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60" r:id="rId5"/>
    <p:sldId id="264" r:id="rId6"/>
    <p:sldId id="265" r:id="rId7"/>
    <p:sldId id="266" r:id="rId8"/>
    <p:sldId id="267" r:id="rId9"/>
    <p:sldId id="268" r:id="rId10"/>
    <p:sldId id="269" r:id="rId11"/>
    <p:sldId id="270" r:id="rId12"/>
    <p:sldId id="271" r:id="rId13"/>
    <p:sldId id="272" r:id="rId14"/>
    <p:sldId id="273" r:id="rId15"/>
    <p:sldId id="275" r:id="rId16"/>
    <p:sldId id="274" r:id="rId17"/>
    <p:sldId id="276" r:id="rId18"/>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4E7524"/>
    <a:srgbClr val="32560C"/>
    <a:srgbClr val="2F5597"/>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11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ABEC17-6446-4D8D-B94C-4475F9797D82}"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336316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ABEC17-6446-4D8D-B94C-4475F9797D82}"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291316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ABEC17-6446-4D8D-B94C-4475F9797D82}"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296221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ABEC17-6446-4D8D-B94C-4475F9797D82}"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32847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BEC17-6446-4D8D-B94C-4475F9797D82}"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360759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ABEC17-6446-4D8D-B94C-4475F9797D82}" type="datetimeFigureOut">
              <a:rPr lang="vi-VN" smtClean="0"/>
              <a:t>21/01/2025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74007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ABEC17-6446-4D8D-B94C-4475F9797D82}" type="datetimeFigureOut">
              <a:rPr lang="vi-VN" smtClean="0"/>
              <a:t>21/01/2025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63244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ABEC17-6446-4D8D-B94C-4475F9797D82}" type="datetimeFigureOut">
              <a:rPr lang="vi-VN" smtClean="0"/>
              <a:t>21/01/2025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8769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BEC17-6446-4D8D-B94C-4475F9797D82}" type="datetimeFigureOut">
              <a:rPr lang="vi-VN" smtClean="0"/>
              <a:t>21/01/2025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350691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BEC17-6446-4D8D-B94C-4475F9797D82}" type="datetimeFigureOut">
              <a:rPr lang="vi-VN" smtClean="0"/>
              <a:t>21/01/2025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240795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BEC17-6446-4D8D-B94C-4475F9797D82}" type="datetimeFigureOut">
              <a:rPr lang="vi-VN" smtClean="0"/>
              <a:t>21/01/2025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2847D9-325B-454E-9377-CA9AEE05A079}" type="slidenum">
              <a:rPr lang="vi-VN" smtClean="0"/>
              <a:t>‹#›</a:t>
            </a:fld>
            <a:endParaRPr lang="vi-VN"/>
          </a:p>
        </p:txBody>
      </p:sp>
    </p:spTree>
    <p:extLst>
      <p:ext uri="{BB962C8B-B14F-4D97-AF65-F5344CB8AC3E}">
        <p14:creationId xmlns:p14="http://schemas.microsoft.com/office/powerpoint/2010/main" val="339294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BEC17-6446-4D8D-B94C-4475F9797D82}" type="datetimeFigureOut">
              <a:rPr lang="vi-VN" smtClean="0"/>
              <a:t>21/01/2025</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847D9-325B-454E-9377-CA9AEE05A079}" type="slidenum">
              <a:rPr lang="vi-VN" smtClean="0"/>
              <a:t>‹#›</a:t>
            </a:fld>
            <a:endParaRPr lang="vi-VN"/>
          </a:p>
        </p:txBody>
      </p:sp>
    </p:spTree>
    <p:extLst>
      <p:ext uri="{BB962C8B-B14F-4D97-AF65-F5344CB8AC3E}">
        <p14:creationId xmlns:p14="http://schemas.microsoft.com/office/powerpoint/2010/main" val="3780376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p:nvPr/>
        </p:nvSpPr>
        <p:spPr>
          <a:xfrm>
            <a:off x="1680536" y="150059"/>
            <a:ext cx="3740049" cy="759866"/>
          </a:xfrm>
          <a:custGeom>
            <a:avLst/>
            <a:gdLst/>
            <a:ahLst/>
            <a:cxnLst/>
            <a:rect l="l" t="t" r="r" b="b"/>
            <a:pathLst>
              <a:path w="3740049" h="759866">
                <a:moveTo>
                  <a:pt x="2999766" y="685114"/>
                </a:moveTo>
                <a:cubicBezTo>
                  <a:pt x="3013939" y="685114"/>
                  <a:pt x="3023998" y="687514"/>
                  <a:pt x="3029941" y="692315"/>
                </a:cubicBezTo>
                <a:cubicBezTo>
                  <a:pt x="3035885" y="697116"/>
                  <a:pt x="3038857" y="705459"/>
                  <a:pt x="3038857" y="717347"/>
                </a:cubicBezTo>
                <a:lnTo>
                  <a:pt x="3038857" y="728319"/>
                </a:lnTo>
                <a:cubicBezTo>
                  <a:pt x="3038857" y="740207"/>
                  <a:pt x="3035771" y="748436"/>
                  <a:pt x="3029598" y="753008"/>
                </a:cubicBezTo>
                <a:cubicBezTo>
                  <a:pt x="3023426" y="757580"/>
                  <a:pt x="3013482" y="759866"/>
                  <a:pt x="2999766" y="759866"/>
                </a:cubicBezTo>
                <a:cubicBezTo>
                  <a:pt x="2986507" y="759866"/>
                  <a:pt x="2976906" y="757466"/>
                  <a:pt x="2970962" y="752665"/>
                </a:cubicBezTo>
                <a:cubicBezTo>
                  <a:pt x="2965019" y="747865"/>
                  <a:pt x="2962047" y="739749"/>
                  <a:pt x="2962047" y="728319"/>
                </a:cubicBezTo>
                <a:lnTo>
                  <a:pt x="2962047" y="717347"/>
                </a:lnTo>
                <a:cubicBezTo>
                  <a:pt x="2962047" y="705459"/>
                  <a:pt x="2965247" y="697116"/>
                  <a:pt x="2971648" y="692315"/>
                </a:cubicBezTo>
                <a:cubicBezTo>
                  <a:pt x="2978049" y="687514"/>
                  <a:pt x="2987422" y="685114"/>
                  <a:pt x="2999766" y="685114"/>
                </a:cubicBezTo>
                <a:close/>
                <a:moveTo>
                  <a:pt x="3697529" y="576072"/>
                </a:moveTo>
                <a:lnTo>
                  <a:pt x="3705073" y="576072"/>
                </a:lnTo>
                <a:cubicBezTo>
                  <a:pt x="3716503" y="576072"/>
                  <a:pt x="3725190" y="579158"/>
                  <a:pt x="3731134" y="585330"/>
                </a:cubicBezTo>
                <a:cubicBezTo>
                  <a:pt x="3737077" y="591502"/>
                  <a:pt x="3740049" y="600532"/>
                  <a:pt x="3740049" y="612419"/>
                </a:cubicBezTo>
                <a:lnTo>
                  <a:pt x="3740049" y="624764"/>
                </a:lnTo>
                <a:cubicBezTo>
                  <a:pt x="3740049" y="636194"/>
                  <a:pt x="3737077" y="645109"/>
                  <a:pt x="3731134" y="651510"/>
                </a:cubicBezTo>
                <a:cubicBezTo>
                  <a:pt x="3725190" y="657911"/>
                  <a:pt x="3716503" y="661111"/>
                  <a:pt x="3705073" y="661111"/>
                </a:cubicBezTo>
                <a:lnTo>
                  <a:pt x="3697529" y="661111"/>
                </a:lnTo>
                <a:cubicBezTo>
                  <a:pt x="3686099" y="661111"/>
                  <a:pt x="3677298" y="657911"/>
                  <a:pt x="3671126" y="651510"/>
                </a:cubicBezTo>
                <a:cubicBezTo>
                  <a:pt x="3664954" y="645109"/>
                  <a:pt x="3661868" y="636194"/>
                  <a:pt x="3661868" y="624764"/>
                </a:cubicBezTo>
                <a:lnTo>
                  <a:pt x="3661868" y="612419"/>
                </a:lnTo>
                <a:cubicBezTo>
                  <a:pt x="3661868" y="600532"/>
                  <a:pt x="3664954" y="591502"/>
                  <a:pt x="3671126" y="585330"/>
                </a:cubicBezTo>
                <a:cubicBezTo>
                  <a:pt x="3677298" y="579158"/>
                  <a:pt x="3686099" y="576072"/>
                  <a:pt x="3697529" y="576072"/>
                </a:cubicBezTo>
                <a:close/>
                <a:moveTo>
                  <a:pt x="3697529" y="301752"/>
                </a:moveTo>
                <a:lnTo>
                  <a:pt x="3705073" y="301752"/>
                </a:lnTo>
                <a:cubicBezTo>
                  <a:pt x="3716503" y="301752"/>
                  <a:pt x="3725190" y="304952"/>
                  <a:pt x="3731134" y="311353"/>
                </a:cubicBezTo>
                <a:cubicBezTo>
                  <a:pt x="3737077" y="317754"/>
                  <a:pt x="3740049" y="326669"/>
                  <a:pt x="3740049" y="338099"/>
                </a:cubicBezTo>
                <a:lnTo>
                  <a:pt x="3740049" y="351129"/>
                </a:lnTo>
                <a:cubicBezTo>
                  <a:pt x="3740049" y="362559"/>
                  <a:pt x="3737077" y="371361"/>
                  <a:pt x="3731134" y="377533"/>
                </a:cubicBezTo>
                <a:cubicBezTo>
                  <a:pt x="3725190" y="383705"/>
                  <a:pt x="3716503" y="386791"/>
                  <a:pt x="3705073" y="386791"/>
                </a:cubicBezTo>
                <a:lnTo>
                  <a:pt x="3697529" y="386791"/>
                </a:lnTo>
                <a:cubicBezTo>
                  <a:pt x="3686099" y="386791"/>
                  <a:pt x="3677298" y="383705"/>
                  <a:pt x="3671126" y="377533"/>
                </a:cubicBezTo>
                <a:cubicBezTo>
                  <a:pt x="3664954" y="371361"/>
                  <a:pt x="3661868" y="362559"/>
                  <a:pt x="3661868" y="351129"/>
                </a:cubicBezTo>
                <a:lnTo>
                  <a:pt x="3661868" y="338099"/>
                </a:lnTo>
                <a:cubicBezTo>
                  <a:pt x="3661868" y="326669"/>
                  <a:pt x="3664954" y="317754"/>
                  <a:pt x="3671126" y="311353"/>
                </a:cubicBezTo>
                <a:cubicBezTo>
                  <a:pt x="3677298" y="304952"/>
                  <a:pt x="3686099" y="301752"/>
                  <a:pt x="3697529" y="301752"/>
                </a:cubicBezTo>
                <a:close/>
                <a:moveTo>
                  <a:pt x="3244902" y="181051"/>
                </a:moveTo>
                <a:lnTo>
                  <a:pt x="3556940" y="181051"/>
                </a:lnTo>
                <a:cubicBezTo>
                  <a:pt x="3566542" y="181051"/>
                  <a:pt x="3574657" y="184137"/>
                  <a:pt x="3581286" y="190309"/>
                </a:cubicBezTo>
                <a:cubicBezTo>
                  <a:pt x="3587916" y="196482"/>
                  <a:pt x="3591230" y="204368"/>
                  <a:pt x="3591230" y="213969"/>
                </a:cubicBezTo>
                <a:cubicBezTo>
                  <a:pt x="3591230" y="224028"/>
                  <a:pt x="3587916" y="232029"/>
                  <a:pt x="3581286" y="237972"/>
                </a:cubicBezTo>
                <a:cubicBezTo>
                  <a:pt x="3574657" y="243916"/>
                  <a:pt x="3566542" y="246888"/>
                  <a:pt x="3556940" y="246888"/>
                </a:cubicBezTo>
                <a:lnTo>
                  <a:pt x="3437611" y="246888"/>
                </a:lnTo>
                <a:lnTo>
                  <a:pt x="3437611" y="626135"/>
                </a:lnTo>
                <a:cubicBezTo>
                  <a:pt x="3437611" y="636194"/>
                  <a:pt x="3434068" y="644538"/>
                  <a:pt x="3426981" y="651167"/>
                </a:cubicBezTo>
                <a:cubicBezTo>
                  <a:pt x="3419895" y="657796"/>
                  <a:pt x="3411093" y="661111"/>
                  <a:pt x="3400578" y="661111"/>
                </a:cubicBezTo>
                <a:cubicBezTo>
                  <a:pt x="3389605" y="661111"/>
                  <a:pt x="3380804" y="657796"/>
                  <a:pt x="3374175" y="651167"/>
                </a:cubicBezTo>
                <a:cubicBezTo>
                  <a:pt x="3367545" y="644538"/>
                  <a:pt x="3364231" y="636194"/>
                  <a:pt x="3364231" y="626135"/>
                </a:cubicBezTo>
                <a:lnTo>
                  <a:pt x="3364231" y="246888"/>
                </a:lnTo>
                <a:lnTo>
                  <a:pt x="3244902" y="246888"/>
                </a:lnTo>
                <a:cubicBezTo>
                  <a:pt x="3235300" y="246888"/>
                  <a:pt x="3227071" y="243802"/>
                  <a:pt x="3220213" y="237630"/>
                </a:cubicBezTo>
                <a:cubicBezTo>
                  <a:pt x="3213355" y="231457"/>
                  <a:pt x="3209926" y="223342"/>
                  <a:pt x="3209926" y="213284"/>
                </a:cubicBezTo>
                <a:cubicBezTo>
                  <a:pt x="3209926" y="203682"/>
                  <a:pt x="3213355" y="195910"/>
                  <a:pt x="3220213" y="189966"/>
                </a:cubicBezTo>
                <a:cubicBezTo>
                  <a:pt x="3227071" y="184023"/>
                  <a:pt x="3235300" y="181051"/>
                  <a:pt x="3244902" y="181051"/>
                </a:cubicBezTo>
                <a:close/>
                <a:moveTo>
                  <a:pt x="2888667" y="181051"/>
                </a:moveTo>
                <a:lnTo>
                  <a:pt x="3125953" y="181051"/>
                </a:lnTo>
                <a:cubicBezTo>
                  <a:pt x="3135554" y="181051"/>
                  <a:pt x="3143670" y="184251"/>
                  <a:pt x="3150299" y="190652"/>
                </a:cubicBezTo>
                <a:cubicBezTo>
                  <a:pt x="3156928" y="197053"/>
                  <a:pt x="3160243" y="205054"/>
                  <a:pt x="3160243" y="214655"/>
                </a:cubicBezTo>
                <a:cubicBezTo>
                  <a:pt x="3160243" y="224256"/>
                  <a:pt x="3156928" y="232029"/>
                  <a:pt x="3150299" y="237972"/>
                </a:cubicBezTo>
                <a:cubicBezTo>
                  <a:pt x="3143670" y="243916"/>
                  <a:pt x="3135554" y="246888"/>
                  <a:pt x="3125953" y="246888"/>
                </a:cubicBezTo>
                <a:lnTo>
                  <a:pt x="2925700" y="246888"/>
                </a:lnTo>
                <a:lnTo>
                  <a:pt x="2925700" y="381990"/>
                </a:lnTo>
                <a:lnTo>
                  <a:pt x="3095092" y="381990"/>
                </a:lnTo>
                <a:cubicBezTo>
                  <a:pt x="3104694" y="381990"/>
                  <a:pt x="3112808" y="385191"/>
                  <a:pt x="3119438" y="391592"/>
                </a:cubicBezTo>
                <a:cubicBezTo>
                  <a:pt x="3126068" y="397992"/>
                  <a:pt x="3129382" y="406222"/>
                  <a:pt x="3129382" y="416280"/>
                </a:cubicBezTo>
                <a:cubicBezTo>
                  <a:pt x="3129382" y="425882"/>
                  <a:pt x="3126068" y="433654"/>
                  <a:pt x="3119438" y="439598"/>
                </a:cubicBezTo>
                <a:cubicBezTo>
                  <a:pt x="3112808" y="445541"/>
                  <a:pt x="3104694" y="448513"/>
                  <a:pt x="3095092" y="448513"/>
                </a:cubicBezTo>
                <a:lnTo>
                  <a:pt x="2925700" y="448513"/>
                </a:lnTo>
                <a:lnTo>
                  <a:pt x="2925700" y="595274"/>
                </a:lnTo>
                <a:lnTo>
                  <a:pt x="3125953" y="595274"/>
                </a:lnTo>
                <a:cubicBezTo>
                  <a:pt x="3135554" y="595274"/>
                  <a:pt x="3143670" y="598589"/>
                  <a:pt x="3150299" y="605218"/>
                </a:cubicBezTo>
                <a:cubicBezTo>
                  <a:pt x="3156928" y="611848"/>
                  <a:pt x="3160243" y="619506"/>
                  <a:pt x="3160243" y="628193"/>
                </a:cubicBezTo>
                <a:cubicBezTo>
                  <a:pt x="3160243" y="637794"/>
                  <a:pt x="3156928" y="645681"/>
                  <a:pt x="3150299" y="651853"/>
                </a:cubicBezTo>
                <a:cubicBezTo>
                  <a:pt x="3143670" y="658025"/>
                  <a:pt x="3135554" y="661111"/>
                  <a:pt x="3125953" y="661111"/>
                </a:cubicBezTo>
                <a:lnTo>
                  <a:pt x="2888667" y="661111"/>
                </a:lnTo>
                <a:cubicBezTo>
                  <a:pt x="2879065" y="661111"/>
                  <a:pt x="2870836" y="657796"/>
                  <a:pt x="2863978" y="651167"/>
                </a:cubicBezTo>
                <a:cubicBezTo>
                  <a:pt x="2857120" y="644538"/>
                  <a:pt x="2853691" y="636194"/>
                  <a:pt x="2853691" y="626135"/>
                </a:cubicBezTo>
                <a:lnTo>
                  <a:pt x="2853691" y="216027"/>
                </a:lnTo>
                <a:cubicBezTo>
                  <a:pt x="2853691" y="205968"/>
                  <a:pt x="2857120" y="197625"/>
                  <a:pt x="2863978" y="190995"/>
                </a:cubicBezTo>
                <a:cubicBezTo>
                  <a:pt x="2870836" y="184366"/>
                  <a:pt x="2879065" y="181051"/>
                  <a:pt x="2888667" y="181051"/>
                </a:cubicBezTo>
                <a:close/>
                <a:moveTo>
                  <a:pt x="2709749" y="181051"/>
                </a:moveTo>
                <a:cubicBezTo>
                  <a:pt x="2718893" y="181051"/>
                  <a:pt x="2727008" y="184366"/>
                  <a:pt x="2734095" y="190995"/>
                </a:cubicBezTo>
                <a:cubicBezTo>
                  <a:pt x="2741181" y="197625"/>
                  <a:pt x="2744725" y="205968"/>
                  <a:pt x="2744725" y="216027"/>
                </a:cubicBezTo>
                <a:lnTo>
                  <a:pt x="2744725" y="626135"/>
                </a:lnTo>
                <a:cubicBezTo>
                  <a:pt x="2744267" y="636194"/>
                  <a:pt x="2740495" y="644538"/>
                  <a:pt x="2733409" y="651167"/>
                </a:cubicBezTo>
                <a:cubicBezTo>
                  <a:pt x="2726322" y="657796"/>
                  <a:pt x="2717978" y="661111"/>
                  <a:pt x="2708377" y="661111"/>
                </a:cubicBezTo>
                <a:cubicBezTo>
                  <a:pt x="2697862" y="661111"/>
                  <a:pt x="2689289" y="657796"/>
                  <a:pt x="2682660" y="651167"/>
                </a:cubicBezTo>
                <a:cubicBezTo>
                  <a:pt x="2676030" y="644538"/>
                  <a:pt x="2672716" y="636194"/>
                  <a:pt x="2672716" y="626135"/>
                </a:cubicBezTo>
                <a:lnTo>
                  <a:pt x="2672716" y="216027"/>
                </a:lnTo>
                <a:cubicBezTo>
                  <a:pt x="2672716" y="205968"/>
                  <a:pt x="2676144" y="197625"/>
                  <a:pt x="2683002" y="190995"/>
                </a:cubicBezTo>
                <a:cubicBezTo>
                  <a:pt x="2689860" y="184366"/>
                  <a:pt x="2698776" y="181051"/>
                  <a:pt x="2709749" y="181051"/>
                </a:cubicBezTo>
                <a:close/>
                <a:moveTo>
                  <a:pt x="1069391" y="181051"/>
                </a:moveTo>
                <a:cubicBezTo>
                  <a:pt x="1074421" y="181051"/>
                  <a:pt x="1079793" y="182080"/>
                  <a:pt x="1085508" y="184137"/>
                </a:cubicBezTo>
                <a:cubicBezTo>
                  <a:pt x="1091223" y="186195"/>
                  <a:pt x="1095452" y="189281"/>
                  <a:pt x="1098195" y="193395"/>
                </a:cubicBezTo>
                <a:lnTo>
                  <a:pt x="1362914" y="537992"/>
                </a:lnTo>
                <a:lnTo>
                  <a:pt x="1362914" y="213284"/>
                </a:lnTo>
                <a:cubicBezTo>
                  <a:pt x="1362914" y="204140"/>
                  <a:pt x="1365886" y="196482"/>
                  <a:pt x="1371829" y="190309"/>
                </a:cubicBezTo>
                <a:cubicBezTo>
                  <a:pt x="1377773" y="184137"/>
                  <a:pt x="1385316" y="181051"/>
                  <a:pt x="1394460" y="181051"/>
                </a:cubicBezTo>
                <a:cubicBezTo>
                  <a:pt x="1403605" y="181051"/>
                  <a:pt x="1411034" y="184137"/>
                  <a:pt x="1416749" y="190309"/>
                </a:cubicBezTo>
                <a:cubicBezTo>
                  <a:pt x="1422464" y="196482"/>
                  <a:pt x="1425321" y="204140"/>
                  <a:pt x="1425321" y="213284"/>
                </a:cubicBezTo>
                <a:lnTo>
                  <a:pt x="1425321" y="626135"/>
                </a:lnTo>
                <a:cubicBezTo>
                  <a:pt x="1425321" y="636194"/>
                  <a:pt x="1422007" y="644538"/>
                  <a:pt x="1415377" y="651167"/>
                </a:cubicBezTo>
                <a:cubicBezTo>
                  <a:pt x="1408748" y="657796"/>
                  <a:pt x="1400404" y="661111"/>
                  <a:pt x="1390346" y="661111"/>
                </a:cubicBezTo>
                <a:cubicBezTo>
                  <a:pt x="1385774" y="661111"/>
                  <a:pt x="1380859" y="660197"/>
                  <a:pt x="1375601" y="658368"/>
                </a:cubicBezTo>
                <a:cubicBezTo>
                  <a:pt x="1370343" y="656539"/>
                  <a:pt x="1366343" y="654024"/>
                  <a:pt x="1363599" y="650824"/>
                </a:cubicBezTo>
                <a:lnTo>
                  <a:pt x="1097509" y="305748"/>
                </a:lnTo>
                <a:lnTo>
                  <a:pt x="1097509" y="629564"/>
                </a:lnTo>
                <a:cubicBezTo>
                  <a:pt x="1097509" y="638251"/>
                  <a:pt x="1094537" y="645681"/>
                  <a:pt x="1088594" y="651853"/>
                </a:cubicBezTo>
                <a:cubicBezTo>
                  <a:pt x="1082650" y="658025"/>
                  <a:pt x="1075106" y="661111"/>
                  <a:pt x="1065962" y="661111"/>
                </a:cubicBezTo>
                <a:cubicBezTo>
                  <a:pt x="1056361" y="661111"/>
                  <a:pt x="1048703" y="658025"/>
                  <a:pt x="1042988" y="651853"/>
                </a:cubicBezTo>
                <a:cubicBezTo>
                  <a:pt x="1037273" y="645681"/>
                  <a:pt x="1034416" y="638251"/>
                  <a:pt x="1034416" y="629564"/>
                </a:cubicBezTo>
                <a:lnTo>
                  <a:pt x="1034416" y="216027"/>
                </a:lnTo>
                <a:cubicBezTo>
                  <a:pt x="1034416" y="205511"/>
                  <a:pt x="1037845" y="197053"/>
                  <a:pt x="1044703" y="190652"/>
                </a:cubicBezTo>
                <a:cubicBezTo>
                  <a:pt x="1051561" y="184251"/>
                  <a:pt x="1059790" y="181051"/>
                  <a:pt x="1069391" y="181051"/>
                </a:cubicBezTo>
                <a:close/>
                <a:moveTo>
                  <a:pt x="678866" y="181051"/>
                </a:moveTo>
                <a:lnTo>
                  <a:pt x="916153" y="181051"/>
                </a:lnTo>
                <a:cubicBezTo>
                  <a:pt x="925754" y="181051"/>
                  <a:pt x="933870" y="184251"/>
                  <a:pt x="940499" y="190652"/>
                </a:cubicBezTo>
                <a:cubicBezTo>
                  <a:pt x="947128" y="197053"/>
                  <a:pt x="950443" y="205054"/>
                  <a:pt x="950443" y="214655"/>
                </a:cubicBezTo>
                <a:cubicBezTo>
                  <a:pt x="950443" y="224256"/>
                  <a:pt x="947128" y="232029"/>
                  <a:pt x="940499" y="237972"/>
                </a:cubicBezTo>
                <a:cubicBezTo>
                  <a:pt x="933870" y="243916"/>
                  <a:pt x="925754" y="246888"/>
                  <a:pt x="916153" y="246888"/>
                </a:cubicBezTo>
                <a:lnTo>
                  <a:pt x="715899" y="246888"/>
                </a:lnTo>
                <a:lnTo>
                  <a:pt x="715899" y="381990"/>
                </a:lnTo>
                <a:lnTo>
                  <a:pt x="885292" y="381990"/>
                </a:lnTo>
                <a:cubicBezTo>
                  <a:pt x="894893" y="381990"/>
                  <a:pt x="903009" y="385191"/>
                  <a:pt x="909638" y="391592"/>
                </a:cubicBezTo>
                <a:cubicBezTo>
                  <a:pt x="916267" y="397992"/>
                  <a:pt x="919582" y="406222"/>
                  <a:pt x="919582" y="416280"/>
                </a:cubicBezTo>
                <a:cubicBezTo>
                  <a:pt x="919582" y="425882"/>
                  <a:pt x="916267" y="433654"/>
                  <a:pt x="909638" y="439598"/>
                </a:cubicBezTo>
                <a:cubicBezTo>
                  <a:pt x="903009" y="445541"/>
                  <a:pt x="894893" y="448513"/>
                  <a:pt x="885292" y="448513"/>
                </a:cubicBezTo>
                <a:lnTo>
                  <a:pt x="715899" y="448513"/>
                </a:lnTo>
                <a:lnTo>
                  <a:pt x="715899" y="595274"/>
                </a:lnTo>
                <a:lnTo>
                  <a:pt x="916153" y="595274"/>
                </a:lnTo>
                <a:cubicBezTo>
                  <a:pt x="925754" y="595274"/>
                  <a:pt x="933870" y="598589"/>
                  <a:pt x="940499" y="605218"/>
                </a:cubicBezTo>
                <a:cubicBezTo>
                  <a:pt x="947128" y="611848"/>
                  <a:pt x="950443" y="619506"/>
                  <a:pt x="950443" y="628193"/>
                </a:cubicBezTo>
                <a:cubicBezTo>
                  <a:pt x="950443" y="637794"/>
                  <a:pt x="947128" y="645681"/>
                  <a:pt x="940499" y="651853"/>
                </a:cubicBezTo>
                <a:cubicBezTo>
                  <a:pt x="933870" y="658025"/>
                  <a:pt x="925754" y="661111"/>
                  <a:pt x="916153" y="661111"/>
                </a:cubicBezTo>
                <a:lnTo>
                  <a:pt x="678866" y="661111"/>
                </a:lnTo>
                <a:cubicBezTo>
                  <a:pt x="669265" y="661111"/>
                  <a:pt x="661035" y="657796"/>
                  <a:pt x="654177" y="651167"/>
                </a:cubicBezTo>
                <a:cubicBezTo>
                  <a:pt x="647319" y="644538"/>
                  <a:pt x="643890" y="636194"/>
                  <a:pt x="643890" y="626135"/>
                </a:cubicBezTo>
                <a:lnTo>
                  <a:pt x="643890" y="216027"/>
                </a:lnTo>
                <a:cubicBezTo>
                  <a:pt x="643890" y="205968"/>
                  <a:pt x="647319" y="197625"/>
                  <a:pt x="654177" y="190995"/>
                </a:cubicBezTo>
                <a:cubicBezTo>
                  <a:pt x="661035" y="184366"/>
                  <a:pt x="669265" y="181051"/>
                  <a:pt x="678866" y="181051"/>
                </a:cubicBezTo>
                <a:close/>
                <a:moveTo>
                  <a:pt x="499949" y="181051"/>
                </a:moveTo>
                <a:cubicBezTo>
                  <a:pt x="509093" y="181051"/>
                  <a:pt x="517208" y="184366"/>
                  <a:pt x="524295" y="190995"/>
                </a:cubicBezTo>
                <a:cubicBezTo>
                  <a:pt x="531381" y="197625"/>
                  <a:pt x="534924" y="205968"/>
                  <a:pt x="534924" y="216027"/>
                </a:cubicBezTo>
                <a:lnTo>
                  <a:pt x="534924" y="626135"/>
                </a:lnTo>
                <a:cubicBezTo>
                  <a:pt x="534467" y="636194"/>
                  <a:pt x="530695" y="644538"/>
                  <a:pt x="523609" y="651167"/>
                </a:cubicBezTo>
                <a:cubicBezTo>
                  <a:pt x="516522" y="657796"/>
                  <a:pt x="508178" y="661111"/>
                  <a:pt x="498577" y="661111"/>
                </a:cubicBezTo>
                <a:cubicBezTo>
                  <a:pt x="488062" y="661111"/>
                  <a:pt x="479489" y="657796"/>
                  <a:pt x="472860" y="651167"/>
                </a:cubicBezTo>
                <a:cubicBezTo>
                  <a:pt x="466230" y="644538"/>
                  <a:pt x="462915" y="636194"/>
                  <a:pt x="462915" y="626135"/>
                </a:cubicBezTo>
                <a:lnTo>
                  <a:pt x="462915" y="216027"/>
                </a:lnTo>
                <a:cubicBezTo>
                  <a:pt x="462915" y="205968"/>
                  <a:pt x="466344" y="197625"/>
                  <a:pt x="473202" y="190995"/>
                </a:cubicBezTo>
                <a:cubicBezTo>
                  <a:pt x="480060" y="184366"/>
                  <a:pt x="488976" y="181051"/>
                  <a:pt x="499949" y="181051"/>
                </a:cubicBezTo>
                <a:close/>
                <a:moveTo>
                  <a:pt x="34976" y="181051"/>
                </a:moveTo>
                <a:lnTo>
                  <a:pt x="347015" y="181051"/>
                </a:lnTo>
                <a:cubicBezTo>
                  <a:pt x="356616" y="181051"/>
                  <a:pt x="364732" y="184137"/>
                  <a:pt x="371361" y="190309"/>
                </a:cubicBezTo>
                <a:cubicBezTo>
                  <a:pt x="377991" y="196482"/>
                  <a:pt x="381305" y="204368"/>
                  <a:pt x="381305" y="213969"/>
                </a:cubicBezTo>
                <a:cubicBezTo>
                  <a:pt x="381305" y="224028"/>
                  <a:pt x="377991" y="232029"/>
                  <a:pt x="371361" y="237972"/>
                </a:cubicBezTo>
                <a:cubicBezTo>
                  <a:pt x="364732" y="243916"/>
                  <a:pt x="356616" y="246888"/>
                  <a:pt x="347015" y="246888"/>
                </a:cubicBezTo>
                <a:lnTo>
                  <a:pt x="227686" y="246888"/>
                </a:lnTo>
                <a:lnTo>
                  <a:pt x="227686" y="626135"/>
                </a:lnTo>
                <a:cubicBezTo>
                  <a:pt x="227686" y="636194"/>
                  <a:pt x="224143" y="644538"/>
                  <a:pt x="217056" y="651167"/>
                </a:cubicBezTo>
                <a:cubicBezTo>
                  <a:pt x="209970" y="657796"/>
                  <a:pt x="201169" y="661111"/>
                  <a:pt x="190653" y="661111"/>
                </a:cubicBezTo>
                <a:cubicBezTo>
                  <a:pt x="179680" y="661111"/>
                  <a:pt x="170879" y="657796"/>
                  <a:pt x="164250" y="651167"/>
                </a:cubicBezTo>
                <a:cubicBezTo>
                  <a:pt x="157620" y="644538"/>
                  <a:pt x="154305" y="636194"/>
                  <a:pt x="154305" y="626135"/>
                </a:cubicBezTo>
                <a:lnTo>
                  <a:pt x="154305" y="246888"/>
                </a:lnTo>
                <a:lnTo>
                  <a:pt x="34976" y="246888"/>
                </a:lnTo>
                <a:cubicBezTo>
                  <a:pt x="25375" y="246888"/>
                  <a:pt x="17145" y="243802"/>
                  <a:pt x="10287" y="237630"/>
                </a:cubicBezTo>
                <a:cubicBezTo>
                  <a:pt x="3429" y="231457"/>
                  <a:pt x="0" y="223342"/>
                  <a:pt x="0" y="213284"/>
                </a:cubicBezTo>
                <a:cubicBezTo>
                  <a:pt x="0" y="203682"/>
                  <a:pt x="3429" y="195910"/>
                  <a:pt x="10287" y="189966"/>
                </a:cubicBezTo>
                <a:cubicBezTo>
                  <a:pt x="17145" y="184023"/>
                  <a:pt x="25375" y="181051"/>
                  <a:pt x="34976" y="181051"/>
                </a:cubicBezTo>
                <a:close/>
                <a:moveTo>
                  <a:pt x="2206676" y="179679"/>
                </a:moveTo>
                <a:cubicBezTo>
                  <a:pt x="2221307" y="179679"/>
                  <a:pt x="2232051" y="187223"/>
                  <a:pt x="2238909" y="202311"/>
                </a:cubicBezTo>
                <a:lnTo>
                  <a:pt x="2385713" y="550411"/>
                </a:lnTo>
                <a:lnTo>
                  <a:pt x="2524202" y="201625"/>
                </a:lnTo>
                <a:cubicBezTo>
                  <a:pt x="2530602" y="186995"/>
                  <a:pt x="2541118" y="179679"/>
                  <a:pt x="2555749" y="179679"/>
                </a:cubicBezTo>
                <a:cubicBezTo>
                  <a:pt x="2565350" y="179679"/>
                  <a:pt x="2573579" y="182880"/>
                  <a:pt x="2580437" y="189281"/>
                </a:cubicBezTo>
                <a:cubicBezTo>
                  <a:pt x="2587295" y="195681"/>
                  <a:pt x="2590724" y="203454"/>
                  <a:pt x="2590724" y="212598"/>
                </a:cubicBezTo>
                <a:cubicBezTo>
                  <a:pt x="2590724" y="217627"/>
                  <a:pt x="2589581" y="222885"/>
                  <a:pt x="2587295" y="228371"/>
                </a:cubicBezTo>
                <a:lnTo>
                  <a:pt x="2413788" y="638480"/>
                </a:lnTo>
                <a:cubicBezTo>
                  <a:pt x="2410130" y="646252"/>
                  <a:pt x="2405215" y="651967"/>
                  <a:pt x="2399043" y="655625"/>
                </a:cubicBezTo>
                <a:cubicBezTo>
                  <a:pt x="2392871" y="659282"/>
                  <a:pt x="2386584" y="661111"/>
                  <a:pt x="2380184" y="661111"/>
                </a:cubicBezTo>
                <a:cubicBezTo>
                  <a:pt x="2373783" y="660654"/>
                  <a:pt x="2367725" y="658596"/>
                  <a:pt x="2362010" y="654939"/>
                </a:cubicBezTo>
                <a:cubicBezTo>
                  <a:pt x="2356295" y="651281"/>
                  <a:pt x="2351837" y="646023"/>
                  <a:pt x="2348637" y="639165"/>
                </a:cubicBezTo>
                <a:lnTo>
                  <a:pt x="2175130" y="228371"/>
                </a:lnTo>
                <a:cubicBezTo>
                  <a:pt x="2174215" y="226085"/>
                  <a:pt x="2173529" y="223685"/>
                  <a:pt x="2173072" y="221170"/>
                </a:cubicBezTo>
                <a:cubicBezTo>
                  <a:pt x="2172615" y="218656"/>
                  <a:pt x="2172386" y="216027"/>
                  <a:pt x="2172386" y="213284"/>
                </a:cubicBezTo>
                <a:cubicBezTo>
                  <a:pt x="2172386" y="202768"/>
                  <a:pt x="2176272" y="194538"/>
                  <a:pt x="2184045" y="188595"/>
                </a:cubicBezTo>
                <a:cubicBezTo>
                  <a:pt x="2191817" y="182651"/>
                  <a:pt x="2199361" y="179679"/>
                  <a:pt x="2206676" y="179679"/>
                </a:cubicBezTo>
                <a:close/>
                <a:moveTo>
                  <a:pt x="1762125" y="174193"/>
                </a:moveTo>
                <a:cubicBezTo>
                  <a:pt x="1784528" y="174193"/>
                  <a:pt x="1806245" y="176708"/>
                  <a:pt x="1827276" y="181737"/>
                </a:cubicBezTo>
                <a:cubicBezTo>
                  <a:pt x="1848308" y="186766"/>
                  <a:pt x="1867282" y="194081"/>
                  <a:pt x="1884198" y="203682"/>
                </a:cubicBezTo>
                <a:cubicBezTo>
                  <a:pt x="1890141" y="206883"/>
                  <a:pt x="1894485" y="211112"/>
                  <a:pt x="1897228" y="216370"/>
                </a:cubicBezTo>
                <a:cubicBezTo>
                  <a:pt x="1899971" y="221628"/>
                  <a:pt x="1901343" y="226771"/>
                  <a:pt x="1901343" y="231800"/>
                </a:cubicBezTo>
                <a:cubicBezTo>
                  <a:pt x="1901343" y="241401"/>
                  <a:pt x="1898257" y="249745"/>
                  <a:pt x="1892084" y="256832"/>
                </a:cubicBezTo>
                <a:cubicBezTo>
                  <a:pt x="1885912" y="263919"/>
                  <a:pt x="1878254" y="267462"/>
                  <a:pt x="1869110" y="267462"/>
                </a:cubicBezTo>
                <a:cubicBezTo>
                  <a:pt x="1865910" y="267462"/>
                  <a:pt x="1862595" y="267005"/>
                  <a:pt x="1859166" y="266090"/>
                </a:cubicBezTo>
                <a:cubicBezTo>
                  <a:pt x="1855737" y="265176"/>
                  <a:pt x="1852651" y="264033"/>
                  <a:pt x="1849908" y="262661"/>
                </a:cubicBezTo>
                <a:cubicBezTo>
                  <a:pt x="1837106" y="256260"/>
                  <a:pt x="1823390" y="251346"/>
                  <a:pt x="1808760" y="247916"/>
                </a:cubicBezTo>
                <a:cubicBezTo>
                  <a:pt x="1794129" y="244487"/>
                  <a:pt x="1778585" y="242773"/>
                  <a:pt x="1762125" y="242773"/>
                </a:cubicBezTo>
                <a:cubicBezTo>
                  <a:pt x="1729207" y="242773"/>
                  <a:pt x="1699489" y="250660"/>
                  <a:pt x="1672971" y="266433"/>
                </a:cubicBezTo>
                <a:cubicBezTo>
                  <a:pt x="1646454" y="282207"/>
                  <a:pt x="1625537" y="303581"/>
                  <a:pt x="1610221" y="330555"/>
                </a:cubicBezTo>
                <a:cubicBezTo>
                  <a:pt x="1594905" y="357530"/>
                  <a:pt x="1587246" y="387705"/>
                  <a:pt x="1587246" y="421081"/>
                </a:cubicBezTo>
                <a:cubicBezTo>
                  <a:pt x="1587246" y="453999"/>
                  <a:pt x="1594905" y="484060"/>
                  <a:pt x="1610221" y="511264"/>
                </a:cubicBezTo>
                <a:cubicBezTo>
                  <a:pt x="1625537" y="538467"/>
                  <a:pt x="1646454" y="559956"/>
                  <a:pt x="1672971" y="575729"/>
                </a:cubicBezTo>
                <a:cubicBezTo>
                  <a:pt x="1699489" y="591502"/>
                  <a:pt x="1729207" y="599389"/>
                  <a:pt x="1762125" y="599389"/>
                </a:cubicBezTo>
                <a:cubicBezTo>
                  <a:pt x="1778127" y="599389"/>
                  <a:pt x="1795044" y="597446"/>
                  <a:pt x="1812875" y="593560"/>
                </a:cubicBezTo>
                <a:cubicBezTo>
                  <a:pt x="1821790" y="591617"/>
                  <a:pt x="1830020" y="589359"/>
                  <a:pt x="1837564" y="586787"/>
                </a:cubicBezTo>
                <a:lnTo>
                  <a:pt x="1852651" y="580438"/>
                </a:lnTo>
                <a:lnTo>
                  <a:pt x="1852651" y="475945"/>
                </a:lnTo>
                <a:lnTo>
                  <a:pt x="1773784" y="475945"/>
                </a:lnTo>
                <a:cubicBezTo>
                  <a:pt x="1763726" y="475945"/>
                  <a:pt x="1755382" y="472745"/>
                  <a:pt x="1748752" y="466344"/>
                </a:cubicBezTo>
                <a:cubicBezTo>
                  <a:pt x="1742123" y="459943"/>
                  <a:pt x="1738808" y="451713"/>
                  <a:pt x="1738808" y="441655"/>
                </a:cubicBezTo>
                <a:cubicBezTo>
                  <a:pt x="1738808" y="431597"/>
                  <a:pt x="1742123" y="423367"/>
                  <a:pt x="1748752" y="416966"/>
                </a:cubicBezTo>
                <a:cubicBezTo>
                  <a:pt x="1755382" y="410565"/>
                  <a:pt x="1763726" y="407365"/>
                  <a:pt x="1773784" y="407365"/>
                </a:cubicBezTo>
                <a:lnTo>
                  <a:pt x="1892427" y="407365"/>
                </a:lnTo>
                <a:cubicBezTo>
                  <a:pt x="1902029" y="407365"/>
                  <a:pt x="1910144" y="410680"/>
                  <a:pt x="1916773" y="417309"/>
                </a:cubicBezTo>
                <a:cubicBezTo>
                  <a:pt x="1923403" y="423939"/>
                  <a:pt x="1926717" y="432282"/>
                  <a:pt x="1926717" y="442341"/>
                </a:cubicBezTo>
                <a:lnTo>
                  <a:pt x="1926717" y="594588"/>
                </a:lnTo>
                <a:cubicBezTo>
                  <a:pt x="1926717" y="601904"/>
                  <a:pt x="1924889" y="608076"/>
                  <a:pt x="1921231" y="613105"/>
                </a:cubicBezTo>
                <a:cubicBezTo>
                  <a:pt x="1917573" y="618134"/>
                  <a:pt x="1913459" y="622249"/>
                  <a:pt x="1908887" y="625449"/>
                </a:cubicBezTo>
                <a:cubicBezTo>
                  <a:pt x="1888313" y="638251"/>
                  <a:pt x="1865567" y="648538"/>
                  <a:pt x="1840650" y="656310"/>
                </a:cubicBezTo>
                <a:cubicBezTo>
                  <a:pt x="1815732" y="664083"/>
                  <a:pt x="1789557" y="667969"/>
                  <a:pt x="1762125" y="667969"/>
                </a:cubicBezTo>
                <a:cubicBezTo>
                  <a:pt x="1727378" y="667969"/>
                  <a:pt x="1694917" y="661683"/>
                  <a:pt x="1664742" y="649110"/>
                </a:cubicBezTo>
                <a:cubicBezTo>
                  <a:pt x="1634567" y="636537"/>
                  <a:pt x="1608163" y="618934"/>
                  <a:pt x="1585532" y="596303"/>
                </a:cubicBezTo>
                <a:cubicBezTo>
                  <a:pt x="1562901" y="573672"/>
                  <a:pt x="1545184" y="547497"/>
                  <a:pt x="1532382" y="517779"/>
                </a:cubicBezTo>
                <a:cubicBezTo>
                  <a:pt x="1519581" y="488061"/>
                  <a:pt x="1513180" y="455828"/>
                  <a:pt x="1513180" y="421081"/>
                </a:cubicBezTo>
                <a:cubicBezTo>
                  <a:pt x="1513180" y="386334"/>
                  <a:pt x="1519581" y="354101"/>
                  <a:pt x="1532382" y="324383"/>
                </a:cubicBezTo>
                <a:cubicBezTo>
                  <a:pt x="1545184" y="294665"/>
                  <a:pt x="1562901" y="268491"/>
                  <a:pt x="1585532" y="245859"/>
                </a:cubicBezTo>
                <a:cubicBezTo>
                  <a:pt x="1608163" y="223228"/>
                  <a:pt x="1634567" y="205626"/>
                  <a:pt x="1664742" y="193053"/>
                </a:cubicBezTo>
                <a:cubicBezTo>
                  <a:pt x="1694917" y="180480"/>
                  <a:pt x="1727378" y="174193"/>
                  <a:pt x="1762125" y="174193"/>
                </a:cubicBezTo>
                <a:close/>
                <a:moveTo>
                  <a:pt x="3005253" y="47320"/>
                </a:moveTo>
                <a:lnTo>
                  <a:pt x="3015539" y="47320"/>
                </a:lnTo>
                <a:cubicBezTo>
                  <a:pt x="3023312" y="47320"/>
                  <a:pt x="3029827" y="48806"/>
                  <a:pt x="3035085" y="51778"/>
                </a:cubicBezTo>
                <a:cubicBezTo>
                  <a:pt x="3040343" y="54750"/>
                  <a:pt x="3045715" y="58979"/>
                  <a:pt x="3051201" y="64465"/>
                </a:cubicBezTo>
                <a:lnTo>
                  <a:pt x="3097150" y="115900"/>
                </a:lnTo>
                <a:cubicBezTo>
                  <a:pt x="3100807" y="120015"/>
                  <a:pt x="3103207" y="123215"/>
                  <a:pt x="3104351" y="125501"/>
                </a:cubicBezTo>
                <a:cubicBezTo>
                  <a:pt x="3105494" y="127787"/>
                  <a:pt x="3106065" y="130530"/>
                  <a:pt x="3106065" y="133731"/>
                </a:cubicBezTo>
                <a:cubicBezTo>
                  <a:pt x="3106065" y="137388"/>
                  <a:pt x="3104351" y="140817"/>
                  <a:pt x="3100922" y="144018"/>
                </a:cubicBezTo>
                <a:cubicBezTo>
                  <a:pt x="3097493" y="147218"/>
                  <a:pt x="3093263" y="148818"/>
                  <a:pt x="3088234" y="148818"/>
                </a:cubicBezTo>
                <a:cubicBezTo>
                  <a:pt x="3084120" y="148818"/>
                  <a:pt x="3079776" y="147561"/>
                  <a:pt x="3075204" y="145047"/>
                </a:cubicBezTo>
                <a:cubicBezTo>
                  <a:pt x="3070632" y="142532"/>
                  <a:pt x="3065145" y="139446"/>
                  <a:pt x="3058745" y="135788"/>
                </a:cubicBezTo>
                <a:lnTo>
                  <a:pt x="3010026" y="104631"/>
                </a:lnTo>
                <a:lnTo>
                  <a:pt x="2962733" y="135788"/>
                </a:lnTo>
                <a:cubicBezTo>
                  <a:pt x="2956332" y="139446"/>
                  <a:pt x="2950731" y="142532"/>
                  <a:pt x="2945931" y="145047"/>
                </a:cubicBezTo>
                <a:cubicBezTo>
                  <a:pt x="2941130" y="147561"/>
                  <a:pt x="2936901" y="148818"/>
                  <a:pt x="2933244" y="148818"/>
                </a:cubicBezTo>
                <a:cubicBezTo>
                  <a:pt x="2928214" y="148818"/>
                  <a:pt x="2923871" y="147218"/>
                  <a:pt x="2920213" y="144018"/>
                </a:cubicBezTo>
                <a:cubicBezTo>
                  <a:pt x="2916556" y="140817"/>
                  <a:pt x="2914727" y="137388"/>
                  <a:pt x="2914727" y="133731"/>
                </a:cubicBezTo>
                <a:cubicBezTo>
                  <a:pt x="2914727" y="130530"/>
                  <a:pt x="2915413" y="127787"/>
                  <a:pt x="2916784" y="125501"/>
                </a:cubicBezTo>
                <a:cubicBezTo>
                  <a:pt x="2918156" y="123215"/>
                  <a:pt x="2920442" y="120243"/>
                  <a:pt x="2923642" y="116586"/>
                </a:cubicBezTo>
                <a:lnTo>
                  <a:pt x="2970277" y="64465"/>
                </a:lnTo>
                <a:cubicBezTo>
                  <a:pt x="2975306" y="58979"/>
                  <a:pt x="2980449" y="54750"/>
                  <a:pt x="2985707" y="51778"/>
                </a:cubicBezTo>
                <a:cubicBezTo>
                  <a:pt x="2990965" y="48806"/>
                  <a:pt x="2997480" y="47320"/>
                  <a:pt x="3005253" y="47320"/>
                </a:cubicBezTo>
                <a:close/>
                <a:moveTo>
                  <a:pt x="795452" y="47320"/>
                </a:moveTo>
                <a:lnTo>
                  <a:pt x="805739" y="47320"/>
                </a:lnTo>
                <a:cubicBezTo>
                  <a:pt x="813512" y="47320"/>
                  <a:pt x="820027" y="48806"/>
                  <a:pt x="825285" y="51778"/>
                </a:cubicBezTo>
                <a:cubicBezTo>
                  <a:pt x="830542" y="54750"/>
                  <a:pt x="835915" y="58979"/>
                  <a:pt x="841401" y="64465"/>
                </a:cubicBezTo>
                <a:lnTo>
                  <a:pt x="887349" y="115900"/>
                </a:lnTo>
                <a:cubicBezTo>
                  <a:pt x="891007" y="120015"/>
                  <a:pt x="893407" y="123215"/>
                  <a:pt x="894550" y="125501"/>
                </a:cubicBezTo>
                <a:cubicBezTo>
                  <a:pt x="895693" y="127787"/>
                  <a:pt x="896265" y="130530"/>
                  <a:pt x="896265" y="133731"/>
                </a:cubicBezTo>
                <a:cubicBezTo>
                  <a:pt x="896265" y="137388"/>
                  <a:pt x="894550" y="140817"/>
                  <a:pt x="891121" y="144018"/>
                </a:cubicBezTo>
                <a:cubicBezTo>
                  <a:pt x="887692" y="147218"/>
                  <a:pt x="883463" y="148818"/>
                  <a:pt x="878434" y="148818"/>
                </a:cubicBezTo>
                <a:cubicBezTo>
                  <a:pt x="874319" y="148818"/>
                  <a:pt x="869976" y="147561"/>
                  <a:pt x="865404" y="145047"/>
                </a:cubicBezTo>
                <a:cubicBezTo>
                  <a:pt x="860832" y="142532"/>
                  <a:pt x="855345" y="139446"/>
                  <a:pt x="848945" y="135788"/>
                </a:cubicBezTo>
                <a:lnTo>
                  <a:pt x="800226" y="104631"/>
                </a:lnTo>
                <a:lnTo>
                  <a:pt x="752933" y="135788"/>
                </a:lnTo>
                <a:cubicBezTo>
                  <a:pt x="746532" y="139446"/>
                  <a:pt x="740931" y="142532"/>
                  <a:pt x="736131" y="145047"/>
                </a:cubicBezTo>
                <a:cubicBezTo>
                  <a:pt x="731330" y="147561"/>
                  <a:pt x="727101" y="148818"/>
                  <a:pt x="723443" y="148818"/>
                </a:cubicBezTo>
                <a:cubicBezTo>
                  <a:pt x="718414" y="148818"/>
                  <a:pt x="714071" y="147218"/>
                  <a:pt x="710413" y="144018"/>
                </a:cubicBezTo>
                <a:cubicBezTo>
                  <a:pt x="706756" y="140817"/>
                  <a:pt x="704927" y="137388"/>
                  <a:pt x="704927" y="133731"/>
                </a:cubicBezTo>
                <a:cubicBezTo>
                  <a:pt x="704927" y="130530"/>
                  <a:pt x="705613" y="127787"/>
                  <a:pt x="706984" y="125501"/>
                </a:cubicBezTo>
                <a:cubicBezTo>
                  <a:pt x="708356" y="123215"/>
                  <a:pt x="710642" y="120243"/>
                  <a:pt x="713842" y="116586"/>
                </a:cubicBezTo>
                <a:lnTo>
                  <a:pt x="760476" y="64465"/>
                </a:lnTo>
                <a:cubicBezTo>
                  <a:pt x="765506" y="58979"/>
                  <a:pt x="770649" y="54750"/>
                  <a:pt x="775907" y="51778"/>
                </a:cubicBezTo>
                <a:cubicBezTo>
                  <a:pt x="781165" y="48806"/>
                  <a:pt x="787680" y="47320"/>
                  <a:pt x="795452" y="47320"/>
                </a:cubicBezTo>
                <a:close/>
                <a:moveTo>
                  <a:pt x="990220" y="0"/>
                </a:moveTo>
                <a:cubicBezTo>
                  <a:pt x="997535" y="0"/>
                  <a:pt x="1004621" y="2629"/>
                  <a:pt x="1011479" y="7887"/>
                </a:cubicBezTo>
                <a:cubicBezTo>
                  <a:pt x="1018337" y="13144"/>
                  <a:pt x="1021766" y="20345"/>
                  <a:pt x="1021766" y="29489"/>
                </a:cubicBezTo>
                <a:cubicBezTo>
                  <a:pt x="1021766" y="35433"/>
                  <a:pt x="1019938" y="41262"/>
                  <a:pt x="1016280" y="46977"/>
                </a:cubicBezTo>
                <a:cubicBezTo>
                  <a:pt x="1012622" y="52692"/>
                  <a:pt x="1007365" y="57378"/>
                  <a:pt x="1000507" y="61036"/>
                </a:cubicBezTo>
                <a:lnTo>
                  <a:pt x="931927" y="96012"/>
                </a:lnTo>
                <a:cubicBezTo>
                  <a:pt x="929641" y="97841"/>
                  <a:pt x="927126" y="98984"/>
                  <a:pt x="924383" y="99441"/>
                </a:cubicBezTo>
                <a:cubicBezTo>
                  <a:pt x="921640" y="99898"/>
                  <a:pt x="919125" y="100127"/>
                  <a:pt x="916839" y="100127"/>
                </a:cubicBezTo>
                <a:cubicBezTo>
                  <a:pt x="909524" y="100127"/>
                  <a:pt x="903694" y="98184"/>
                  <a:pt x="899351" y="94297"/>
                </a:cubicBezTo>
                <a:cubicBezTo>
                  <a:pt x="895008" y="90411"/>
                  <a:pt x="892836" y="85496"/>
                  <a:pt x="892836" y="79553"/>
                </a:cubicBezTo>
                <a:cubicBezTo>
                  <a:pt x="892836" y="76809"/>
                  <a:pt x="893636" y="74066"/>
                  <a:pt x="895236" y="71323"/>
                </a:cubicBezTo>
                <a:cubicBezTo>
                  <a:pt x="896836" y="68580"/>
                  <a:pt x="899008" y="65837"/>
                  <a:pt x="901751" y="63093"/>
                </a:cubicBezTo>
                <a:lnTo>
                  <a:pt x="961416" y="13030"/>
                </a:lnTo>
                <a:cubicBezTo>
                  <a:pt x="965531" y="9372"/>
                  <a:pt x="970103" y="6286"/>
                  <a:pt x="975132" y="3772"/>
                </a:cubicBezTo>
                <a:cubicBezTo>
                  <a:pt x="980161" y="1257"/>
                  <a:pt x="985190" y="0"/>
                  <a:pt x="99022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descr="A picture containing text, font, graphics, logo&#10;&#10;Description automatically generated">
            <a:extLst>
              <a:ext uri="{FF2B5EF4-FFF2-40B4-BE49-F238E27FC236}">
                <a16:creationId xmlns:a16="http://schemas.microsoft.com/office/drawing/2014/main" id="{1D22AF88-AE79-7A27-7450-88D46356B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414" y="-60939"/>
            <a:ext cx="1532586" cy="1532586"/>
          </a:xfrm>
          <a:prstGeom prst="rect">
            <a:avLst/>
          </a:prstGeom>
        </p:spPr>
      </p:pic>
      <p:pic>
        <p:nvPicPr>
          <p:cNvPr id="8" name="Picture 7" descr="Screen Clipping"/>
          <p:cNvPicPr>
            <a:picLocks noChangeAspect="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2001365" y="1729224"/>
            <a:ext cx="5843433" cy="962460"/>
          </a:xfrm>
          <a:prstGeom prst="rect">
            <a:avLst/>
          </a:prstGeom>
        </p:spPr>
      </p:pic>
      <p:pic>
        <p:nvPicPr>
          <p:cNvPr id="1026" name="Picture 2" descr="Hạt gạo làng ta (Trần Viết Bính) - Minh Trang - Đội Vàng A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863" y="3127419"/>
            <a:ext cx="5253551" cy="29419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3163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1+#ppt_w/2"/>
                                          </p:val>
                                        </p:tav>
                                        <p:tav tm="100000">
                                          <p:val>
                                            <p:strVal val="#ppt_x"/>
                                          </p:val>
                                        </p:tav>
                                      </p:tavLst>
                                    </p:anim>
                                    <p:anim calcmode="lin" valueType="num">
                                      <p:cBhvr additive="base">
                                        <p:cTn id="1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2" name="Rectangle 1"/>
          <p:cNvSpPr/>
          <p:nvPr/>
        </p:nvSpPr>
        <p:spPr>
          <a:xfrm>
            <a:off x="511939" y="1450798"/>
            <a:ext cx="7888310" cy="1384995"/>
          </a:xfrm>
          <a:prstGeom prst="rect">
            <a:avLst/>
          </a:prstGeom>
        </p:spPr>
        <p:txBody>
          <a:bodyPr wrap="square">
            <a:spAutoFit/>
          </a:bodyPr>
          <a:lstStyle/>
          <a:p>
            <a:r>
              <a:rPr lang="vi-VN" sz="2800" b="1" dirty="0" smtClean="0">
                <a:solidFill>
                  <a:srgbClr val="FF0000"/>
                </a:solidFill>
                <a:effectLst/>
                <a:latin typeface="+mj-lt"/>
              </a:rPr>
              <a:t>2.</a:t>
            </a:r>
            <a:r>
              <a:rPr lang="vi-VN" sz="2800" b="1" i="1" dirty="0" smtClean="0">
                <a:solidFill>
                  <a:srgbClr val="000000"/>
                </a:solidFill>
                <a:effectLst/>
                <a:latin typeface="+mj-lt"/>
              </a:rPr>
              <a:t>Bài thơ cho thấy nét đẹp gì của người nông dân trong quá trình làm ra hạt gạo? Nét đẹp ấy được thể hiện qua những hình ảnh nào?</a:t>
            </a:r>
            <a:endParaRPr lang="vi-VN" sz="2800" b="1" i="1" dirty="0">
              <a:latin typeface="+mj-lt"/>
            </a:endParaRPr>
          </a:p>
        </p:txBody>
      </p:sp>
      <p:sp>
        <p:nvSpPr>
          <p:cNvPr id="3" name="Rectangle 2"/>
          <p:cNvSpPr/>
          <p:nvPr/>
        </p:nvSpPr>
        <p:spPr>
          <a:xfrm>
            <a:off x="511939" y="2694125"/>
            <a:ext cx="7580821" cy="3416320"/>
          </a:xfrm>
          <a:prstGeom prst="rect">
            <a:avLst/>
          </a:prstGeom>
        </p:spPr>
        <p:txBody>
          <a:bodyPr wrap="square">
            <a:spAutoFit/>
          </a:bodyPr>
          <a:lstStyle/>
          <a:p>
            <a:pPr algn="just"/>
            <a:r>
              <a:rPr lang="vi-VN" sz="2400" b="1" i="0" dirty="0" smtClean="0">
                <a:solidFill>
                  <a:srgbClr val="32560C"/>
                </a:solidFill>
                <a:effectLst/>
                <a:latin typeface="+mj-lt"/>
              </a:rPr>
              <a:t>Bài thơ cho thấy người nông dân trong quá trình làm ra hạt gạo có nét đẹp: vất vả làm lụng giữa thời tiết khắc nghiệt, từ tháng này qua tháng khác, những giọt mồ hôi rơi, trời nắng, trời nóng và giữa thời chiến tranh bom đạn.  </a:t>
            </a:r>
          </a:p>
          <a:p>
            <a:pPr algn="just"/>
            <a:r>
              <a:rPr lang="vi-VN" sz="2400" b="1" i="0" dirty="0" smtClean="0">
                <a:solidFill>
                  <a:srgbClr val="32560C"/>
                </a:solidFill>
                <a:effectLst/>
                <a:latin typeface="+mj-lt"/>
              </a:rPr>
              <a:t>Nét đẹp ấy được thể hiện qua những hình ảnh: </a:t>
            </a:r>
            <a:r>
              <a:rPr lang="vi-VN" sz="2400" b="1" i="1" dirty="0" smtClean="0">
                <a:solidFill>
                  <a:srgbClr val="32560C"/>
                </a:solidFill>
                <a:effectLst/>
                <a:latin typeface="+mj-lt"/>
              </a:rPr>
              <a:t>Có bão tháng Bảy, có mưa tháng Ba, giọt mồ hôi sa, những trưa tháng Sáu, nước như ai nấu, chết cả cá cờ, cua ngoi lên bờ; những năm bom Mỹ, trút trên mái nhà.</a:t>
            </a:r>
            <a:endParaRPr lang="vi-VN" sz="2400" b="1" i="0" dirty="0">
              <a:solidFill>
                <a:srgbClr val="32560C"/>
              </a:solidFill>
              <a:effectLst/>
              <a:latin typeface="+mj-lt"/>
            </a:endParaRPr>
          </a:p>
        </p:txBody>
      </p:sp>
    </p:spTree>
    <p:extLst>
      <p:ext uri="{BB962C8B-B14F-4D97-AF65-F5344CB8AC3E}">
        <p14:creationId xmlns:p14="http://schemas.microsoft.com/office/powerpoint/2010/main" val="3279648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5" name="Rectangle 4"/>
          <p:cNvSpPr/>
          <p:nvPr/>
        </p:nvSpPr>
        <p:spPr>
          <a:xfrm>
            <a:off x="518378" y="1408991"/>
            <a:ext cx="7875431" cy="1384995"/>
          </a:xfrm>
          <a:prstGeom prst="rect">
            <a:avLst/>
          </a:prstGeom>
        </p:spPr>
        <p:txBody>
          <a:bodyPr wrap="square">
            <a:spAutoFit/>
          </a:bodyPr>
          <a:lstStyle/>
          <a:p>
            <a:r>
              <a:rPr lang="vi-VN" sz="2800" b="1" dirty="0" smtClean="0">
                <a:solidFill>
                  <a:srgbClr val="FF0000"/>
                </a:solidFill>
                <a:effectLst/>
                <a:latin typeface="+mj-lt"/>
              </a:rPr>
              <a:t>3.</a:t>
            </a:r>
            <a:r>
              <a:rPr lang="vi-VN" sz="2800" b="1" i="1" dirty="0" smtClean="0">
                <a:effectLst/>
                <a:latin typeface="+mj-lt"/>
              </a:rPr>
              <a:t>Hai dòng thơ “Bát cơm mùa gặt/ Thơm hào giao thông” gợi cho em suy nghĩ gì? Em chọn ý nào dưới đây? Vì sao?</a:t>
            </a:r>
            <a:endParaRPr lang="vi-VN" sz="2800" b="1" i="1" dirty="0">
              <a:latin typeface="+mj-lt"/>
            </a:endParaRPr>
          </a:p>
        </p:txBody>
      </p:sp>
      <p:pic>
        <p:nvPicPr>
          <p:cNvPr id="6" name="Picture 5" descr="Screen Clipping"/>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96101" y="2888087"/>
            <a:ext cx="7719983" cy="1848108"/>
          </a:xfrm>
          <a:prstGeom prst="rect">
            <a:avLst/>
          </a:prstGeom>
        </p:spPr>
      </p:pic>
    </p:spTree>
    <p:extLst>
      <p:ext uri="{BB962C8B-B14F-4D97-AF65-F5344CB8AC3E}">
        <p14:creationId xmlns:p14="http://schemas.microsoft.com/office/powerpoint/2010/main" val="1677514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5" name="Rectangle 4"/>
          <p:cNvSpPr/>
          <p:nvPr/>
        </p:nvSpPr>
        <p:spPr>
          <a:xfrm>
            <a:off x="518378" y="1408991"/>
            <a:ext cx="7875431" cy="1384995"/>
          </a:xfrm>
          <a:prstGeom prst="rect">
            <a:avLst/>
          </a:prstGeom>
        </p:spPr>
        <p:txBody>
          <a:bodyPr wrap="square">
            <a:spAutoFit/>
          </a:bodyPr>
          <a:lstStyle/>
          <a:p>
            <a:r>
              <a:rPr lang="vi-VN" sz="2800" b="1" dirty="0" smtClean="0">
                <a:solidFill>
                  <a:srgbClr val="FF0000"/>
                </a:solidFill>
                <a:effectLst/>
                <a:latin typeface="+mj-lt"/>
              </a:rPr>
              <a:t>3.</a:t>
            </a:r>
            <a:r>
              <a:rPr lang="vi-VN" sz="2800" b="1" i="1" dirty="0" smtClean="0">
                <a:effectLst/>
                <a:latin typeface="+mj-lt"/>
              </a:rPr>
              <a:t>Hai dòng thơ “Bát cơm mùa gặt/ Thơm hào giao thông” gợi cho em suy nghĩ gì? Em chọn ý nào dưới đây? Vì sao?</a:t>
            </a:r>
            <a:endParaRPr lang="vi-VN" sz="2800" b="1" i="1" dirty="0">
              <a:latin typeface="+mj-lt"/>
            </a:endParaRPr>
          </a:p>
        </p:txBody>
      </p:sp>
      <p:sp>
        <p:nvSpPr>
          <p:cNvPr id="7" name="Rectangle 6"/>
          <p:cNvSpPr/>
          <p:nvPr/>
        </p:nvSpPr>
        <p:spPr>
          <a:xfrm>
            <a:off x="518377" y="2888087"/>
            <a:ext cx="7875431" cy="3046988"/>
          </a:xfrm>
          <a:prstGeom prst="rect">
            <a:avLst/>
          </a:prstGeom>
        </p:spPr>
        <p:txBody>
          <a:bodyPr wrap="square">
            <a:spAutoFit/>
          </a:bodyPr>
          <a:lstStyle/>
          <a:p>
            <a:r>
              <a:rPr lang="vi-VN" sz="2400" b="1" dirty="0" smtClean="0">
                <a:solidFill>
                  <a:srgbClr val="4E7524"/>
                </a:solidFill>
                <a:latin typeface="+mj-lt"/>
              </a:rPr>
              <a:t>Hai dòng thơ “Bát cơm mùa gặt/ Thơm hào giao thông” gợi cho em suy nghĩ: C. Mối quan hệ gắn bó giữa hậu phương và tiến tuyến.Vì người nông dân và người chiến sĩ luôn luôn yêu thương, tôn trọng và thấu lòng nhau. Mỗi nơi đều yêu mến và trân trọng lẫn nhau mà không chỉ là một chiều người nông dân cố gắng, nỗ lực; ai ai và nơi đâu cũng luôn nỗ lực. Cho nên đây là mối quan hệ gắn bó giữa hậu phương và tiền tuyến.</a:t>
            </a:r>
            <a:endParaRPr lang="vi-VN" sz="2400" b="1" dirty="0">
              <a:solidFill>
                <a:srgbClr val="4E7524"/>
              </a:solidFill>
              <a:latin typeface="+mj-lt"/>
            </a:endParaRPr>
          </a:p>
        </p:txBody>
      </p:sp>
    </p:spTree>
    <p:extLst>
      <p:ext uri="{BB962C8B-B14F-4D97-AF65-F5344CB8AC3E}">
        <p14:creationId xmlns:p14="http://schemas.microsoft.com/office/powerpoint/2010/main" val="209088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2" name="Rectangle 1"/>
          <p:cNvSpPr/>
          <p:nvPr/>
        </p:nvSpPr>
        <p:spPr>
          <a:xfrm>
            <a:off x="444321" y="1483097"/>
            <a:ext cx="8236040" cy="1323439"/>
          </a:xfrm>
          <a:prstGeom prst="rect">
            <a:avLst/>
          </a:prstGeom>
        </p:spPr>
        <p:txBody>
          <a:bodyPr wrap="square">
            <a:spAutoFit/>
          </a:bodyPr>
          <a:lstStyle/>
          <a:p>
            <a:r>
              <a:rPr lang="vi-VN" sz="4000" b="1" dirty="0" smtClean="0">
                <a:solidFill>
                  <a:srgbClr val="FF0000"/>
                </a:solidFill>
                <a:effectLst/>
                <a:latin typeface="+mj-lt"/>
              </a:rPr>
              <a:t>4.</a:t>
            </a:r>
            <a:r>
              <a:rPr lang="vi-VN" sz="4000" b="1" i="1" dirty="0" smtClean="0">
                <a:solidFill>
                  <a:srgbClr val="000000"/>
                </a:solidFill>
                <a:effectLst/>
                <a:latin typeface="+mj-lt"/>
              </a:rPr>
              <a:t>Các bạn nhỏ đã đóng góp những gì để làm ra hạt gạo?</a:t>
            </a:r>
            <a:endParaRPr lang="vi-VN" sz="4000" b="1" i="1" dirty="0">
              <a:latin typeface="+mj-lt"/>
            </a:endParaRPr>
          </a:p>
        </p:txBody>
      </p:sp>
      <p:sp>
        <p:nvSpPr>
          <p:cNvPr id="3" name="Rectangle 2"/>
          <p:cNvSpPr/>
          <p:nvPr/>
        </p:nvSpPr>
        <p:spPr>
          <a:xfrm>
            <a:off x="743759" y="3125050"/>
            <a:ext cx="7424670" cy="2308324"/>
          </a:xfrm>
          <a:prstGeom prst="rect">
            <a:avLst/>
          </a:prstGeom>
        </p:spPr>
        <p:txBody>
          <a:bodyPr wrap="square">
            <a:spAutoFit/>
          </a:bodyPr>
          <a:lstStyle/>
          <a:p>
            <a:r>
              <a:rPr lang="vi-VN" sz="3600" b="1" i="0" dirty="0" smtClean="0">
                <a:solidFill>
                  <a:srgbClr val="4E7524"/>
                </a:solidFill>
                <a:effectLst/>
                <a:latin typeface="Times New Roman" panose="02020603050405020304" pitchFamily="18" charset="0"/>
                <a:cs typeface="Times New Roman" panose="02020603050405020304" pitchFamily="18" charset="0"/>
              </a:rPr>
              <a:t>Để làm ra hạt gạo, các bạn nhỏ đã đóng góp: giúp chống hạn bằng cách vục gầu nước tát vào ruộng; trưa đi bắt sâu cho lúa; chiều đi gánh phân.</a:t>
            </a:r>
            <a:endParaRPr lang="vi-VN" sz="3600" b="1" dirty="0">
              <a:solidFill>
                <a:srgbClr val="4E752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259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2" name="Rectangle 1"/>
          <p:cNvSpPr/>
          <p:nvPr/>
        </p:nvSpPr>
        <p:spPr>
          <a:xfrm>
            <a:off x="444321" y="1483097"/>
            <a:ext cx="8236040" cy="2369880"/>
          </a:xfrm>
          <a:prstGeom prst="rect">
            <a:avLst/>
          </a:prstGeom>
        </p:spPr>
        <p:txBody>
          <a:bodyPr wrap="square">
            <a:spAutoFit/>
          </a:bodyPr>
          <a:lstStyle/>
          <a:p>
            <a:r>
              <a:rPr lang="vi-VN" sz="4000" b="1" dirty="0">
                <a:solidFill>
                  <a:srgbClr val="FF0000"/>
                </a:solidFill>
                <a:latin typeface="+mj-lt"/>
              </a:rPr>
              <a:t>5</a:t>
            </a:r>
            <a:r>
              <a:rPr lang="vi-VN" sz="4000" b="1" dirty="0" smtClean="0">
                <a:solidFill>
                  <a:srgbClr val="FF0000"/>
                </a:solidFill>
                <a:effectLst/>
                <a:latin typeface="+mj-lt"/>
              </a:rPr>
              <a:t>.</a:t>
            </a:r>
            <a:r>
              <a:rPr lang="vi-VN" sz="4000" dirty="0"/>
              <a:t> </a:t>
            </a:r>
            <a:r>
              <a:rPr lang="vi-VN" sz="3600" b="1" i="1" dirty="0">
                <a:latin typeface="+mj-lt"/>
              </a:rPr>
              <a:t>Trong bài thơ, vì sao hạt gạo được gọi là “hạt vàng" (ý nói quý như vàng)? Chọn câu trả lời dưới đây hoặc nêu ý kiến của em.</a:t>
            </a:r>
            <a:endParaRPr lang="vi-VN" sz="3600" b="1" i="1" dirty="0" smtClean="0">
              <a:solidFill>
                <a:srgbClr val="000000"/>
              </a:solidFill>
              <a:effectLst/>
              <a:latin typeface="+mj-lt"/>
            </a:endParaRPr>
          </a:p>
        </p:txBody>
      </p:sp>
      <p:sp>
        <p:nvSpPr>
          <p:cNvPr id="3" name="Rectangle 2"/>
          <p:cNvSpPr/>
          <p:nvPr/>
        </p:nvSpPr>
        <p:spPr>
          <a:xfrm>
            <a:off x="850006" y="3492369"/>
            <a:ext cx="7424670" cy="3108543"/>
          </a:xfrm>
          <a:prstGeom prst="rect">
            <a:avLst/>
          </a:prstGeom>
        </p:spPr>
        <p:txBody>
          <a:bodyPr wrap="square">
            <a:spAutoFit/>
          </a:bodyPr>
          <a:lstStyle/>
          <a:p>
            <a:r>
              <a:rPr lang="vi-VN" sz="2800" b="1" i="1" dirty="0">
                <a:solidFill>
                  <a:srgbClr val="4E7524"/>
                </a:solidFill>
                <a:latin typeface="+mj-lt"/>
              </a:rPr>
              <a:t>A. Vì hạt gạo nuôi sống con người từ bao đời nay.</a:t>
            </a:r>
          </a:p>
          <a:p>
            <a:r>
              <a:rPr lang="vi-VN" sz="2800" b="1" i="1" dirty="0">
                <a:solidFill>
                  <a:srgbClr val="4E7524"/>
                </a:solidFill>
                <a:latin typeface="+mj-lt"/>
              </a:rPr>
              <a:t>B. Vì hạt gạo kết tinh từ những tinh tuý của đất trời.</a:t>
            </a:r>
          </a:p>
          <a:p>
            <a:r>
              <a:rPr lang="vi-VN" sz="2800" b="1" i="1" dirty="0">
                <a:solidFill>
                  <a:srgbClr val="4E7524"/>
                </a:solidFill>
                <a:latin typeface="+mj-lt"/>
              </a:rPr>
              <a:t>C. Vì hạt gạo chứa đựng bao mồ hôi, công sức của người nông dân.</a:t>
            </a:r>
          </a:p>
          <a:p>
            <a:endParaRPr lang="vi-VN" sz="2800" b="1" i="1" dirty="0">
              <a:solidFill>
                <a:srgbClr val="4E7524"/>
              </a:solidFill>
              <a:latin typeface="+mj-lt"/>
              <a:cs typeface="Times New Roman" panose="02020603050405020304" pitchFamily="18" charset="0"/>
            </a:endParaRPr>
          </a:p>
        </p:txBody>
      </p:sp>
      <p:sp>
        <p:nvSpPr>
          <p:cNvPr id="5" name="Rectangle 4"/>
          <p:cNvSpPr/>
          <p:nvPr/>
        </p:nvSpPr>
        <p:spPr>
          <a:xfrm>
            <a:off x="850006" y="5190234"/>
            <a:ext cx="607453" cy="523220"/>
          </a:xfrm>
          <a:prstGeom prst="rect">
            <a:avLst/>
          </a:prstGeom>
        </p:spPr>
        <p:txBody>
          <a:bodyPr wrap="square">
            <a:spAutoFit/>
          </a:bodyPr>
          <a:lstStyle/>
          <a:p>
            <a:r>
              <a:rPr lang="vi-VN" sz="2800" b="1" i="1" dirty="0" smtClean="0">
                <a:solidFill>
                  <a:srgbClr val="FF0000"/>
                </a:solidFill>
                <a:latin typeface="+mj-lt"/>
                <a:cs typeface="Times New Roman" panose="02020603050405020304" pitchFamily="18" charset="0"/>
              </a:rPr>
              <a:t>C.</a:t>
            </a:r>
            <a:endParaRPr lang="vi-VN" sz="28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56572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6" name="Rectangle 5"/>
          <p:cNvSpPr/>
          <p:nvPr/>
        </p:nvSpPr>
        <p:spPr>
          <a:xfrm>
            <a:off x="302653" y="1470011"/>
            <a:ext cx="4572000" cy="584775"/>
          </a:xfrm>
          <a:prstGeom prst="rect">
            <a:avLst/>
          </a:prstGeom>
        </p:spPr>
        <p:txBody>
          <a:bodyPr>
            <a:spAutoFit/>
          </a:bodyPr>
          <a:lstStyle/>
          <a:p>
            <a:r>
              <a:rPr lang="vi-VN" sz="3200" b="1" i="1" dirty="0" smtClean="0">
                <a:latin typeface="+mj-lt"/>
              </a:rPr>
              <a:t>*Học thuộc lòng bài thơ</a:t>
            </a:r>
            <a:endParaRPr lang="vi-VN" sz="3200" b="1" i="1" dirty="0">
              <a:latin typeface="+mj-lt"/>
            </a:endParaRPr>
          </a:p>
        </p:txBody>
      </p:sp>
    </p:spTree>
    <p:extLst>
      <p:ext uri="{BB962C8B-B14F-4D97-AF65-F5344CB8AC3E}">
        <p14:creationId xmlns:p14="http://schemas.microsoft.com/office/powerpoint/2010/main" val="3796545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42140" y="391560"/>
            <a:ext cx="3627916"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NỘI DUNG</a:t>
            </a:r>
            <a:endParaRPr lang="en-US" sz="5400" b="1" i="1" cap="none" spc="0" dirty="0">
              <a:ln w="0"/>
              <a:solidFill>
                <a:schemeClr val="accent2">
                  <a:lumMod val="75000"/>
                </a:schemeClr>
              </a:solidFill>
              <a:latin typeface="+mj-lt"/>
            </a:endParaRPr>
          </a:p>
        </p:txBody>
      </p:sp>
      <p:sp>
        <p:nvSpPr>
          <p:cNvPr id="6" name="Rectangle 5"/>
          <p:cNvSpPr/>
          <p:nvPr/>
        </p:nvSpPr>
        <p:spPr>
          <a:xfrm>
            <a:off x="676141" y="1314890"/>
            <a:ext cx="8017098" cy="3970318"/>
          </a:xfrm>
          <a:prstGeom prst="rect">
            <a:avLst/>
          </a:prstGeom>
        </p:spPr>
        <p:txBody>
          <a:bodyPr wrap="square">
            <a:spAutoFit/>
          </a:bodyPr>
          <a:lstStyle/>
          <a:p>
            <a:r>
              <a:rPr lang="vi-VN" sz="3600" b="1" i="1" dirty="0">
                <a:latin typeface="+mj-lt"/>
              </a:rPr>
              <a:t>Hạt gạo làng ta với sự vất vả, lo toan của tất cả người lớn, trẻ em, bạn nhỏ… mới có được. Để có được hạt gạo phải đánh đổi rất nhiều tâm lực, sức lực và hiểm nguy bom đạn. Dẫu vậy, hậu phương vẫn ý thức được vai trò của mình, cố gắng và nỗ lực yêu lấy hạt gạo.</a:t>
            </a:r>
          </a:p>
        </p:txBody>
      </p:sp>
    </p:spTree>
    <p:extLst>
      <p:ext uri="{BB962C8B-B14F-4D97-AF65-F5344CB8AC3E}">
        <p14:creationId xmlns:p14="http://schemas.microsoft.com/office/powerpoint/2010/main" val="2471985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4"/>
          <p:cNvSpPr/>
          <p:nvPr/>
        </p:nvSpPr>
        <p:spPr>
          <a:xfrm>
            <a:off x="1491552" y="1949437"/>
            <a:ext cx="5939557" cy="2893020"/>
          </a:xfrm>
          <a:custGeom>
            <a:avLst/>
            <a:gdLst/>
            <a:ahLst/>
            <a:cxnLst/>
            <a:rect l="l" t="t" r="r" b="b"/>
            <a:pathLst>
              <a:path w="5075615" h="2401402">
                <a:moveTo>
                  <a:pt x="4275027" y="2196801"/>
                </a:moveTo>
                <a:cubicBezTo>
                  <a:pt x="4302598" y="2196801"/>
                  <a:pt x="4326178" y="2206895"/>
                  <a:pt x="4345767" y="2227082"/>
                </a:cubicBezTo>
                <a:cubicBezTo>
                  <a:pt x="4365357" y="2247270"/>
                  <a:pt x="4375151" y="2271185"/>
                  <a:pt x="4375151" y="2298829"/>
                </a:cubicBezTo>
                <a:cubicBezTo>
                  <a:pt x="4375151" y="2327199"/>
                  <a:pt x="4365266" y="2351387"/>
                  <a:pt x="4345495" y="2371393"/>
                </a:cubicBezTo>
                <a:cubicBezTo>
                  <a:pt x="4325724" y="2391399"/>
                  <a:pt x="4301691" y="2401402"/>
                  <a:pt x="4273395" y="2401402"/>
                </a:cubicBezTo>
                <a:cubicBezTo>
                  <a:pt x="4244736" y="2401402"/>
                  <a:pt x="4220521" y="2391399"/>
                  <a:pt x="4200750" y="2371393"/>
                </a:cubicBezTo>
                <a:cubicBezTo>
                  <a:pt x="4180979" y="2351387"/>
                  <a:pt x="4171094" y="2327018"/>
                  <a:pt x="4171094" y="2298285"/>
                </a:cubicBezTo>
                <a:cubicBezTo>
                  <a:pt x="4171094" y="2269547"/>
                  <a:pt x="4181251" y="2245449"/>
                  <a:pt x="4201566" y="2225990"/>
                </a:cubicBezTo>
                <a:cubicBezTo>
                  <a:pt x="4221882" y="2206530"/>
                  <a:pt x="4246368" y="2196801"/>
                  <a:pt x="4275027" y="2196801"/>
                </a:cubicBezTo>
                <a:close/>
                <a:moveTo>
                  <a:pt x="2617677" y="2196801"/>
                </a:moveTo>
                <a:cubicBezTo>
                  <a:pt x="2645247" y="2196801"/>
                  <a:pt x="2668827" y="2206895"/>
                  <a:pt x="2688417" y="2227082"/>
                </a:cubicBezTo>
                <a:cubicBezTo>
                  <a:pt x="2708006" y="2247270"/>
                  <a:pt x="2717801" y="2271185"/>
                  <a:pt x="2717801" y="2298829"/>
                </a:cubicBezTo>
                <a:cubicBezTo>
                  <a:pt x="2717801" y="2327199"/>
                  <a:pt x="2707916" y="2351387"/>
                  <a:pt x="2688145" y="2371393"/>
                </a:cubicBezTo>
                <a:cubicBezTo>
                  <a:pt x="2668374" y="2391399"/>
                  <a:pt x="2644341" y="2401402"/>
                  <a:pt x="2616045" y="2401402"/>
                </a:cubicBezTo>
                <a:cubicBezTo>
                  <a:pt x="2587386" y="2401402"/>
                  <a:pt x="2563171" y="2391399"/>
                  <a:pt x="2543400" y="2371393"/>
                </a:cubicBezTo>
                <a:cubicBezTo>
                  <a:pt x="2523629" y="2351387"/>
                  <a:pt x="2513744" y="2327018"/>
                  <a:pt x="2513744" y="2298285"/>
                </a:cubicBezTo>
                <a:cubicBezTo>
                  <a:pt x="2513744" y="2269547"/>
                  <a:pt x="2523901" y="2245449"/>
                  <a:pt x="2544216" y="2225990"/>
                </a:cubicBezTo>
                <a:cubicBezTo>
                  <a:pt x="2564531" y="2206530"/>
                  <a:pt x="2589018" y="2196801"/>
                  <a:pt x="2617677" y="2196801"/>
                </a:cubicBezTo>
                <a:close/>
                <a:moveTo>
                  <a:pt x="778273" y="2196801"/>
                </a:moveTo>
                <a:cubicBezTo>
                  <a:pt x="805843" y="2196801"/>
                  <a:pt x="829423" y="2206895"/>
                  <a:pt x="849013" y="2227082"/>
                </a:cubicBezTo>
                <a:cubicBezTo>
                  <a:pt x="868602" y="2247270"/>
                  <a:pt x="878397" y="2271185"/>
                  <a:pt x="878397" y="2298829"/>
                </a:cubicBezTo>
                <a:cubicBezTo>
                  <a:pt x="878397" y="2327199"/>
                  <a:pt x="868512" y="2351387"/>
                  <a:pt x="848741" y="2371393"/>
                </a:cubicBezTo>
                <a:cubicBezTo>
                  <a:pt x="828970" y="2391399"/>
                  <a:pt x="804936" y="2401402"/>
                  <a:pt x="776641" y="2401402"/>
                </a:cubicBezTo>
                <a:cubicBezTo>
                  <a:pt x="747982" y="2401402"/>
                  <a:pt x="723767" y="2391399"/>
                  <a:pt x="703996" y="2371393"/>
                </a:cubicBezTo>
                <a:cubicBezTo>
                  <a:pt x="684225" y="2351387"/>
                  <a:pt x="674340" y="2327018"/>
                  <a:pt x="674340" y="2298285"/>
                </a:cubicBezTo>
                <a:cubicBezTo>
                  <a:pt x="674340" y="2269547"/>
                  <a:pt x="684497" y="2245449"/>
                  <a:pt x="704812" y="2225990"/>
                </a:cubicBezTo>
                <a:cubicBezTo>
                  <a:pt x="725127" y="2206530"/>
                  <a:pt x="749614" y="2196801"/>
                  <a:pt x="778273" y="2196801"/>
                </a:cubicBezTo>
                <a:close/>
                <a:moveTo>
                  <a:pt x="2082105" y="2103206"/>
                </a:moveTo>
                <a:cubicBezTo>
                  <a:pt x="2069408" y="2102844"/>
                  <a:pt x="2058616" y="2107016"/>
                  <a:pt x="2049728" y="2115722"/>
                </a:cubicBezTo>
                <a:cubicBezTo>
                  <a:pt x="2040840" y="2124428"/>
                  <a:pt x="2036396" y="2134949"/>
                  <a:pt x="2036396" y="2147283"/>
                </a:cubicBezTo>
                <a:cubicBezTo>
                  <a:pt x="2036396" y="2159980"/>
                  <a:pt x="2040749" y="2170681"/>
                  <a:pt x="2049456" y="2179388"/>
                </a:cubicBezTo>
                <a:cubicBezTo>
                  <a:pt x="2058162" y="2188094"/>
                  <a:pt x="2068864" y="2192448"/>
                  <a:pt x="2081561" y="2192448"/>
                </a:cubicBezTo>
                <a:cubicBezTo>
                  <a:pt x="2093895" y="2192448"/>
                  <a:pt x="2104415" y="2188094"/>
                  <a:pt x="2113122" y="2179388"/>
                </a:cubicBezTo>
                <a:cubicBezTo>
                  <a:pt x="2121828" y="2170681"/>
                  <a:pt x="2126181" y="2160161"/>
                  <a:pt x="2126181" y="2147827"/>
                </a:cubicBezTo>
                <a:cubicBezTo>
                  <a:pt x="2126181" y="2135493"/>
                  <a:pt x="2121919" y="2124973"/>
                  <a:pt x="2113394" y="2116266"/>
                </a:cubicBezTo>
                <a:cubicBezTo>
                  <a:pt x="2104869" y="2107560"/>
                  <a:pt x="2094439" y="2103206"/>
                  <a:pt x="2082105" y="2103206"/>
                </a:cubicBezTo>
                <a:close/>
                <a:moveTo>
                  <a:pt x="3193251" y="1807187"/>
                </a:moveTo>
                <a:cubicBezTo>
                  <a:pt x="3160239" y="1807187"/>
                  <a:pt x="3130311" y="1823331"/>
                  <a:pt x="3103466" y="1855617"/>
                </a:cubicBezTo>
                <a:lnTo>
                  <a:pt x="3094215" y="1991655"/>
                </a:lnTo>
                <a:cubicBezTo>
                  <a:pt x="3099294" y="1980772"/>
                  <a:pt x="3105643" y="1975331"/>
                  <a:pt x="3113261" y="1975331"/>
                </a:cubicBezTo>
                <a:cubicBezTo>
                  <a:pt x="3117977" y="1975331"/>
                  <a:pt x="3129676" y="1978958"/>
                  <a:pt x="3148359" y="1986214"/>
                </a:cubicBezTo>
                <a:cubicBezTo>
                  <a:pt x="3167041" y="1993469"/>
                  <a:pt x="3182187" y="1997097"/>
                  <a:pt x="3193795" y="1997097"/>
                </a:cubicBezTo>
                <a:cubicBezTo>
                  <a:pt x="3218101" y="1997097"/>
                  <a:pt x="3237872" y="1986939"/>
                  <a:pt x="3253108" y="1966624"/>
                </a:cubicBezTo>
                <a:cubicBezTo>
                  <a:pt x="3266893" y="1948486"/>
                  <a:pt x="3273786" y="1926720"/>
                  <a:pt x="3273786" y="1901326"/>
                </a:cubicBezTo>
                <a:cubicBezTo>
                  <a:pt x="3273786" y="1869765"/>
                  <a:pt x="3263628" y="1844915"/>
                  <a:pt x="3243313" y="1826777"/>
                </a:cubicBezTo>
                <a:cubicBezTo>
                  <a:pt x="3228440" y="1813717"/>
                  <a:pt x="3211752" y="1807187"/>
                  <a:pt x="3193251" y="1807187"/>
                </a:cubicBezTo>
                <a:close/>
                <a:moveTo>
                  <a:pt x="4257070" y="1723932"/>
                </a:moveTo>
                <a:cubicBezTo>
                  <a:pt x="4232765" y="1723932"/>
                  <a:pt x="4213719" y="1734997"/>
                  <a:pt x="4199934" y="1757125"/>
                </a:cubicBezTo>
                <a:cubicBezTo>
                  <a:pt x="4188325" y="1775989"/>
                  <a:pt x="4182521" y="1798481"/>
                  <a:pt x="4182521" y="1824600"/>
                </a:cubicBezTo>
                <a:cubicBezTo>
                  <a:pt x="4182521" y="1856887"/>
                  <a:pt x="4190683" y="1881192"/>
                  <a:pt x="4207008" y="1897517"/>
                </a:cubicBezTo>
                <a:cubicBezTo>
                  <a:pt x="4220793" y="1911302"/>
                  <a:pt x="4237118" y="1918195"/>
                  <a:pt x="4255982" y="1918195"/>
                </a:cubicBezTo>
                <a:cubicBezTo>
                  <a:pt x="4288631" y="1918195"/>
                  <a:pt x="4314206" y="1896973"/>
                  <a:pt x="4332707" y="1854529"/>
                </a:cubicBezTo>
                <a:cubicBezTo>
                  <a:pt x="4330531" y="1821880"/>
                  <a:pt x="4328898" y="1790863"/>
                  <a:pt x="4327810" y="1761479"/>
                </a:cubicBezTo>
                <a:cubicBezTo>
                  <a:pt x="4303505" y="1736448"/>
                  <a:pt x="4279925" y="1723932"/>
                  <a:pt x="4257070" y="1723932"/>
                </a:cubicBezTo>
                <a:close/>
                <a:moveTo>
                  <a:pt x="2599720" y="1723932"/>
                </a:moveTo>
                <a:cubicBezTo>
                  <a:pt x="2575415" y="1723932"/>
                  <a:pt x="2556369" y="1734997"/>
                  <a:pt x="2542584" y="1757125"/>
                </a:cubicBezTo>
                <a:cubicBezTo>
                  <a:pt x="2530975" y="1775989"/>
                  <a:pt x="2525171" y="1798481"/>
                  <a:pt x="2525171" y="1824600"/>
                </a:cubicBezTo>
                <a:cubicBezTo>
                  <a:pt x="2525171" y="1856887"/>
                  <a:pt x="2533333" y="1881192"/>
                  <a:pt x="2549658" y="1897517"/>
                </a:cubicBezTo>
                <a:cubicBezTo>
                  <a:pt x="2563443" y="1911302"/>
                  <a:pt x="2579768" y="1918195"/>
                  <a:pt x="2598632" y="1918195"/>
                </a:cubicBezTo>
                <a:cubicBezTo>
                  <a:pt x="2631281" y="1918195"/>
                  <a:pt x="2656856" y="1896973"/>
                  <a:pt x="2675357" y="1854529"/>
                </a:cubicBezTo>
                <a:cubicBezTo>
                  <a:pt x="2673181" y="1821880"/>
                  <a:pt x="2671548" y="1790863"/>
                  <a:pt x="2670460" y="1761479"/>
                </a:cubicBezTo>
                <a:cubicBezTo>
                  <a:pt x="2646154" y="1736448"/>
                  <a:pt x="2622574" y="1723932"/>
                  <a:pt x="2599720" y="1723932"/>
                </a:cubicBezTo>
                <a:close/>
                <a:moveTo>
                  <a:pt x="2106048" y="1701622"/>
                </a:moveTo>
                <a:cubicBezTo>
                  <a:pt x="2080291" y="1701622"/>
                  <a:pt x="2059251" y="1709421"/>
                  <a:pt x="2042926" y="1725020"/>
                </a:cubicBezTo>
                <a:cubicBezTo>
                  <a:pt x="2026601" y="1740619"/>
                  <a:pt x="2018439" y="1761297"/>
                  <a:pt x="2018439" y="1787054"/>
                </a:cubicBezTo>
                <a:cubicBezTo>
                  <a:pt x="2018439" y="1809183"/>
                  <a:pt x="2025967" y="1827865"/>
                  <a:pt x="2041022" y="1843102"/>
                </a:cubicBezTo>
                <a:cubicBezTo>
                  <a:pt x="2056076" y="1858338"/>
                  <a:pt x="2074668" y="1865956"/>
                  <a:pt x="2096797" y="1865956"/>
                </a:cubicBezTo>
                <a:cubicBezTo>
                  <a:pt x="2145771" y="1865956"/>
                  <a:pt x="2171890" y="1834032"/>
                  <a:pt x="2175155" y="1770185"/>
                </a:cubicBezTo>
                <a:cubicBezTo>
                  <a:pt x="2176244" y="1752772"/>
                  <a:pt x="2177876" y="1741345"/>
                  <a:pt x="2180053" y="1735903"/>
                </a:cubicBezTo>
                <a:cubicBezTo>
                  <a:pt x="2184043" y="1728285"/>
                  <a:pt x="2192749" y="1721574"/>
                  <a:pt x="2206172" y="1715770"/>
                </a:cubicBezTo>
                <a:cubicBezTo>
                  <a:pt x="2188396" y="1713593"/>
                  <a:pt x="2164454" y="1709784"/>
                  <a:pt x="2134344" y="1704343"/>
                </a:cubicBezTo>
                <a:cubicBezTo>
                  <a:pt x="2124549" y="1702529"/>
                  <a:pt x="2115117" y="1701622"/>
                  <a:pt x="2106048" y="1701622"/>
                </a:cubicBezTo>
                <a:close/>
                <a:moveTo>
                  <a:pt x="4414330" y="1601498"/>
                </a:moveTo>
                <a:cubicBezTo>
                  <a:pt x="4446979" y="1601498"/>
                  <a:pt x="4471104" y="1617987"/>
                  <a:pt x="4486703" y="1650965"/>
                </a:cubicBezTo>
                <a:cubicBezTo>
                  <a:pt x="4498311" y="1675605"/>
                  <a:pt x="4504116" y="1706225"/>
                  <a:pt x="4504116" y="1742824"/>
                </a:cubicBezTo>
                <a:cubicBezTo>
                  <a:pt x="4504116" y="1792473"/>
                  <a:pt x="4500851" y="1844476"/>
                  <a:pt x="4494321" y="1898835"/>
                </a:cubicBezTo>
                <a:cubicBezTo>
                  <a:pt x="4487791" y="1954282"/>
                  <a:pt x="4479447" y="1998854"/>
                  <a:pt x="4469290" y="2032552"/>
                </a:cubicBezTo>
                <a:cubicBezTo>
                  <a:pt x="4452965" y="2087273"/>
                  <a:pt x="4434101" y="2114634"/>
                  <a:pt x="4412698" y="2114634"/>
                </a:cubicBezTo>
                <a:cubicBezTo>
                  <a:pt x="4399638" y="2114634"/>
                  <a:pt x="4387667" y="2099656"/>
                  <a:pt x="4376784" y="2069699"/>
                </a:cubicBezTo>
                <a:cubicBezTo>
                  <a:pt x="4375695" y="2067176"/>
                  <a:pt x="4369891" y="2047148"/>
                  <a:pt x="4359371" y="2009612"/>
                </a:cubicBezTo>
                <a:cubicBezTo>
                  <a:pt x="4337605" y="2042261"/>
                  <a:pt x="4317834" y="2065479"/>
                  <a:pt x="4300058" y="2079264"/>
                </a:cubicBezTo>
                <a:cubicBezTo>
                  <a:pt x="4269223" y="2102844"/>
                  <a:pt x="4236030" y="2114634"/>
                  <a:pt x="4200478" y="2114634"/>
                </a:cubicBezTo>
                <a:cubicBezTo>
                  <a:pt x="4154407" y="2114634"/>
                  <a:pt x="4116134" y="2095407"/>
                  <a:pt x="4085662" y="2056954"/>
                </a:cubicBezTo>
                <a:cubicBezTo>
                  <a:pt x="4047208" y="2008705"/>
                  <a:pt x="4027982" y="1944858"/>
                  <a:pt x="4027982" y="1865412"/>
                </a:cubicBezTo>
                <a:cubicBezTo>
                  <a:pt x="4027982" y="1786328"/>
                  <a:pt x="4048478" y="1721211"/>
                  <a:pt x="4089471" y="1670061"/>
                </a:cubicBezTo>
                <a:cubicBezTo>
                  <a:pt x="4125022" y="1625440"/>
                  <a:pt x="4167648" y="1603130"/>
                  <a:pt x="4217347" y="1603130"/>
                </a:cubicBezTo>
                <a:cubicBezTo>
                  <a:pt x="4260879" y="1603130"/>
                  <a:pt x="4301872" y="1620180"/>
                  <a:pt x="4340326" y="1654281"/>
                </a:cubicBezTo>
                <a:cubicBezTo>
                  <a:pt x="4359189" y="1619092"/>
                  <a:pt x="4383858" y="1601498"/>
                  <a:pt x="4414330" y="1601498"/>
                </a:cubicBezTo>
                <a:close/>
                <a:moveTo>
                  <a:pt x="2756980" y="1601498"/>
                </a:moveTo>
                <a:cubicBezTo>
                  <a:pt x="2789629" y="1601498"/>
                  <a:pt x="2813753" y="1617987"/>
                  <a:pt x="2829352" y="1650965"/>
                </a:cubicBezTo>
                <a:cubicBezTo>
                  <a:pt x="2840961" y="1675605"/>
                  <a:pt x="2846765" y="1706225"/>
                  <a:pt x="2846765" y="1742824"/>
                </a:cubicBezTo>
                <a:cubicBezTo>
                  <a:pt x="2846765" y="1792473"/>
                  <a:pt x="2843500" y="1844476"/>
                  <a:pt x="2836971" y="1898835"/>
                </a:cubicBezTo>
                <a:cubicBezTo>
                  <a:pt x="2830441" y="1954282"/>
                  <a:pt x="2822097" y="1998854"/>
                  <a:pt x="2811940" y="2032552"/>
                </a:cubicBezTo>
                <a:cubicBezTo>
                  <a:pt x="2795615" y="2087273"/>
                  <a:pt x="2776751" y="2114634"/>
                  <a:pt x="2755348" y="2114634"/>
                </a:cubicBezTo>
                <a:cubicBezTo>
                  <a:pt x="2742288" y="2114634"/>
                  <a:pt x="2730317" y="2099656"/>
                  <a:pt x="2719434" y="2069699"/>
                </a:cubicBezTo>
                <a:cubicBezTo>
                  <a:pt x="2718345" y="2067176"/>
                  <a:pt x="2712541" y="2047148"/>
                  <a:pt x="2702021" y="2009612"/>
                </a:cubicBezTo>
                <a:cubicBezTo>
                  <a:pt x="2680255" y="2042261"/>
                  <a:pt x="2660484" y="2065479"/>
                  <a:pt x="2642708" y="2079264"/>
                </a:cubicBezTo>
                <a:cubicBezTo>
                  <a:pt x="2611873" y="2102844"/>
                  <a:pt x="2578679" y="2114634"/>
                  <a:pt x="2543128" y="2114634"/>
                </a:cubicBezTo>
                <a:cubicBezTo>
                  <a:pt x="2497057" y="2114634"/>
                  <a:pt x="2458784" y="2095407"/>
                  <a:pt x="2428312" y="2056954"/>
                </a:cubicBezTo>
                <a:cubicBezTo>
                  <a:pt x="2389858" y="2008705"/>
                  <a:pt x="2370632" y="1944858"/>
                  <a:pt x="2370632" y="1865412"/>
                </a:cubicBezTo>
                <a:cubicBezTo>
                  <a:pt x="2370632" y="1786328"/>
                  <a:pt x="2391128" y="1721211"/>
                  <a:pt x="2432121" y="1670061"/>
                </a:cubicBezTo>
                <a:cubicBezTo>
                  <a:pt x="2467672" y="1625440"/>
                  <a:pt x="2510298" y="1603130"/>
                  <a:pt x="2559997" y="1603130"/>
                </a:cubicBezTo>
                <a:cubicBezTo>
                  <a:pt x="2603529" y="1603130"/>
                  <a:pt x="2644522" y="1620180"/>
                  <a:pt x="2682975" y="1654281"/>
                </a:cubicBezTo>
                <a:cubicBezTo>
                  <a:pt x="2701839" y="1619092"/>
                  <a:pt x="2726508" y="1601498"/>
                  <a:pt x="2756980" y="1601498"/>
                </a:cubicBezTo>
                <a:close/>
                <a:moveTo>
                  <a:pt x="4667766" y="1600954"/>
                </a:moveTo>
                <a:cubicBezTo>
                  <a:pt x="4723995" y="1600591"/>
                  <a:pt x="4752110" y="1649876"/>
                  <a:pt x="4752110" y="1748810"/>
                </a:cubicBezTo>
                <a:cubicBezTo>
                  <a:pt x="4752110" y="1846650"/>
                  <a:pt x="4739413" y="1945941"/>
                  <a:pt x="4714019" y="2046683"/>
                </a:cubicBezTo>
                <a:cubicBezTo>
                  <a:pt x="4702773" y="2090895"/>
                  <a:pt x="4686630" y="2113001"/>
                  <a:pt x="4665589" y="2113001"/>
                </a:cubicBezTo>
                <a:cubicBezTo>
                  <a:pt x="4647451" y="2113001"/>
                  <a:pt x="4631852" y="2093613"/>
                  <a:pt x="4618792" y="2054836"/>
                </a:cubicBezTo>
                <a:cubicBezTo>
                  <a:pt x="4590496" y="1970402"/>
                  <a:pt x="4576348" y="1871653"/>
                  <a:pt x="4576348" y="1758588"/>
                </a:cubicBezTo>
                <a:cubicBezTo>
                  <a:pt x="4576348" y="1653861"/>
                  <a:pt x="4606821" y="1601316"/>
                  <a:pt x="4667766" y="1600954"/>
                </a:cubicBezTo>
                <a:close/>
                <a:moveTo>
                  <a:pt x="2070134" y="1600409"/>
                </a:moveTo>
                <a:cubicBezTo>
                  <a:pt x="2087909" y="1600409"/>
                  <a:pt x="2107499" y="1601498"/>
                  <a:pt x="2128902" y="1603674"/>
                </a:cubicBezTo>
                <a:cubicBezTo>
                  <a:pt x="2168444" y="1607665"/>
                  <a:pt x="2196921" y="1609660"/>
                  <a:pt x="2214334" y="1609660"/>
                </a:cubicBezTo>
                <a:cubicBezTo>
                  <a:pt x="2223403" y="1609660"/>
                  <a:pt x="2239547" y="1608390"/>
                  <a:pt x="2262764" y="1605851"/>
                </a:cubicBezTo>
                <a:cubicBezTo>
                  <a:pt x="2272921" y="1604763"/>
                  <a:pt x="2279451" y="1604219"/>
                  <a:pt x="2282353" y="1604219"/>
                </a:cubicBezTo>
                <a:cubicBezTo>
                  <a:pt x="2309561" y="1604219"/>
                  <a:pt x="2323165" y="1619818"/>
                  <a:pt x="2323165" y="1651016"/>
                </a:cubicBezTo>
                <a:cubicBezTo>
                  <a:pt x="2323165" y="1693460"/>
                  <a:pt x="2291604" y="1715407"/>
                  <a:pt x="2228482" y="1716858"/>
                </a:cubicBezTo>
                <a:cubicBezTo>
                  <a:pt x="2244807" y="1726290"/>
                  <a:pt x="2256960" y="1739168"/>
                  <a:pt x="2264940" y="1755493"/>
                </a:cubicBezTo>
                <a:cubicBezTo>
                  <a:pt x="2278363" y="1783426"/>
                  <a:pt x="2285074" y="1814080"/>
                  <a:pt x="2285074" y="1847455"/>
                </a:cubicBezTo>
                <a:cubicBezTo>
                  <a:pt x="2285074" y="1909851"/>
                  <a:pt x="2264034" y="1961364"/>
                  <a:pt x="2221952" y="2001994"/>
                </a:cubicBezTo>
                <a:cubicBezTo>
                  <a:pt x="2196196" y="2027025"/>
                  <a:pt x="2156291" y="2042080"/>
                  <a:pt x="2102239" y="2047159"/>
                </a:cubicBezTo>
                <a:cubicBezTo>
                  <a:pt x="2141781" y="2058042"/>
                  <a:pt x="2169895" y="2073641"/>
                  <a:pt x="2186582" y="2093956"/>
                </a:cubicBezTo>
                <a:cubicBezTo>
                  <a:pt x="2209800" y="2121889"/>
                  <a:pt x="2221408" y="2155627"/>
                  <a:pt x="2221408" y="2195168"/>
                </a:cubicBezTo>
                <a:cubicBezTo>
                  <a:pt x="2221408" y="2245230"/>
                  <a:pt x="2204539" y="2285860"/>
                  <a:pt x="2170802" y="2317059"/>
                </a:cubicBezTo>
                <a:cubicBezTo>
                  <a:pt x="2143232" y="2342452"/>
                  <a:pt x="2110220" y="2355149"/>
                  <a:pt x="2071766" y="2355149"/>
                </a:cubicBezTo>
                <a:cubicBezTo>
                  <a:pt x="2025695" y="2355149"/>
                  <a:pt x="1988874" y="2337918"/>
                  <a:pt x="1961303" y="2303455"/>
                </a:cubicBezTo>
                <a:cubicBezTo>
                  <a:pt x="1938812" y="2275522"/>
                  <a:pt x="1927566" y="2241603"/>
                  <a:pt x="1927566" y="2201698"/>
                </a:cubicBezTo>
                <a:cubicBezTo>
                  <a:pt x="1927566" y="2121164"/>
                  <a:pt x="1967108" y="2069650"/>
                  <a:pt x="2046191" y="2047159"/>
                </a:cubicBezTo>
                <a:cubicBezTo>
                  <a:pt x="1986334" y="2038452"/>
                  <a:pt x="1940625" y="2017049"/>
                  <a:pt x="1909065" y="1982949"/>
                </a:cubicBezTo>
                <a:cubicBezTo>
                  <a:pt x="1871337" y="1941956"/>
                  <a:pt x="1852473" y="1889717"/>
                  <a:pt x="1852473" y="1826233"/>
                </a:cubicBezTo>
                <a:cubicBezTo>
                  <a:pt x="1852473" y="1753679"/>
                  <a:pt x="1876415" y="1695818"/>
                  <a:pt x="1924301" y="1652648"/>
                </a:cubicBezTo>
                <a:cubicBezTo>
                  <a:pt x="1963117" y="1617822"/>
                  <a:pt x="2011728" y="1600409"/>
                  <a:pt x="2070134" y="1600409"/>
                </a:cubicBezTo>
                <a:close/>
                <a:moveTo>
                  <a:pt x="3009328" y="1598777"/>
                </a:moveTo>
                <a:cubicBezTo>
                  <a:pt x="3053585" y="1598777"/>
                  <a:pt x="3082607" y="1629068"/>
                  <a:pt x="3096392" y="1689651"/>
                </a:cubicBezTo>
                <a:cubicBezTo>
                  <a:pt x="3115256" y="1657727"/>
                  <a:pt x="3133757" y="1635779"/>
                  <a:pt x="3151896" y="1623808"/>
                </a:cubicBezTo>
                <a:cubicBezTo>
                  <a:pt x="3176927" y="1607121"/>
                  <a:pt x="3204678" y="1598777"/>
                  <a:pt x="3235151" y="1598777"/>
                </a:cubicBezTo>
                <a:cubicBezTo>
                  <a:pt x="3285939" y="1598777"/>
                  <a:pt x="3328383" y="1620362"/>
                  <a:pt x="3362483" y="1663531"/>
                </a:cubicBezTo>
                <a:cubicBezTo>
                  <a:pt x="3401662" y="1712868"/>
                  <a:pt x="3421251" y="1777078"/>
                  <a:pt x="3421251" y="1856161"/>
                </a:cubicBezTo>
                <a:cubicBezTo>
                  <a:pt x="3421251" y="1927264"/>
                  <a:pt x="3406559" y="1987302"/>
                  <a:pt x="3377175" y="2036276"/>
                </a:cubicBezTo>
                <a:cubicBezTo>
                  <a:pt x="3345977" y="2088514"/>
                  <a:pt x="3299361" y="2114634"/>
                  <a:pt x="3237328" y="2114634"/>
                </a:cubicBezTo>
                <a:cubicBezTo>
                  <a:pt x="3169490" y="2114634"/>
                  <a:pt x="3120698" y="2083798"/>
                  <a:pt x="3090950" y="2022128"/>
                </a:cubicBezTo>
                <a:cubicBezTo>
                  <a:pt x="3082970" y="2108104"/>
                  <a:pt x="3077347" y="2160705"/>
                  <a:pt x="3074082" y="2179932"/>
                </a:cubicBezTo>
                <a:cubicBezTo>
                  <a:pt x="3059208" y="2266634"/>
                  <a:pt x="3038530" y="2309985"/>
                  <a:pt x="3012048" y="2309985"/>
                </a:cubicBezTo>
                <a:cubicBezTo>
                  <a:pt x="2985929" y="2309985"/>
                  <a:pt x="2967791" y="2278376"/>
                  <a:pt x="2957633" y="2215157"/>
                </a:cubicBezTo>
                <a:cubicBezTo>
                  <a:pt x="2931151" y="2048392"/>
                  <a:pt x="2917910" y="1896703"/>
                  <a:pt x="2917910" y="1760093"/>
                </a:cubicBezTo>
                <a:cubicBezTo>
                  <a:pt x="2917910" y="1652549"/>
                  <a:pt x="2948382" y="1598777"/>
                  <a:pt x="3009328" y="1598777"/>
                </a:cubicBezTo>
                <a:close/>
                <a:moveTo>
                  <a:pt x="820173" y="1598777"/>
                </a:moveTo>
                <a:cubicBezTo>
                  <a:pt x="863342" y="1598777"/>
                  <a:pt x="898894" y="1609660"/>
                  <a:pt x="926827" y="1631426"/>
                </a:cubicBezTo>
                <a:cubicBezTo>
                  <a:pt x="958025" y="1655369"/>
                  <a:pt x="973624" y="1688199"/>
                  <a:pt x="973624" y="1729918"/>
                </a:cubicBezTo>
                <a:cubicBezTo>
                  <a:pt x="973624" y="1769097"/>
                  <a:pt x="957299" y="1803016"/>
                  <a:pt x="924650" y="1831674"/>
                </a:cubicBezTo>
                <a:cubicBezTo>
                  <a:pt x="893452" y="1859245"/>
                  <a:pt x="857901" y="1873030"/>
                  <a:pt x="817996" y="1873030"/>
                </a:cubicBezTo>
                <a:cubicBezTo>
                  <a:pt x="804936" y="1873030"/>
                  <a:pt x="793147" y="1870128"/>
                  <a:pt x="782626" y="1864324"/>
                </a:cubicBezTo>
                <a:cubicBezTo>
                  <a:pt x="769567" y="1857794"/>
                  <a:pt x="763037" y="1848543"/>
                  <a:pt x="763037" y="1836572"/>
                </a:cubicBezTo>
                <a:cubicBezTo>
                  <a:pt x="763037" y="1830042"/>
                  <a:pt x="770111" y="1819340"/>
                  <a:pt x="784259" y="1804467"/>
                </a:cubicBezTo>
                <a:cubicBezTo>
                  <a:pt x="810378" y="1777259"/>
                  <a:pt x="823438" y="1752409"/>
                  <a:pt x="823438" y="1729918"/>
                </a:cubicBezTo>
                <a:cubicBezTo>
                  <a:pt x="823438" y="1700171"/>
                  <a:pt x="810560" y="1685116"/>
                  <a:pt x="784803" y="1684753"/>
                </a:cubicBezTo>
                <a:cubicBezTo>
                  <a:pt x="769204" y="1684390"/>
                  <a:pt x="754874" y="1692354"/>
                  <a:pt x="741815" y="1708645"/>
                </a:cubicBezTo>
                <a:cubicBezTo>
                  <a:pt x="719323" y="1736159"/>
                  <a:pt x="708077" y="1769825"/>
                  <a:pt x="708077" y="1809645"/>
                </a:cubicBezTo>
                <a:cubicBezTo>
                  <a:pt x="708077" y="1854532"/>
                  <a:pt x="722951" y="1888739"/>
                  <a:pt x="752698" y="1912268"/>
                </a:cubicBezTo>
                <a:cubicBezTo>
                  <a:pt x="775189" y="1930004"/>
                  <a:pt x="800946" y="1938872"/>
                  <a:pt x="829968" y="1938872"/>
                </a:cubicBezTo>
                <a:cubicBezTo>
                  <a:pt x="864793" y="1938872"/>
                  <a:pt x="897261" y="1930818"/>
                  <a:pt x="927371" y="1914709"/>
                </a:cubicBezTo>
                <a:cubicBezTo>
                  <a:pt x="947323" y="1903973"/>
                  <a:pt x="960383" y="1898605"/>
                  <a:pt x="966550" y="1898605"/>
                </a:cubicBezTo>
                <a:cubicBezTo>
                  <a:pt x="980698" y="1898605"/>
                  <a:pt x="987772" y="1908014"/>
                  <a:pt x="987772" y="1926833"/>
                </a:cubicBezTo>
                <a:cubicBezTo>
                  <a:pt x="987772" y="1953967"/>
                  <a:pt x="977614" y="1983637"/>
                  <a:pt x="957299" y="2015845"/>
                </a:cubicBezTo>
                <a:cubicBezTo>
                  <a:pt x="916669" y="2080616"/>
                  <a:pt x="858808" y="2113001"/>
                  <a:pt x="783715" y="2113001"/>
                </a:cubicBezTo>
                <a:cubicBezTo>
                  <a:pt x="714789" y="2113001"/>
                  <a:pt x="659466" y="2084737"/>
                  <a:pt x="617748" y="2028207"/>
                </a:cubicBezTo>
                <a:cubicBezTo>
                  <a:pt x="583648" y="1982181"/>
                  <a:pt x="566598" y="1928548"/>
                  <a:pt x="566598" y="1867308"/>
                </a:cubicBezTo>
                <a:cubicBezTo>
                  <a:pt x="566598" y="1788304"/>
                  <a:pt x="594168" y="1721985"/>
                  <a:pt x="649309" y="1668352"/>
                </a:cubicBezTo>
                <a:cubicBezTo>
                  <a:pt x="697194" y="1621969"/>
                  <a:pt x="754149" y="1598777"/>
                  <a:pt x="820173" y="1598777"/>
                </a:cubicBezTo>
                <a:close/>
                <a:moveTo>
                  <a:pt x="1138074" y="1595512"/>
                </a:moveTo>
                <a:cubicBezTo>
                  <a:pt x="1164919" y="1595512"/>
                  <a:pt x="1185960" y="1606123"/>
                  <a:pt x="1201196" y="1627345"/>
                </a:cubicBezTo>
                <a:cubicBezTo>
                  <a:pt x="1214256" y="1646045"/>
                  <a:pt x="1220786" y="1669242"/>
                  <a:pt x="1220786" y="1696937"/>
                </a:cubicBezTo>
                <a:cubicBezTo>
                  <a:pt x="1220786" y="1713840"/>
                  <a:pt x="1216977" y="1742972"/>
                  <a:pt x="1209359" y="1784333"/>
                </a:cubicBezTo>
                <a:cubicBezTo>
                  <a:pt x="1239468" y="1731522"/>
                  <a:pt x="1265225" y="1690648"/>
                  <a:pt x="1286628" y="1661712"/>
                </a:cubicBezTo>
                <a:cubicBezTo>
                  <a:pt x="1319277" y="1617579"/>
                  <a:pt x="1350838" y="1595512"/>
                  <a:pt x="1381311" y="1595512"/>
                </a:cubicBezTo>
                <a:cubicBezTo>
                  <a:pt x="1422666" y="1595512"/>
                  <a:pt x="1455134" y="1637914"/>
                  <a:pt x="1478714" y="1722716"/>
                </a:cubicBezTo>
                <a:cubicBezTo>
                  <a:pt x="1496852" y="1787947"/>
                  <a:pt x="1505922" y="1862597"/>
                  <a:pt x="1505922" y="1946669"/>
                </a:cubicBezTo>
                <a:cubicBezTo>
                  <a:pt x="1505922" y="2064450"/>
                  <a:pt x="1468013" y="2123340"/>
                  <a:pt x="1392194" y="2123340"/>
                </a:cubicBezTo>
                <a:cubicBezTo>
                  <a:pt x="1371879" y="2123340"/>
                  <a:pt x="1358275" y="2115359"/>
                  <a:pt x="1351382" y="2099397"/>
                </a:cubicBezTo>
                <a:cubicBezTo>
                  <a:pt x="1347029" y="2089240"/>
                  <a:pt x="1341769" y="2060219"/>
                  <a:pt x="1335602" y="2012333"/>
                </a:cubicBezTo>
                <a:cubicBezTo>
                  <a:pt x="1322542" y="1908944"/>
                  <a:pt x="1303315" y="1857250"/>
                  <a:pt x="1277922" y="1857250"/>
                </a:cubicBezTo>
                <a:cubicBezTo>
                  <a:pt x="1260509" y="1857250"/>
                  <a:pt x="1240375" y="1885364"/>
                  <a:pt x="1217521" y="1941593"/>
                </a:cubicBezTo>
                <a:cubicBezTo>
                  <a:pt x="1212442" y="1954290"/>
                  <a:pt x="1200289" y="1989297"/>
                  <a:pt x="1181062" y="2046615"/>
                </a:cubicBezTo>
                <a:cubicBezTo>
                  <a:pt x="1168003" y="2085431"/>
                  <a:pt x="1151497" y="2104839"/>
                  <a:pt x="1131544" y="2104839"/>
                </a:cubicBezTo>
                <a:cubicBezTo>
                  <a:pt x="1111592" y="2104839"/>
                  <a:pt x="1096356" y="2080431"/>
                  <a:pt x="1085836" y="2031617"/>
                </a:cubicBezTo>
                <a:cubicBezTo>
                  <a:pt x="1062618" y="1922406"/>
                  <a:pt x="1051010" y="1819709"/>
                  <a:pt x="1051010" y="1723524"/>
                </a:cubicBezTo>
                <a:cubicBezTo>
                  <a:pt x="1051010" y="1638183"/>
                  <a:pt x="1080031" y="1595512"/>
                  <a:pt x="1138074" y="1595512"/>
                </a:cubicBezTo>
                <a:close/>
                <a:moveTo>
                  <a:pt x="2502861" y="1381660"/>
                </a:moveTo>
                <a:cubicBezTo>
                  <a:pt x="2509753" y="1381660"/>
                  <a:pt x="2521725" y="1389460"/>
                  <a:pt x="2538775" y="1405059"/>
                </a:cubicBezTo>
                <a:cubicBezTo>
                  <a:pt x="2564169" y="1428276"/>
                  <a:pt x="2591376" y="1439884"/>
                  <a:pt x="2620398" y="1439884"/>
                </a:cubicBezTo>
                <a:cubicBezTo>
                  <a:pt x="2650145" y="1439884"/>
                  <a:pt x="2677534" y="1428276"/>
                  <a:pt x="2702565" y="1405059"/>
                </a:cubicBezTo>
                <a:cubicBezTo>
                  <a:pt x="2719252" y="1389460"/>
                  <a:pt x="2731586" y="1381660"/>
                  <a:pt x="2739567" y="1381660"/>
                </a:cubicBezTo>
                <a:cubicBezTo>
                  <a:pt x="2762059" y="1381660"/>
                  <a:pt x="2773305" y="1395989"/>
                  <a:pt x="2773305" y="1424648"/>
                </a:cubicBezTo>
                <a:cubicBezTo>
                  <a:pt x="2773305" y="1448228"/>
                  <a:pt x="2762603" y="1471445"/>
                  <a:pt x="2741200" y="1494300"/>
                </a:cubicBezTo>
                <a:cubicBezTo>
                  <a:pt x="2708913" y="1528400"/>
                  <a:pt x="2668283" y="1545450"/>
                  <a:pt x="2619310" y="1545450"/>
                </a:cubicBezTo>
                <a:cubicBezTo>
                  <a:pt x="2584121" y="1545450"/>
                  <a:pt x="2550928" y="1534204"/>
                  <a:pt x="2519730" y="1511713"/>
                </a:cubicBezTo>
                <a:cubicBezTo>
                  <a:pt x="2485267" y="1487407"/>
                  <a:pt x="2468035" y="1458204"/>
                  <a:pt x="2468035" y="1424104"/>
                </a:cubicBezTo>
                <a:cubicBezTo>
                  <a:pt x="2468035" y="1395445"/>
                  <a:pt x="2479644" y="1381297"/>
                  <a:pt x="2502861" y="1381660"/>
                </a:cubicBezTo>
                <a:close/>
                <a:moveTo>
                  <a:pt x="4669398" y="1347923"/>
                </a:moveTo>
                <a:cubicBezTo>
                  <a:pt x="4700234" y="1347560"/>
                  <a:pt x="4724358" y="1358261"/>
                  <a:pt x="4741771" y="1380028"/>
                </a:cubicBezTo>
                <a:cubicBezTo>
                  <a:pt x="4757370" y="1399980"/>
                  <a:pt x="4765169" y="1425918"/>
                  <a:pt x="4765169" y="1457841"/>
                </a:cubicBezTo>
                <a:cubicBezTo>
                  <a:pt x="4765169" y="1488677"/>
                  <a:pt x="4757007" y="1513889"/>
                  <a:pt x="4740682" y="1533479"/>
                </a:cubicBezTo>
                <a:cubicBezTo>
                  <a:pt x="4723270" y="1553794"/>
                  <a:pt x="4699327" y="1563951"/>
                  <a:pt x="4668854" y="1563951"/>
                </a:cubicBezTo>
                <a:cubicBezTo>
                  <a:pt x="4636931" y="1563951"/>
                  <a:pt x="4611900" y="1553794"/>
                  <a:pt x="4593761" y="1533479"/>
                </a:cubicBezTo>
                <a:cubicBezTo>
                  <a:pt x="4576711" y="1514252"/>
                  <a:pt x="4568186" y="1488495"/>
                  <a:pt x="4568186" y="1456209"/>
                </a:cubicBezTo>
                <a:cubicBezTo>
                  <a:pt x="4568186" y="1419569"/>
                  <a:pt x="4579613" y="1391455"/>
                  <a:pt x="4602468" y="1371865"/>
                </a:cubicBezTo>
                <a:cubicBezTo>
                  <a:pt x="4620969" y="1355903"/>
                  <a:pt x="4643279" y="1347923"/>
                  <a:pt x="4669398" y="1347923"/>
                </a:cubicBezTo>
                <a:close/>
                <a:moveTo>
                  <a:pt x="3867666" y="1347378"/>
                </a:moveTo>
                <a:cubicBezTo>
                  <a:pt x="3933327" y="1347016"/>
                  <a:pt x="3966158" y="1399254"/>
                  <a:pt x="3966158" y="1504094"/>
                </a:cubicBezTo>
                <a:cubicBezTo>
                  <a:pt x="3966158" y="1599503"/>
                  <a:pt x="3949833" y="1760934"/>
                  <a:pt x="3917184" y="1988390"/>
                </a:cubicBezTo>
                <a:cubicBezTo>
                  <a:pt x="3909566" y="2041355"/>
                  <a:pt x="3903217" y="2074548"/>
                  <a:pt x="3898138" y="2087970"/>
                </a:cubicBezTo>
                <a:cubicBezTo>
                  <a:pt x="3891609" y="2104658"/>
                  <a:pt x="3880726" y="2113001"/>
                  <a:pt x="3865489" y="2113001"/>
                </a:cubicBezTo>
                <a:cubicBezTo>
                  <a:pt x="3847351" y="2113001"/>
                  <a:pt x="3834835" y="2099760"/>
                  <a:pt x="3827943" y="2073278"/>
                </a:cubicBezTo>
                <a:cubicBezTo>
                  <a:pt x="3811981" y="2011245"/>
                  <a:pt x="3797652" y="1913841"/>
                  <a:pt x="3784955" y="1781068"/>
                </a:cubicBezTo>
                <a:cubicBezTo>
                  <a:pt x="3773346" y="1659904"/>
                  <a:pt x="3767542" y="1560324"/>
                  <a:pt x="3767542" y="1482328"/>
                </a:cubicBezTo>
                <a:cubicBezTo>
                  <a:pt x="3767542" y="1392724"/>
                  <a:pt x="3800916" y="1347741"/>
                  <a:pt x="3867666" y="1347378"/>
                </a:cubicBezTo>
                <a:close/>
                <a:moveTo>
                  <a:pt x="115360" y="1343025"/>
                </a:moveTo>
                <a:cubicBezTo>
                  <a:pt x="181384" y="1343025"/>
                  <a:pt x="214396" y="1387827"/>
                  <a:pt x="214396" y="1477431"/>
                </a:cubicBezTo>
                <a:cubicBezTo>
                  <a:pt x="214396" y="1520963"/>
                  <a:pt x="206596" y="1584810"/>
                  <a:pt x="190997" y="1668973"/>
                </a:cubicBezTo>
                <a:cubicBezTo>
                  <a:pt x="179026" y="1733545"/>
                  <a:pt x="169050" y="1795942"/>
                  <a:pt x="161069" y="1856161"/>
                </a:cubicBezTo>
                <a:cubicBezTo>
                  <a:pt x="199160" y="1768008"/>
                  <a:pt x="234892" y="1702892"/>
                  <a:pt x="268267" y="1660810"/>
                </a:cubicBezTo>
                <a:cubicBezTo>
                  <a:pt x="302730" y="1617278"/>
                  <a:pt x="333021" y="1595512"/>
                  <a:pt x="359141" y="1595512"/>
                </a:cubicBezTo>
                <a:cubicBezTo>
                  <a:pt x="396143" y="1595512"/>
                  <a:pt x="428067" y="1628161"/>
                  <a:pt x="454911" y="1693460"/>
                </a:cubicBezTo>
                <a:cubicBezTo>
                  <a:pt x="485021" y="1766376"/>
                  <a:pt x="500076" y="1848724"/>
                  <a:pt x="500076" y="1940505"/>
                </a:cubicBezTo>
                <a:cubicBezTo>
                  <a:pt x="500076" y="2000362"/>
                  <a:pt x="489737" y="2046433"/>
                  <a:pt x="469059" y="2078720"/>
                </a:cubicBezTo>
                <a:cubicBezTo>
                  <a:pt x="449833" y="2108829"/>
                  <a:pt x="422625" y="2123884"/>
                  <a:pt x="387436" y="2123884"/>
                </a:cubicBezTo>
                <a:cubicBezTo>
                  <a:pt x="368935" y="2123884"/>
                  <a:pt x="355513" y="2117354"/>
                  <a:pt x="347169" y="2104295"/>
                </a:cubicBezTo>
                <a:cubicBezTo>
                  <a:pt x="342090" y="2095951"/>
                  <a:pt x="337919" y="2080715"/>
                  <a:pt x="334654" y="2058586"/>
                </a:cubicBezTo>
                <a:cubicBezTo>
                  <a:pt x="327036" y="2007798"/>
                  <a:pt x="317241" y="1960639"/>
                  <a:pt x="305269" y="1917106"/>
                </a:cubicBezTo>
                <a:cubicBezTo>
                  <a:pt x="294024" y="1876476"/>
                  <a:pt x="279513" y="1856161"/>
                  <a:pt x="261737" y="1856161"/>
                </a:cubicBezTo>
                <a:cubicBezTo>
                  <a:pt x="245050" y="1856161"/>
                  <a:pt x="225279" y="1878653"/>
                  <a:pt x="202424" y="1923636"/>
                </a:cubicBezTo>
                <a:cubicBezTo>
                  <a:pt x="181384" y="1964629"/>
                  <a:pt x="159618" y="2014872"/>
                  <a:pt x="137126" y="2074366"/>
                </a:cubicBezTo>
                <a:cubicBezTo>
                  <a:pt x="129145" y="2095770"/>
                  <a:pt x="117537" y="2106471"/>
                  <a:pt x="102301" y="2106471"/>
                </a:cubicBezTo>
                <a:cubicBezTo>
                  <a:pt x="84887" y="2106471"/>
                  <a:pt x="74186" y="2094137"/>
                  <a:pt x="70196" y="2069469"/>
                </a:cubicBezTo>
                <a:cubicBezTo>
                  <a:pt x="67293" y="2050968"/>
                  <a:pt x="60038" y="1993469"/>
                  <a:pt x="48429" y="1896973"/>
                </a:cubicBezTo>
                <a:cubicBezTo>
                  <a:pt x="23398" y="1686930"/>
                  <a:pt x="10883" y="1549440"/>
                  <a:pt x="10883" y="1484505"/>
                </a:cubicBezTo>
                <a:cubicBezTo>
                  <a:pt x="10883" y="1390185"/>
                  <a:pt x="45708" y="1343025"/>
                  <a:pt x="115360" y="1343025"/>
                </a:cubicBezTo>
                <a:close/>
                <a:moveTo>
                  <a:pt x="4828570" y="380907"/>
                </a:moveTo>
                <a:cubicBezTo>
                  <a:pt x="4804264" y="380907"/>
                  <a:pt x="4785219" y="391972"/>
                  <a:pt x="4771434" y="414100"/>
                </a:cubicBezTo>
                <a:cubicBezTo>
                  <a:pt x="4759826" y="432964"/>
                  <a:pt x="4754021" y="455456"/>
                  <a:pt x="4754021" y="481575"/>
                </a:cubicBezTo>
                <a:cubicBezTo>
                  <a:pt x="4754021" y="513862"/>
                  <a:pt x="4762183" y="538167"/>
                  <a:pt x="4778508" y="554492"/>
                </a:cubicBezTo>
                <a:cubicBezTo>
                  <a:pt x="4792293" y="568277"/>
                  <a:pt x="4808618" y="575170"/>
                  <a:pt x="4827482" y="575170"/>
                </a:cubicBezTo>
                <a:cubicBezTo>
                  <a:pt x="4860131" y="575170"/>
                  <a:pt x="4885706" y="553948"/>
                  <a:pt x="4904207" y="511504"/>
                </a:cubicBezTo>
                <a:cubicBezTo>
                  <a:pt x="4902030" y="478855"/>
                  <a:pt x="4900398" y="447838"/>
                  <a:pt x="4899310" y="418454"/>
                </a:cubicBezTo>
                <a:cubicBezTo>
                  <a:pt x="4875004" y="393423"/>
                  <a:pt x="4851424" y="380907"/>
                  <a:pt x="4828570" y="380907"/>
                </a:cubicBezTo>
                <a:close/>
                <a:moveTo>
                  <a:pt x="3028345" y="380907"/>
                </a:moveTo>
                <a:cubicBezTo>
                  <a:pt x="3004040" y="380907"/>
                  <a:pt x="2984994" y="391972"/>
                  <a:pt x="2971209" y="414100"/>
                </a:cubicBezTo>
                <a:cubicBezTo>
                  <a:pt x="2959600" y="432964"/>
                  <a:pt x="2953796" y="455456"/>
                  <a:pt x="2953796" y="481575"/>
                </a:cubicBezTo>
                <a:cubicBezTo>
                  <a:pt x="2953796" y="513862"/>
                  <a:pt x="2961958" y="538167"/>
                  <a:pt x="2978283" y="554492"/>
                </a:cubicBezTo>
                <a:cubicBezTo>
                  <a:pt x="2992068" y="568277"/>
                  <a:pt x="3008393" y="575170"/>
                  <a:pt x="3027257" y="575170"/>
                </a:cubicBezTo>
                <a:cubicBezTo>
                  <a:pt x="3059906" y="575170"/>
                  <a:pt x="3085481" y="553948"/>
                  <a:pt x="3103982" y="511504"/>
                </a:cubicBezTo>
                <a:cubicBezTo>
                  <a:pt x="3101806" y="478855"/>
                  <a:pt x="3100173" y="447838"/>
                  <a:pt x="3099085" y="418454"/>
                </a:cubicBezTo>
                <a:cubicBezTo>
                  <a:pt x="3074779" y="393423"/>
                  <a:pt x="3051199" y="380907"/>
                  <a:pt x="3028345" y="380907"/>
                </a:cubicBezTo>
                <a:close/>
                <a:moveTo>
                  <a:pt x="4985830" y="258473"/>
                </a:moveTo>
                <a:cubicBezTo>
                  <a:pt x="5018479" y="258473"/>
                  <a:pt x="5042603" y="274962"/>
                  <a:pt x="5058202" y="307940"/>
                </a:cubicBezTo>
                <a:cubicBezTo>
                  <a:pt x="5069811" y="332580"/>
                  <a:pt x="5075615" y="363199"/>
                  <a:pt x="5075615" y="399799"/>
                </a:cubicBezTo>
                <a:cubicBezTo>
                  <a:pt x="5075615" y="449448"/>
                  <a:pt x="5072350" y="501451"/>
                  <a:pt x="5065820" y="555810"/>
                </a:cubicBezTo>
                <a:cubicBezTo>
                  <a:pt x="5059291" y="611257"/>
                  <a:pt x="5050947" y="655829"/>
                  <a:pt x="5040789" y="689527"/>
                </a:cubicBezTo>
                <a:cubicBezTo>
                  <a:pt x="5024465" y="744248"/>
                  <a:pt x="5005601" y="771609"/>
                  <a:pt x="4984198" y="771609"/>
                </a:cubicBezTo>
                <a:cubicBezTo>
                  <a:pt x="4971138" y="771609"/>
                  <a:pt x="4959167" y="756631"/>
                  <a:pt x="4948283" y="726674"/>
                </a:cubicBezTo>
                <a:cubicBezTo>
                  <a:pt x="4947195" y="724151"/>
                  <a:pt x="4941391" y="704123"/>
                  <a:pt x="4930871" y="666587"/>
                </a:cubicBezTo>
                <a:cubicBezTo>
                  <a:pt x="4909104" y="699237"/>
                  <a:pt x="4889334" y="722454"/>
                  <a:pt x="4871558" y="736239"/>
                </a:cubicBezTo>
                <a:cubicBezTo>
                  <a:pt x="4840723" y="759819"/>
                  <a:pt x="4807529" y="771609"/>
                  <a:pt x="4771978" y="771609"/>
                </a:cubicBezTo>
                <a:cubicBezTo>
                  <a:pt x="4725907" y="771609"/>
                  <a:pt x="4687635" y="752382"/>
                  <a:pt x="4657162" y="713929"/>
                </a:cubicBezTo>
                <a:cubicBezTo>
                  <a:pt x="4618709" y="665680"/>
                  <a:pt x="4599482" y="601833"/>
                  <a:pt x="4599482" y="522387"/>
                </a:cubicBezTo>
                <a:cubicBezTo>
                  <a:pt x="4599482" y="443303"/>
                  <a:pt x="4619978" y="378186"/>
                  <a:pt x="4660971" y="327036"/>
                </a:cubicBezTo>
                <a:cubicBezTo>
                  <a:pt x="4696522" y="282415"/>
                  <a:pt x="4739148" y="260105"/>
                  <a:pt x="4788847" y="260105"/>
                </a:cubicBezTo>
                <a:cubicBezTo>
                  <a:pt x="4832379" y="260105"/>
                  <a:pt x="4873372" y="277155"/>
                  <a:pt x="4911825" y="311256"/>
                </a:cubicBezTo>
                <a:cubicBezTo>
                  <a:pt x="4930689" y="276067"/>
                  <a:pt x="4955357" y="258473"/>
                  <a:pt x="4985830" y="258473"/>
                </a:cubicBezTo>
                <a:close/>
                <a:moveTo>
                  <a:pt x="3185605" y="258473"/>
                </a:moveTo>
                <a:cubicBezTo>
                  <a:pt x="3218254" y="258473"/>
                  <a:pt x="3242378" y="274962"/>
                  <a:pt x="3257977" y="307940"/>
                </a:cubicBezTo>
                <a:cubicBezTo>
                  <a:pt x="3269586" y="332580"/>
                  <a:pt x="3275390" y="363199"/>
                  <a:pt x="3275390" y="399799"/>
                </a:cubicBezTo>
                <a:cubicBezTo>
                  <a:pt x="3275390" y="449448"/>
                  <a:pt x="3272125" y="501451"/>
                  <a:pt x="3265596" y="555810"/>
                </a:cubicBezTo>
                <a:cubicBezTo>
                  <a:pt x="3259066" y="611257"/>
                  <a:pt x="3250722" y="655829"/>
                  <a:pt x="3240565" y="689527"/>
                </a:cubicBezTo>
                <a:cubicBezTo>
                  <a:pt x="3224240" y="744248"/>
                  <a:pt x="3205376" y="771609"/>
                  <a:pt x="3183973" y="771609"/>
                </a:cubicBezTo>
                <a:cubicBezTo>
                  <a:pt x="3170913" y="771609"/>
                  <a:pt x="3158942" y="756631"/>
                  <a:pt x="3148059" y="726674"/>
                </a:cubicBezTo>
                <a:cubicBezTo>
                  <a:pt x="3146970" y="724151"/>
                  <a:pt x="3141166" y="704123"/>
                  <a:pt x="3130646" y="666587"/>
                </a:cubicBezTo>
                <a:cubicBezTo>
                  <a:pt x="3108880" y="699237"/>
                  <a:pt x="3089109" y="722454"/>
                  <a:pt x="3071333" y="736239"/>
                </a:cubicBezTo>
                <a:cubicBezTo>
                  <a:pt x="3040498" y="759819"/>
                  <a:pt x="3007304" y="771609"/>
                  <a:pt x="2971753" y="771609"/>
                </a:cubicBezTo>
                <a:cubicBezTo>
                  <a:pt x="2925682" y="771609"/>
                  <a:pt x="2887409" y="752382"/>
                  <a:pt x="2856937" y="713929"/>
                </a:cubicBezTo>
                <a:cubicBezTo>
                  <a:pt x="2818483" y="665680"/>
                  <a:pt x="2799257" y="601833"/>
                  <a:pt x="2799257" y="522387"/>
                </a:cubicBezTo>
                <a:cubicBezTo>
                  <a:pt x="2799257" y="443303"/>
                  <a:pt x="2819753" y="378186"/>
                  <a:pt x="2860746" y="327036"/>
                </a:cubicBezTo>
                <a:cubicBezTo>
                  <a:pt x="2896297" y="282415"/>
                  <a:pt x="2938923" y="260105"/>
                  <a:pt x="2988622" y="260105"/>
                </a:cubicBezTo>
                <a:cubicBezTo>
                  <a:pt x="3032154" y="260105"/>
                  <a:pt x="3073147" y="277155"/>
                  <a:pt x="3111600" y="311256"/>
                </a:cubicBezTo>
                <a:cubicBezTo>
                  <a:pt x="3130464" y="276067"/>
                  <a:pt x="3155133" y="258473"/>
                  <a:pt x="3185605" y="258473"/>
                </a:cubicBezTo>
                <a:close/>
                <a:moveTo>
                  <a:pt x="1981684" y="257929"/>
                </a:moveTo>
                <a:cubicBezTo>
                  <a:pt x="2009979" y="257929"/>
                  <a:pt x="2024127" y="267179"/>
                  <a:pt x="2024127" y="285680"/>
                </a:cubicBezTo>
                <a:cubicBezTo>
                  <a:pt x="2024127" y="287857"/>
                  <a:pt x="2023946" y="290759"/>
                  <a:pt x="2023583" y="294387"/>
                </a:cubicBezTo>
                <a:cubicBezTo>
                  <a:pt x="2042084" y="271532"/>
                  <a:pt x="2065120" y="260105"/>
                  <a:pt x="2092690" y="260105"/>
                </a:cubicBezTo>
                <a:cubicBezTo>
                  <a:pt x="2116633" y="260105"/>
                  <a:pt x="2136767" y="270263"/>
                  <a:pt x="2153092" y="290578"/>
                </a:cubicBezTo>
                <a:cubicBezTo>
                  <a:pt x="2168328" y="309442"/>
                  <a:pt x="2175946" y="331208"/>
                  <a:pt x="2175946" y="355876"/>
                </a:cubicBezTo>
                <a:cubicBezTo>
                  <a:pt x="2175946" y="381270"/>
                  <a:pt x="2167421" y="403308"/>
                  <a:pt x="2150371" y="421991"/>
                </a:cubicBezTo>
                <a:cubicBezTo>
                  <a:pt x="2133321" y="440673"/>
                  <a:pt x="2112099" y="450015"/>
                  <a:pt x="2086705" y="450015"/>
                </a:cubicBezTo>
                <a:cubicBezTo>
                  <a:pt x="2062037" y="450015"/>
                  <a:pt x="2042084" y="440220"/>
                  <a:pt x="2026848" y="420630"/>
                </a:cubicBezTo>
                <a:cubicBezTo>
                  <a:pt x="2012700" y="402492"/>
                  <a:pt x="2005626" y="380726"/>
                  <a:pt x="2005626" y="355332"/>
                </a:cubicBezTo>
                <a:cubicBezTo>
                  <a:pt x="2005626" y="343361"/>
                  <a:pt x="2008710" y="329031"/>
                  <a:pt x="2014877" y="312344"/>
                </a:cubicBezTo>
                <a:cubicBezTo>
                  <a:pt x="1985855" y="343905"/>
                  <a:pt x="1966084" y="368210"/>
                  <a:pt x="1955564" y="385260"/>
                </a:cubicBezTo>
                <a:cubicBezTo>
                  <a:pt x="1938151" y="413556"/>
                  <a:pt x="1929445" y="442941"/>
                  <a:pt x="1929445" y="473413"/>
                </a:cubicBezTo>
                <a:cubicBezTo>
                  <a:pt x="1929445" y="506788"/>
                  <a:pt x="1939874" y="535265"/>
                  <a:pt x="1960734" y="558845"/>
                </a:cubicBezTo>
                <a:cubicBezTo>
                  <a:pt x="1981593" y="582425"/>
                  <a:pt x="2008528" y="594215"/>
                  <a:pt x="2041540" y="594215"/>
                </a:cubicBezTo>
                <a:cubicBezTo>
                  <a:pt x="2069473" y="594215"/>
                  <a:pt x="2101397" y="584420"/>
                  <a:pt x="2137311" y="564831"/>
                </a:cubicBezTo>
                <a:cubicBezTo>
                  <a:pt x="2146743" y="559752"/>
                  <a:pt x="2154361" y="557213"/>
                  <a:pt x="2160166" y="557213"/>
                </a:cubicBezTo>
                <a:cubicBezTo>
                  <a:pt x="2176853" y="557213"/>
                  <a:pt x="2185196" y="570272"/>
                  <a:pt x="2185196" y="596392"/>
                </a:cubicBezTo>
                <a:cubicBezTo>
                  <a:pt x="2185196" y="627590"/>
                  <a:pt x="2173951" y="657700"/>
                  <a:pt x="2151459" y="686721"/>
                </a:cubicBezTo>
                <a:cubicBezTo>
                  <a:pt x="2131144" y="712840"/>
                  <a:pt x="2105932" y="733337"/>
                  <a:pt x="2075822" y="748210"/>
                </a:cubicBezTo>
                <a:cubicBezTo>
                  <a:pt x="2043536" y="764172"/>
                  <a:pt x="2008166" y="772153"/>
                  <a:pt x="1969712" y="772153"/>
                </a:cubicBezTo>
                <a:cubicBezTo>
                  <a:pt x="1905139" y="772153"/>
                  <a:pt x="1851994" y="749661"/>
                  <a:pt x="1810275" y="704678"/>
                </a:cubicBezTo>
                <a:cubicBezTo>
                  <a:pt x="1768557" y="659695"/>
                  <a:pt x="1747698" y="604735"/>
                  <a:pt x="1747698" y="539800"/>
                </a:cubicBezTo>
                <a:cubicBezTo>
                  <a:pt x="1747698" y="447657"/>
                  <a:pt x="1783249" y="372019"/>
                  <a:pt x="1854352" y="312888"/>
                </a:cubicBezTo>
                <a:cubicBezTo>
                  <a:pt x="1898609" y="276248"/>
                  <a:pt x="1941053" y="257929"/>
                  <a:pt x="1981684" y="257929"/>
                </a:cubicBezTo>
                <a:close/>
                <a:moveTo>
                  <a:pt x="772041" y="257929"/>
                </a:moveTo>
                <a:cubicBezTo>
                  <a:pt x="828270" y="257566"/>
                  <a:pt x="856385" y="306851"/>
                  <a:pt x="856385" y="405785"/>
                </a:cubicBezTo>
                <a:cubicBezTo>
                  <a:pt x="856385" y="503625"/>
                  <a:pt x="843688" y="602916"/>
                  <a:pt x="818294" y="703658"/>
                </a:cubicBezTo>
                <a:cubicBezTo>
                  <a:pt x="807048" y="747870"/>
                  <a:pt x="790905" y="769976"/>
                  <a:pt x="769864" y="769976"/>
                </a:cubicBezTo>
                <a:cubicBezTo>
                  <a:pt x="751726" y="769976"/>
                  <a:pt x="736127" y="750588"/>
                  <a:pt x="723067" y="711812"/>
                </a:cubicBezTo>
                <a:cubicBezTo>
                  <a:pt x="694771" y="627377"/>
                  <a:pt x="680623" y="528628"/>
                  <a:pt x="680623" y="415563"/>
                </a:cubicBezTo>
                <a:cubicBezTo>
                  <a:pt x="680623" y="310836"/>
                  <a:pt x="711096" y="258291"/>
                  <a:pt x="772041" y="257929"/>
                </a:cubicBezTo>
                <a:close/>
                <a:moveTo>
                  <a:pt x="3568005" y="252487"/>
                </a:moveTo>
                <a:cubicBezTo>
                  <a:pt x="3593399" y="252487"/>
                  <a:pt x="3619155" y="257384"/>
                  <a:pt x="3645275" y="267179"/>
                </a:cubicBezTo>
                <a:cubicBezTo>
                  <a:pt x="3678649" y="279876"/>
                  <a:pt x="3695337" y="296926"/>
                  <a:pt x="3695337" y="318330"/>
                </a:cubicBezTo>
                <a:cubicBezTo>
                  <a:pt x="3695337" y="339007"/>
                  <a:pt x="3685542" y="349346"/>
                  <a:pt x="3665953" y="349346"/>
                </a:cubicBezTo>
                <a:cubicBezTo>
                  <a:pt x="3660511" y="349346"/>
                  <a:pt x="3653074" y="347714"/>
                  <a:pt x="3643642" y="344449"/>
                </a:cubicBezTo>
                <a:cubicBezTo>
                  <a:pt x="3617160" y="335380"/>
                  <a:pt x="3597208" y="330845"/>
                  <a:pt x="3583786" y="330845"/>
                </a:cubicBezTo>
                <a:cubicBezTo>
                  <a:pt x="3558754" y="330845"/>
                  <a:pt x="3538621" y="341547"/>
                  <a:pt x="3523385" y="362950"/>
                </a:cubicBezTo>
                <a:cubicBezTo>
                  <a:pt x="3509599" y="381814"/>
                  <a:pt x="3502707" y="404306"/>
                  <a:pt x="3502707" y="430425"/>
                </a:cubicBezTo>
                <a:cubicBezTo>
                  <a:pt x="3502707" y="459446"/>
                  <a:pt x="3510960" y="482845"/>
                  <a:pt x="3527466" y="500621"/>
                </a:cubicBezTo>
                <a:cubicBezTo>
                  <a:pt x="3543972" y="518396"/>
                  <a:pt x="3566735" y="527284"/>
                  <a:pt x="3595757" y="527284"/>
                </a:cubicBezTo>
                <a:cubicBezTo>
                  <a:pt x="3624416" y="527284"/>
                  <a:pt x="3646998" y="518578"/>
                  <a:pt x="3663504" y="501165"/>
                </a:cubicBezTo>
                <a:cubicBezTo>
                  <a:pt x="3680010" y="483752"/>
                  <a:pt x="3688263" y="460716"/>
                  <a:pt x="3688263" y="432057"/>
                </a:cubicBezTo>
                <a:cubicBezTo>
                  <a:pt x="3688263" y="429155"/>
                  <a:pt x="3687175" y="416458"/>
                  <a:pt x="3684998" y="393967"/>
                </a:cubicBezTo>
                <a:cubicBezTo>
                  <a:pt x="3684635" y="390339"/>
                  <a:pt x="3684454" y="385986"/>
                  <a:pt x="3684454" y="380907"/>
                </a:cubicBezTo>
                <a:cubicBezTo>
                  <a:pt x="3684454" y="360229"/>
                  <a:pt x="3694430" y="349890"/>
                  <a:pt x="3714382" y="349890"/>
                </a:cubicBezTo>
                <a:cubicBezTo>
                  <a:pt x="3735786" y="349890"/>
                  <a:pt x="3753561" y="366215"/>
                  <a:pt x="3767709" y="398864"/>
                </a:cubicBezTo>
                <a:cubicBezTo>
                  <a:pt x="3783671" y="436229"/>
                  <a:pt x="3791652" y="480668"/>
                  <a:pt x="3791652" y="532182"/>
                </a:cubicBezTo>
                <a:cubicBezTo>
                  <a:pt x="3791652" y="592401"/>
                  <a:pt x="3774783" y="644821"/>
                  <a:pt x="3741046" y="689442"/>
                </a:cubicBezTo>
                <a:cubicBezTo>
                  <a:pt x="3699327" y="744583"/>
                  <a:pt x="3641103" y="772153"/>
                  <a:pt x="3566373" y="772153"/>
                </a:cubicBezTo>
                <a:cubicBezTo>
                  <a:pt x="3506516" y="772153"/>
                  <a:pt x="3456454" y="753470"/>
                  <a:pt x="3416186" y="716105"/>
                </a:cubicBezTo>
                <a:cubicBezTo>
                  <a:pt x="3364311" y="668220"/>
                  <a:pt x="3338373" y="603284"/>
                  <a:pt x="3338373" y="521299"/>
                </a:cubicBezTo>
                <a:cubicBezTo>
                  <a:pt x="3338373" y="447294"/>
                  <a:pt x="3357781" y="385260"/>
                  <a:pt x="3396597" y="335198"/>
                </a:cubicBezTo>
                <a:cubicBezTo>
                  <a:pt x="3439041" y="280420"/>
                  <a:pt x="3496177" y="252850"/>
                  <a:pt x="3568005" y="252487"/>
                </a:cubicBezTo>
                <a:close/>
                <a:moveTo>
                  <a:pt x="1023774" y="252487"/>
                </a:moveTo>
                <a:cubicBezTo>
                  <a:pt x="1050619" y="252487"/>
                  <a:pt x="1071660" y="263098"/>
                  <a:pt x="1086896" y="284320"/>
                </a:cubicBezTo>
                <a:cubicBezTo>
                  <a:pt x="1099956" y="303020"/>
                  <a:pt x="1106486" y="326217"/>
                  <a:pt x="1106486" y="353912"/>
                </a:cubicBezTo>
                <a:cubicBezTo>
                  <a:pt x="1106486" y="370815"/>
                  <a:pt x="1102676" y="399947"/>
                  <a:pt x="1095058" y="441308"/>
                </a:cubicBezTo>
                <a:cubicBezTo>
                  <a:pt x="1125168" y="388497"/>
                  <a:pt x="1150925" y="347623"/>
                  <a:pt x="1172328" y="318687"/>
                </a:cubicBezTo>
                <a:cubicBezTo>
                  <a:pt x="1204977" y="274554"/>
                  <a:pt x="1236538" y="252487"/>
                  <a:pt x="1267011" y="252487"/>
                </a:cubicBezTo>
                <a:cubicBezTo>
                  <a:pt x="1308366" y="252487"/>
                  <a:pt x="1340834" y="294888"/>
                  <a:pt x="1364414" y="379691"/>
                </a:cubicBezTo>
                <a:cubicBezTo>
                  <a:pt x="1382553" y="444922"/>
                  <a:pt x="1391622" y="519573"/>
                  <a:pt x="1391622" y="603644"/>
                </a:cubicBezTo>
                <a:cubicBezTo>
                  <a:pt x="1391622" y="721425"/>
                  <a:pt x="1353712" y="780315"/>
                  <a:pt x="1277894" y="780315"/>
                </a:cubicBezTo>
                <a:cubicBezTo>
                  <a:pt x="1257579" y="780315"/>
                  <a:pt x="1243975" y="772334"/>
                  <a:pt x="1237082" y="756373"/>
                </a:cubicBezTo>
                <a:cubicBezTo>
                  <a:pt x="1232729" y="746215"/>
                  <a:pt x="1227469" y="717194"/>
                  <a:pt x="1221302" y="669308"/>
                </a:cubicBezTo>
                <a:cubicBezTo>
                  <a:pt x="1208242" y="565919"/>
                  <a:pt x="1189016" y="514225"/>
                  <a:pt x="1163622" y="514225"/>
                </a:cubicBezTo>
                <a:cubicBezTo>
                  <a:pt x="1146209" y="514225"/>
                  <a:pt x="1126075" y="542339"/>
                  <a:pt x="1103221" y="598568"/>
                </a:cubicBezTo>
                <a:cubicBezTo>
                  <a:pt x="1098142" y="611265"/>
                  <a:pt x="1085989" y="646272"/>
                  <a:pt x="1066762" y="703590"/>
                </a:cubicBezTo>
                <a:cubicBezTo>
                  <a:pt x="1053703" y="742406"/>
                  <a:pt x="1037197" y="761814"/>
                  <a:pt x="1017245" y="761814"/>
                </a:cubicBezTo>
                <a:cubicBezTo>
                  <a:pt x="997292" y="761814"/>
                  <a:pt x="982056" y="737407"/>
                  <a:pt x="971536" y="688592"/>
                </a:cubicBezTo>
                <a:cubicBezTo>
                  <a:pt x="948319" y="579381"/>
                  <a:pt x="936710" y="476684"/>
                  <a:pt x="936710" y="380499"/>
                </a:cubicBezTo>
                <a:cubicBezTo>
                  <a:pt x="936710" y="295158"/>
                  <a:pt x="965731" y="252487"/>
                  <a:pt x="1023774" y="252487"/>
                </a:cubicBezTo>
                <a:close/>
                <a:moveTo>
                  <a:pt x="4222542" y="250310"/>
                </a:moveTo>
                <a:cubicBezTo>
                  <a:pt x="4242494" y="250310"/>
                  <a:pt x="4258093" y="259017"/>
                  <a:pt x="4269339" y="276430"/>
                </a:cubicBezTo>
                <a:cubicBezTo>
                  <a:pt x="4273330" y="282597"/>
                  <a:pt x="4280766" y="300373"/>
                  <a:pt x="4291649" y="329757"/>
                </a:cubicBezTo>
                <a:cubicBezTo>
                  <a:pt x="4311602" y="383446"/>
                  <a:pt x="4331917" y="429337"/>
                  <a:pt x="4352595" y="467427"/>
                </a:cubicBezTo>
                <a:cubicBezTo>
                  <a:pt x="4367831" y="496086"/>
                  <a:pt x="4381435" y="510415"/>
                  <a:pt x="4393406" y="510415"/>
                </a:cubicBezTo>
                <a:cubicBezTo>
                  <a:pt x="4418437" y="510415"/>
                  <a:pt x="4437664" y="462349"/>
                  <a:pt x="4451086" y="366215"/>
                </a:cubicBezTo>
                <a:cubicBezTo>
                  <a:pt x="4457616" y="319418"/>
                  <a:pt x="4463964" y="290396"/>
                  <a:pt x="4470131" y="279151"/>
                </a:cubicBezTo>
                <a:cubicBezTo>
                  <a:pt x="4477749" y="265365"/>
                  <a:pt x="4491172" y="258473"/>
                  <a:pt x="4510399" y="258473"/>
                </a:cubicBezTo>
                <a:cubicBezTo>
                  <a:pt x="4537244" y="258473"/>
                  <a:pt x="4550666" y="274435"/>
                  <a:pt x="4550666" y="306358"/>
                </a:cubicBezTo>
                <a:cubicBezTo>
                  <a:pt x="4550666" y="339007"/>
                  <a:pt x="4541053" y="389976"/>
                  <a:pt x="4521826" y="459265"/>
                </a:cubicBezTo>
                <a:cubicBezTo>
                  <a:pt x="4505501" y="519122"/>
                  <a:pt x="4488996" y="569365"/>
                  <a:pt x="4472308" y="609995"/>
                </a:cubicBezTo>
                <a:cubicBezTo>
                  <a:pt x="4428413" y="716649"/>
                  <a:pt x="4384155" y="769976"/>
                  <a:pt x="4339535" y="769976"/>
                </a:cubicBezTo>
                <a:cubicBezTo>
                  <a:pt x="4298179" y="769976"/>
                  <a:pt x="4254466" y="725175"/>
                  <a:pt x="4208394" y="635571"/>
                </a:cubicBezTo>
                <a:cubicBezTo>
                  <a:pt x="4152890" y="527466"/>
                  <a:pt x="4125139" y="442941"/>
                  <a:pt x="4125139" y="381995"/>
                </a:cubicBezTo>
                <a:cubicBezTo>
                  <a:pt x="4125139" y="350072"/>
                  <a:pt x="4133120" y="321232"/>
                  <a:pt x="4149081" y="295475"/>
                </a:cubicBezTo>
                <a:cubicBezTo>
                  <a:pt x="4167583" y="265728"/>
                  <a:pt x="4192069" y="250673"/>
                  <a:pt x="4222542" y="250310"/>
                </a:cubicBezTo>
                <a:close/>
                <a:moveTo>
                  <a:pt x="4822040" y="6530"/>
                </a:moveTo>
                <a:cubicBezTo>
                  <a:pt x="4850336" y="6167"/>
                  <a:pt x="4873735" y="24306"/>
                  <a:pt x="4892236" y="60945"/>
                </a:cubicBezTo>
                <a:cubicBezTo>
                  <a:pt x="4907835" y="91781"/>
                  <a:pt x="4915634" y="122797"/>
                  <a:pt x="4915634" y="153995"/>
                </a:cubicBezTo>
                <a:cubicBezTo>
                  <a:pt x="4915634" y="196439"/>
                  <a:pt x="4901668" y="217661"/>
                  <a:pt x="4873735" y="217661"/>
                </a:cubicBezTo>
                <a:cubicBezTo>
                  <a:pt x="4851606" y="217661"/>
                  <a:pt x="4828207" y="201881"/>
                  <a:pt x="4803539" y="170320"/>
                </a:cubicBezTo>
                <a:cubicBezTo>
                  <a:pt x="4774518" y="133318"/>
                  <a:pt x="4760007" y="100306"/>
                  <a:pt x="4760007" y="71284"/>
                </a:cubicBezTo>
                <a:cubicBezTo>
                  <a:pt x="4760007" y="53146"/>
                  <a:pt x="4765811" y="37819"/>
                  <a:pt x="4777419" y="25303"/>
                </a:cubicBezTo>
                <a:cubicBezTo>
                  <a:pt x="4789028" y="12788"/>
                  <a:pt x="4803902" y="6530"/>
                  <a:pt x="4822040" y="6530"/>
                </a:cubicBezTo>
                <a:close/>
                <a:moveTo>
                  <a:pt x="3021815" y="6530"/>
                </a:moveTo>
                <a:cubicBezTo>
                  <a:pt x="3050111" y="6167"/>
                  <a:pt x="3073510" y="24306"/>
                  <a:pt x="3092011" y="60945"/>
                </a:cubicBezTo>
                <a:cubicBezTo>
                  <a:pt x="3107610" y="91781"/>
                  <a:pt x="3115409" y="122797"/>
                  <a:pt x="3115409" y="153995"/>
                </a:cubicBezTo>
                <a:cubicBezTo>
                  <a:pt x="3115409" y="196439"/>
                  <a:pt x="3101443" y="217661"/>
                  <a:pt x="3073510" y="217661"/>
                </a:cubicBezTo>
                <a:cubicBezTo>
                  <a:pt x="3051381" y="217661"/>
                  <a:pt x="3027982" y="201881"/>
                  <a:pt x="3003314" y="170320"/>
                </a:cubicBezTo>
                <a:cubicBezTo>
                  <a:pt x="2974292" y="133318"/>
                  <a:pt x="2959782" y="100306"/>
                  <a:pt x="2959782" y="71284"/>
                </a:cubicBezTo>
                <a:cubicBezTo>
                  <a:pt x="2959782" y="53146"/>
                  <a:pt x="2965586" y="37819"/>
                  <a:pt x="2977195" y="25303"/>
                </a:cubicBezTo>
                <a:cubicBezTo>
                  <a:pt x="2988803" y="12788"/>
                  <a:pt x="3003677" y="6530"/>
                  <a:pt x="3021815" y="6530"/>
                </a:cubicBezTo>
                <a:close/>
                <a:moveTo>
                  <a:pt x="773673" y="4897"/>
                </a:moveTo>
                <a:cubicBezTo>
                  <a:pt x="804509" y="4535"/>
                  <a:pt x="828633" y="15236"/>
                  <a:pt x="846046" y="37002"/>
                </a:cubicBezTo>
                <a:cubicBezTo>
                  <a:pt x="861645" y="56955"/>
                  <a:pt x="869444" y="82893"/>
                  <a:pt x="869444" y="114816"/>
                </a:cubicBezTo>
                <a:cubicBezTo>
                  <a:pt x="869444" y="145652"/>
                  <a:pt x="861282" y="170864"/>
                  <a:pt x="844957" y="190454"/>
                </a:cubicBezTo>
                <a:cubicBezTo>
                  <a:pt x="827545" y="210769"/>
                  <a:pt x="803602" y="220926"/>
                  <a:pt x="773129" y="220926"/>
                </a:cubicBezTo>
                <a:cubicBezTo>
                  <a:pt x="741206" y="220926"/>
                  <a:pt x="716175" y="210769"/>
                  <a:pt x="698036" y="190454"/>
                </a:cubicBezTo>
                <a:cubicBezTo>
                  <a:pt x="680986" y="171227"/>
                  <a:pt x="672461" y="145470"/>
                  <a:pt x="672461" y="113184"/>
                </a:cubicBezTo>
                <a:cubicBezTo>
                  <a:pt x="672461" y="76544"/>
                  <a:pt x="683888" y="48430"/>
                  <a:pt x="706743" y="28840"/>
                </a:cubicBezTo>
                <a:cubicBezTo>
                  <a:pt x="725244" y="12878"/>
                  <a:pt x="747554" y="4897"/>
                  <a:pt x="773673" y="4897"/>
                </a:cubicBezTo>
                <a:close/>
                <a:moveTo>
                  <a:pt x="2344210" y="0"/>
                </a:moveTo>
                <a:cubicBezTo>
                  <a:pt x="2410234" y="0"/>
                  <a:pt x="2443246" y="44802"/>
                  <a:pt x="2443246" y="134406"/>
                </a:cubicBezTo>
                <a:cubicBezTo>
                  <a:pt x="2443246" y="177938"/>
                  <a:pt x="2435446" y="241785"/>
                  <a:pt x="2419847" y="325948"/>
                </a:cubicBezTo>
                <a:cubicBezTo>
                  <a:pt x="2407876" y="390520"/>
                  <a:pt x="2397900" y="452917"/>
                  <a:pt x="2389919" y="513136"/>
                </a:cubicBezTo>
                <a:cubicBezTo>
                  <a:pt x="2428010" y="424983"/>
                  <a:pt x="2463742" y="359867"/>
                  <a:pt x="2497117" y="317785"/>
                </a:cubicBezTo>
                <a:cubicBezTo>
                  <a:pt x="2531580" y="274253"/>
                  <a:pt x="2561871" y="252487"/>
                  <a:pt x="2587990" y="252487"/>
                </a:cubicBezTo>
                <a:cubicBezTo>
                  <a:pt x="2624993" y="252487"/>
                  <a:pt x="2656917" y="285136"/>
                  <a:pt x="2683761" y="350435"/>
                </a:cubicBezTo>
                <a:cubicBezTo>
                  <a:pt x="2713871" y="423351"/>
                  <a:pt x="2728926" y="505700"/>
                  <a:pt x="2728926" y="597480"/>
                </a:cubicBezTo>
                <a:cubicBezTo>
                  <a:pt x="2728926" y="657337"/>
                  <a:pt x="2718587" y="703408"/>
                  <a:pt x="2697909" y="735695"/>
                </a:cubicBezTo>
                <a:cubicBezTo>
                  <a:pt x="2678683" y="765805"/>
                  <a:pt x="2651475" y="780859"/>
                  <a:pt x="2616286" y="780859"/>
                </a:cubicBezTo>
                <a:cubicBezTo>
                  <a:pt x="2597785" y="780859"/>
                  <a:pt x="2584363" y="774330"/>
                  <a:pt x="2576019" y="761270"/>
                </a:cubicBezTo>
                <a:cubicBezTo>
                  <a:pt x="2570940" y="752926"/>
                  <a:pt x="2566769" y="737690"/>
                  <a:pt x="2563504" y="715561"/>
                </a:cubicBezTo>
                <a:cubicBezTo>
                  <a:pt x="2555885" y="664774"/>
                  <a:pt x="2546091" y="617614"/>
                  <a:pt x="2534119" y="574081"/>
                </a:cubicBezTo>
                <a:cubicBezTo>
                  <a:pt x="2522874" y="533451"/>
                  <a:pt x="2508363" y="513136"/>
                  <a:pt x="2490587" y="513136"/>
                </a:cubicBezTo>
                <a:cubicBezTo>
                  <a:pt x="2473900" y="513136"/>
                  <a:pt x="2454129" y="535628"/>
                  <a:pt x="2431274" y="580611"/>
                </a:cubicBezTo>
                <a:cubicBezTo>
                  <a:pt x="2410234" y="621604"/>
                  <a:pt x="2388468" y="671848"/>
                  <a:pt x="2365976" y="731342"/>
                </a:cubicBezTo>
                <a:cubicBezTo>
                  <a:pt x="2357996" y="752745"/>
                  <a:pt x="2346387" y="763447"/>
                  <a:pt x="2331150" y="763447"/>
                </a:cubicBezTo>
                <a:cubicBezTo>
                  <a:pt x="2313738" y="763447"/>
                  <a:pt x="2303036" y="751112"/>
                  <a:pt x="2299045" y="726444"/>
                </a:cubicBezTo>
                <a:cubicBezTo>
                  <a:pt x="2296143" y="707943"/>
                  <a:pt x="2288888" y="650444"/>
                  <a:pt x="2277279" y="553948"/>
                </a:cubicBezTo>
                <a:cubicBezTo>
                  <a:pt x="2252248" y="343905"/>
                  <a:pt x="2239733" y="206415"/>
                  <a:pt x="2239733" y="141480"/>
                </a:cubicBezTo>
                <a:cubicBezTo>
                  <a:pt x="2239733" y="47160"/>
                  <a:pt x="2274558" y="0"/>
                  <a:pt x="2344210" y="0"/>
                </a:cubicBezTo>
                <a:close/>
                <a:moveTo>
                  <a:pt x="523475" y="0"/>
                </a:moveTo>
                <a:cubicBezTo>
                  <a:pt x="577527" y="0"/>
                  <a:pt x="604553" y="34463"/>
                  <a:pt x="604553" y="103389"/>
                </a:cubicBezTo>
                <a:cubicBezTo>
                  <a:pt x="604553" y="186463"/>
                  <a:pt x="559570" y="268267"/>
                  <a:pt x="469604" y="348802"/>
                </a:cubicBezTo>
                <a:lnTo>
                  <a:pt x="508238" y="454912"/>
                </a:lnTo>
                <a:cubicBezTo>
                  <a:pt x="526014" y="506788"/>
                  <a:pt x="539255" y="541251"/>
                  <a:pt x="547962" y="558301"/>
                </a:cubicBezTo>
                <a:cubicBezTo>
                  <a:pt x="566100" y="594578"/>
                  <a:pt x="589680" y="621967"/>
                  <a:pt x="618701" y="640468"/>
                </a:cubicBezTo>
                <a:cubicBezTo>
                  <a:pt x="645909" y="657881"/>
                  <a:pt x="659513" y="674750"/>
                  <a:pt x="659513" y="691074"/>
                </a:cubicBezTo>
                <a:cubicBezTo>
                  <a:pt x="659513" y="715380"/>
                  <a:pt x="644095" y="733881"/>
                  <a:pt x="613260" y="746578"/>
                </a:cubicBezTo>
                <a:cubicBezTo>
                  <a:pt x="590405" y="756010"/>
                  <a:pt x="565012" y="760726"/>
                  <a:pt x="537078" y="760726"/>
                </a:cubicBezTo>
                <a:cubicBezTo>
                  <a:pt x="470329" y="760726"/>
                  <a:pt x="409565" y="739141"/>
                  <a:pt x="354787" y="695972"/>
                </a:cubicBezTo>
                <a:cubicBezTo>
                  <a:pt x="304725" y="656430"/>
                  <a:pt x="261374" y="588774"/>
                  <a:pt x="224735" y="493003"/>
                </a:cubicBezTo>
                <a:cubicBezTo>
                  <a:pt x="209136" y="522024"/>
                  <a:pt x="198978" y="549050"/>
                  <a:pt x="194262" y="574081"/>
                </a:cubicBezTo>
                <a:cubicBezTo>
                  <a:pt x="192086" y="584602"/>
                  <a:pt x="189183" y="613986"/>
                  <a:pt x="185556" y="662234"/>
                </a:cubicBezTo>
                <a:cubicBezTo>
                  <a:pt x="179751" y="737327"/>
                  <a:pt x="151274" y="774874"/>
                  <a:pt x="100124" y="774874"/>
                </a:cubicBezTo>
                <a:cubicBezTo>
                  <a:pt x="68563" y="774874"/>
                  <a:pt x="44439" y="761633"/>
                  <a:pt x="27751" y="735151"/>
                </a:cubicBezTo>
                <a:cubicBezTo>
                  <a:pt x="13603" y="712659"/>
                  <a:pt x="6529" y="684726"/>
                  <a:pt x="6529" y="651351"/>
                </a:cubicBezTo>
                <a:cubicBezTo>
                  <a:pt x="6529" y="576621"/>
                  <a:pt x="31561" y="502797"/>
                  <a:pt x="81623" y="429881"/>
                </a:cubicBezTo>
                <a:cubicBezTo>
                  <a:pt x="102301" y="399771"/>
                  <a:pt x="131322" y="366759"/>
                  <a:pt x="168687" y="330845"/>
                </a:cubicBezTo>
                <a:cubicBezTo>
                  <a:pt x="152000" y="288038"/>
                  <a:pt x="132319" y="249313"/>
                  <a:pt x="109646" y="214668"/>
                </a:cubicBezTo>
                <a:cubicBezTo>
                  <a:pt x="86974" y="180024"/>
                  <a:pt x="58950" y="151093"/>
                  <a:pt x="25575" y="127876"/>
                </a:cubicBezTo>
                <a:cubicBezTo>
                  <a:pt x="8525" y="116267"/>
                  <a:pt x="0" y="103933"/>
                  <a:pt x="0" y="90874"/>
                </a:cubicBezTo>
                <a:cubicBezTo>
                  <a:pt x="0" y="74186"/>
                  <a:pt x="8525" y="58587"/>
                  <a:pt x="25575" y="44076"/>
                </a:cubicBezTo>
                <a:cubicBezTo>
                  <a:pt x="51331" y="21948"/>
                  <a:pt x="86339" y="10883"/>
                  <a:pt x="130596" y="10883"/>
                </a:cubicBezTo>
                <a:cubicBezTo>
                  <a:pt x="243780" y="10883"/>
                  <a:pt x="334472" y="76363"/>
                  <a:pt x="402673" y="207322"/>
                </a:cubicBezTo>
                <a:cubicBezTo>
                  <a:pt x="419723" y="183017"/>
                  <a:pt x="432783" y="144745"/>
                  <a:pt x="441852" y="92506"/>
                </a:cubicBezTo>
                <a:cubicBezTo>
                  <a:pt x="452372" y="30835"/>
                  <a:pt x="479580" y="0"/>
                  <a:pt x="523475" y="0"/>
                </a:cubicBez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09636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3"/>
          <p:cNvSpPr/>
          <p:nvPr/>
        </p:nvSpPr>
        <p:spPr>
          <a:xfrm>
            <a:off x="1256077" y="2602606"/>
            <a:ext cx="6661022" cy="1332586"/>
          </a:xfrm>
          <a:custGeom>
            <a:avLst/>
            <a:gdLst/>
            <a:ahLst/>
            <a:cxnLst/>
            <a:rect l="l" t="t" r="r" b="b"/>
            <a:pathLst>
              <a:path w="6661022" h="1332586">
                <a:moveTo>
                  <a:pt x="4517440" y="1199693"/>
                </a:moveTo>
                <a:cubicBezTo>
                  <a:pt x="4542637" y="1199693"/>
                  <a:pt x="4560519" y="1203960"/>
                  <a:pt x="4571085" y="1212495"/>
                </a:cubicBezTo>
                <a:cubicBezTo>
                  <a:pt x="4581652" y="1221029"/>
                  <a:pt x="4586935" y="1235863"/>
                  <a:pt x="4586935" y="1256996"/>
                </a:cubicBezTo>
                <a:lnTo>
                  <a:pt x="4586935" y="1276503"/>
                </a:lnTo>
                <a:cubicBezTo>
                  <a:pt x="4586935" y="1297636"/>
                  <a:pt x="4581448" y="1312266"/>
                  <a:pt x="4570476" y="1320394"/>
                </a:cubicBezTo>
                <a:cubicBezTo>
                  <a:pt x="4559503" y="1328522"/>
                  <a:pt x="4541824" y="1332586"/>
                  <a:pt x="4517440" y="1332586"/>
                </a:cubicBezTo>
                <a:cubicBezTo>
                  <a:pt x="4493869" y="1332586"/>
                  <a:pt x="4476801" y="1328319"/>
                  <a:pt x="4466234" y="1319784"/>
                </a:cubicBezTo>
                <a:cubicBezTo>
                  <a:pt x="4455668" y="1311250"/>
                  <a:pt x="4450384" y="1296823"/>
                  <a:pt x="4450384" y="1276503"/>
                </a:cubicBezTo>
                <a:lnTo>
                  <a:pt x="4450384" y="1256996"/>
                </a:lnTo>
                <a:cubicBezTo>
                  <a:pt x="4450384" y="1235863"/>
                  <a:pt x="4456074" y="1221029"/>
                  <a:pt x="4467453" y="1212495"/>
                </a:cubicBezTo>
                <a:cubicBezTo>
                  <a:pt x="4478832" y="1203960"/>
                  <a:pt x="4495495" y="1199693"/>
                  <a:pt x="4517440" y="1199693"/>
                </a:cubicBezTo>
                <a:close/>
                <a:moveTo>
                  <a:pt x="3404616" y="420624"/>
                </a:moveTo>
                <a:lnTo>
                  <a:pt x="3404616" y="671780"/>
                </a:lnTo>
                <a:lnTo>
                  <a:pt x="3450945" y="671780"/>
                </a:lnTo>
                <a:cubicBezTo>
                  <a:pt x="3468827" y="671780"/>
                  <a:pt x="3483660" y="677063"/>
                  <a:pt x="3495446" y="687629"/>
                </a:cubicBezTo>
                <a:cubicBezTo>
                  <a:pt x="3507231" y="698196"/>
                  <a:pt x="3513124" y="711607"/>
                  <a:pt x="3513124" y="727863"/>
                </a:cubicBezTo>
                <a:cubicBezTo>
                  <a:pt x="3513124" y="744932"/>
                  <a:pt x="3507231" y="758546"/>
                  <a:pt x="3495446" y="768706"/>
                </a:cubicBezTo>
                <a:cubicBezTo>
                  <a:pt x="3483660" y="778866"/>
                  <a:pt x="3468827" y="783946"/>
                  <a:pt x="3450945" y="783946"/>
                </a:cubicBezTo>
                <a:lnTo>
                  <a:pt x="3404616" y="783946"/>
                </a:lnTo>
                <a:lnTo>
                  <a:pt x="3404616" y="1039978"/>
                </a:lnTo>
                <a:lnTo>
                  <a:pt x="3624071" y="1039978"/>
                </a:lnTo>
                <a:cubicBezTo>
                  <a:pt x="3681780" y="1039978"/>
                  <a:pt x="3728516" y="1025754"/>
                  <a:pt x="3764279" y="997306"/>
                </a:cubicBezTo>
                <a:cubicBezTo>
                  <a:pt x="3800043" y="968858"/>
                  <a:pt x="3826255" y="931266"/>
                  <a:pt x="3842918" y="884530"/>
                </a:cubicBezTo>
                <a:cubicBezTo>
                  <a:pt x="3859580" y="837794"/>
                  <a:pt x="3867911" y="786384"/>
                  <a:pt x="3867911" y="730301"/>
                </a:cubicBezTo>
                <a:cubicBezTo>
                  <a:pt x="3867911" y="688848"/>
                  <a:pt x="3863238" y="649631"/>
                  <a:pt x="3853891" y="612648"/>
                </a:cubicBezTo>
                <a:cubicBezTo>
                  <a:pt x="3844543" y="575666"/>
                  <a:pt x="3829913" y="542748"/>
                  <a:pt x="3810000" y="513893"/>
                </a:cubicBezTo>
                <a:cubicBezTo>
                  <a:pt x="3790086" y="485039"/>
                  <a:pt x="3764889" y="462280"/>
                  <a:pt x="3734409" y="445618"/>
                </a:cubicBezTo>
                <a:cubicBezTo>
                  <a:pt x="3703929" y="428956"/>
                  <a:pt x="3667150" y="420624"/>
                  <a:pt x="3624071" y="420624"/>
                </a:cubicBezTo>
                <a:close/>
                <a:moveTo>
                  <a:pt x="4517440" y="413309"/>
                </a:moveTo>
                <a:cubicBezTo>
                  <a:pt x="4462983" y="413309"/>
                  <a:pt x="4414621" y="427127"/>
                  <a:pt x="4372355" y="454762"/>
                </a:cubicBezTo>
                <a:cubicBezTo>
                  <a:pt x="4330090" y="482397"/>
                  <a:pt x="4297171" y="519989"/>
                  <a:pt x="4273600" y="567538"/>
                </a:cubicBezTo>
                <a:cubicBezTo>
                  <a:pt x="4250029" y="615087"/>
                  <a:pt x="4238244" y="669341"/>
                  <a:pt x="4238244" y="730301"/>
                </a:cubicBezTo>
                <a:cubicBezTo>
                  <a:pt x="4238244" y="790448"/>
                  <a:pt x="4250029" y="844500"/>
                  <a:pt x="4273600" y="892455"/>
                </a:cubicBezTo>
                <a:cubicBezTo>
                  <a:pt x="4297171" y="940410"/>
                  <a:pt x="4330090" y="978205"/>
                  <a:pt x="4372355" y="1005840"/>
                </a:cubicBezTo>
                <a:cubicBezTo>
                  <a:pt x="4414621" y="1033476"/>
                  <a:pt x="4462983" y="1047293"/>
                  <a:pt x="4517440" y="1047293"/>
                </a:cubicBezTo>
                <a:cubicBezTo>
                  <a:pt x="4572711" y="1047293"/>
                  <a:pt x="4621479" y="1033476"/>
                  <a:pt x="4663744" y="1005840"/>
                </a:cubicBezTo>
                <a:cubicBezTo>
                  <a:pt x="4706010" y="978205"/>
                  <a:pt x="4739131" y="940410"/>
                  <a:pt x="4763109" y="892455"/>
                </a:cubicBezTo>
                <a:cubicBezTo>
                  <a:pt x="4787087" y="844500"/>
                  <a:pt x="4799075" y="790448"/>
                  <a:pt x="4799075" y="730301"/>
                </a:cubicBezTo>
                <a:cubicBezTo>
                  <a:pt x="4799075" y="670154"/>
                  <a:pt x="4787087" y="616103"/>
                  <a:pt x="4763109" y="568148"/>
                </a:cubicBezTo>
                <a:cubicBezTo>
                  <a:pt x="4739131" y="520192"/>
                  <a:pt x="4706010" y="482397"/>
                  <a:pt x="4663744" y="454762"/>
                </a:cubicBezTo>
                <a:cubicBezTo>
                  <a:pt x="4621479" y="427127"/>
                  <a:pt x="4572711" y="413309"/>
                  <a:pt x="4517440" y="413309"/>
                </a:cubicBezTo>
                <a:close/>
                <a:moveTo>
                  <a:pt x="2050465" y="413309"/>
                </a:moveTo>
                <a:cubicBezTo>
                  <a:pt x="1996007" y="413309"/>
                  <a:pt x="1947646" y="427127"/>
                  <a:pt x="1905380" y="454762"/>
                </a:cubicBezTo>
                <a:cubicBezTo>
                  <a:pt x="1863115" y="482397"/>
                  <a:pt x="1830197" y="519989"/>
                  <a:pt x="1806625" y="567538"/>
                </a:cubicBezTo>
                <a:cubicBezTo>
                  <a:pt x="1783054" y="615087"/>
                  <a:pt x="1771269" y="669341"/>
                  <a:pt x="1771269" y="730301"/>
                </a:cubicBezTo>
                <a:cubicBezTo>
                  <a:pt x="1771269" y="790448"/>
                  <a:pt x="1783054" y="844500"/>
                  <a:pt x="1806625" y="892455"/>
                </a:cubicBezTo>
                <a:cubicBezTo>
                  <a:pt x="1830197" y="940410"/>
                  <a:pt x="1863115" y="978205"/>
                  <a:pt x="1905380" y="1005840"/>
                </a:cubicBezTo>
                <a:cubicBezTo>
                  <a:pt x="1947646" y="1033476"/>
                  <a:pt x="1996007" y="1047293"/>
                  <a:pt x="2050465" y="1047293"/>
                </a:cubicBezTo>
                <a:cubicBezTo>
                  <a:pt x="2105736" y="1047293"/>
                  <a:pt x="2154504" y="1033476"/>
                  <a:pt x="2196769" y="1005840"/>
                </a:cubicBezTo>
                <a:cubicBezTo>
                  <a:pt x="2239035" y="978205"/>
                  <a:pt x="2272156" y="940410"/>
                  <a:pt x="2296134" y="892455"/>
                </a:cubicBezTo>
                <a:cubicBezTo>
                  <a:pt x="2320112" y="844500"/>
                  <a:pt x="2332101" y="790448"/>
                  <a:pt x="2332101" y="730301"/>
                </a:cubicBezTo>
                <a:cubicBezTo>
                  <a:pt x="2332101" y="670154"/>
                  <a:pt x="2320112" y="616103"/>
                  <a:pt x="2296134" y="568148"/>
                </a:cubicBezTo>
                <a:cubicBezTo>
                  <a:pt x="2272156" y="520192"/>
                  <a:pt x="2239035" y="482397"/>
                  <a:pt x="2196769" y="454762"/>
                </a:cubicBezTo>
                <a:cubicBezTo>
                  <a:pt x="2154504" y="427127"/>
                  <a:pt x="2105736" y="413309"/>
                  <a:pt x="2050465" y="413309"/>
                </a:cubicBezTo>
                <a:close/>
                <a:moveTo>
                  <a:pt x="5139003" y="303581"/>
                </a:moveTo>
                <a:cubicBezTo>
                  <a:pt x="5147945" y="303581"/>
                  <a:pt x="5157495" y="305410"/>
                  <a:pt x="5167655" y="309068"/>
                </a:cubicBezTo>
                <a:cubicBezTo>
                  <a:pt x="5177815" y="312725"/>
                  <a:pt x="5185333" y="318212"/>
                  <a:pt x="5190210" y="325527"/>
                </a:cubicBezTo>
                <a:lnTo>
                  <a:pt x="5660821" y="938143"/>
                </a:lnTo>
                <a:lnTo>
                  <a:pt x="5660821" y="360884"/>
                </a:lnTo>
                <a:cubicBezTo>
                  <a:pt x="5660821" y="344628"/>
                  <a:pt x="5666104" y="331013"/>
                  <a:pt x="5676671" y="320040"/>
                </a:cubicBezTo>
                <a:cubicBezTo>
                  <a:pt x="5687237" y="309068"/>
                  <a:pt x="5700648" y="303581"/>
                  <a:pt x="5716904" y="303581"/>
                </a:cubicBezTo>
                <a:cubicBezTo>
                  <a:pt x="5733160" y="303581"/>
                  <a:pt x="5746368" y="309068"/>
                  <a:pt x="5756529" y="320040"/>
                </a:cubicBezTo>
                <a:cubicBezTo>
                  <a:pt x="5766688" y="331013"/>
                  <a:pt x="5771768" y="344628"/>
                  <a:pt x="5771768" y="360884"/>
                </a:cubicBezTo>
                <a:lnTo>
                  <a:pt x="5771768" y="1094842"/>
                </a:lnTo>
                <a:cubicBezTo>
                  <a:pt x="5771768" y="1112724"/>
                  <a:pt x="5765875" y="1127557"/>
                  <a:pt x="5754090" y="1139343"/>
                </a:cubicBezTo>
                <a:cubicBezTo>
                  <a:pt x="5742304" y="1151128"/>
                  <a:pt x="5727470" y="1157021"/>
                  <a:pt x="5709589" y="1157021"/>
                </a:cubicBezTo>
                <a:cubicBezTo>
                  <a:pt x="5701462" y="1157021"/>
                  <a:pt x="5692723" y="1155396"/>
                  <a:pt x="5683376" y="1152144"/>
                </a:cubicBezTo>
                <a:cubicBezTo>
                  <a:pt x="5674029" y="1148893"/>
                  <a:pt x="5666917" y="1144423"/>
                  <a:pt x="5662040" y="1138733"/>
                </a:cubicBezTo>
                <a:lnTo>
                  <a:pt x="5188990" y="525265"/>
                </a:lnTo>
                <a:lnTo>
                  <a:pt x="5188990" y="1100938"/>
                </a:lnTo>
                <a:cubicBezTo>
                  <a:pt x="5188990" y="1116381"/>
                  <a:pt x="5183707" y="1129589"/>
                  <a:pt x="5173141" y="1140562"/>
                </a:cubicBezTo>
                <a:cubicBezTo>
                  <a:pt x="5162575" y="1151535"/>
                  <a:pt x="5149164" y="1157021"/>
                  <a:pt x="5132907" y="1157021"/>
                </a:cubicBezTo>
                <a:cubicBezTo>
                  <a:pt x="5115839" y="1157021"/>
                  <a:pt x="5102224" y="1151535"/>
                  <a:pt x="5092064" y="1140562"/>
                </a:cubicBezTo>
                <a:cubicBezTo>
                  <a:pt x="5081904" y="1129589"/>
                  <a:pt x="5076824" y="1116381"/>
                  <a:pt x="5076824" y="1100938"/>
                </a:cubicBezTo>
                <a:lnTo>
                  <a:pt x="5076824" y="365760"/>
                </a:lnTo>
                <a:cubicBezTo>
                  <a:pt x="5076824" y="347066"/>
                  <a:pt x="5082920" y="332029"/>
                  <a:pt x="5095112" y="320650"/>
                </a:cubicBezTo>
                <a:cubicBezTo>
                  <a:pt x="5107304" y="309271"/>
                  <a:pt x="5121935" y="303581"/>
                  <a:pt x="5139003" y="303581"/>
                </a:cubicBezTo>
                <a:close/>
                <a:moveTo>
                  <a:pt x="3338779" y="303581"/>
                </a:moveTo>
                <a:lnTo>
                  <a:pt x="3636263" y="303581"/>
                </a:lnTo>
                <a:cubicBezTo>
                  <a:pt x="3695598" y="303581"/>
                  <a:pt x="3748024" y="314757"/>
                  <a:pt x="3793540" y="337109"/>
                </a:cubicBezTo>
                <a:cubicBezTo>
                  <a:pt x="3839057" y="359461"/>
                  <a:pt x="3877055" y="390348"/>
                  <a:pt x="3907535" y="429768"/>
                </a:cubicBezTo>
                <a:cubicBezTo>
                  <a:pt x="3938016" y="469189"/>
                  <a:pt x="3960977" y="514706"/>
                  <a:pt x="3976420" y="566319"/>
                </a:cubicBezTo>
                <a:cubicBezTo>
                  <a:pt x="3991864" y="617932"/>
                  <a:pt x="3999585" y="672592"/>
                  <a:pt x="3999585" y="730301"/>
                </a:cubicBezTo>
                <a:cubicBezTo>
                  <a:pt x="3999585" y="809143"/>
                  <a:pt x="3985768" y="880872"/>
                  <a:pt x="3958132" y="945490"/>
                </a:cubicBezTo>
                <a:cubicBezTo>
                  <a:pt x="3930497" y="1010108"/>
                  <a:pt x="3889857" y="1061517"/>
                  <a:pt x="3836212" y="1099719"/>
                </a:cubicBezTo>
                <a:cubicBezTo>
                  <a:pt x="3782567" y="1137920"/>
                  <a:pt x="3715918" y="1157021"/>
                  <a:pt x="3636263" y="1157021"/>
                </a:cubicBezTo>
                <a:lnTo>
                  <a:pt x="3338779" y="1157021"/>
                </a:lnTo>
                <a:cubicBezTo>
                  <a:pt x="3321710" y="1157021"/>
                  <a:pt x="3307079" y="1151128"/>
                  <a:pt x="3294887" y="1139343"/>
                </a:cubicBezTo>
                <a:cubicBezTo>
                  <a:pt x="3282695" y="1127557"/>
                  <a:pt x="3276600" y="1112724"/>
                  <a:pt x="3276600" y="1094842"/>
                </a:cubicBezTo>
                <a:lnTo>
                  <a:pt x="3276600" y="783946"/>
                </a:lnTo>
                <a:lnTo>
                  <a:pt x="3243681" y="783946"/>
                </a:lnTo>
                <a:cubicBezTo>
                  <a:pt x="3225799" y="783946"/>
                  <a:pt x="3210966" y="778866"/>
                  <a:pt x="3199180" y="768706"/>
                </a:cubicBezTo>
                <a:cubicBezTo>
                  <a:pt x="3187395" y="758546"/>
                  <a:pt x="3181502" y="744525"/>
                  <a:pt x="3181502" y="726644"/>
                </a:cubicBezTo>
                <a:cubicBezTo>
                  <a:pt x="3181502" y="711200"/>
                  <a:pt x="3187395" y="698196"/>
                  <a:pt x="3199180" y="687629"/>
                </a:cubicBezTo>
                <a:cubicBezTo>
                  <a:pt x="3210966" y="677063"/>
                  <a:pt x="3225799" y="671780"/>
                  <a:pt x="3243681" y="671780"/>
                </a:cubicBezTo>
                <a:lnTo>
                  <a:pt x="3276600" y="671780"/>
                </a:lnTo>
                <a:lnTo>
                  <a:pt x="3276600" y="365760"/>
                </a:lnTo>
                <a:cubicBezTo>
                  <a:pt x="3276600" y="347879"/>
                  <a:pt x="3282695" y="333045"/>
                  <a:pt x="3294887" y="321260"/>
                </a:cubicBezTo>
                <a:cubicBezTo>
                  <a:pt x="3307079" y="309474"/>
                  <a:pt x="3321710" y="303581"/>
                  <a:pt x="3338779" y="303581"/>
                </a:cubicBezTo>
                <a:close/>
                <a:moveTo>
                  <a:pt x="2675686" y="303581"/>
                </a:moveTo>
                <a:cubicBezTo>
                  <a:pt x="2691942" y="303581"/>
                  <a:pt x="2706370" y="309474"/>
                  <a:pt x="2718968" y="321260"/>
                </a:cubicBezTo>
                <a:cubicBezTo>
                  <a:pt x="2731566" y="333045"/>
                  <a:pt x="2737866" y="347879"/>
                  <a:pt x="2737866" y="365760"/>
                </a:cubicBezTo>
                <a:lnTo>
                  <a:pt x="2737866" y="1094842"/>
                </a:lnTo>
                <a:cubicBezTo>
                  <a:pt x="2737053" y="1112724"/>
                  <a:pt x="2730347" y="1127557"/>
                  <a:pt x="2717749" y="1139343"/>
                </a:cubicBezTo>
                <a:cubicBezTo>
                  <a:pt x="2705151" y="1151128"/>
                  <a:pt x="2690317" y="1157021"/>
                  <a:pt x="2673248" y="1157021"/>
                </a:cubicBezTo>
                <a:cubicBezTo>
                  <a:pt x="2654553" y="1157021"/>
                  <a:pt x="2639313" y="1151128"/>
                  <a:pt x="2627528" y="1139343"/>
                </a:cubicBezTo>
                <a:cubicBezTo>
                  <a:pt x="2615742" y="1127557"/>
                  <a:pt x="2609850" y="1112724"/>
                  <a:pt x="2609850" y="1094842"/>
                </a:cubicBezTo>
                <a:lnTo>
                  <a:pt x="2609850" y="365760"/>
                </a:lnTo>
                <a:cubicBezTo>
                  <a:pt x="2609850" y="347879"/>
                  <a:pt x="2615946" y="333045"/>
                  <a:pt x="2628137" y="321260"/>
                </a:cubicBezTo>
                <a:cubicBezTo>
                  <a:pt x="2640329" y="309474"/>
                  <a:pt x="2656179" y="303581"/>
                  <a:pt x="2675686" y="303581"/>
                </a:cubicBezTo>
                <a:close/>
                <a:moveTo>
                  <a:pt x="875461" y="303581"/>
                </a:moveTo>
                <a:cubicBezTo>
                  <a:pt x="891717" y="303581"/>
                  <a:pt x="906145" y="309474"/>
                  <a:pt x="918743" y="321260"/>
                </a:cubicBezTo>
                <a:cubicBezTo>
                  <a:pt x="931341" y="333045"/>
                  <a:pt x="937640" y="347879"/>
                  <a:pt x="937640" y="365760"/>
                </a:cubicBezTo>
                <a:lnTo>
                  <a:pt x="937640" y="666903"/>
                </a:lnTo>
                <a:lnTo>
                  <a:pt x="1361922" y="666903"/>
                </a:lnTo>
                <a:lnTo>
                  <a:pt x="1361922" y="365760"/>
                </a:lnTo>
                <a:cubicBezTo>
                  <a:pt x="1361922" y="347879"/>
                  <a:pt x="1368221" y="333045"/>
                  <a:pt x="1380820" y="321260"/>
                </a:cubicBezTo>
                <a:cubicBezTo>
                  <a:pt x="1393418" y="309474"/>
                  <a:pt x="1408252" y="303581"/>
                  <a:pt x="1425321" y="303581"/>
                </a:cubicBezTo>
                <a:cubicBezTo>
                  <a:pt x="1444828" y="303581"/>
                  <a:pt x="1460271" y="309474"/>
                  <a:pt x="1471650" y="321260"/>
                </a:cubicBezTo>
                <a:cubicBezTo>
                  <a:pt x="1483029" y="333045"/>
                  <a:pt x="1488719" y="347879"/>
                  <a:pt x="1488719" y="365760"/>
                </a:cubicBezTo>
                <a:lnTo>
                  <a:pt x="1488719" y="1094842"/>
                </a:lnTo>
                <a:cubicBezTo>
                  <a:pt x="1488719" y="1112724"/>
                  <a:pt x="1482826" y="1127557"/>
                  <a:pt x="1471040" y="1139343"/>
                </a:cubicBezTo>
                <a:cubicBezTo>
                  <a:pt x="1459255" y="1151128"/>
                  <a:pt x="1443609" y="1157021"/>
                  <a:pt x="1424101" y="1157021"/>
                </a:cubicBezTo>
                <a:cubicBezTo>
                  <a:pt x="1407033" y="1157021"/>
                  <a:pt x="1392402" y="1151128"/>
                  <a:pt x="1380210" y="1139343"/>
                </a:cubicBezTo>
                <a:cubicBezTo>
                  <a:pt x="1368018" y="1127557"/>
                  <a:pt x="1361922" y="1112724"/>
                  <a:pt x="1361922" y="1094842"/>
                </a:cubicBezTo>
                <a:lnTo>
                  <a:pt x="1361922" y="783946"/>
                </a:lnTo>
                <a:lnTo>
                  <a:pt x="937640" y="783946"/>
                </a:lnTo>
                <a:lnTo>
                  <a:pt x="937640" y="1094842"/>
                </a:lnTo>
                <a:cubicBezTo>
                  <a:pt x="936828" y="1112724"/>
                  <a:pt x="930122" y="1127557"/>
                  <a:pt x="917524" y="1139343"/>
                </a:cubicBezTo>
                <a:cubicBezTo>
                  <a:pt x="904925" y="1151128"/>
                  <a:pt x="890092" y="1157021"/>
                  <a:pt x="873023" y="1157021"/>
                </a:cubicBezTo>
                <a:cubicBezTo>
                  <a:pt x="854329" y="1157021"/>
                  <a:pt x="839089" y="1151128"/>
                  <a:pt x="827303" y="1139343"/>
                </a:cubicBezTo>
                <a:cubicBezTo>
                  <a:pt x="815517" y="1127557"/>
                  <a:pt x="809624" y="1112724"/>
                  <a:pt x="809624" y="1094842"/>
                </a:cubicBezTo>
                <a:lnTo>
                  <a:pt x="809624" y="365760"/>
                </a:lnTo>
                <a:cubicBezTo>
                  <a:pt x="809624" y="347879"/>
                  <a:pt x="815721" y="333045"/>
                  <a:pt x="827912" y="321260"/>
                </a:cubicBezTo>
                <a:cubicBezTo>
                  <a:pt x="840105" y="309474"/>
                  <a:pt x="855954" y="303581"/>
                  <a:pt x="875461" y="303581"/>
                </a:cubicBezTo>
                <a:close/>
                <a:moveTo>
                  <a:pt x="601065" y="299924"/>
                </a:moveTo>
                <a:cubicBezTo>
                  <a:pt x="617321" y="299924"/>
                  <a:pt x="630732" y="306426"/>
                  <a:pt x="641299" y="319431"/>
                </a:cubicBezTo>
                <a:cubicBezTo>
                  <a:pt x="651865" y="332436"/>
                  <a:pt x="657148" y="345847"/>
                  <a:pt x="657148" y="359664"/>
                </a:cubicBezTo>
                <a:cubicBezTo>
                  <a:pt x="657148" y="374295"/>
                  <a:pt x="651052" y="387706"/>
                  <a:pt x="638860" y="399898"/>
                </a:cubicBezTo>
                <a:lnTo>
                  <a:pt x="355582" y="668717"/>
                </a:lnTo>
                <a:lnTo>
                  <a:pt x="649833" y="1052170"/>
                </a:lnTo>
                <a:cubicBezTo>
                  <a:pt x="659587" y="1065175"/>
                  <a:pt x="664463" y="1079399"/>
                  <a:pt x="664463" y="1094842"/>
                </a:cubicBezTo>
                <a:cubicBezTo>
                  <a:pt x="664463" y="1114349"/>
                  <a:pt x="657148" y="1129792"/>
                  <a:pt x="642518" y="1141172"/>
                </a:cubicBezTo>
                <a:cubicBezTo>
                  <a:pt x="627888" y="1152551"/>
                  <a:pt x="612038" y="1158240"/>
                  <a:pt x="594969" y="1158240"/>
                </a:cubicBezTo>
                <a:cubicBezTo>
                  <a:pt x="576275" y="1158240"/>
                  <a:pt x="561238" y="1150519"/>
                  <a:pt x="549859" y="1135076"/>
                </a:cubicBezTo>
                <a:lnTo>
                  <a:pt x="259114" y="760260"/>
                </a:lnTo>
                <a:lnTo>
                  <a:pt x="128015" y="884667"/>
                </a:lnTo>
                <a:lnTo>
                  <a:pt x="128015" y="1094842"/>
                </a:lnTo>
                <a:cubicBezTo>
                  <a:pt x="127203" y="1112724"/>
                  <a:pt x="121107" y="1127557"/>
                  <a:pt x="109727" y="1139343"/>
                </a:cubicBezTo>
                <a:cubicBezTo>
                  <a:pt x="98348" y="1151128"/>
                  <a:pt x="82905" y="1157021"/>
                  <a:pt x="63398" y="1157021"/>
                </a:cubicBezTo>
                <a:cubicBezTo>
                  <a:pt x="44703" y="1157021"/>
                  <a:pt x="29463" y="1151128"/>
                  <a:pt x="17678" y="1139343"/>
                </a:cubicBezTo>
                <a:cubicBezTo>
                  <a:pt x="5892" y="1127557"/>
                  <a:pt x="0" y="1112724"/>
                  <a:pt x="0" y="1094842"/>
                </a:cubicBezTo>
                <a:lnTo>
                  <a:pt x="0" y="365760"/>
                </a:lnTo>
                <a:cubicBezTo>
                  <a:pt x="0" y="347879"/>
                  <a:pt x="6095" y="333045"/>
                  <a:pt x="18288" y="321260"/>
                </a:cubicBezTo>
                <a:cubicBezTo>
                  <a:pt x="30479" y="309474"/>
                  <a:pt x="46329" y="303581"/>
                  <a:pt x="65836" y="303581"/>
                </a:cubicBezTo>
                <a:cubicBezTo>
                  <a:pt x="84531" y="303581"/>
                  <a:pt x="99567" y="309474"/>
                  <a:pt x="110947" y="321260"/>
                </a:cubicBezTo>
                <a:cubicBezTo>
                  <a:pt x="122326" y="333045"/>
                  <a:pt x="128015" y="347879"/>
                  <a:pt x="128015" y="365760"/>
                </a:cubicBezTo>
                <a:lnTo>
                  <a:pt x="128015" y="733459"/>
                </a:lnTo>
                <a:lnTo>
                  <a:pt x="552297" y="323088"/>
                </a:lnTo>
                <a:cubicBezTo>
                  <a:pt x="566927" y="307645"/>
                  <a:pt x="583183" y="299924"/>
                  <a:pt x="601065" y="299924"/>
                </a:cubicBezTo>
                <a:close/>
                <a:moveTo>
                  <a:pt x="6368414" y="291389"/>
                </a:moveTo>
                <a:cubicBezTo>
                  <a:pt x="6408241" y="291389"/>
                  <a:pt x="6446850" y="295860"/>
                  <a:pt x="6484238" y="304800"/>
                </a:cubicBezTo>
                <a:cubicBezTo>
                  <a:pt x="6521627" y="313741"/>
                  <a:pt x="6555358" y="326746"/>
                  <a:pt x="6585432" y="343815"/>
                </a:cubicBezTo>
                <a:cubicBezTo>
                  <a:pt x="6595998" y="349504"/>
                  <a:pt x="6603720" y="357023"/>
                  <a:pt x="6608597" y="366370"/>
                </a:cubicBezTo>
                <a:cubicBezTo>
                  <a:pt x="6613473" y="375717"/>
                  <a:pt x="6615912" y="384861"/>
                  <a:pt x="6615912" y="393802"/>
                </a:cubicBezTo>
                <a:cubicBezTo>
                  <a:pt x="6615912" y="410871"/>
                  <a:pt x="6610425" y="425704"/>
                  <a:pt x="6599453" y="438303"/>
                </a:cubicBezTo>
                <a:cubicBezTo>
                  <a:pt x="6588480" y="450901"/>
                  <a:pt x="6574866" y="457200"/>
                  <a:pt x="6558609" y="457200"/>
                </a:cubicBezTo>
                <a:cubicBezTo>
                  <a:pt x="6552920" y="457200"/>
                  <a:pt x="6547027" y="456388"/>
                  <a:pt x="6540931" y="454762"/>
                </a:cubicBezTo>
                <a:cubicBezTo>
                  <a:pt x="6534835" y="453136"/>
                  <a:pt x="6529349" y="451104"/>
                  <a:pt x="6524472" y="448666"/>
                </a:cubicBezTo>
                <a:cubicBezTo>
                  <a:pt x="6501714" y="437287"/>
                  <a:pt x="6477330" y="428549"/>
                  <a:pt x="6451320" y="422453"/>
                </a:cubicBezTo>
                <a:cubicBezTo>
                  <a:pt x="6425310" y="416357"/>
                  <a:pt x="6397675" y="413309"/>
                  <a:pt x="6368414" y="413309"/>
                </a:cubicBezTo>
                <a:cubicBezTo>
                  <a:pt x="6309892" y="413309"/>
                  <a:pt x="6257060" y="427330"/>
                  <a:pt x="6209918" y="455372"/>
                </a:cubicBezTo>
                <a:cubicBezTo>
                  <a:pt x="6162776" y="483413"/>
                  <a:pt x="6125590" y="521412"/>
                  <a:pt x="6098362" y="569367"/>
                </a:cubicBezTo>
                <a:cubicBezTo>
                  <a:pt x="6071133" y="617322"/>
                  <a:pt x="6057518" y="670967"/>
                  <a:pt x="6057518" y="730301"/>
                </a:cubicBezTo>
                <a:cubicBezTo>
                  <a:pt x="6057518" y="788823"/>
                  <a:pt x="6071133" y="842264"/>
                  <a:pt x="6098362" y="890626"/>
                </a:cubicBezTo>
                <a:cubicBezTo>
                  <a:pt x="6125590" y="938988"/>
                  <a:pt x="6162776" y="977189"/>
                  <a:pt x="6209918" y="1005231"/>
                </a:cubicBezTo>
                <a:cubicBezTo>
                  <a:pt x="6257060" y="1033272"/>
                  <a:pt x="6309892" y="1047293"/>
                  <a:pt x="6368414" y="1047293"/>
                </a:cubicBezTo>
                <a:cubicBezTo>
                  <a:pt x="6396863" y="1047293"/>
                  <a:pt x="6426936" y="1043839"/>
                  <a:pt x="6458635" y="1036930"/>
                </a:cubicBezTo>
                <a:cubicBezTo>
                  <a:pt x="6474485" y="1033476"/>
                  <a:pt x="6489115" y="1029462"/>
                  <a:pt x="6502526" y="1024890"/>
                </a:cubicBezTo>
                <a:lnTo>
                  <a:pt x="6529349" y="1013603"/>
                </a:lnTo>
                <a:lnTo>
                  <a:pt x="6529349" y="827837"/>
                </a:lnTo>
                <a:lnTo>
                  <a:pt x="6389140" y="827837"/>
                </a:lnTo>
                <a:cubicBezTo>
                  <a:pt x="6371259" y="827837"/>
                  <a:pt x="6356425" y="822148"/>
                  <a:pt x="6344640" y="810768"/>
                </a:cubicBezTo>
                <a:cubicBezTo>
                  <a:pt x="6332854" y="799389"/>
                  <a:pt x="6326962" y="784759"/>
                  <a:pt x="6326962" y="766877"/>
                </a:cubicBezTo>
                <a:cubicBezTo>
                  <a:pt x="6326962" y="748996"/>
                  <a:pt x="6332854" y="734365"/>
                  <a:pt x="6344640" y="722986"/>
                </a:cubicBezTo>
                <a:cubicBezTo>
                  <a:pt x="6356425" y="711607"/>
                  <a:pt x="6371259" y="705917"/>
                  <a:pt x="6389140" y="705917"/>
                </a:cubicBezTo>
                <a:lnTo>
                  <a:pt x="6600062" y="705917"/>
                </a:lnTo>
                <a:cubicBezTo>
                  <a:pt x="6617131" y="705917"/>
                  <a:pt x="6631558" y="711810"/>
                  <a:pt x="6643344" y="723596"/>
                </a:cubicBezTo>
                <a:cubicBezTo>
                  <a:pt x="6655129" y="735381"/>
                  <a:pt x="6661022" y="750215"/>
                  <a:pt x="6661022" y="768096"/>
                </a:cubicBezTo>
                <a:lnTo>
                  <a:pt x="6661022" y="1038759"/>
                </a:lnTo>
                <a:cubicBezTo>
                  <a:pt x="6661022" y="1051764"/>
                  <a:pt x="6657771" y="1062736"/>
                  <a:pt x="6651269" y="1071677"/>
                </a:cubicBezTo>
                <a:cubicBezTo>
                  <a:pt x="6644766" y="1080618"/>
                  <a:pt x="6637451" y="1087933"/>
                  <a:pt x="6629323" y="1093623"/>
                </a:cubicBezTo>
                <a:cubicBezTo>
                  <a:pt x="6592747" y="1116381"/>
                  <a:pt x="6552310" y="1134669"/>
                  <a:pt x="6508013" y="1148487"/>
                </a:cubicBezTo>
                <a:cubicBezTo>
                  <a:pt x="6463715" y="1162304"/>
                  <a:pt x="6417182" y="1169213"/>
                  <a:pt x="6368414" y="1169213"/>
                </a:cubicBezTo>
                <a:cubicBezTo>
                  <a:pt x="6306641" y="1169213"/>
                  <a:pt x="6248933" y="1158037"/>
                  <a:pt x="6195288" y="1135685"/>
                </a:cubicBezTo>
                <a:cubicBezTo>
                  <a:pt x="6141643" y="1113333"/>
                  <a:pt x="6094704" y="1082040"/>
                  <a:pt x="6054470" y="1041807"/>
                </a:cubicBezTo>
                <a:cubicBezTo>
                  <a:pt x="6014237" y="1001573"/>
                  <a:pt x="5982740" y="955040"/>
                  <a:pt x="5959982" y="902208"/>
                </a:cubicBezTo>
                <a:cubicBezTo>
                  <a:pt x="5937224" y="849376"/>
                  <a:pt x="5925845" y="792074"/>
                  <a:pt x="5925845" y="730301"/>
                </a:cubicBezTo>
                <a:cubicBezTo>
                  <a:pt x="5925845" y="668528"/>
                  <a:pt x="5937224" y="611226"/>
                  <a:pt x="5959982" y="558394"/>
                </a:cubicBezTo>
                <a:cubicBezTo>
                  <a:pt x="5982740" y="505562"/>
                  <a:pt x="6014237" y="459029"/>
                  <a:pt x="6054470" y="418796"/>
                </a:cubicBezTo>
                <a:cubicBezTo>
                  <a:pt x="6094704" y="378562"/>
                  <a:pt x="6141643" y="347269"/>
                  <a:pt x="6195288" y="324917"/>
                </a:cubicBezTo>
                <a:cubicBezTo>
                  <a:pt x="6248933" y="302565"/>
                  <a:pt x="6306641" y="291389"/>
                  <a:pt x="6368414" y="291389"/>
                </a:cubicBezTo>
                <a:close/>
                <a:moveTo>
                  <a:pt x="4517440" y="291389"/>
                </a:moveTo>
                <a:cubicBezTo>
                  <a:pt x="4577587" y="291389"/>
                  <a:pt x="4632858" y="302565"/>
                  <a:pt x="4683252" y="324917"/>
                </a:cubicBezTo>
                <a:cubicBezTo>
                  <a:pt x="4733645" y="347269"/>
                  <a:pt x="4777333" y="378359"/>
                  <a:pt x="4814315" y="418186"/>
                </a:cubicBezTo>
                <a:cubicBezTo>
                  <a:pt x="4851298" y="458013"/>
                  <a:pt x="4879949" y="504546"/>
                  <a:pt x="4900269" y="557784"/>
                </a:cubicBezTo>
                <a:cubicBezTo>
                  <a:pt x="4920589" y="611023"/>
                  <a:pt x="4930749" y="668528"/>
                  <a:pt x="4930749" y="730301"/>
                </a:cubicBezTo>
                <a:cubicBezTo>
                  <a:pt x="4930749" y="792074"/>
                  <a:pt x="4920589" y="849580"/>
                  <a:pt x="4900269" y="902818"/>
                </a:cubicBezTo>
                <a:cubicBezTo>
                  <a:pt x="4879949" y="956056"/>
                  <a:pt x="4851298" y="1002589"/>
                  <a:pt x="4814315" y="1042416"/>
                </a:cubicBezTo>
                <a:cubicBezTo>
                  <a:pt x="4777333" y="1082244"/>
                  <a:pt x="4733645" y="1113333"/>
                  <a:pt x="4683252" y="1135685"/>
                </a:cubicBezTo>
                <a:cubicBezTo>
                  <a:pt x="4632858" y="1158037"/>
                  <a:pt x="4577587" y="1169213"/>
                  <a:pt x="4517440" y="1169213"/>
                </a:cubicBezTo>
                <a:cubicBezTo>
                  <a:pt x="4458106" y="1169213"/>
                  <a:pt x="4403242" y="1158037"/>
                  <a:pt x="4352848" y="1135685"/>
                </a:cubicBezTo>
                <a:cubicBezTo>
                  <a:pt x="4302455" y="1113333"/>
                  <a:pt x="4258767" y="1082244"/>
                  <a:pt x="4221784" y="1042416"/>
                </a:cubicBezTo>
                <a:cubicBezTo>
                  <a:pt x="4184802" y="1002589"/>
                  <a:pt x="4156354" y="956056"/>
                  <a:pt x="4136440" y="902818"/>
                </a:cubicBezTo>
                <a:cubicBezTo>
                  <a:pt x="4116527" y="849580"/>
                  <a:pt x="4106570" y="792074"/>
                  <a:pt x="4106570" y="730301"/>
                </a:cubicBezTo>
                <a:cubicBezTo>
                  <a:pt x="4106570" y="668528"/>
                  <a:pt x="4116527" y="611023"/>
                  <a:pt x="4136440" y="557784"/>
                </a:cubicBezTo>
                <a:cubicBezTo>
                  <a:pt x="4156354" y="504546"/>
                  <a:pt x="4184802" y="458013"/>
                  <a:pt x="4221784" y="418186"/>
                </a:cubicBezTo>
                <a:cubicBezTo>
                  <a:pt x="4258767" y="378359"/>
                  <a:pt x="4302455" y="347269"/>
                  <a:pt x="4352848" y="324917"/>
                </a:cubicBezTo>
                <a:cubicBezTo>
                  <a:pt x="4403242" y="302565"/>
                  <a:pt x="4458106" y="291389"/>
                  <a:pt x="4517440" y="291389"/>
                </a:cubicBezTo>
                <a:close/>
                <a:moveTo>
                  <a:pt x="2302839" y="167031"/>
                </a:moveTo>
                <a:cubicBezTo>
                  <a:pt x="2322347" y="167031"/>
                  <a:pt x="2335555" y="173533"/>
                  <a:pt x="2342464" y="186538"/>
                </a:cubicBezTo>
                <a:cubicBezTo>
                  <a:pt x="2349372" y="199543"/>
                  <a:pt x="2352827" y="212141"/>
                  <a:pt x="2352827" y="224333"/>
                </a:cubicBezTo>
                <a:cubicBezTo>
                  <a:pt x="2352827" y="258471"/>
                  <a:pt x="2345309" y="289560"/>
                  <a:pt x="2330272" y="317602"/>
                </a:cubicBezTo>
                <a:cubicBezTo>
                  <a:pt x="2322753" y="331623"/>
                  <a:pt x="2313305" y="344170"/>
                  <a:pt x="2301925" y="355245"/>
                </a:cubicBezTo>
                <a:lnTo>
                  <a:pt x="2288606" y="366399"/>
                </a:lnTo>
                <a:lnTo>
                  <a:pt x="2318346" y="389954"/>
                </a:lnTo>
                <a:cubicBezTo>
                  <a:pt x="2328431" y="398818"/>
                  <a:pt x="2338095" y="408229"/>
                  <a:pt x="2347341" y="418186"/>
                </a:cubicBezTo>
                <a:cubicBezTo>
                  <a:pt x="2384323" y="458013"/>
                  <a:pt x="2412974" y="504546"/>
                  <a:pt x="2433294" y="557784"/>
                </a:cubicBezTo>
                <a:cubicBezTo>
                  <a:pt x="2453614" y="611023"/>
                  <a:pt x="2463774" y="668528"/>
                  <a:pt x="2463774" y="730301"/>
                </a:cubicBezTo>
                <a:cubicBezTo>
                  <a:pt x="2463774" y="792074"/>
                  <a:pt x="2453614" y="849580"/>
                  <a:pt x="2433294" y="902818"/>
                </a:cubicBezTo>
                <a:cubicBezTo>
                  <a:pt x="2412974" y="956056"/>
                  <a:pt x="2384323" y="1002589"/>
                  <a:pt x="2347341" y="1042416"/>
                </a:cubicBezTo>
                <a:cubicBezTo>
                  <a:pt x="2310358" y="1082244"/>
                  <a:pt x="2266670" y="1113333"/>
                  <a:pt x="2216276" y="1135685"/>
                </a:cubicBezTo>
                <a:cubicBezTo>
                  <a:pt x="2165883" y="1158037"/>
                  <a:pt x="2110612" y="1169213"/>
                  <a:pt x="2050465" y="1169213"/>
                </a:cubicBezTo>
                <a:cubicBezTo>
                  <a:pt x="1991131" y="1169213"/>
                  <a:pt x="1936267" y="1158037"/>
                  <a:pt x="1885873" y="1135685"/>
                </a:cubicBezTo>
                <a:cubicBezTo>
                  <a:pt x="1835480" y="1113333"/>
                  <a:pt x="1791792" y="1082244"/>
                  <a:pt x="1754809" y="1042416"/>
                </a:cubicBezTo>
                <a:cubicBezTo>
                  <a:pt x="1717827" y="1002589"/>
                  <a:pt x="1689379" y="956056"/>
                  <a:pt x="1669465" y="902818"/>
                </a:cubicBezTo>
                <a:cubicBezTo>
                  <a:pt x="1649552" y="849580"/>
                  <a:pt x="1639595" y="792074"/>
                  <a:pt x="1639595" y="730301"/>
                </a:cubicBezTo>
                <a:cubicBezTo>
                  <a:pt x="1639595" y="668528"/>
                  <a:pt x="1649552" y="611023"/>
                  <a:pt x="1669465" y="557784"/>
                </a:cubicBezTo>
                <a:cubicBezTo>
                  <a:pt x="1689379" y="504546"/>
                  <a:pt x="1717827" y="458013"/>
                  <a:pt x="1754809" y="418186"/>
                </a:cubicBezTo>
                <a:cubicBezTo>
                  <a:pt x="1791792" y="378359"/>
                  <a:pt x="1835480" y="347269"/>
                  <a:pt x="1885873" y="324917"/>
                </a:cubicBezTo>
                <a:cubicBezTo>
                  <a:pt x="1936267" y="302565"/>
                  <a:pt x="1991131" y="291389"/>
                  <a:pt x="2050465" y="291389"/>
                </a:cubicBezTo>
                <a:cubicBezTo>
                  <a:pt x="2080539" y="291389"/>
                  <a:pt x="2109393" y="294183"/>
                  <a:pt x="2137028" y="299771"/>
                </a:cubicBezTo>
                <a:lnTo>
                  <a:pt x="2158250" y="305256"/>
                </a:lnTo>
                <a:lnTo>
                  <a:pt x="2167280" y="304800"/>
                </a:lnTo>
                <a:cubicBezTo>
                  <a:pt x="2189987" y="302362"/>
                  <a:pt x="2208352" y="296266"/>
                  <a:pt x="2222373" y="286512"/>
                </a:cubicBezTo>
                <a:cubicBezTo>
                  <a:pt x="2241067" y="273507"/>
                  <a:pt x="2250414" y="252781"/>
                  <a:pt x="2250414" y="224333"/>
                </a:cubicBezTo>
                <a:cubicBezTo>
                  <a:pt x="2250414" y="210516"/>
                  <a:pt x="2254885" y="197511"/>
                  <a:pt x="2263825" y="185319"/>
                </a:cubicBezTo>
                <a:cubicBezTo>
                  <a:pt x="2272766" y="173127"/>
                  <a:pt x="2285771" y="167031"/>
                  <a:pt x="2302839" y="167031"/>
                </a:cubicBezTo>
                <a:close/>
                <a:moveTo>
                  <a:pt x="4508906" y="65837"/>
                </a:moveTo>
                <a:lnTo>
                  <a:pt x="4527194" y="65837"/>
                </a:lnTo>
                <a:cubicBezTo>
                  <a:pt x="4541011" y="65837"/>
                  <a:pt x="4552594" y="68479"/>
                  <a:pt x="4561941" y="73762"/>
                </a:cubicBezTo>
                <a:cubicBezTo>
                  <a:pt x="4571288" y="79045"/>
                  <a:pt x="4580839" y="86564"/>
                  <a:pt x="4590592" y="96317"/>
                </a:cubicBezTo>
                <a:lnTo>
                  <a:pt x="4672278" y="187757"/>
                </a:lnTo>
                <a:cubicBezTo>
                  <a:pt x="4678781" y="195072"/>
                  <a:pt x="4683048" y="200762"/>
                  <a:pt x="4685080" y="204826"/>
                </a:cubicBezTo>
                <a:cubicBezTo>
                  <a:pt x="4687112" y="208890"/>
                  <a:pt x="4688128" y="213767"/>
                  <a:pt x="4688128" y="219456"/>
                </a:cubicBezTo>
                <a:cubicBezTo>
                  <a:pt x="4688128" y="225959"/>
                  <a:pt x="4685080" y="232055"/>
                  <a:pt x="4678984" y="237744"/>
                </a:cubicBezTo>
                <a:cubicBezTo>
                  <a:pt x="4672888" y="243434"/>
                  <a:pt x="4665370" y="246279"/>
                  <a:pt x="4656429" y="246279"/>
                </a:cubicBezTo>
                <a:cubicBezTo>
                  <a:pt x="4649114" y="246279"/>
                  <a:pt x="4641393" y="244044"/>
                  <a:pt x="4633264" y="239573"/>
                </a:cubicBezTo>
                <a:cubicBezTo>
                  <a:pt x="4625136" y="235103"/>
                  <a:pt x="4615383" y="229616"/>
                  <a:pt x="4604004" y="223114"/>
                </a:cubicBezTo>
                <a:lnTo>
                  <a:pt x="4517392" y="167723"/>
                </a:lnTo>
                <a:lnTo>
                  <a:pt x="4433316" y="223114"/>
                </a:lnTo>
                <a:cubicBezTo>
                  <a:pt x="4421936" y="229616"/>
                  <a:pt x="4411979" y="235103"/>
                  <a:pt x="4403445" y="239573"/>
                </a:cubicBezTo>
                <a:cubicBezTo>
                  <a:pt x="4394911" y="244044"/>
                  <a:pt x="4387392" y="246279"/>
                  <a:pt x="4380890" y="246279"/>
                </a:cubicBezTo>
                <a:cubicBezTo>
                  <a:pt x="4371949" y="246279"/>
                  <a:pt x="4364227" y="243434"/>
                  <a:pt x="4357725" y="237744"/>
                </a:cubicBezTo>
                <a:cubicBezTo>
                  <a:pt x="4351223" y="232055"/>
                  <a:pt x="4347971" y="225959"/>
                  <a:pt x="4347971" y="219456"/>
                </a:cubicBezTo>
                <a:cubicBezTo>
                  <a:pt x="4347971" y="213767"/>
                  <a:pt x="4349191" y="208890"/>
                  <a:pt x="4351629" y="204826"/>
                </a:cubicBezTo>
                <a:cubicBezTo>
                  <a:pt x="4354068" y="200762"/>
                  <a:pt x="4358131" y="195479"/>
                  <a:pt x="4363821" y="188976"/>
                </a:cubicBezTo>
                <a:lnTo>
                  <a:pt x="4446727" y="96317"/>
                </a:lnTo>
                <a:cubicBezTo>
                  <a:pt x="4455668" y="86564"/>
                  <a:pt x="4464811" y="79045"/>
                  <a:pt x="4474159" y="73762"/>
                </a:cubicBezTo>
                <a:cubicBezTo>
                  <a:pt x="4483506" y="68479"/>
                  <a:pt x="4495088" y="65837"/>
                  <a:pt x="4508906" y="65837"/>
                </a:cubicBezTo>
                <a:close/>
                <a:moveTo>
                  <a:pt x="2037054" y="0"/>
                </a:moveTo>
                <a:cubicBezTo>
                  <a:pt x="2067941" y="0"/>
                  <a:pt x="2091918" y="5284"/>
                  <a:pt x="2108987" y="15850"/>
                </a:cubicBezTo>
                <a:cubicBezTo>
                  <a:pt x="2126056" y="26416"/>
                  <a:pt x="2137841" y="39624"/>
                  <a:pt x="2144344" y="55474"/>
                </a:cubicBezTo>
                <a:cubicBezTo>
                  <a:pt x="2150846" y="71324"/>
                  <a:pt x="2154097" y="86157"/>
                  <a:pt x="2154097" y="99975"/>
                </a:cubicBezTo>
                <a:cubicBezTo>
                  <a:pt x="2154097" y="113792"/>
                  <a:pt x="2151659" y="125781"/>
                  <a:pt x="2146782" y="135941"/>
                </a:cubicBezTo>
                <a:cubicBezTo>
                  <a:pt x="2141905" y="146101"/>
                  <a:pt x="2134590" y="156871"/>
                  <a:pt x="2124836" y="168250"/>
                </a:cubicBezTo>
                <a:cubicBezTo>
                  <a:pt x="2117521" y="176378"/>
                  <a:pt x="2111628" y="183693"/>
                  <a:pt x="2107158" y="190196"/>
                </a:cubicBezTo>
                <a:cubicBezTo>
                  <a:pt x="2102688" y="196698"/>
                  <a:pt x="2100452" y="203607"/>
                  <a:pt x="2100452" y="210922"/>
                </a:cubicBezTo>
                <a:cubicBezTo>
                  <a:pt x="2099640" y="219050"/>
                  <a:pt x="2095372" y="225146"/>
                  <a:pt x="2087651" y="229210"/>
                </a:cubicBezTo>
                <a:cubicBezTo>
                  <a:pt x="2079929" y="233274"/>
                  <a:pt x="2069972" y="235306"/>
                  <a:pt x="2057781" y="235306"/>
                </a:cubicBezTo>
                <a:cubicBezTo>
                  <a:pt x="2051278" y="235306"/>
                  <a:pt x="2044573" y="233274"/>
                  <a:pt x="2037664" y="229210"/>
                </a:cubicBezTo>
                <a:cubicBezTo>
                  <a:pt x="2030755" y="225146"/>
                  <a:pt x="2027300" y="218644"/>
                  <a:pt x="2027300" y="209703"/>
                </a:cubicBezTo>
                <a:cubicBezTo>
                  <a:pt x="2027300" y="202388"/>
                  <a:pt x="2028926" y="194666"/>
                  <a:pt x="2032177" y="186538"/>
                </a:cubicBezTo>
                <a:cubicBezTo>
                  <a:pt x="2035428" y="178410"/>
                  <a:pt x="2040305" y="170282"/>
                  <a:pt x="2046808" y="162154"/>
                </a:cubicBezTo>
                <a:cubicBezTo>
                  <a:pt x="2054123" y="152400"/>
                  <a:pt x="2061031" y="143053"/>
                  <a:pt x="2067534" y="134112"/>
                </a:cubicBezTo>
                <a:cubicBezTo>
                  <a:pt x="2074036" y="125172"/>
                  <a:pt x="2077288" y="116637"/>
                  <a:pt x="2077288" y="108509"/>
                </a:cubicBezTo>
                <a:cubicBezTo>
                  <a:pt x="2077288" y="97943"/>
                  <a:pt x="2073020" y="89612"/>
                  <a:pt x="2064486" y="83516"/>
                </a:cubicBezTo>
                <a:cubicBezTo>
                  <a:pt x="2055952" y="77420"/>
                  <a:pt x="2045995" y="74372"/>
                  <a:pt x="2034616" y="74372"/>
                </a:cubicBezTo>
                <a:cubicBezTo>
                  <a:pt x="2024049" y="74372"/>
                  <a:pt x="2014499" y="76607"/>
                  <a:pt x="2005965" y="81077"/>
                </a:cubicBezTo>
                <a:cubicBezTo>
                  <a:pt x="1997430" y="85548"/>
                  <a:pt x="1989505" y="90628"/>
                  <a:pt x="1982190" y="96317"/>
                </a:cubicBezTo>
                <a:cubicBezTo>
                  <a:pt x="1976501" y="100381"/>
                  <a:pt x="1969592" y="102616"/>
                  <a:pt x="1961464" y="103023"/>
                </a:cubicBezTo>
                <a:cubicBezTo>
                  <a:pt x="1953336" y="103429"/>
                  <a:pt x="1944395" y="99162"/>
                  <a:pt x="1934641" y="90221"/>
                </a:cubicBezTo>
                <a:cubicBezTo>
                  <a:pt x="1926513" y="80468"/>
                  <a:pt x="1923871" y="70511"/>
                  <a:pt x="1926716" y="60351"/>
                </a:cubicBezTo>
                <a:cubicBezTo>
                  <a:pt x="1929561" y="50191"/>
                  <a:pt x="1934641" y="41859"/>
                  <a:pt x="1941956" y="35357"/>
                </a:cubicBezTo>
                <a:cubicBezTo>
                  <a:pt x="1954961" y="24791"/>
                  <a:pt x="1968779" y="16256"/>
                  <a:pt x="1983409" y="9754"/>
                </a:cubicBezTo>
                <a:cubicBezTo>
                  <a:pt x="1998040" y="3252"/>
                  <a:pt x="2015921" y="0"/>
                  <a:pt x="2037054"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1536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4706" b="100000" l="0" r="99087"/>
                    </a14:imgEffect>
                  </a14:imgLayer>
                </a14:imgProps>
              </a:ext>
              <a:ext uri="{28A0092B-C50C-407E-A947-70E740481C1C}">
                <a14:useLocalDpi xmlns:a14="http://schemas.microsoft.com/office/drawing/2010/main" val="0"/>
              </a:ext>
            </a:extLst>
          </a:blip>
          <a:stretch>
            <a:fillRect/>
          </a:stretch>
        </p:blipFill>
        <p:spPr>
          <a:xfrm>
            <a:off x="0" y="553791"/>
            <a:ext cx="2202287" cy="854769"/>
          </a:xfrm>
          <a:prstGeom prst="rect">
            <a:avLst/>
          </a:prstGeom>
        </p:spPr>
      </p:pic>
      <p:pic>
        <p:nvPicPr>
          <p:cNvPr id="2050" name="Picture 2" descr="Sở Giáo Dục Và Đào Tạo Vĩnh Phú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332" y="5396270"/>
            <a:ext cx="2124501" cy="146173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490503" y="1737163"/>
            <a:ext cx="6333353" cy="1331567"/>
          </a:xfrm>
          <a:custGeom>
            <a:avLst/>
            <a:gdLst/>
            <a:ahLst/>
            <a:cxnLst/>
            <a:rect l="l" t="t" r="r" b="b"/>
            <a:pathLst>
              <a:path w="6333353" h="1331567">
                <a:moveTo>
                  <a:pt x="784012" y="1276274"/>
                </a:moveTo>
                <a:lnTo>
                  <a:pt x="788518" y="1276274"/>
                </a:lnTo>
                <a:cubicBezTo>
                  <a:pt x="795344" y="1276274"/>
                  <a:pt x="800532" y="1278186"/>
                  <a:pt x="804082" y="1282008"/>
                </a:cubicBezTo>
                <a:cubicBezTo>
                  <a:pt x="807631" y="1285831"/>
                  <a:pt x="809406" y="1291156"/>
                  <a:pt x="809406" y="1297982"/>
                </a:cubicBezTo>
                <a:lnTo>
                  <a:pt x="809406" y="1305354"/>
                </a:lnTo>
                <a:cubicBezTo>
                  <a:pt x="809406" y="1312180"/>
                  <a:pt x="807631" y="1317505"/>
                  <a:pt x="804082" y="1321328"/>
                </a:cubicBezTo>
                <a:cubicBezTo>
                  <a:pt x="800532" y="1325150"/>
                  <a:pt x="795344" y="1327062"/>
                  <a:pt x="788518" y="1327062"/>
                </a:cubicBezTo>
                <a:lnTo>
                  <a:pt x="784012" y="1327062"/>
                </a:lnTo>
                <a:cubicBezTo>
                  <a:pt x="777186" y="1327062"/>
                  <a:pt x="771930" y="1325150"/>
                  <a:pt x="768244" y="1321328"/>
                </a:cubicBezTo>
                <a:cubicBezTo>
                  <a:pt x="764558" y="1317505"/>
                  <a:pt x="762715" y="1312180"/>
                  <a:pt x="762715" y="1305354"/>
                </a:cubicBezTo>
                <a:lnTo>
                  <a:pt x="762715" y="1297982"/>
                </a:lnTo>
                <a:cubicBezTo>
                  <a:pt x="762715" y="1291156"/>
                  <a:pt x="764558" y="1285831"/>
                  <a:pt x="768244" y="1282008"/>
                </a:cubicBezTo>
                <a:cubicBezTo>
                  <a:pt x="771930" y="1278186"/>
                  <a:pt x="777186" y="1276274"/>
                  <a:pt x="784012" y="1276274"/>
                </a:cubicBezTo>
                <a:close/>
                <a:moveTo>
                  <a:pt x="366122" y="1144801"/>
                </a:moveTo>
                <a:cubicBezTo>
                  <a:pt x="353562" y="1144801"/>
                  <a:pt x="342435" y="1148077"/>
                  <a:pt x="332742" y="1154631"/>
                </a:cubicBezTo>
                <a:cubicBezTo>
                  <a:pt x="323048" y="1161184"/>
                  <a:pt x="315403" y="1170058"/>
                  <a:pt x="309805" y="1181253"/>
                </a:cubicBezTo>
                <a:cubicBezTo>
                  <a:pt x="304208" y="1192448"/>
                  <a:pt x="301409" y="1205145"/>
                  <a:pt x="301409" y="1219343"/>
                </a:cubicBezTo>
                <a:cubicBezTo>
                  <a:pt x="301409" y="1233269"/>
                  <a:pt x="304208" y="1245898"/>
                  <a:pt x="309805" y="1257229"/>
                </a:cubicBezTo>
                <a:cubicBezTo>
                  <a:pt x="315403" y="1268561"/>
                  <a:pt x="323048" y="1277503"/>
                  <a:pt x="332742" y="1284056"/>
                </a:cubicBezTo>
                <a:cubicBezTo>
                  <a:pt x="342435" y="1290609"/>
                  <a:pt x="353562" y="1293886"/>
                  <a:pt x="366122" y="1293886"/>
                </a:cubicBezTo>
                <a:cubicBezTo>
                  <a:pt x="378955" y="1293886"/>
                  <a:pt x="390287" y="1290609"/>
                  <a:pt x="400117" y="1284056"/>
                </a:cubicBezTo>
                <a:cubicBezTo>
                  <a:pt x="409946" y="1277503"/>
                  <a:pt x="417592" y="1268561"/>
                  <a:pt x="423053" y="1257229"/>
                </a:cubicBezTo>
                <a:cubicBezTo>
                  <a:pt x="428514" y="1245898"/>
                  <a:pt x="431244" y="1233269"/>
                  <a:pt x="431244" y="1219343"/>
                </a:cubicBezTo>
                <a:cubicBezTo>
                  <a:pt x="431244" y="1205145"/>
                  <a:pt x="428514" y="1192448"/>
                  <a:pt x="423053" y="1181253"/>
                </a:cubicBezTo>
                <a:cubicBezTo>
                  <a:pt x="417592" y="1170058"/>
                  <a:pt x="409946" y="1161184"/>
                  <a:pt x="400117" y="1154631"/>
                </a:cubicBezTo>
                <a:cubicBezTo>
                  <a:pt x="390287" y="1148077"/>
                  <a:pt x="378955" y="1144801"/>
                  <a:pt x="366122" y="1144801"/>
                </a:cubicBezTo>
                <a:close/>
                <a:moveTo>
                  <a:pt x="108947" y="1144801"/>
                </a:moveTo>
                <a:cubicBezTo>
                  <a:pt x="96387" y="1144801"/>
                  <a:pt x="85260" y="1148077"/>
                  <a:pt x="75567" y="1154631"/>
                </a:cubicBezTo>
                <a:cubicBezTo>
                  <a:pt x="65873" y="1161184"/>
                  <a:pt x="58228" y="1170058"/>
                  <a:pt x="52630" y="1181253"/>
                </a:cubicBezTo>
                <a:cubicBezTo>
                  <a:pt x="47033" y="1192448"/>
                  <a:pt x="44234" y="1205145"/>
                  <a:pt x="44234" y="1219343"/>
                </a:cubicBezTo>
                <a:cubicBezTo>
                  <a:pt x="44234" y="1233542"/>
                  <a:pt x="47033" y="1246239"/>
                  <a:pt x="52630" y="1257434"/>
                </a:cubicBezTo>
                <a:cubicBezTo>
                  <a:pt x="58228" y="1268629"/>
                  <a:pt x="65873" y="1277503"/>
                  <a:pt x="75567" y="1284056"/>
                </a:cubicBezTo>
                <a:cubicBezTo>
                  <a:pt x="85260" y="1290609"/>
                  <a:pt x="96387" y="1293886"/>
                  <a:pt x="108947" y="1293886"/>
                </a:cubicBezTo>
                <a:cubicBezTo>
                  <a:pt x="122053" y="1293886"/>
                  <a:pt x="133453" y="1290609"/>
                  <a:pt x="143147" y="1284056"/>
                </a:cubicBezTo>
                <a:cubicBezTo>
                  <a:pt x="152840" y="1277503"/>
                  <a:pt x="160417" y="1268629"/>
                  <a:pt x="165878" y="1257434"/>
                </a:cubicBezTo>
                <a:cubicBezTo>
                  <a:pt x="171339" y="1246239"/>
                  <a:pt x="174069" y="1233542"/>
                  <a:pt x="174069" y="1219343"/>
                </a:cubicBezTo>
                <a:cubicBezTo>
                  <a:pt x="174069" y="1205145"/>
                  <a:pt x="171339" y="1192448"/>
                  <a:pt x="165878" y="1181253"/>
                </a:cubicBezTo>
                <a:cubicBezTo>
                  <a:pt x="160417" y="1170058"/>
                  <a:pt x="152772" y="1161184"/>
                  <a:pt x="142942" y="1154631"/>
                </a:cubicBezTo>
                <a:cubicBezTo>
                  <a:pt x="133112" y="1148077"/>
                  <a:pt x="121780" y="1144801"/>
                  <a:pt x="108947" y="1144801"/>
                </a:cubicBezTo>
                <a:close/>
                <a:moveTo>
                  <a:pt x="641318" y="1107120"/>
                </a:moveTo>
                <a:cubicBezTo>
                  <a:pt x="660705" y="1107120"/>
                  <a:pt x="675723" y="1111147"/>
                  <a:pt x="686372" y="1119202"/>
                </a:cubicBezTo>
                <a:cubicBezTo>
                  <a:pt x="697021" y="1127257"/>
                  <a:pt x="704461" y="1138043"/>
                  <a:pt x="708694" y="1151559"/>
                </a:cubicBezTo>
                <a:cubicBezTo>
                  <a:pt x="712926" y="1165075"/>
                  <a:pt x="715042" y="1180161"/>
                  <a:pt x="715042" y="1196817"/>
                </a:cubicBezTo>
                <a:lnTo>
                  <a:pt x="715042" y="1306583"/>
                </a:lnTo>
                <a:cubicBezTo>
                  <a:pt x="715042" y="1312590"/>
                  <a:pt x="713062" y="1317573"/>
                  <a:pt x="709103" y="1321532"/>
                </a:cubicBezTo>
                <a:cubicBezTo>
                  <a:pt x="705144" y="1325492"/>
                  <a:pt x="700297" y="1327471"/>
                  <a:pt x="694563" y="1327471"/>
                </a:cubicBezTo>
                <a:cubicBezTo>
                  <a:pt x="688556" y="1327471"/>
                  <a:pt x="683641" y="1325492"/>
                  <a:pt x="679818" y="1321532"/>
                </a:cubicBezTo>
                <a:cubicBezTo>
                  <a:pt x="675996" y="1317573"/>
                  <a:pt x="674084" y="1312590"/>
                  <a:pt x="674084" y="1306583"/>
                </a:cubicBezTo>
                <a:lnTo>
                  <a:pt x="674084" y="1197226"/>
                </a:lnTo>
                <a:cubicBezTo>
                  <a:pt x="674084" y="1187396"/>
                  <a:pt x="672719" y="1178591"/>
                  <a:pt x="669989" y="1170809"/>
                </a:cubicBezTo>
                <a:cubicBezTo>
                  <a:pt x="667258" y="1163027"/>
                  <a:pt x="662548" y="1156747"/>
                  <a:pt x="655858" y="1151968"/>
                </a:cubicBezTo>
                <a:cubicBezTo>
                  <a:pt x="649168" y="1147190"/>
                  <a:pt x="639817" y="1144801"/>
                  <a:pt x="627802" y="1144801"/>
                </a:cubicBezTo>
                <a:cubicBezTo>
                  <a:pt x="616607" y="1144801"/>
                  <a:pt x="606778" y="1147190"/>
                  <a:pt x="598313" y="1151968"/>
                </a:cubicBezTo>
                <a:cubicBezTo>
                  <a:pt x="589849" y="1156747"/>
                  <a:pt x="583227" y="1163027"/>
                  <a:pt x="578449" y="1170809"/>
                </a:cubicBezTo>
                <a:cubicBezTo>
                  <a:pt x="573670" y="1178591"/>
                  <a:pt x="571281" y="1187396"/>
                  <a:pt x="571281" y="1197226"/>
                </a:cubicBezTo>
                <a:lnTo>
                  <a:pt x="571281" y="1306583"/>
                </a:lnTo>
                <a:cubicBezTo>
                  <a:pt x="571281" y="1312590"/>
                  <a:pt x="569301" y="1317573"/>
                  <a:pt x="565342" y="1321532"/>
                </a:cubicBezTo>
                <a:cubicBezTo>
                  <a:pt x="561383" y="1325492"/>
                  <a:pt x="556536" y="1327471"/>
                  <a:pt x="550802" y="1327471"/>
                </a:cubicBezTo>
                <a:cubicBezTo>
                  <a:pt x="544795" y="1327471"/>
                  <a:pt x="539880" y="1325492"/>
                  <a:pt x="536057" y="1321532"/>
                </a:cubicBezTo>
                <a:cubicBezTo>
                  <a:pt x="532235" y="1317573"/>
                  <a:pt x="530324" y="1312590"/>
                  <a:pt x="530324" y="1306583"/>
                </a:cubicBezTo>
                <a:lnTo>
                  <a:pt x="530324" y="1132923"/>
                </a:lnTo>
                <a:cubicBezTo>
                  <a:pt x="530324" y="1126916"/>
                  <a:pt x="532235" y="1121933"/>
                  <a:pt x="536057" y="1117974"/>
                </a:cubicBezTo>
                <a:cubicBezTo>
                  <a:pt x="539880" y="1114014"/>
                  <a:pt x="544795" y="1112035"/>
                  <a:pt x="550802" y="1112035"/>
                </a:cubicBezTo>
                <a:cubicBezTo>
                  <a:pt x="556536" y="1112035"/>
                  <a:pt x="561383" y="1114014"/>
                  <a:pt x="565342" y="1117974"/>
                </a:cubicBezTo>
                <a:cubicBezTo>
                  <a:pt x="569301" y="1121933"/>
                  <a:pt x="571281" y="1126916"/>
                  <a:pt x="571281" y="1132923"/>
                </a:cubicBezTo>
                <a:lnTo>
                  <a:pt x="571281" y="1146564"/>
                </a:lnTo>
                <a:lnTo>
                  <a:pt x="573943" y="1141729"/>
                </a:lnTo>
                <a:cubicBezTo>
                  <a:pt x="578722" y="1135585"/>
                  <a:pt x="584524" y="1129851"/>
                  <a:pt x="591350" y="1124527"/>
                </a:cubicBezTo>
                <a:cubicBezTo>
                  <a:pt x="598177" y="1119202"/>
                  <a:pt x="605822" y="1114970"/>
                  <a:pt x="614286" y="1111830"/>
                </a:cubicBezTo>
                <a:cubicBezTo>
                  <a:pt x="622751" y="1108690"/>
                  <a:pt x="631762" y="1107120"/>
                  <a:pt x="641318" y="1107120"/>
                </a:cubicBezTo>
                <a:close/>
                <a:moveTo>
                  <a:pt x="360388" y="1107120"/>
                </a:moveTo>
                <a:cubicBezTo>
                  <a:pt x="372129" y="1107120"/>
                  <a:pt x="382983" y="1109031"/>
                  <a:pt x="392949" y="1112854"/>
                </a:cubicBezTo>
                <a:cubicBezTo>
                  <a:pt x="402915" y="1116677"/>
                  <a:pt x="411585" y="1121591"/>
                  <a:pt x="418957" y="1127599"/>
                </a:cubicBezTo>
                <a:lnTo>
                  <a:pt x="429196" y="1139072"/>
                </a:lnTo>
                <a:lnTo>
                  <a:pt x="429196" y="1129646"/>
                </a:lnTo>
                <a:cubicBezTo>
                  <a:pt x="429196" y="1123912"/>
                  <a:pt x="431176" y="1118998"/>
                  <a:pt x="435135" y="1114902"/>
                </a:cubicBezTo>
                <a:cubicBezTo>
                  <a:pt x="439095" y="1110806"/>
                  <a:pt x="443941" y="1108758"/>
                  <a:pt x="449675" y="1108758"/>
                </a:cubicBezTo>
                <a:cubicBezTo>
                  <a:pt x="455682" y="1108758"/>
                  <a:pt x="460597" y="1110738"/>
                  <a:pt x="464420" y="1114697"/>
                </a:cubicBezTo>
                <a:cubicBezTo>
                  <a:pt x="468243" y="1118656"/>
                  <a:pt x="470154" y="1123639"/>
                  <a:pt x="470154" y="1129646"/>
                </a:cubicBezTo>
                <a:lnTo>
                  <a:pt x="470154" y="1306583"/>
                </a:lnTo>
                <a:cubicBezTo>
                  <a:pt x="470154" y="1312590"/>
                  <a:pt x="468243" y="1317573"/>
                  <a:pt x="464420" y="1321532"/>
                </a:cubicBezTo>
                <a:cubicBezTo>
                  <a:pt x="460597" y="1325492"/>
                  <a:pt x="455682" y="1327471"/>
                  <a:pt x="449675" y="1327471"/>
                </a:cubicBezTo>
                <a:cubicBezTo>
                  <a:pt x="443941" y="1327471"/>
                  <a:pt x="439095" y="1325492"/>
                  <a:pt x="435135" y="1321532"/>
                </a:cubicBezTo>
                <a:cubicBezTo>
                  <a:pt x="431176" y="1317573"/>
                  <a:pt x="429196" y="1312590"/>
                  <a:pt x="429196" y="1306583"/>
                </a:cubicBezTo>
                <a:lnTo>
                  <a:pt x="429196" y="1297570"/>
                </a:lnTo>
                <a:lnTo>
                  <a:pt x="415680" y="1312112"/>
                </a:lnTo>
                <a:cubicBezTo>
                  <a:pt x="408854" y="1317710"/>
                  <a:pt x="400799" y="1322351"/>
                  <a:pt x="391516" y="1326038"/>
                </a:cubicBezTo>
                <a:cubicBezTo>
                  <a:pt x="382232" y="1329724"/>
                  <a:pt x="372266" y="1331567"/>
                  <a:pt x="361617" y="1331567"/>
                </a:cubicBezTo>
                <a:cubicBezTo>
                  <a:pt x="342776" y="1331567"/>
                  <a:pt x="325847" y="1326720"/>
                  <a:pt x="310829" y="1317027"/>
                </a:cubicBezTo>
                <a:cubicBezTo>
                  <a:pt x="295812" y="1307334"/>
                  <a:pt x="283934" y="1294023"/>
                  <a:pt x="275196" y="1277093"/>
                </a:cubicBezTo>
                <a:cubicBezTo>
                  <a:pt x="266459" y="1260164"/>
                  <a:pt x="262090" y="1240914"/>
                  <a:pt x="262090" y="1219343"/>
                </a:cubicBezTo>
                <a:cubicBezTo>
                  <a:pt x="262090" y="1197226"/>
                  <a:pt x="266459" y="1177771"/>
                  <a:pt x="275196" y="1160979"/>
                </a:cubicBezTo>
                <a:cubicBezTo>
                  <a:pt x="283934" y="1144186"/>
                  <a:pt x="295743" y="1131012"/>
                  <a:pt x="310625" y="1121455"/>
                </a:cubicBezTo>
                <a:cubicBezTo>
                  <a:pt x="325506" y="1111898"/>
                  <a:pt x="342094" y="1107120"/>
                  <a:pt x="360388" y="1107120"/>
                </a:cubicBezTo>
                <a:close/>
                <a:moveTo>
                  <a:pt x="364484" y="1027662"/>
                </a:moveTo>
                <a:lnTo>
                  <a:pt x="376771" y="1027662"/>
                </a:lnTo>
                <a:cubicBezTo>
                  <a:pt x="381413" y="1027662"/>
                  <a:pt x="385099" y="1028413"/>
                  <a:pt x="387829" y="1029915"/>
                </a:cubicBezTo>
                <a:cubicBezTo>
                  <a:pt x="390560" y="1031417"/>
                  <a:pt x="393154" y="1034079"/>
                  <a:pt x="395611" y="1037902"/>
                </a:cubicBezTo>
                <a:lnTo>
                  <a:pt x="417728" y="1065753"/>
                </a:lnTo>
                <a:cubicBezTo>
                  <a:pt x="419367" y="1067937"/>
                  <a:pt x="420459" y="1069780"/>
                  <a:pt x="421005" y="1071282"/>
                </a:cubicBezTo>
                <a:cubicBezTo>
                  <a:pt x="421551" y="1072784"/>
                  <a:pt x="421824" y="1074490"/>
                  <a:pt x="421824" y="1076402"/>
                </a:cubicBezTo>
                <a:cubicBezTo>
                  <a:pt x="421824" y="1078859"/>
                  <a:pt x="420868" y="1080975"/>
                  <a:pt x="418957" y="1082750"/>
                </a:cubicBezTo>
                <a:cubicBezTo>
                  <a:pt x="417046" y="1084525"/>
                  <a:pt x="414588" y="1085412"/>
                  <a:pt x="411585" y="1085412"/>
                </a:cubicBezTo>
                <a:cubicBezTo>
                  <a:pt x="407216" y="1085412"/>
                  <a:pt x="404076" y="1084661"/>
                  <a:pt x="402165" y="1083160"/>
                </a:cubicBezTo>
                <a:cubicBezTo>
                  <a:pt x="400253" y="1081658"/>
                  <a:pt x="397659" y="1079542"/>
                  <a:pt x="394383" y="1076811"/>
                </a:cubicBezTo>
                <a:lnTo>
                  <a:pt x="369199" y="1055435"/>
                </a:lnTo>
                <a:lnTo>
                  <a:pt x="343186" y="1077221"/>
                </a:lnTo>
                <a:cubicBezTo>
                  <a:pt x="340182" y="1079678"/>
                  <a:pt x="337657" y="1081658"/>
                  <a:pt x="335609" y="1083160"/>
                </a:cubicBezTo>
                <a:cubicBezTo>
                  <a:pt x="333561" y="1084661"/>
                  <a:pt x="330489" y="1085412"/>
                  <a:pt x="326393" y="1085412"/>
                </a:cubicBezTo>
                <a:cubicBezTo>
                  <a:pt x="323390" y="1085412"/>
                  <a:pt x="320864" y="1084525"/>
                  <a:pt x="318816" y="1082750"/>
                </a:cubicBezTo>
                <a:cubicBezTo>
                  <a:pt x="316768" y="1080975"/>
                  <a:pt x="315744" y="1078859"/>
                  <a:pt x="315744" y="1076402"/>
                </a:cubicBezTo>
                <a:cubicBezTo>
                  <a:pt x="315744" y="1074763"/>
                  <a:pt x="316017" y="1073125"/>
                  <a:pt x="316563" y="1071487"/>
                </a:cubicBezTo>
                <a:cubicBezTo>
                  <a:pt x="317109" y="1069848"/>
                  <a:pt x="318338" y="1067937"/>
                  <a:pt x="320250" y="1065753"/>
                </a:cubicBezTo>
                <a:lnTo>
                  <a:pt x="343595" y="1037902"/>
                </a:lnTo>
                <a:cubicBezTo>
                  <a:pt x="348783" y="1031075"/>
                  <a:pt x="355746" y="1027662"/>
                  <a:pt x="364484" y="1027662"/>
                </a:cubicBezTo>
                <a:close/>
                <a:moveTo>
                  <a:pt x="192500" y="1024386"/>
                </a:moveTo>
                <a:cubicBezTo>
                  <a:pt x="198508" y="1024386"/>
                  <a:pt x="203422" y="1026297"/>
                  <a:pt x="207245" y="1030120"/>
                </a:cubicBezTo>
                <a:cubicBezTo>
                  <a:pt x="211068" y="1033942"/>
                  <a:pt x="212979" y="1038994"/>
                  <a:pt x="212979" y="1045274"/>
                </a:cubicBezTo>
                <a:lnTo>
                  <a:pt x="212979" y="1306583"/>
                </a:lnTo>
                <a:cubicBezTo>
                  <a:pt x="212979" y="1312590"/>
                  <a:pt x="211068" y="1317573"/>
                  <a:pt x="207245" y="1321532"/>
                </a:cubicBezTo>
                <a:cubicBezTo>
                  <a:pt x="203422" y="1325492"/>
                  <a:pt x="198508" y="1327471"/>
                  <a:pt x="192500" y="1327471"/>
                </a:cubicBezTo>
                <a:cubicBezTo>
                  <a:pt x="186766" y="1327471"/>
                  <a:pt x="181920" y="1325492"/>
                  <a:pt x="177960" y="1321532"/>
                </a:cubicBezTo>
                <a:cubicBezTo>
                  <a:pt x="174001" y="1317573"/>
                  <a:pt x="172021" y="1312590"/>
                  <a:pt x="172021" y="1306583"/>
                </a:cubicBezTo>
                <a:lnTo>
                  <a:pt x="172021" y="1297023"/>
                </a:lnTo>
                <a:lnTo>
                  <a:pt x="158506" y="1311907"/>
                </a:lnTo>
                <a:cubicBezTo>
                  <a:pt x="151679" y="1317641"/>
                  <a:pt x="143624" y="1322351"/>
                  <a:pt x="134341" y="1326038"/>
                </a:cubicBezTo>
                <a:cubicBezTo>
                  <a:pt x="125057" y="1329724"/>
                  <a:pt x="115091" y="1331567"/>
                  <a:pt x="104442" y="1331567"/>
                </a:cubicBezTo>
                <a:cubicBezTo>
                  <a:pt x="85601" y="1331567"/>
                  <a:pt x="68672" y="1326720"/>
                  <a:pt x="53654" y="1317027"/>
                </a:cubicBezTo>
                <a:cubicBezTo>
                  <a:pt x="38637" y="1307334"/>
                  <a:pt x="26759" y="1294091"/>
                  <a:pt x="18021" y="1277298"/>
                </a:cubicBezTo>
                <a:cubicBezTo>
                  <a:pt x="9284" y="1260506"/>
                  <a:pt x="4915" y="1241187"/>
                  <a:pt x="4915" y="1219343"/>
                </a:cubicBezTo>
                <a:cubicBezTo>
                  <a:pt x="4915" y="1197499"/>
                  <a:pt x="9284" y="1178181"/>
                  <a:pt x="18021" y="1161388"/>
                </a:cubicBezTo>
                <a:cubicBezTo>
                  <a:pt x="26759" y="1144596"/>
                  <a:pt x="38568" y="1131353"/>
                  <a:pt x="53450" y="1121660"/>
                </a:cubicBezTo>
                <a:cubicBezTo>
                  <a:pt x="68331" y="1111966"/>
                  <a:pt x="84919" y="1107120"/>
                  <a:pt x="103213" y="1107120"/>
                </a:cubicBezTo>
                <a:cubicBezTo>
                  <a:pt x="114681" y="1107120"/>
                  <a:pt x="125398" y="1109031"/>
                  <a:pt x="135365" y="1112854"/>
                </a:cubicBezTo>
                <a:cubicBezTo>
                  <a:pt x="145331" y="1116677"/>
                  <a:pt x="154000" y="1121591"/>
                  <a:pt x="161373" y="1127599"/>
                </a:cubicBezTo>
                <a:lnTo>
                  <a:pt x="172021" y="1139389"/>
                </a:lnTo>
                <a:lnTo>
                  <a:pt x="172021" y="1045274"/>
                </a:lnTo>
                <a:cubicBezTo>
                  <a:pt x="172021" y="1039267"/>
                  <a:pt x="174001" y="1034284"/>
                  <a:pt x="177960" y="1030325"/>
                </a:cubicBezTo>
                <a:cubicBezTo>
                  <a:pt x="181920" y="1026365"/>
                  <a:pt x="186766" y="1024386"/>
                  <a:pt x="192500" y="1024386"/>
                </a:cubicBezTo>
                <a:close/>
                <a:moveTo>
                  <a:pt x="2925480" y="861765"/>
                </a:moveTo>
                <a:cubicBezTo>
                  <a:pt x="2933945" y="861765"/>
                  <a:pt x="2939952" y="863131"/>
                  <a:pt x="2943501" y="865861"/>
                </a:cubicBezTo>
                <a:cubicBezTo>
                  <a:pt x="2947051" y="868592"/>
                  <a:pt x="2948826" y="873370"/>
                  <a:pt x="2948826" y="880196"/>
                </a:cubicBezTo>
                <a:lnTo>
                  <a:pt x="2948826" y="886749"/>
                </a:lnTo>
                <a:cubicBezTo>
                  <a:pt x="2948826" y="893849"/>
                  <a:pt x="2946983" y="898764"/>
                  <a:pt x="2943297" y="901494"/>
                </a:cubicBezTo>
                <a:cubicBezTo>
                  <a:pt x="2939610" y="904225"/>
                  <a:pt x="2933672" y="905590"/>
                  <a:pt x="2925480" y="905590"/>
                </a:cubicBezTo>
                <a:cubicBezTo>
                  <a:pt x="2917562" y="905590"/>
                  <a:pt x="2911828" y="904156"/>
                  <a:pt x="2908278" y="901289"/>
                </a:cubicBezTo>
                <a:cubicBezTo>
                  <a:pt x="2904728" y="898422"/>
                  <a:pt x="2902953" y="893576"/>
                  <a:pt x="2902953" y="886749"/>
                </a:cubicBezTo>
                <a:lnTo>
                  <a:pt x="2902953" y="880196"/>
                </a:lnTo>
                <a:cubicBezTo>
                  <a:pt x="2902953" y="873370"/>
                  <a:pt x="2904865" y="868592"/>
                  <a:pt x="2908688" y="865861"/>
                </a:cubicBezTo>
                <a:cubicBezTo>
                  <a:pt x="2912510" y="863131"/>
                  <a:pt x="2918108" y="861765"/>
                  <a:pt x="2925480" y="861765"/>
                </a:cubicBezTo>
                <a:close/>
                <a:moveTo>
                  <a:pt x="2926300" y="659435"/>
                </a:moveTo>
                <a:cubicBezTo>
                  <a:pt x="2918108" y="659435"/>
                  <a:pt x="2910257" y="660732"/>
                  <a:pt x="2902749" y="663326"/>
                </a:cubicBezTo>
                <a:cubicBezTo>
                  <a:pt x="2895240" y="665920"/>
                  <a:pt x="2888550" y="670084"/>
                  <a:pt x="2882680" y="675818"/>
                </a:cubicBezTo>
                <a:cubicBezTo>
                  <a:pt x="2876809" y="681552"/>
                  <a:pt x="2872167" y="689129"/>
                  <a:pt x="2868754" y="698550"/>
                </a:cubicBezTo>
                <a:lnTo>
                  <a:pt x="2865921" y="710223"/>
                </a:lnTo>
                <a:lnTo>
                  <a:pt x="2983639" y="710223"/>
                </a:lnTo>
                <a:lnTo>
                  <a:pt x="2983639" y="707356"/>
                </a:lnTo>
                <a:cubicBezTo>
                  <a:pt x="2983094" y="697799"/>
                  <a:pt x="2979953" y="689403"/>
                  <a:pt x="2974219" y="682167"/>
                </a:cubicBezTo>
                <a:cubicBezTo>
                  <a:pt x="2968485" y="674931"/>
                  <a:pt x="2961386" y="669333"/>
                  <a:pt x="2952922" y="665374"/>
                </a:cubicBezTo>
                <a:cubicBezTo>
                  <a:pt x="2944457" y="661415"/>
                  <a:pt x="2935583" y="659435"/>
                  <a:pt x="2926300" y="659435"/>
                </a:cubicBezTo>
                <a:close/>
                <a:moveTo>
                  <a:pt x="1183225" y="659435"/>
                </a:moveTo>
                <a:cubicBezTo>
                  <a:pt x="1175033" y="659435"/>
                  <a:pt x="1167183" y="660732"/>
                  <a:pt x="1159674" y="663326"/>
                </a:cubicBezTo>
                <a:cubicBezTo>
                  <a:pt x="1152165" y="665920"/>
                  <a:pt x="1145475" y="670084"/>
                  <a:pt x="1139605" y="675818"/>
                </a:cubicBezTo>
                <a:cubicBezTo>
                  <a:pt x="1133734" y="681552"/>
                  <a:pt x="1129092" y="689129"/>
                  <a:pt x="1125679" y="698550"/>
                </a:cubicBezTo>
                <a:lnTo>
                  <a:pt x="1122846" y="710223"/>
                </a:lnTo>
                <a:lnTo>
                  <a:pt x="1240565" y="710223"/>
                </a:lnTo>
                <a:lnTo>
                  <a:pt x="1240565" y="707356"/>
                </a:lnTo>
                <a:cubicBezTo>
                  <a:pt x="1240019" y="697799"/>
                  <a:pt x="1236879" y="689403"/>
                  <a:pt x="1231145" y="682167"/>
                </a:cubicBezTo>
                <a:cubicBezTo>
                  <a:pt x="1225411" y="674931"/>
                  <a:pt x="1218311" y="669333"/>
                  <a:pt x="1209847" y="665374"/>
                </a:cubicBezTo>
                <a:cubicBezTo>
                  <a:pt x="1201382" y="661415"/>
                  <a:pt x="1192508" y="659435"/>
                  <a:pt x="1183225" y="659435"/>
                </a:cubicBezTo>
                <a:close/>
                <a:moveTo>
                  <a:pt x="459324" y="659435"/>
                </a:moveTo>
                <a:cubicBezTo>
                  <a:pt x="451133" y="659435"/>
                  <a:pt x="443283" y="660732"/>
                  <a:pt x="435774" y="663326"/>
                </a:cubicBezTo>
                <a:cubicBezTo>
                  <a:pt x="428265" y="665920"/>
                  <a:pt x="421575" y="670084"/>
                  <a:pt x="415705" y="675818"/>
                </a:cubicBezTo>
                <a:cubicBezTo>
                  <a:pt x="409834" y="681552"/>
                  <a:pt x="405192" y="689129"/>
                  <a:pt x="401779" y="698550"/>
                </a:cubicBezTo>
                <a:lnTo>
                  <a:pt x="398946" y="710223"/>
                </a:lnTo>
                <a:lnTo>
                  <a:pt x="516665" y="710223"/>
                </a:lnTo>
                <a:lnTo>
                  <a:pt x="516665" y="707356"/>
                </a:lnTo>
                <a:cubicBezTo>
                  <a:pt x="516119" y="697799"/>
                  <a:pt x="512979" y="689403"/>
                  <a:pt x="507244" y="682167"/>
                </a:cubicBezTo>
                <a:cubicBezTo>
                  <a:pt x="501510" y="674931"/>
                  <a:pt x="494411" y="669333"/>
                  <a:pt x="485947" y="665374"/>
                </a:cubicBezTo>
                <a:cubicBezTo>
                  <a:pt x="477482" y="661415"/>
                  <a:pt x="468608" y="659435"/>
                  <a:pt x="459324" y="659435"/>
                </a:cubicBezTo>
                <a:close/>
                <a:moveTo>
                  <a:pt x="6226864" y="659026"/>
                </a:moveTo>
                <a:cubicBezTo>
                  <a:pt x="6213484" y="659026"/>
                  <a:pt x="6201743" y="662302"/>
                  <a:pt x="6191641" y="668855"/>
                </a:cubicBezTo>
                <a:cubicBezTo>
                  <a:pt x="6181537" y="675409"/>
                  <a:pt x="6173619" y="684283"/>
                  <a:pt x="6167885" y="695478"/>
                </a:cubicBezTo>
                <a:cubicBezTo>
                  <a:pt x="6162151" y="706673"/>
                  <a:pt x="6159284" y="719370"/>
                  <a:pt x="6159284" y="733568"/>
                </a:cubicBezTo>
                <a:cubicBezTo>
                  <a:pt x="6159284" y="747767"/>
                  <a:pt x="6162151" y="760464"/>
                  <a:pt x="6167885" y="771659"/>
                </a:cubicBezTo>
                <a:cubicBezTo>
                  <a:pt x="6173619" y="782854"/>
                  <a:pt x="6181537" y="791728"/>
                  <a:pt x="6191641" y="798281"/>
                </a:cubicBezTo>
                <a:cubicBezTo>
                  <a:pt x="6201743" y="804834"/>
                  <a:pt x="6213484" y="808111"/>
                  <a:pt x="6226864" y="808111"/>
                </a:cubicBezTo>
                <a:cubicBezTo>
                  <a:pt x="6240243" y="808111"/>
                  <a:pt x="6251984" y="804903"/>
                  <a:pt x="6262087" y="798486"/>
                </a:cubicBezTo>
                <a:cubicBezTo>
                  <a:pt x="6272190" y="792069"/>
                  <a:pt x="6280108" y="783195"/>
                  <a:pt x="6285842" y="771864"/>
                </a:cubicBezTo>
                <a:cubicBezTo>
                  <a:pt x="6291576" y="760532"/>
                  <a:pt x="6294444" y="747767"/>
                  <a:pt x="6294444" y="733568"/>
                </a:cubicBezTo>
                <a:cubicBezTo>
                  <a:pt x="6294444" y="719370"/>
                  <a:pt x="6291576" y="706605"/>
                  <a:pt x="6285842" y="695273"/>
                </a:cubicBezTo>
                <a:cubicBezTo>
                  <a:pt x="6280108" y="683941"/>
                  <a:pt x="6272190" y="675067"/>
                  <a:pt x="6262087" y="668651"/>
                </a:cubicBezTo>
                <a:cubicBezTo>
                  <a:pt x="6251984" y="662234"/>
                  <a:pt x="6240243" y="659026"/>
                  <a:pt x="6226864" y="659026"/>
                </a:cubicBezTo>
                <a:close/>
                <a:moveTo>
                  <a:pt x="5733612" y="659026"/>
                </a:moveTo>
                <a:cubicBezTo>
                  <a:pt x="5721051" y="659026"/>
                  <a:pt x="5709583" y="662234"/>
                  <a:pt x="5699208" y="668651"/>
                </a:cubicBezTo>
                <a:cubicBezTo>
                  <a:pt x="5688831" y="675067"/>
                  <a:pt x="5680640" y="683805"/>
                  <a:pt x="5674633" y="694864"/>
                </a:cubicBezTo>
                <a:cubicBezTo>
                  <a:pt x="5668626" y="705922"/>
                  <a:pt x="5665623" y="718960"/>
                  <a:pt x="5665623" y="733978"/>
                </a:cubicBezTo>
                <a:cubicBezTo>
                  <a:pt x="5665623" y="748450"/>
                  <a:pt x="5668626" y="761283"/>
                  <a:pt x="5674633" y="772478"/>
                </a:cubicBezTo>
                <a:cubicBezTo>
                  <a:pt x="5680640" y="783673"/>
                  <a:pt x="5688831" y="792411"/>
                  <a:pt x="5699208" y="798691"/>
                </a:cubicBezTo>
                <a:cubicBezTo>
                  <a:pt x="5709583" y="804971"/>
                  <a:pt x="5721051" y="808111"/>
                  <a:pt x="5733612" y="808111"/>
                </a:cubicBezTo>
                <a:cubicBezTo>
                  <a:pt x="5746172" y="808111"/>
                  <a:pt x="5757572" y="804971"/>
                  <a:pt x="5767811" y="798691"/>
                </a:cubicBezTo>
                <a:cubicBezTo>
                  <a:pt x="5778051" y="792411"/>
                  <a:pt x="5786174" y="783673"/>
                  <a:pt x="5792181" y="772478"/>
                </a:cubicBezTo>
                <a:cubicBezTo>
                  <a:pt x="5798188" y="761283"/>
                  <a:pt x="5801192" y="748450"/>
                  <a:pt x="5801192" y="733978"/>
                </a:cubicBezTo>
                <a:cubicBezTo>
                  <a:pt x="5801192" y="718960"/>
                  <a:pt x="5798188" y="705922"/>
                  <a:pt x="5792181" y="694864"/>
                </a:cubicBezTo>
                <a:cubicBezTo>
                  <a:pt x="5786174" y="683805"/>
                  <a:pt x="5778051" y="675067"/>
                  <a:pt x="5767811" y="668651"/>
                </a:cubicBezTo>
                <a:cubicBezTo>
                  <a:pt x="5757572" y="662234"/>
                  <a:pt x="5746172" y="659026"/>
                  <a:pt x="5733612" y="659026"/>
                </a:cubicBezTo>
                <a:close/>
                <a:moveTo>
                  <a:pt x="5038287" y="659026"/>
                </a:moveTo>
                <a:cubicBezTo>
                  <a:pt x="5025726" y="659026"/>
                  <a:pt x="5014258" y="662234"/>
                  <a:pt x="5003882" y="668651"/>
                </a:cubicBezTo>
                <a:cubicBezTo>
                  <a:pt x="4993507" y="675067"/>
                  <a:pt x="4985315" y="683805"/>
                  <a:pt x="4979308" y="694864"/>
                </a:cubicBezTo>
                <a:cubicBezTo>
                  <a:pt x="4973300" y="705922"/>
                  <a:pt x="4970297" y="718960"/>
                  <a:pt x="4970297" y="733978"/>
                </a:cubicBezTo>
                <a:cubicBezTo>
                  <a:pt x="4970297" y="748450"/>
                  <a:pt x="4973300" y="761283"/>
                  <a:pt x="4979308" y="772478"/>
                </a:cubicBezTo>
                <a:cubicBezTo>
                  <a:pt x="4985315" y="783673"/>
                  <a:pt x="4993507" y="792411"/>
                  <a:pt x="5003882" y="798691"/>
                </a:cubicBezTo>
                <a:cubicBezTo>
                  <a:pt x="5014258" y="804971"/>
                  <a:pt x="5025726" y="808111"/>
                  <a:pt x="5038287" y="808111"/>
                </a:cubicBezTo>
                <a:cubicBezTo>
                  <a:pt x="5050847" y="808111"/>
                  <a:pt x="5062247" y="804971"/>
                  <a:pt x="5072486" y="798691"/>
                </a:cubicBezTo>
                <a:cubicBezTo>
                  <a:pt x="5082726" y="792411"/>
                  <a:pt x="5090848" y="783673"/>
                  <a:pt x="5096856" y="772478"/>
                </a:cubicBezTo>
                <a:cubicBezTo>
                  <a:pt x="5102863" y="761283"/>
                  <a:pt x="5105867" y="748450"/>
                  <a:pt x="5105867" y="733978"/>
                </a:cubicBezTo>
                <a:cubicBezTo>
                  <a:pt x="5105867" y="718960"/>
                  <a:pt x="5102863" y="705922"/>
                  <a:pt x="5096856" y="694864"/>
                </a:cubicBezTo>
                <a:cubicBezTo>
                  <a:pt x="5090848" y="683805"/>
                  <a:pt x="5082726" y="675067"/>
                  <a:pt x="5072486" y="668651"/>
                </a:cubicBezTo>
                <a:cubicBezTo>
                  <a:pt x="5062247" y="662234"/>
                  <a:pt x="5050847" y="659026"/>
                  <a:pt x="5038287" y="659026"/>
                </a:cubicBezTo>
                <a:close/>
                <a:moveTo>
                  <a:pt x="4540939" y="659026"/>
                </a:moveTo>
                <a:cubicBezTo>
                  <a:pt x="4527560" y="659026"/>
                  <a:pt x="4515818" y="662302"/>
                  <a:pt x="4505716" y="668855"/>
                </a:cubicBezTo>
                <a:cubicBezTo>
                  <a:pt x="4495613" y="675409"/>
                  <a:pt x="4487694" y="684283"/>
                  <a:pt x="4481960" y="695478"/>
                </a:cubicBezTo>
                <a:cubicBezTo>
                  <a:pt x="4476226" y="706673"/>
                  <a:pt x="4473359" y="719370"/>
                  <a:pt x="4473359" y="733568"/>
                </a:cubicBezTo>
                <a:cubicBezTo>
                  <a:pt x="4473359" y="747767"/>
                  <a:pt x="4476226" y="760464"/>
                  <a:pt x="4481960" y="771659"/>
                </a:cubicBezTo>
                <a:cubicBezTo>
                  <a:pt x="4487694" y="782854"/>
                  <a:pt x="4495613" y="791728"/>
                  <a:pt x="4505716" y="798281"/>
                </a:cubicBezTo>
                <a:cubicBezTo>
                  <a:pt x="4515818" y="804834"/>
                  <a:pt x="4527560" y="808111"/>
                  <a:pt x="4540939" y="808111"/>
                </a:cubicBezTo>
                <a:cubicBezTo>
                  <a:pt x="4554318" y="808111"/>
                  <a:pt x="4566060" y="804903"/>
                  <a:pt x="4576162" y="798486"/>
                </a:cubicBezTo>
                <a:cubicBezTo>
                  <a:pt x="4586265" y="792069"/>
                  <a:pt x="4594184" y="783195"/>
                  <a:pt x="4599918" y="771864"/>
                </a:cubicBezTo>
                <a:cubicBezTo>
                  <a:pt x="4605652" y="760532"/>
                  <a:pt x="4608519" y="747767"/>
                  <a:pt x="4608519" y="733568"/>
                </a:cubicBezTo>
                <a:cubicBezTo>
                  <a:pt x="4608519" y="719370"/>
                  <a:pt x="4605652" y="706605"/>
                  <a:pt x="4599918" y="695273"/>
                </a:cubicBezTo>
                <a:cubicBezTo>
                  <a:pt x="4594184" y="683941"/>
                  <a:pt x="4586265" y="675067"/>
                  <a:pt x="4576162" y="668651"/>
                </a:cubicBezTo>
                <a:cubicBezTo>
                  <a:pt x="4566060" y="662234"/>
                  <a:pt x="4554318" y="659026"/>
                  <a:pt x="4540939" y="659026"/>
                </a:cubicBezTo>
                <a:close/>
                <a:moveTo>
                  <a:pt x="3928472" y="659026"/>
                </a:moveTo>
                <a:cubicBezTo>
                  <a:pt x="3915912" y="659026"/>
                  <a:pt x="3904785" y="662302"/>
                  <a:pt x="3895091" y="668855"/>
                </a:cubicBezTo>
                <a:cubicBezTo>
                  <a:pt x="3885398" y="675409"/>
                  <a:pt x="3877753" y="684283"/>
                  <a:pt x="3872155" y="695478"/>
                </a:cubicBezTo>
                <a:cubicBezTo>
                  <a:pt x="3866558" y="706673"/>
                  <a:pt x="3863759" y="719370"/>
                  <a:pt x="3863759" y="733568"/>
                </a:cubicBezTo>
                <a:cubicBezTo>
                  <a:pt x="3863759" y="747494"/>
                  <a:pt x="3866558" y="760122"/>
                  <a:pt x="3872155" y="771454"/>
                </a:cubicBezTo>
                <a:cubicBezTo>
                  <a:pt x="3877753" y="782786"/>
                  <a:pt x="3885398" y="791728"/>
                  <a:pt x="3895091" y="798281"/>
                </a:cubicBezTo>
                <a:cubicBezTo>
                  <a:pt x="3904785" y="804834"/>
                  <a:pt x="3915912" y="808111"/>
                  <a:pt x="3928472" y="808111"/>
                </a:cubicBezTo>
                <a:cubicBezTo>
                  <a:pt x="3941305" y="808111"/>
                  <a:pt x="3952637" y="804834"/>
                  <a:pt x="3962467" y="798281"/>
                </a:cubicBezTo>
                <a:cubicBezTo>
                  <a:pt x="3972296" y="791728"/>
                  <a:pt x="3979942" y="782786"/>
                  <a:pt x="3985403" y="771454"/>
                </a:cubicBezTo>
                <a:cubicBezTo>
                  <a:pt x="3990864" y="760122"/>
                  <a:pt x="3993594" y="747494"/>
                  <a:pt x="3993594" y="733568"/>
                </a:cubicBezTo>
                <a:cubicBezTo>
                  <a:pt x="3993594" y="719370"/>
                  <a:pt x="3990864" y="706673"/>
                  <a:pt x="3985403" y="695478"/>
                </a:cubicBezTo>
                <a:cubicBezTo>
                  <a:pt x="3979942" y="684283"/>
                  <a:pt x="3972296" y="675409"/>
                  <a:pt x="3962467" y="668855"/>
                </a:cubicBezTo>
                <a:cubicBezTo>
                  <a:pt x="3952637" y="662302"/>
                  <a:pt x="3941305" y="659026"/>
                  <a:pt x="3928472" y="659026"/>
                </a:cubicBezTo>
                <a:close/>
                <a:moveTo>
                  <a:pt x="2245414" y="659026"/>
                </a:moveTo>
                <a:cubicBezTo>
                  <a:pt x="2232035" y="659026"/>
                  <a:pt x="2220294" y="662302"/>
                  <a:pt x="2210190" y="668855"/>
                </a:cubicBezTo>
                <a:cubicBezTo>
                  <a:pt x="2200089" y="675409"/>
                  <a:pt x="2192169" y="684283"/>
                  <a:pt x="2186436" y="695478"/>
                </a:cubicBezTo>
                <a:cubicBezTo>
                  <a:pt x="2180702" y="706673"/>
                  <a:pt x="2177835" y="719370"/>
                  <a:pt x="2177835" y="733568"/>
                </a:cubicBezTo>
                <a:cubicBezTo>
                  <a:pt x="2177835" y="747767"/>
                  <a:pt x="2180702" y="760464"/>
                  <a:pt x="2186436" y="771659"/>
                </a:cubicBezTo>
                <a:cubicBezTo>
                  <a:pt x="2192169" y="782854"/>
                  <a:pt x="2200089" y="791728"/>
                  <a:pt x="2210190" y="798281"/>
                </a:cubicBezTo>
                <a:cubicBezTo>
                  <a:pt x="2220294" y="804834"/>
                  <a:pt x="2232035" y="808111"/>
                  <a:pt x="2245414" y="808111"/>
                </a:cubicBezTo>
                <a:cubicBezTo>
                  <a:pt x="2258794" y="808111"/>
                  <a:pt x="2270535" y="804903"/>
                  <a:pt x="2280637" y="798486"/>
                </a:cubicBezTo>
                <a:cubicBezTo>
                  <a:pt x="2290740" y="792069"/>
                  <a:pt x="2298659" y="783195"/>
                  <a:pt x="2304393" y="771864"/>
                </a:cubicBezTo>
                <a:cubicBezTo>
                  <a:pt x="2310127" y="760532"/>
                  <a:pt x="2312994" y="747767"/>
                  <a:pt x="2312994" y="733568"/>
                </a:cubicBezTo>
                <a:cubicBezTo>
                  <a:pt x="2312994" y="719370"/>
                  <a:pt x="2310127" y="706605"/>
                  <a:pt x="2304393" y="695273"/>
                </a:cubicBezTo>
                <a:cubicBezTo>
                  <a:pt x="2298659" y="683941"/>
                  <a:pt x="2290740" y="675067"/>
                  <a:pt x="2280637" y="668651"/>
                </a:cubicBezTo>
                <a:cubicBezTo>
                  <a:pt x="2270535" y="662234"/>
                  <a:pt x="2258794" y="659026"/>
                  <a:pt x="2245414" y="659026"/>
                </a:cubicBezTo>
                <a:close/>
                <a:moveTo>
                  <a:pt x="1752162" y="659026"/>
                </a:moveTo>
                <a:cubicBezTo>
                  <a:pt x="1739602" y="659026"/>
                  <a:pt x="1728134" y="662234"/>
                  <a:pt x="1717758" y="668651"/>
                </a:cubicBezTo>
                <a:cubicBezTo>
                  <a:pt x="1707382" y="675067"/>
                  <a:pt x="1699190" y="683805"/>
                  <a:pt x="1693183" y="694864"/>
                </a:cubicBezTo>
                <a:cubicBezTo>
                  <a:pt x="1687177" y="705922"/>
                  <a:pt x="1684173" y="718960"/>
                  <a:pt x="1684173" y="733978"/>
                </a:cubicBezTo>
                <a:cubicBezTo>
                  <a:pt x="1684173" y="748450"/>
                  <a:pt x="1687177" y="761283"/>
                  <a:pt x="1693183" y="772478"/>
                </a:cubicBezTo>
                <a:cubicBezTo>
                  <a:pt x="1699190" y="783673"/>
                  <a:pt x="1707382" y="792411"/>
                  <a:pt x="1717758" y="798691"/>
                </a:cubicBezTo>
                <a:cubicBezTo>
                  <a:pt x="1728134" y="804971"/>
                  <a:pt x="1739602" y="808111"/>
                  <a:pt x="1752162" y="808111"/>
                </a:cubicBezTo>
                <a:cubicBezTo>
                  <a:pt x="1764722" y="808111"/>
                  <a:pt x="1776123" y="804971"/>
                  <a:pt x="1786362" y="798691"/>
                </a:cubicBezTo>
                <a:cubicBezTo>
                  <a:pt x="1796601" y="792411"/>
                  <a:pt x="1804724" y="783673"/>
                  <a:pt x="1810732" y="772478"/>
                </a:cubicBezTo>
                <a:cubicBezTo>
                  <a:pt x="1816739" y="761283"/>
                  <a:pt x="1819742" y="748450"/>
                  <a:pt x="1819742" y="733978"/>
                </a:cubicBezTo>
                <a:cubicBezTo>
                  <a:pt x="1819742" y="718960"/>
                  <a:pt x="1816739" y="705922"/>
                  <a:pt x="1810732" y="694864"/>
                </a:cubicBezTo>
                <a:cubicBezTo>
                  <a:pt x="1804724" y="683805"/>
                  <a:pt x="1796601" y="675067"/>
                  <a:pt x="1786362" y="668651"/>
                </a:cubicBezTo>
                <a:cubicBezTo>
                  <a:pt x="1776123" y="662234"/>
                  <a:pt x="1764722" y="659026"/>
                  <a:pt x="1752162" y="659026"/>
                </a:cubicBezTo>
                <a:close/>
                <a:moveTo>
                  <a:pt x="120006" y="659026"/>
                </a:moveTo>
                <a:cubicBezTo>
                  <a:pt x="106899" y="659026"/>
                  <a:pt x="95499" y="662302"/>
                  <a:pt x="85806" y="668855"/>
                </a:cubicBezTo>
                <a:cubicBezTo>
                  <a:pt x="76113" y="675409"/>
                  <a:pt x="68536" y="684215"/>
                  <a:pt x="63075" y="695273"/>
                </a:cubicBezTo>
                <a:cubicBezTo>
                  <a:pt x="57614" y="706332"/>
                  <a:pt x="54883" y="718960"/>
                  <a:pt x="54883" y="733159"/>
                </a:cubicBezTo>
                <a:cubicBezTo>
                  <a:pt x="54883" y="747357"/>
                  <a:pt x="57614" y="760122"/>
                  <a:pt x="63075" y="771454"/>
                </a:cubicBezTo>
                <a:cubicBezTo>
                  <a:pt x="68536" y="782786"/>
                  <a:pt x="76113" y="791728"/>
                  <a:pt x="85806" y="798281"/>
                </a:cubicBezTo>
                <a:cubicBezTo>
                  <a:pt x="95499" y="804834"/>
                  <a:pt x="106899" y="808111"/>
                  <a:pt x="120006" y="808111"/>
                </a:cubicBezTo>
                <a:cubicBezTo>
                  <a:pt x="132839" y="808111"/>
                  <a:pt x="144034" y="804834"/>
                  <a:pt x="153591" y="798281"/>
                </a:cubicBezTo>
                <a:cubicBezTo>
                  <a:pt x="163148" y="791728"/>
                  <a:pt x="170725" y="782717"/>
                  <a:pt x="176322" y="771249"/>
                </a:cubicBezTo>
                <a:cubicBezTo>
                  <a:pt x="181920" y="759781"/>
                  <a:pt x="184719" y="747084"/>
                  <a:pt x="184719" y="733159"/>
                </a:cubicBezTo>
                <a:cubicBezTo>
                  <a:pt x="184719" y="718960"/>
                  <a:pt x="181920" y="706332"/>
                  <a:pt x="176322" y="695273"/>
                </a:cubicBezTo>
                <a:cubicBezTo>
                  <a:pt x="170725" y="684215"/>
                  <a:pt x="163148" y="675409"/>
                  <a:pt x="153591" y="668855"/>
                </a:cubicBezTo>
                <a:cubicBezTo>
                  <a:pt x="144034" y="662302"/>
                  <a:pt x="132839" y="659026"/>
                  <a:pt x="120006" y="659026"/>
                </a:cubicBezTo>
                <a:close/>
                <a:moveTo>
                  <a:pt x="3617853" y="626260"/>
                </a:moveTo>
                <a:cubicBezTo>
                  <a:pt x="3623586" y="626260"/>
                  <a:pt x="3628433" y="628239"/>
                  <a:pt x="3632392" y="632199"/>
                </a:cubicBezTo>
                <a:cubicBezTo>
                  <a:pt x="3636351" y="636158"/>
                  <a:pt x="3638331" y="641141"/>
                  <a:pt x="3638331" y="647148"/>
                </a:cubicBezTo>
                <a:lnTo>
                  <a:pt x="3638331" y="754866"/>
                </a:lnTo>
                <a:cubicBezTo>
                  <a:pt x="3638331" y="772615"/>
                  <a:pt x="3642495" y="785857"/>
                  <a:pt x="3650823" y="794595"/>
                </a:cubicBezTo>
                <a:cubicBezTo>
                  <a:pt x="3659151" y="803333"/>
                  <a:pt x="3671370" y="807701"/>
                  <a:pt x="3687480" y="807701"/>
                </a:cubicBezTo>
                <a:cubicBezTo>
                  <a:pt x="3703863" y="807701"/>
                  <a:pt x="3716287" y="803333"/>
                  <a:pt x="3724752" y="794595"/>
                </a:cubicBezTo>
                <a:cubicBezTo>
                  <a:pt x="3733216" y="785857"/>
                  <a:pt x="3737448" y="772615"/>
                  <a:pt x="3737448" y="754866"/>
                </a:cubicBezTo>
                <a:lnTo>
                  <a:pt x="3737448" y="647148"/>
                </a:lnTo>
                <a:cubicBezTo>
                  <a:pt x="3737448" y="641141"/>
                  <a:pt x="3739359" y="636158"/>
                  <a:pt x="3743182" y="632199"/>
                </a:cubicBezTo>
                <a:cubicBezTo>
                  <a:pt x="3747005" y="628239"/>
                  <a:pt x="3751920" y="626260"/>
                  <a:pt x="3757927" y="626260"/>
                </a:cubicBezTo>
                <a:cubicBezTo>
                  <a:pt x="3763661" y="626260"/>
                  <a:pt x="3768508" y="628239"/>
                  <a:pt x="3772467" y="632199"/>
                </a:cubicBezTo>
                <a:cubicBezTo>
                  <a:pt x="3776426" y="636158"/>
                  <a:pt x="3778406" y="641141"/>
                  <a:pt x="3778406" y="647148"/>
                </a:cubicBezTo>
                <a:lnTo>
                  <a:pt x="3778406" y="754866"/>
                </a:lnTo>
                <a:cubicBezTo>
                  <a:pt x="3778406" y="783263"/>
                  <a:pt x="3770487" y="805449"/>
                  <a:pt x="3754651" y="821422"/>
                </a:cubicBezTo>
                <a:cubicBezTo>
                  <a:pt x="3738813" y="837396"/>
                  <a:pt x="3716423" y="845382"/>
                  <a:pt x="3687480" y="845382"/>
                </a:cubicBezTo>
                <a:cubicBezTo>
                  <a:pt x="3658810" y="845382"/>
                  <a:pt x="3636624" y="837396"/>
                  <a:pt x="3620924" y="821422"/>
                </a:cubicBezTo>
                <a:cubicBezTo>
                  <a:pt x="3605224" y="805449"/>
                  <a:pt x="3597374" y="783263"/>
                  <a:pt x="3597374" y="754866"/>
                </a:cubicBezTo>
                <a:lnTo>
                  <a:pt x="3597374" y="647148"/>
                </a:lnTo>
                <a:cubicBezTo>
                  <a:pt x="3597374" y="641141"/>
                  <a:pt x="3599285" y="636158"/>
                  <a:pt x="3603108" y="632199"/>
                </a:cubicBezTo>
                <a:cubicBezTo>
                  <a:pt x="3606930" y="628239"/>
                  <a:pt x="3611845" y="626260"/>
                  <a:pt x="3617853" y="626260"/>
                </a:cubicBezTo>
                <a:close/>
                <a:moveTo>
                  <a:pt x="5215595" y="624621"/>
                </a:moveTo>
                <a:cubicBezTo>
                  <a:pt x="5221602" y="624621"/>
                  <a:pt x="5226516" y="626601"/>
                  <a:pt x="5230339" y="630560"/>
                </a:cubicBezTo>
                <a:cubicBezTo>
                  <a:pt x="5234162" y="634519"/>
                  <a:pt x="5236073" y="639503"/>
                  <a:pt x="5236073" y="645510"/>
                </a:cubicBezTo>
                <a:lnTo>
                  <a:pt x="5236073" y="820808"/>
                </a:lnTo>
                <a:cubicBezTo>
                  <a:pt x="5236073" y="826815"/>
                  <a:pt x="5234162" y="831798"/>
                  <a:pt x="5230339" y="835757"/>
                </a:cubicBezTo>
                <a:cubicBezTo>
                  <a:pt x="5226516" y="839717"/>
                  <a:pt x="5221602" y="841696"/>
                  <a:pt x="5215595" y="841696"/>
                </a:cubicBezTo>
                <a:cubicBezTo>
                  <a:pt x="5209860" y="841696"/>
                  <a:pt x="5205014" y="839717"/>
                  <a:pt x="5201055" y="835757"/>
                </a:cubicBezTo>
                <a:cubicBezTo>
                  <a:pt x="5197095" y="831798"/>
                  <a:pt x="5195116" y="826815"/>
                  <a:pt x="5195116" y="820808"/>
                </a:cubicBezTo>
                <a:lnTo>
                  <a:pt x="5195116" y="645510"/>
                </a:lnTo>
                <a:cubicBezTo>
                  <a:pt x="5195116" y="639503"/>
                  <a:pt x="5197095" y="634519"/>
                  <a:pt x="5201055" y="630560"/>
                </a:cubicBezTo>
                <a:cubicBezTo>
                  <a:pt x="5205014" y="626601"/>
                  <a:pt x="5209860" y="624621"/>
                  <a:pt x="5215595" y="624621"/>
                </a:cubicBezTo>
                <a:close/>
                <a:moveTo>
                  <a:pt x="2758145" y="624621"/>
                </a:moveTo>
                <a:cubicBezTo>
                  <a:pt x="2764153" y="624621"/>
                  <a:pt x="2769067" y="626601"/>
                  <a:pt x="2772889" y="630560"/>
                </a:cubicBezTo>
                <a:cubicBezTo>
                  <a:pt x="2776712" y="634519"/>
                  <a:pt x="2778624" y="639503"/>
                  <a:pt x="2778624" y="645510"/>
                </a:cubicBezTo>
                <a:lnTo>
                  <a:pt x="2778624" y="820808"/>
                </a:lnTo>
                <a:cubicBezTo>
                  <a:pt x="2778624" y="826815"/>
                  <a:pt x="2776712" y="831798"/>
                  <a:pt x="2772889" y="835757"/>
                </a:cubicBezTo>
                <a:cubicBezTo>
                  <a:pt x="2769067" y="839717"/>
                  <a:pt x="2764153" y="841696"/>
                  <a:pt x="2758145" y="841696"/>
                </a:cubicBezTo>
                <a:cubicBezTo>
                  <a:pt x="2752411" y="841696"/>
                  <a:pt x="2747564" y="839717"/>
                  <a:pt x="2743605" y="835757"/>
                </a:cubicBezTo>
                <a:cubicBezTo>
                  <a:pt x="2739646" y="831798"/>
                  <a:pt x="2737666" y="826815"/>
                  <a:pt x="2737666" y="820808"/>
                </a:cubicBezTo>
                <a:lnTo>
                  <a:pt x="2737666" y="645510"/>
                </a:lnTo>
                <a:cubicBezTo>
                  <a:pt x="2737666" y="639503"/>
                  <a:pt x="2739646" y="634519"/>
                  <a:pt x="2743605" y="630560"/>
                </a:cubicBezTo>
                <a:cubicBezTo>
                  <a:pt x="2747564" y="626601"/>
                  <a:pt x="2752411" y="624621"/>
                  <a:pt x="2758145" y="624621"/>
                </a:cubicBezTo>
                <a:close/>
                <a:moveTo>
                  <a:pt x="291170" y="624621"/>
                </a:moveTo>
                <a:cubicBezTo>
                  <a:pt x="297177" y="624621"/>
                  <a:pt x="302092" y="626601"/>
                  <a:pt x="305915" y="630560"/>
                </a:cubicBezTo>
                <a:cubicBezTo>
                  <a:pt x="309737" y="634519"/>
                  <a:pt x="311649" y="639503"/>
                  <a:pt x="311649" y="645510"/>
                </a:cubicBezTo>
                <a:lnTo>
                  <a:pt x="311649" y="820808"/>
                </a:lnTo>
                <a:cubicBezTo>
                  <a:pt x="311649" y="826815"/>
                  <a:pt x="309737" y="831798"/>
                  <a:pt x="305915" y="835757"/>
                </a:cubicBezTo>
                <a:cubicBezTo>
                  <a:pt x="302092" y="839717"/>
                  <a:pt x="297177" y="841696"/>
                  <a:pt x="291170" y="841696"/>
                </a:cubicBezTo>
                <a:cubicBezTo>
                  <a:pt x="285436" y="841696"/>
                  <a:pt x="280589" y="839717"/>
                  <a:pt x="276630" y="835757"/>
                </a:cubicBezTo>
                <a:cubicBezTo>
                  <a:pt x="272671" y="831798"/>
                  <a:pt x="270691" y="826815"/>
                  <a:pt x="270691" y="820808"/>
                </a:cubicBezTo>
                <a:lnTo>
                  <a:pt x="270691" y="645510"/>
                </a:lnTo>
                <a:cubicBezTo>
                  <a:pt x="270691" y="639503"/>
                  <a:pt x="272671" y="634519"/>
                  <a:pt x="276630" y="630560"/>
                </a:cubicBezTo>
                <a:cubicBezTo>
                  <a:pt x="280589" y="626601"/>
                  <a:pt x="285436" y="624621"/>
                  <a:pt x="291170" y="624621"/>
                </a:cubicBezTo>
                <a:close/>
                <a:moveTo>
                  <a:pt x="2516439" y="624212"/>
                </a:moveTo>
                <a:cubicBezTo>
                  <a:pt x="2520535" y="624212"/>
                  <a:pt x="2524425" y="625304"/>
                  <a:pt x="2528111" y="627488"/>
                </a:cubicBezTo>
                <a:cubicBezTo>
                  <a:pt x="2531798" y="629673"/>
                  <a:pt x="2534460" y="632949"/>
                  <a:pt x="2536098" y="637318"/>
                </a:cubicBezTo>
                <a:lnTo>
                  <a:pt x="2597286" y="778791"/>
                </a:lnTo>
                <a:lnTo>
                  <a:pt x="2657742" y="637728"/>
                </a:lnTo>
                <a:cubicBezTo>
                  <a:pt x="2661564" y="628717"/>
                  <a:pt x="2667708" y="624348"/>
                  <a:pt x="2676173" y="624621"/>
                </a:cubicBezTo>
                <a:cubicBezTo>
                  <a:pt x="2681633" y="624621"/>
                  <a:pt x="2686207" y="626328"/>
                  <a:pt x="2689893" y="629741"/>
                </a:cubicBezTo>
                <a:cubicBezTo>
                  <a:pt x="2693580" y="633154"/>
                  <a:pt x="2695423" y="637591"/>
                  <a:pt x="2695423" y="643052"/>
                </a:cubicBezTo>
                <a:cubicBezTo>
                  <a:pt x="2695423" y="644691"/>
                  <a:pt x="2695150" y="646397"/>
                  <a:pt x="2694604" y="648172"/>
                </a:cubicBezTo>
                <a:cubicBezTo>
                  <a:pt x="2694057" y="649947"/>
                  <a:pt x="2693375" y="651653"/>
                  <a:pt x="2692556" y="653292"/>
                </a:cubicBezTo>
                <a:lnTo>
                  <a:pt x="2614736" y="828590"/>
                </a:lnTo>
                <a:cubicBezTo>
                  <a:pt x="2611187" y="836781"/>
                  <a:pt x="2605316" y="841150"/>
                  <a:pt x="2597125" y="841696"/>
                </a:cubicBezTo>
                <a:cubicBezTo>
                  <a:pt x="2593029" y="842242"/>
                  <a:pt x="2589002" y="841355"/>
                  <a:pt x="2585042" y="839034"/>
                </a:cubicBezTo>
                <a:cubicBezTo>
                  <a:pt x="2581083" y="836713"/>
                  <a:pt x="2578011" y="833232"/>
                  <a:pt x="2575827" y="828590"/>
                </a:cubicBezTo>
                <a:lnTo>
                  <a:pt x="2498417" y="653292"/>
                </a:lnTo>
                <a:cubicBezTo>
                  <a:pt x="2497871" y="652199"/>
                  <a:pt x="2497325" y="650766"/>
                  <a:pt x="2496779" y="648991"/>
                </a:cubicBezTo>
                <a:cubicBezTo>
                  <a:pt x="2496233" y="647216"/>
                  <a:pt x="2495960" y="645100"/>
                  <a:pt x="2495960" y="642643"/>
                </a:cubicBezTo>
                <a:cubicBezTo>
                  <a:pt x="2495960" y="638547"/>
                  <a:pt x="2497803" y="634451"/>
                  <a:pt x="2501489" y="630355"/>
                </a:cubicBezTo>
                <a:cubicBezTo>
                  <a:pt x="2505175" y="626260"/>
                  <a:pt x="2510158" y="624212"/>
                  <a:pt x="2516439" y="624212"/>
                </a:cubicBezTo>
                <a:close/>
                <a:moveTo>
                  <a:pt x="868613" y="624212"/>
                </a:moveTo>
                <a:cubicBezTo>
                  <a:pt x="872709" y="624212"/>
                  <a:pt x="876600" y="625304"/>
                  <a:pt x="880286" y="627488"/>
                </a:cubicBezTo>
                <a:cubicBezTo>
                  <a:pt x="883973" y="629673"/>
                  <a:pt x="886635" y="632949"/>
                  <a:pt x="888273" y="637318"/>
                </a:cubicBezTo>
                <a:lnTo>
                  <a:pt x="949461" y="778791"/>
                </a:lnTo>
                <a:lnTo>
                  <a:pt x="1009917" y="637728"/>
                </a:lnTo>
                <a:cubicBezTo>
                  <a:pt x="1013740" y="628717"/>
                  <a:pt x="1019883" y="624348"/>
                  <a:pt x="1028348" y="624621"/>
                </a:cubicBezTo>
                <a:cubicBezTo>
                  <a:pt x="1033809" y="624621"/>
                  <a:pt x="1038383" y="626328"/>
                  <a:pt x="1042069" y="629741"/>
                </a:cubicBezTo>
                <a:cubicBezTo>
                  <a:pt x="1045755" y="633154"/>
                  <a:pt x="1047598" y="637591"/>
                  <a:pt x="1047598" y="643052"/>
                </a:cubicBezTo>
                <a:cubicBezTo>
                  <a:pt x="1047598" y="644691"/>
                  <a:pt x="1047325" y="646397"/>
                  <a:pt x="1046779" y="648172"/>
                </a:cubicBezTo>
                <a:cubicBezTo>
                  <a:pt x="1046232" y="649947"/>
                  <a:pt x="1045550" y="651653"/>
                  <a:pt x="1044731" y="653292"/>
                </a:cubicBezTo>
                <a:lnTo>
                  <a:pt x="966912" y="828590"/>
                </a:lnTo>
                <a:cubicBezTo>
                  <a:pt x="963362" y="836781"/>
                  <a:pt x="957491" y="841150"/>
                  <a:pt x="949300" y="841696"/>
                </a:cubicBezTo>
                <a:cubicBezTo>
                  <a:pt x="945204" y="842242"/>
                  <a:pt x="941177" y="841355"/>
                  <a:pt x="937217" y="839034"/>
                </a:cubicBezTo>
                <a:cubicBezTo>
                  <a:pt x="933258" y="836713"/>
                  <a:pt x="930186" y="833232"/>
                  <a:pt x="928002" y="828590"/>
                </a:cubicBezTo>
                <a:lnTo>
                  <a:pt x="850592" y="653292"/>
                </a:lnTo>
                <a:cubicBezTo>
                  <a:pt x="850046" y="652199"/>
                  <a:pt x="849500" y="650766"/>
                  <a:pt x="848954" y="648991"/>
                </a:cubicBezTo>
                <a:cubicBezTo>
                  <a:pt x="848408" y="647216"/>
                  <a:pt x="848135" y="645100"/>
                  <a:pt x="848135" y="642643"/>
                </a:cubicBezTo>
                <a:cubicBezTo>
                  <a:pt x="848135" y="638547"/>
                  <a:pt x="849978" y="634451"/>
                  <a:pt x="853664" y="630355"/>
                </a:cubicBezTo>
                <a:cubicBezTo>
                  <a:pt x="857350" y="626260"/>
                  <a:pt x="862333" y="624212"/>
                  <a:pt x="868613" y="624212"/>
                </a:cubicBezTo>
                <a:close/>
                <a:moveTo>
                  <a:pt x="6220720" y="621345"/>
                </a:moveTo>
                <a:cubicBezTo>
                  <a:pt x="6232461" y="621345"/>
                  <a:pt x="6243247" y="623256"/>
                  <a:pt x="6253076" y="627079"/>
                </a:cubicBezTo>
                <a:cubicBezTo>
                  <a:pt x="6262907" y="630902"/>
                  <a:pt x="6271439" y="635748"/>
                  <a:pt x="6278675" y="641619"/>
                </a:cubicBezTo>
                <a:lnTo>
                  <a:pt x="6292395" y="656331"/>
                </a:lnTo>
                <a:lnTo>
                  <a:pt x="6292395" y="643871"/>
                </a:lnTo>
                <a:cubicBezTo>
                  <a:pt x="6292395" y="638137"/>
                  <a:pt x="6294307" y="633223"/>
                  <a:pt x="6298130" y="629127"/>
                </a:cubicBezTo>
                <a:cubicBezTo>
                  <a:pt x="6301952" y="625031"/>
                  <a:pt x="6306867" y="622983"/>
                  <a:pt x="6312874" y="622983"/>
                </a:cubicBezTo>
                <a:cubicBezTo>
                  <a:pt x="6318882" y="622983"/>
                  <a:pt x="6323796" y="624963"/>
                  <a:pt x="6327619" y="628922"/>
                </a:cubicBezTo>
                <a:cubicBezTo>
                  <a:pt x="6331442" y="632881"/>
                  <a:pt x="6333353" y="637864"/>
                  <a:pt x="6333353" y="643871"/>
                </a:cubicBezTo>
                <a:lnTo>
                  <a:pt x="6333353" y="824494"/>
                </a:lnTo>
                <a:cubicBezTo>
                  <a:pt x="6333353" y="847703"/>
                  <a:pt x="6328439" y="866612"/>
                  <a:pt x="6318608" y="881220"/>
                </a:cubicBezTo>
                <a:cubicBezTo>
                  <a:pt x="6308779" y="895828"/>
                  <a:pt x="6295741" y="906545"/>
                  <a:pt x="6279494" y="913372"/>
                </a:cubicBezTo>
                <a:cubicBezTo>
                  <a:pt x="6263247" y="920198"/>
                  <a:pt x="6245431" y="923611"/>
                  <a:pt x="6226045" y="923611"/>
                </a:cubicBezTo>
                <a:cubicBezTo>
                  <a:pt x="6219218" y="923611"/>
                  <a:pt x="6211163" y="922724"/>
                  <a:pt x="6201880" y="920949"/>
                </a:cubicBezTo>
                <a:cubicBezTo>
                  <a:pt x="6192596" y="919174"/>
                  <a:pt x="6184063" y="917058"/>
                  <a:pt x="6176281" y="914601"/>
                </a:cubicBezTo>
                <a:cubicBezTo>
                  <a:pt x="6168500" y="912143"/>
                  <a:pt x="6163106" y="909686"/>
                  <a:pt x="6160103" y="907228"/>
                </a:cubicBezTo>
                <a:cubicBezTo>
                  <a:pt x="6153823" y="903952"/>
                  <a:pt x="6149659" y="900129"/>
                  <a:pt x="6147611" y="895760"/>
                </a:cubicBezTo>
                <a:cubicBezTo>
                  <a:pt x="6145563" y="891391"/>
                  <a:pt x="6145495" y="887022"/>
                  <a:pt x="6147406" y="882654"/>
                </a:cubicBezTo>
                <a:cubicBezTo>
                  <a:pt x="6150137" y="876647"/>
                  <a:pt x="6153823" y="872960"/>
                  <a:pt x="6158465" y="871595"/>
                </a:cubicBezTo>
                <a:cubicBezTo>
                  <a:pt x="6163106" y="870230"/>
                  <a:pt x="6168431" y="870639"/>
                  <a:pt x="6174438" y="872824"/>
                </a:cubicBezTo>
                <a:cubicBezTo>
                  <a:pt x="6177169" y="873643"/>
                  <a:pt x="6181401" y="875145"/>
                  <a:pt x="6187135" y="877329"/>
                </a:cubicBezTo>
                <a:cubicBezTo>
                  <a:pt x="6192869" y="879514"/>
                  <a:pt x="6199286" y="881493"/>
                  <a:pt x="6206385" y="883268"/>
                </a:cubicBezTo>
                <a:cubicBezTo>
                  <a:pt x="6213484" y="885043"/>
                  <a:pt x="6220174" y="885930"/>
                  <a:pt x="6226454" y="885930"/>
                </a:cubicBezTo>
                <a:cubicBezTo>
                  <a:pt x="6248298" y="885930"/>
                  <a:pt x="6264750" y="880879"/>
                  <a:pt x="6275808" y="870776"/>
                </a:cubicBezTo>
                <a:cubicBezTo>
                  <a:pt x="6286867" y="860673"/>
                  <a:pt x="6292395" y="846884"/>
                  <a:pt x="6292395" y="829409"/>
                </a:cubicBezTo>
                <a:lnTo>
                  <a:pt x="6292395" y="805765"/>
                </a:lnTo>
                <a:lnTo>
                  <a:pt x="6289324" y="812821"/>
                </a:lnTo>
                <a:cubicBezTo>
                  <a:pt x="6285092" y="818692"/>
                  <a:pt x="6279563" y="824084"/>
                  <a:pt x="6272736" y="828999"/>
                </a:cubicBezTo>
                <a:cubicBezTo>
                  <a:pt x="6265910" y="833914"/>
                  <a:pt x="6258060" y="837942"/>
                  <a:pt x="6249185" y="841082"/>
                </a:cubicBezTo>
                <a:cubicBezTo>
                  <a:pt x="6240311" y="844222"/>
                  <a:pt x="6231233" y="845792"/>
                  <a:pt x="6221949" y="845792"/>
                </a:cubicBezTo>
                <a:cubicBezTo>
                  <a:pt x="6202563" y="845792"/>
                  <a:pt x="6185224" y="840945"/>
                  <a:pt x="6169933" y="831252"/>
                </a:cubicBezTo>
                <a:cubicBezTo>
                  <a:pt x="6154642" y="821559"/>
                  <a:pt x="6142491" y="808316"/>
                  <a:pt x="6133481" y="791523"/>
                </a:cubicBezTo>
                <a:cubicBezTo>
                  <a:pt x="6124470" y="774731"/>
                  <a:pt x="6119965" y="755412"/>
                  <a:pt x="6119965" y="733568"/>
                </a:cubicBezTo>
                <a:cubicBezTo>
                  <a:pt x="6119965" y="711724"/>
                  <a:pt x="6124470" y="692406"/>
                  <a:pt x="6133481" y="675614"/>
                </a:cubicBezTo>
                <a:cubicBezTo>
                  <a:pt x="6142491" y="658821"/>
                  <a:pt x="6154574" y="645578"/>
                  <a:pt x="6169728" y="635885"/>
                </a:cubicBezTo>
                <a:cubicBezTo>
                  <a:pt x="6184882" y="626191"/>
                  <a:pt x="6201880" y="621345"/>
                  <a:pt x="6220720" y="621345"/>
                </a:cubicBezTo>
                <a:close/>
                <a:moveTo>
                  <a:pt x="6003893" y="621345"/>
                </a:moveTo>
                <a:cubicBezTo>
                  <a:pt x="6023280" y="621345"/>
                  <a:pt x="6038297" y="625372"/>
                  <a:pt x="6048946" y="633427"/>
                </a:cubicBezTo>
                <a:cubicBezTo>
                  <a:pt x="6059595" y="641482"/>
                  <a:pt x="6067036" y="652268"/>
                  <a:pt x="6071268" y="665784"/>
                </a:cubicBezTo>
                <a:cubicBezTo>
                  <a:pt x="6075501" y="679300"/>
                  <a:pt x="6077617" y="694386"/>
                  <a:pt x="6077617" y="711042"/>
                </a:cubicBezTo>
                <a:lnTo>
                  <a:pt x="6077617" y="820808"/>
                </a:lnTo>
                <a:cubicBezTo>
                  <a:pt x="6077617" y="826815"/>
                  <a:pt x="6075637" y="831798"/>
                  <a:pt x="6071678" y="835757"/>
                </a:cubicBezTo>
                <a:cubicBezTo>
                  <a:pt x="6067719" y="839717"/>
                  <a:pt x="6062872" y="841696"/>
                  <a:pt x="6057138" y="841696"/>
                </a:cubicBezTo>
                <a:cubicBezTo>
                  <a:pt x="6051131" y="841696"/>
                  <a:pt x="6046216" y="839717"/>
                  <a:pt x="6042393" y="835757"/>
                </a:cubicBezTo>
                <a:cubicBezTo>
                  <a:pt x="6038570" y="831798"/>
                  <a:pt x="6036659" y="826815"/>
                  <a:pt x="6036659" y="820808"/>
                </a:cubicBezTo>
                <a:lnTo>
                  <a:pt x="6036659" y="711451"/>
                </a:lnTo>
                <a:cubicBezTo>
                  <a:pt x="6036659" y="701622"/>
                  <a:pt x="6035294" y="692816"/>
                  <a:pt x="6032563" y="685034"/>
                </a:cubicBezTo>
                <a:cubicBezTo>
                  <a:pt x="6029833" y="677252"/>
                  <a:pt x="6025123" y="670972"/>
                  <a:pt x="6018433" y="666193"/>
                </a:cubicBezTo>
                <a:cubicBezTo>
                  <a:pt x="6011743" y="661415"/>
                  <a:pt x="6002392" y="659026"/>
                  <a:pt x="5990377" y="659026"/>
                </a:cubicBezTo>
                <a:cubicBezTo>
                  <a:pt x="5979182" y="659026"/>
                  <a:pt x="5969352" y="661415"/>
                  <a:pt x="5960888" y="666193"/>
                </a:cubicBezTo>
                <a:cubicBezTo>
                  <a:pt x="5952423" y="670972"/>
                  <a:pt x="5945802" y="677252"/>
                  <a:pt x="5941023" y="685034"/>
                </a:cubicBezTo>
                <a:cubicBezTo>
                  <a:pt x="5936245" y="692816"/>
                  <a:pt x="5933856" y="701622"/>
                  <a:pt x="5933856" y="711451"/>
                </a:cubicBezTo>
                <a:lnTo>
                  <a:pt x="5933856" y="820808"/>
                </a:lnTo>
                <a:cubicBezTo>
                  <a:pt x="5933856" y="826815"/>
                  <a:pt x="5931876" y="831798"/>
                  <a:pt x="5927917" y="835757"/>
                </a:cubicBezTo>
                <a:cubicBezTo>
                  <a:pt x="5923958" y="839717"/>
                  <a:pt x="5919111" y="841696"/>
                  <a:pt x="5913377" y="841696"/>
                </a:cubicBezTo>
                <a:cubicBezTo>
                  <a:pt x="5907370" y="841696"/>
                  <a:pt x="5902455" y="839717"/>
                  <a:pt x="5898632" y="835757"/>
                </a:cubicBezTo>
                <a:cubicBezTo>
                  <a:pt x="5894810" y="831798"/>
                  <a:pt x="5892898" y="826815"/>
                  <a:pt x="5892898" y="820808"/>
                </a:cubicBezTo>
                <a:lnTo>
                  <a:pt x="5892898" y="647148"/>
                </a:lnTo>
                <a:cubicBezTo>
                  <a:pt x="5892898" y="641141"/>
                  <a:pt x="5894810" y="636158"/>
                  <a:pt x="5898632" y="632199"/>
                </a:cubicBezTo>
                <a:cubicBezTo>
                  <a:pt x="5902455" y="628239"/>
                  <a:pt x="5907370" y="626260"/>
                  <a:pt x="5913377" y="626260"/>
                </a:cubicBezTo>
                <a:cubicBezTo>
                  <a:pt x="5919111" y="626260"/>
                  <a:pt x="5923958" y="628239"/>
                  <a:pt x="5927917" y="632199"/>
                </a:cubicBezTo>
                <a:cubicBezTo>
                  <a:pt x="5931876" y="636158"/>
                  <a:pt x="5933856" y="641141"/>
                  <a:pt x="5933856" y="647148"/>
                </a:cubicBezTo>
                <a:lnTo>
                  <a:pt x="5933856" y="660789"/>
                </a:lnTo>
                <a:lnTo>
                  <a:pt x="5936518" y="655954"/>
                </a:lnTo>
                <a:cubicBezTo>
                  <a:pt x="5941297" y="649810"/>
                  <a:pt x="5947099" y="644076"/>
                  <a:pt x="5953925" y="638752"/>
                </a:cubicBezTo>
                <a:cubicBezTo>
                  <a:pt x="5960751" y="633427"/>
                  <a:pt x="5968397" y="629195"/>
                  <a:pt x="5976861" y="626055"/>
                </a:cubicBezTo>
                <a:cubicBezTo>
                  <a:pt x="5985326" y="622915"/>
                  <a:pt x="5994336" y="621345"/>
                  <a:pt x="6003893" y="621345"/>
                </a:cubicBezTo>
                <a:close/>
                <a:moveTo>
                  <a:pt x="5733612" y="621345"/>
                </a:moveTo>
                <a:cubicBezTo>
                  <a:pt x="5754091" y="621345"/>
                  <a:pt x="5772521" y="626191"/>
                  <a:pt x="5788905" y="635885"/>
                </a:cubicBezTo>
                <a:cubicBezTo>
                  <a:pt x="5805287" y="645578"/>
                  <a:pt x="5818257" y="658821"/>
                  <a:pt x="5827814" y="675614"/>
                </a:cubicBezTo>
                <a:cubicBezTo>
                  <a:pt x="5837371" y="692406"/>
                  <a:pt x="5842149" y="711861"/>
                  <a:pt x="5842149" y="733978"/>
                </a:cubicBezTo>
                <a:cubicBezTo>
                  <a:pt x="5842149" y="755822"/>
                  <a:pt x="5837371" y="775140"/>
                  <a:pt x="5827814" y="791933"/>
                </a:cubicBezTo>
                <a:cubicBezTo>
                  <a:pt x="5818257" y="808725"/>
                  <a:pt x="5805287" y="821900"/>
                  <a:pt x="5788905" y="831457"/>
                </a:cubicBezTo>
                <a:cubicBezTo>
                  <a:pt x="5772521" y="841014"/>
                  <a:pt x="5754091" y="845792"/>
                  <a:pt x="5733612" y="845792"/>
                </a:cubicBezTo>
                <a:cubicBezTo>
                  <a:pt x="5713133" y="845792"/>
                  <a:pt x="5694702" y="841014"/>
                  <a:pt x="5678319" y="831457"/>
                </a:cubicBezTo>
                <a:cubicBezTo>
                  <a:pt x="5661936" y="821900"/>
                  <a:pt x="5648898" y="808725"/>
                  <a:pt x="5639205" y="791933"/>
                </a:cubicBezTo>
                <a:cubicBezTo>
                  <a:pt x="5629512" y="775140"/>
                  <a:pt x="5624665" y="755822"/>
                  <a:pt x="5624665" y="733978"/>
                </a:cubicBezTo>
                <a:cubicBezTo>
                  <a:pt x="5624665" y="711861"/>
                  <a:pt x="5629512" y="692406"/>
                  <a:pt x="5639205" y="675614"/>
                </a:cubicBezTo>
                <a:cubicBezTo>
                  <a:pt x="5648898" y="658821"/>
                  <a:pt x="5661936" y="645578"/>
                  <a:pt x="5678319" y="635885"/>
                </a:cubicBezTo>
                <a:cubicBezTo>
                  <a:pt x="5694702" y="626191"/>
                  <a:pt x="5713133" y="621345"/>
                  <a:pt x="5733612" y="621345"/>
                </a:cubicBezTo>
                <a:close/>
                <a:moveTo>
                  <a:pt x="5508593" y="621345"/>
                </a:moveTo>
                <a:cubicBezTo>
                  <a:pt x="5527979" y="621345"/>
                  <a:pt x="5542998" y="625372"/>
                  <a:pt x="5553646" y="633427"/>
                </a:cubicBezTo>
                <a:cubicBezTo>
                  <a:pt x="5564295" y="641482"/>
                  <a:pt x="5571736" y="652268"/>
                  <a:pt x="5575968" y="665784"/>
                </a:cubicBezTo>
                <a:cubicBezTo>
                  <a:pt x="5580201" y="679300"/>
                  <a:pt x="5582317" y="694386"/>
                  <a:pt x="5582317" y="711042"/>
                </a:cubicBezTo>
                <a:lnTo>
                  <a:pt x="5582317" y="820808"/>
                </a:lnTo>
                <a:cubicBezTo>
                  <a:pt x="5582317" y="826815"/>
                  <a:pt x="5580337" y="831798"/>
                  <a:pt x="5576378" y="835757"/>
                </a:cubicBezTo>
                <a:cubicBezTo>
                  <a:pt x="5572419" y="839717"/>
                  <a:pt x="5567572" y="841696"/>
                  <a:pt x="5561838" y="841696"/>
                </a:cubicBezTo>
                <a:cubicBezTo>
                  <a:pt x="5555831" y="841696"/>
                  <a:pt x="5550916" y="839717"/>
                  <a:pt x="5547093" y="835757"/>
                </a:cubicBezTo>
                <a:cubicBezTo>
                  <a:pt x="5543270" y="831798"/>
                  <a:pt x="5541359" y="826815"/>
                  <a:pt x="5541359" y="820808"/>
                </a:cubicBezTo>
                <a:lnTo>
                  <a:pt x="5541359" y="711451"/>
                </a:lnTo>
                <a:cubicBezTo>
                  <a:pt x="5541359" y="701622"/>
                  <a:pt x="5539994" y="692816"/>
                  <a:pt x="5537264" y="685034"/>
                </a:cubicBezTo>
                <a:cubicBezTo>
                  <a:pt x="5534533" y="677252"/>
                  <a:pt x="5529823" y="670972"/>
                  <a:pt x="5523133" y="666193"/>
                </a:cubicBezTo>
                <a:cubicBezTo>
                  <a:pt x="5516443" y="661415"/>
                  <a:pt x="5507091" y="659026"/>
                  <a:pt x="5495077" y="659026"/>
                </a:cubicBezTo>
                <a:cubicBezTo>
                  <a:pt x="5483882" y="659026"/>
                  <a:pt x="5474052" y="661415"/>
                  <a:pt x="5465588" y="666193"/>
                </a:cubicBezTo>
                <a:cubicBezTo>
                  <a:pt x="5457123" y="670972"/>
                  <a:pt x="5450502" y="677252"/>
                  <a:pt x="5445723" y="685034"/>
                </a:cubicBezTo>
                <a:cubicBezTo>
                  <a:pt x="5440945" y="692816"/>
                  <a:pt x="5438556" y="701622"/>
                  <a:pt x="5438556" y="711451"/>
                </a:cubicBezTo>
                <a:lnTo>
                  <a:pt x="5438556" y="820808"/>
                </a:lnTo>
                <a:cubicBezTo>
                  <a:pt x="5438556" y="826815"/>
                  <a:pt x="5436576" y="831798"/>
                  <a:pt x="5432617" y="835757"/>
                </a:cubicBezTo>
                <a:cubicBezTo>
                  <a:pt x="5428658" y="839717"/>
                  <a:pt x="5423811" y="841696"/>
                  <a:pt x="5418077" y="841696"/>
                </a:cubicBezTo>
                <a:cubicBezTo>
                  <a:pt x="5412070" y="841696"/>
                  <a:pt x="5407155" y="839717"/>
                  <a:pt x="5403332" y="835757"/>
                </a:cubicBezTo>
                <a:cubicBezTo>
                  <a:pt x="5399509" y="831798"/>
                  <a:pt x="5397598" y="826815"/>
                  <a:pt x="5397598" y="820808"/>
                </a:cubicBezTo>
                <a:lnTo>
                  <a:pt x="5397598" y="647148"/>
                </a:lnTo>
                <a:cubicBezTo>
                  <a:pt x="5397598" y="641141"/>
                  <a:pt x="5399509" y="636158"/>
                  <a:pt x="5403332" y="632199"/>
                </a:cubicBezTo>
                <a:cubicBezTo>
                  <a:pt x="5407155" y="628239"/>
                  <a:pt x="5412070" y="626260"/>
                  <a:pt x="5418077" y="626260"/>
                </a:cubicBezTo>
                <a:cubicBezTo>
                  <a:pt x="5423811" y="626260"/>
                  <a:pt x="5428658" y="628239"/>
                  <a:pt x="5432617" y="632199"/>
                </a:cubicBezTo>
                <a:cubicBezTo>
                  <a:pt x="5436576" y="636158"/>
                  <a:pt x="5438556" y="641141"/>
                  <a:pt x="5438556" y="647148"/>
                </a:cubicBezTo>
                <a:lnTo>
                  <a:pt x="5438556" y="660790"/>
                </a:lnTo>
                <a:lnTo>
                  <a:pt x="5441218" y="655954"/>
                </a:lnTo>
                <a:cubicBezTo>
                  <a:pt x="5445996" y="649810"/>
                  <a:pt x="5451799" y="644076"/>
                  <a:pt x="5458625" y="638752"/>
                </a:cubicBezTo>
                <a:cubicBezTo>
                  <a:pt x="5465451" y="633427"/>
                  <a:pt x="5473097" y="629195"/>
                  <a:pt x="5481561" y="626055"/>
                </a:cubicBezTo>
                <a:cubicBezTo>
                  <a:pt x="5490025" y="622915"/>
                  <a:pt x="5499036" y="621345"/>
                  <a:pt x="5508593" y="621345"/>
                </a:cubicBezTo>
                <a:close/>
                <a:moveTo>
                  <a:pt x="4534795" y="621345"/>
                </a:moveTo>
                <a:cubicBezTo>
                  <a:pt x="4546537" y="621345"/>
                  <a:pt x="4557322" y="623256"/>
                  <a:pt x="4567152" y="627079"/>
                </a:cubicBezTo>
                <a:cubicBezTo>
                  <a:pt x="4576982" y="630902"/>
                  <a:pt x="4585514" y="635748"/>
                  <a:pt x="4592750" y="641619"/>
                </a:cubicBezTo>
                <a:lnTo>
                  <a:pt x="4606471" y="656331"/>
                </a:lnTo>
                <a:lnTo>
                  <a:pt x="4606471" y="643871"/>
                </a:lnTo>
                <a:cubicBezTo>
                  <a:pt x="4606471" y="638137"/>
                  <a:pt x="4608383" y="633223"/>
                  <a:pt x="4612205" y="629127"/>
                </a:cubicBezTo>
                <a:cubicBezTo>
                  <a:pt x="4616028" y="625031"/>
                  <a:pt x="4620943" y="622983"/>
                  <a:pt x="4626950" y="622983"/>
                </a:cubicBezTo>
                <a:cubicBezTo>
                  <a:pt x="4632957" y="622983"/>
                  <a:pt x="4637872" y="624963"/>
                  <a:pt x="4641694" y="628922"/>
                </a:cubicBezTo>
                <a:cubicBezTo>
                  <a:pt x="4645517" y="632881"/>
                  <a:pt x="4647428" y="637864"/>
                  <a:pt x="4647428" y="643871"/>
                </a:cubicBezTo>
                <a:lnTo>
                  <a:pt x="4647428" y="824494"/>
                </a:lnTo>
                <a:cubicBezTo>
                  <a:pt x="4647428" y="847703"/>
                  <a:pt x="4642514" y="866612"/>
                  <a:pt x="4632684" y="881220"/>
                </a:cubicBezTo>
                <a:cubicBezTo>
                  <a:pt x="4622854" y="895828"/>
                  <a:pt x="4609816" y="906545"/>
                  <a:pt x="4593569" y="913372"/>
                </a:cubicBezTo>
                <a:cubicBezTo>
                  <a:pt x="4577323" y="920198"/>
                  <a:pt x="4559506" y="923611"/>
                  <a:pt x="4540120" y="923611"/>
                </a:cubicBezTo>
                <a:cubicBezTo>
                  <a:pt x="4533294" y="923611"/>
                  <a:pt x="4525239" y="922724"/>
                  <a:pt x="4515955" y="920949"/>
                </a:cubicBezTo>
                <a:cubicBezTo>
                  <a:pt x="4506671" y="919174"/>
                  <a:pt x="4498138" y="917058"/>
                  <a:pt x="4490356" y="914601"/>
                </a:cubicBezTo>
                <a:cubicBezTo>
                  <a:pt x="4482575" y="912143"/>
                  <a:pt x="4477182" y="909686"/>
                  <a:pt x="4474178" y="907228"/>
                </a:cubicBezTo>
                <a:cubicBezTo>
                  <a:pt x="4467898" y="903952"/>
                  <a:pt x="4463734" y="900129"/>
                  <a:pt x="4461686" y="895760"/>
                </a:cubicBezTo>
                <a:cubicBezTo>
                  <a:pt x="4459638" y="891391"/>
                  <a:pt x="4459570" y="887022"/>
                  <a:pt x="4461481" y="882654"/>
                </a:cubicBezTo>
                <a:cubicBezTo>
                  <a:pt x="4464212" y="876647"/>
                  <a:pt x="4467898" y="872960"/>
                  <a:pt x="4472540" y="871595"/>
                </a:cubicBezTo>
                <a:cubicBezTo>
                  <a:pt x="4477182" y="870230"/>
                  <a:pt x="4482507" y="870639"/>
                  <a:pt x="4488513" y="872824"/>
                </a:cubicBezTo>
                <a:cubicBezTo>
                  <a:pt x="4491244" y="873643"/>
                  <a:pt x="4495476" y="875145"/>
                  <a:pt x="4501210" y="877329"/>
                </a:cubicBezTo>
                <a:cubicBezTo>
                  <a:pt x="4506944" y="879514"/>
                  <a:pt x="4513361" y="881493"/>
                  <a:pt x="4520460" y="883268"/>
                </a:cubicBezTo>
                <a:cubicBezTo>
                  <a:pt x="4527560" y="885043"/>
                  <a:pt x="4534249" y="885930"/>
                  <a:pt x="4540529" y="885930"/>
                </a:cubicBezTo>
                <a:cubicBezTo>
                  <a:pt x="4562374" y="885930"/>
                  <a:pt x="4578825" y="880879"/>
                  <a:pt x="4589883" y="870776"/>
                </a:cubicBezTo>
                <a:cubicBezTo>
                  <a:pt x="4600942" y="860673"/>
                  <a:pt x="4606471" y="846884"/>
                  <a:pt x="4606471" y="829409"/>
                </a:cubicBezTo>
                <a:lnTo>
                  <a:pt x="4606471" y="805764"/>
                </a:lnTo>
                <a:lnTo>
                  <a:pt x="4603399" y="812821"/>
                </a:lnTo>
                <a:cubicBezTo>
                  <a:pt x="4599167" y="818692"/>
                  <a:pt x="4593638" y="824084"/>
                  <a:pt x="4586811" y="828999"/>
                </a:cubicBezTo>
                <a:cubicBezTo>
                  <a:pt x="4579985" y="833914"/>
                  <a:pt x="4572135" y="837942"/>
                  <a:pt x="4563261" y="841082"/>
                </a:cubicBezTo>
                <a:cubicBezTo>
                  <a:pt x="4554387" y="844222"/>
                  <a:pt x="4545308" y="845792"/>
                  <a:pt x="4536024" y="845792"/>
                </a:cubicBezTo>
                <a:cubicBezTo>
                  <a:pt x="4516638" y="845792"/>
                  <a:pt x="4499299" y="840945"/>
                  <a:pt x="4484008" y="831252"/>
                </a:cubicBezTo>
                <a:cubicBezTo>
                  <a:pt x="4468717" y="821559"/>
                  <a:pt x="4456567" y="808316"/>
                  <a:pt x="4447556" y="791523"/>
                </a:cubicBezTo>
                <a:cubicBezTo>
                  <a:pt x="4438545" y="774731"/>
                  <a:pt x="4434040" y="755412"/>
                  <a:pt x="4434040" y="733568"/>
                </a:cubicBezTo>
                <a:cubicBezTo>
                  <a:pt x="4434040" y="711724"/>
                  <a:pt x="4438545" y="692406"/>
                  <a:pt x="4447556" y="675614"/>
                </a:cubicBezTo>
                <a:cubicBezTo>
                  <a:pt x="4456567" y="658821"/>
                  <a:pt x="4468649" y="645578"/>
                  <a:pt x="4483803" y="635885"/>
                </a:cubicBezTo>
                <a:cubicBezTo>
                  <a:pt x="4498958" y="626191"/>
                  <a:pt x="4515955" y="621345"/>
                  <a:pt x="4534795" y="621345"/>
                </a:cubicBezTo>
                <a:close/>
                <a:moveTo>
                  <a:pt x="4317969" y="621345"/>
                </a:moveTo>
                <a:cubicBezTo>
                  <a:pt x="4337355" y="621345"/>
                  <a:pt x="4352373" y="625372"/>
                  <a:pt x="4363022" y="633427"/>
                </a:cubicBezTo>
                <a:cubicBezTo>
                  <a:pt x="4373671" y="641482"/>
                  <a:pt x="4381111" y="652268"/>
                  <a:pt x="4385344" y="665784"/>
                </a:cubicBezTo>
                <a:cubicBezTo>
                  <a:pt x="4389576" y="679300"/>
                  <a:pt x="4391692" y="694386"/>
                  <a:pt x="4391692" y="711042"/>
                </a:cubicBezTo>
                <a:lnTo>
                  <a:pt x="4391692" y="820808"/>
                </a:lnTo>
                <a:cubicBezTo>
                  <a:pt x="4391692" y="826815"/>
                  <a:pt x="4389712" y="831798"/>
                  <a:pt x="4385753" y="835757"/>
                </a:cubicBezTo>
                <a:cubicBezTo>
                  <a:pt x="4381794" y="839717"/>
                  <a:pt x="4376947" y="841696"/>
                  <a:pt x="4371213" y="841696"/>
                </a:cubicBezTo>
                <a:cubicBezTo>
                  <a:pt x="4365206" y="841696"/>
                  <a:pt x="4360291" y="839717"/>
                  <a:pt x="4356469" y="835757"/>
                </a:cubicBezTo>
                <a:cubicBezTo>
                  <a:pt x="4352646" y="831798"/>
                  <a:pt x="4350735" y="826815"/>
                  <a:pt x="4350735" y="820808"/>
                </a:cubicBezTo>
                <a:lnTo>
                  <a:pt x="4350735" y="711451"/>
                </a:lnTo>
                <a:cubicBezTo>
                  <a:pt x="4350735" y="701622"/>
                  <a:pt x="4349369" y="692816"/>
                  <a:pt x="4346639" y="685034"/>
                </a:cubicBezTo>
                <a:cubicBezTo>
                  <a:pt x="4343908" y="677252"/>
                  <a:pt x="4339198" y="670972"/>
                  <a:pt x="4332508" y="666193"/>
                </a:cubicBezTo>
                <a:cubicBezTo>
                  <a:pt x="4325818" y="661415"/>
                  <a:pt x="4316467" y="659026"/>
                  <a:pt x="4304453" y="659026"/>
                </a:cubicBezTo>
                <a:cubicBezTo>
                  <a:pt x="4293257" y="659026"/>
                  <a:pt x="4283427" y="661415"/>
                  <a:pt x="4274963" y="666193"/>
                </a:cubicBezTo>
                <a:cubicBezTo>
                  <a:pt x="4266499" y="670972"/>
                  <a:pt x="4259877" y="677252"/>
                  <a:pt x="4255099" y="685034"/>
                </a:cubicBezTo>
                <a:cubicBezTo>
                  <a:pt x="4250320" y="692816"/>
                  <a:pt x="4247931" y="701622"/>
                  <a:pt x="4247931" y="711451"/>
                </a:cubicBezTo>
                <a:lnTo>
                  <a:pt x="4247931" y="820808"/>
                </a:lnTo>
                <a:cubicBezTo>
                  <a:pt x="4247931" y="826815"/>
                  <a:pt x="4245952" y="831798"/>
                  <a:pt x="4241992" y="835757"/>
                </a:cubicBezTo>
                <a:cubicBezTo>
                  <a:pt x="4238033" y="839717"/>
                  <a:pt x="4233187" y="841696"/>
                  <a:pt x="4227453" y="841696"/>
                </a:cubicBezTo>
                <a:cubicBezTo>
                  <a:pt x="4221445" y="841696"/>
                  <a:pt x="4216530" y="839717"/>
                  <a:pt x="4212708" y="835757"/>
                </a:cubicBezTo>
                <a:cubicBezTo>
                  <a:pt x="4208885" y="831798"/>
                  <a:pt x="4206974" y="826815"/>
                  <a:pt x="4206974" y="820808"/>
                </a:cubicBezTo>
                <a:lnTo>
                  <a:pt x="4206974" y="647148"/>
                </a:lnTo>
                <a:cubicBezTo>
                  <a:pt x="4206974" y="641141"/>
                  <a:pt x="4208885" y="636158"/>
                  <a:pt x="4212708" y="632199"/>
                </a:cubicBezTo>
                <a:cubicBezTo>
                  <a:pt x="4216530" y="628239"/>
                  <a:pt x="4221445" y="626260"/>
                  <a:pt x="4227453" y="626260"/>
                </a:cubicBezTo>
                <a:cubicBezTo>
                  <a:pt x="4233187" y="626260"/>
                  <a:pt x="4238033" y="628239"/>
                  <a:pt x="4241992" y="632199"/>
                </a:cubicBezTo>
                <a:cubicBezTo>
                  <a:pt x="4245952" y="636158"/>
                  <a:pt x="4247931" y="641141"/>
                  <a:pt x="4247931" y="647148"/>
                </a:cubicBezTo>
                <a:lnTo>
                  <a:pt x="4247931" y="660789"/>
                </a:lnTo>
                <a:lnTo>
                  <a:pt x="4250593" y="655954"/>
                </a:lnTo>
                <a:cubicBezTo>
                  <a:pt x="4255372" y="649810"/>
                  <a:pt x="4261174" y="644076"/>
                  <a:pt x="4268000" y="638752"/>
                </a:cubicBezTo>
                <a:cubicBezTo>
                  <a:pt x="4274826" y="633427"/>
                  <a:pt x="4282472" y="629195"/>
                  <a:pt x="4290937" y="626055"/>
                </a:cubicBezTo>
                <a:cubicBezTo>
                  <a:pt x="4299401" y="622915"/>
                  <a:pt x="4308412" y="621345"/>
                  <a:pt x="4317969" y="621345"/>
                </a:cubicBezTo>
                <a:close/>
                <a:moveTo>
                  <a:pt x="3922738" y="621345"/>
                </a:moveTo>
                <a:cubicBezTo>
                  <a:pt x="3934479" y="621345"/>
                  <a:pt x="3945333" y="623256"/>
                  <a:pt x="3955299" y="627079"/>
                </a:cubicBezTo>
                <a:cubicBezTo>
                  <a:pt x="3965266" y="630902"/>
                  <a:pt x="3973935" y="635816"/>
                  <a:pt x="3981307" y="641824"/>
                </a:cubicBezTo>
                <a:lnTo>
                  <a:pt x="3991546" y="653296"/>
                </a:lnTo>
                <a:lnTo>
                  <a:pt x="3991546" y="643871"/>
                </a:lnTo>
                <a:cubicBezTo>
                  <a:pt x="3991546" y="638137"/>
                  <a:pt x="3993526" y="633223"/>
                  <a:pt x="3997485" y="629127"/>
                </a:cubicBezTo>
                <a:cubicBezTo>
                  <a:pt x="4001445" y="625031"/>
                  <a:pt x="4006291" y="622983"/>
                  <a:pt x="4012025" y="622983"/>
                </a:cubicBezTo>
                <a:cubicBezTo>
                  <a:pt x="4018032" y="622983"/>
                  <a:pt x="4022947" y="624963"/>
                  <a:pt x="4026770" y="628922"/>
                </a:cubicBezTo>
                <a:cubicBezTo>
                  <a:pt x="4030593" y="632881"/>
                  <a:pt x="4032504" y="637864"/>
                  <a:pt x="4032504" y="643871"/>
                </a:cubicBezTo>
                <a:lnTo>
                  <a:pt x="4032504" y="820808"/>
                </a:lnTo>
                <a:cubicBezTo>
                  <a:pt x="4032504" y="826815"/>
                  <a:pt x="4030593" y="831798"/>
                  <a:pt x="4026770" y="835757"/>
                </a:cubicBezTo>
                <a:cubicBezTo>
                  <a:pt x="4022947" y="839717"/>
                  <a:pt x="4018032" y="841696"/>
                  <a:pt x="4012025" y="841696"/>
                </a:cubicBezTo>
                <a:cubicBezTo>
                  <a:pt x="4006291" y="841696"/>
                  <a:pt x="4001445" y="839717"/>
                  <a:pt x="3997485" y="835757"/>
                </a:cubicBezTo>
                <a:cubicBezTo>
                  <a:pt x="3993526" y="831798"/>
                  <a:pt x="3991546" y="826815"/>
                  <a:pt x="3991546" y="820808"/>
                </a:cubicBezTo>
                <a:lnTo>
                  <a:pt x="3991546" y="811795"/>
                </a:lnTo>
                <a:lnTo>
                  <a:pt x="3978031" y="826337"/>
                </a:lnTo>
                <a:cubicBezTo>
                  <a:pt x="3971204" y="831935"/>
                  <a:pt x="3963149" y="836576"/>
                  <a:pt x="3953865" y="840263"/>
                </a:cubicBezTo>
                <a:cubicBezTo>
                  <a:pt x="3944582" y="843949"/>
                  <a:pt x="3934615" y="845792"/>
                  <a:pt x="3923966" y="845792"/>
                </a:cubicBezTo>
                <a:cubicBezTo>
                  <a:pt x="3905126" y="845792"/>
                  <a:pt x="3888197" y="840945"/>
                  <a:pt x="3873179" y="831252"/>
                </a:cubicBezTo>
                <a:cubicBezTo>
                  <a:pt x="3858162" y="821559"/>
                  <a:pt x="3846284" y="808248"/>
                  <a:pt x="3837546" y="791318"/>
                </a:cubicBezTo>
                <a:cubicBezTo>
                  <a:pt x="3828809" y="774389"/>
                  <a:pt x="3824440" y="755139"/>
                  <a:pt x="3824440" y="733568"/>
                </a:cubicBezTo>
                <a:cubicBezTo>
                  <a:pt x="3824440" y="711451"/>
                  <a:pt x="3828809" y="691997"/>
                  <a:pt x="3837546" y="675204"/>
                </a:cubicBezTo>
                <a:cubicBezTo>
                  <a:pt x="3846284" y="658411"/>
                  <a:pt x="3858093" y="645237"/>
                  <a:pt x="3872974" y="635680"/>
                </a:cubicBezTo>
                <a:cubicBezTo>
                  <a:pt x="3887856" y="626123"/>
                  <a:pt x="3904444" y="621345"/>
                  <a:pt x="3922738" y="621345"/>
                </a:cubicBezTo>
                <a:close/>
                <a:moveTo>
                  <a:pt x="3483255" y="621345"/>
                </a:moveTo>
                <a:cubicBezTo>
                  <a:pt x="3497999" y="621345"/>
                  <a:pt x="3511106" y="622915"/>
                  <a:pt x="3522574" y="626055"/>
                </a:cubicBezTo>
                <a:cubicBezTo>
                  <a:pt x="3534042" y="629195"/>
                  <a:pt x="3542984" y="633564"/>
                  <a:pt x="3549401" y="639161"/>
                </a:cubicBezTo>
                <a:cubicBezTo>
                  <a:pt x="3555817" y="644759"/>
                  <a:pt x="3559026" y="651244"/>
                  <a:pt x="3559026" y="658616"/>
                </a:cubicBezTo>
                <a:cubicBezTo>
                  <a:pt x="3559026" y="663258"/>
                  <a:pt x="3557661" y="667559"/>
                  <a:pt x="3554930" y="671518"/>
                </a:cubicBezTo>
                <a:cubicBezTo>
                  <a:pt x="3552200" y="675477"/>
                  <a:pt x="3548104" y="677457"/>
                  <a:pt x="3542643" y="677457"/>
                </a:cubicBezTo>
                <a:cubicBezTo>
                  <a:pt x="3538820" y="677457"/>
                  <a:pt x="3535612" y="676774"/>
                  <a:pt x="3533018" y="675409"/>
                </a:cubicBezTo>
                <a:cubicBezTo>
                  <a:pt x="3530424" y="674043"/>
                  <a:pt x="3528035" y="672405"/>
                  <a:pt x="3525850" y="670494"/>
                </a:cubicBezTo>
                <a:cubicBezTo>
                  <a:pt x="3523666" y="668582"/>
                  <a:pt x="3520935" y="666671"/>
                  <a:pt x="3517659" y="664760"/>
                </a:cubicBezTo>
                <a:cubicBezTo>
                  <a:pt x="3514655" y="663121"/>
                  <a:pt x="3510218" y="661756"/>
                  <a:pt x="3504348" y="660664"/>
                </a:cubicBezTo>
                <a:cubicBezTo>
                  <a:pt x="3498477" y="659572"/>
                  <a:pt x="3493221" y="659026"/>
                  <a:pt x="3488579" y="659026"/>
                </a:cubicBezTo>
                <a:cubicBezTo>
                  <a:pt x="3474107" y="659026"/>
                  <a:pt x="3461615" y="662302"/>
                  <a:pt x="3451103" y="668855"/>
                </a:cubicBezTo>
                <a:cubicBezTo>
                  <a:pt x="3440590" y="675409"/>
                  <a:pt x="3432399" y="684283"/>
                  <a:pt x="3426528" y="695478"/>
                </a:cubicBezTo>
                <a:cubicBezTo>
                  <a:pt x="3420658" y="706673"/>
                  <a:pt x="3417723" y="719370"/>
                  <a:pt x="3417723" y="733568"/>
                </a:cubicBezTo>
                <a:cubicBezTo>
                  <a:pt x="3417723" y="747767"/>
                  <a:pt x="3420658" y="760464"/>
                  <a:pt x="3426528" y="771659"/>
                </a:cubicBezTo>
                <a:cubicBezTo>
                  <a:pt x="3432399" y="782854"/>
                  <a:pt x="3440454" y="791728"/>
                  <a:pt x="3450694" y="798281"/>
                </a:cubicBezTo>
                <a:cubicBezTo>
                  <a:pt x="3460933" y="804834"/>
                  <a:pt x="3472879" y="808111"/>
                  <a:pt x="3486531" y="808111"/>
                </a:cubicBezTo>
                <a:cubicBezTo>
                  <a:pt x="3494723" y="808111"/>
                  <a:pt x="3501412" y="807497"/>
                  <a:pt x="3506600" y="806268"/>
                </a:cubicBezTo>
                <a:cubicBezTo>
                  <a:pt x="3511788" y="805039"/>
                  <a:pt x="3516293" y="803469"/>
                  <a:pt x="3520116" y="801558"/>
                </a:cubicBezTo>
                <a:cubicBezTo>
                  <a:pt x="3524212" y="799100"/>
                  <a:pt x="3527693" y="796575"/>
                  <a:pt x="3530560" y="793981"/>
                </a:cubicBezTo>
                <a:cubicBezTo>
                  <a:pt x="3533427" y="791387"/>
                  <a:pt x="3537455" y="790090"/>
                  <a:pt x="3542643" y="790090"/>
                </a:cubicBezTo>
                <a:cubicBezTo>
                  <a:pt x="3548650" y="790090"/>
                  <a:pt x="3553224" y="791933"/>
                  <a:pt x="3556364" y="795619"/>
                </a:cubicBezTo>
                <a:cubicBezTo>
                  <a:pt x="3559503" y="799305"/>
                  <a:pt x="3561074" y="803879"/>
                  <a:pt x="3561074" y="809340"/>
                </a:cubicBezTo>
                <a:cubicBezTo>
                  <a:pt x="3561074" y="815347"/>
                  <a:pt x="3557456" y="821149"/>
                  <a:pt x="3550220" y="826747"/>
                </a:cubicBezTo>
                <a:cubicBezTo>
                  <a:pt x="3542984" y="832344"/>
                  <a:pt x="3533359" y="836918"/>
                  <a:pt x="3521345" y="840467"/>
                </a:cubicBezTo>
                <a:cubicBezTo>
                  <a:pt x="3509331" y="844017"/>
                  <a:pt x="3496088" y="845792"/>
                  <a:pt x="3481616" y="845792"/>
                </a:cubicBezTo>
                <a:cubicBezTo>
                  <a:pt x="3460319" y="845792"/>
                  <a:pt x="3441819" y="840877"/>
                  <a:pt x="3426119" y="831047"/>
                </a:cubicBezTo>
                <a:cubicBezTo>
                  <a:pt x="3410418" y="821217"/>
                  <a:pt x="3398268" y="807838"/>
                  <a:pt x="3389667" y="790909"/>
                </a:cubicBezTo>
                <a:cubicBezTo>
                  <a:pt x="3381066" y="773980"/>
                  <a:pt x="3376765" y="754866"/>
                  <a:pt x="3376765" y="733568"/>
                </a:cubicBezTo>
                <a:cubicBezTo>
                  <a:pt x="3376765" y="711997"/>
                  <a:pt x="3381271" y="692816"/>
                  <a:pt x="3390281" y="676023"/>
                </a:cubicBezTo>
                <a:cubicBezTo>
                  <a:pt x="3399292" y="659231"/>
                  <a:pt x="3411852" y="645919"/>
                  <a:pt x="3427962" y="636089"/>
                </a:cubicBezTo>
                <a:cubicBezTo>
                  <a:pt x="3444072" y="626260"/>
                  <a:pt x="3462503" y="621345"/>
                  <a:pt x="3483255" y="621345"/>
                </a:cubicBezTo>
                <a:close/>
                <a:moveTo>
                  <a:pt x="3168930" y="621345"/>
                </a:moveTo>
                <a:cubicBezTo>
                  <a:pt x="3183674" y="621345"/>
                  <a:pt x="3196781" y="622915"/>
                  <a:pt x="3208248" y="626055"/>
                </a:cubicBezTo>
                <a:cubicBezTo>
                  <a:pt x="3219717" y="629195"/>
                  <a:pt x="3228659" y="633564"/>
                  <a:pt x="3235076" y="639161"/>
                </a:cubicBezTo>
                <a:cubicBezTo>
                  <a:pt x="3241492" y="644759"/>
                  <a:pt x="3244701" y="651244"/>
                  <a:pt x="3244701" y="658616"/>
                </a:cubicBezTo>
                <a:cubicBezTo>
                  <a:pt x="3244701" y="663258"/>
                  <a:pt x="3243336" y="667559"/>
                  <a:pt x="3240605" y="671518"/>
                </a:cubicBezTo>
                <a:cubicBezTo>
                  <a:pt x="3237875" y="675477"/>
                  <a:pt x="3233779" y="677457"/>
                  <a:pt x="3228318" y="677457"/>
                </a:cubicBezTo>
                <a:cubicBezTo>
                  <a:pt x="3224495" y="677457"/>
                  <a:pt x="3221287" y="676774"/>
                  <a:pt x="3218693" y="675409"/>
                </a:cubicBezTo>
                <a:cubicBezTo>
                  <a:pt x="3216099" y="674043"/>
                  <a:pt x="3213710" y="672405"/>
                  <a:pt x="3211525" y="670494"/>
                </a:cubicBezTo>
                <a:cubicBezTo>
                  <a:pt x="3209341" y="668582"/>
                  <a:pt x="3206610" y="666671"/>
                  <a:pt x="3203334" y="664760"/>
                </a:cubicBezTo>
                <a:cubicBezTo>
                  <a:pt x="3200330" y="663121"/>
                  <a:pt x="3195893" y="661756"/>
                  <a:pt x="3190023" y="660664"/>
                </a:cubicBezTo>
                <a:cubicBezTo>
                  <a:pt x="3184152" y="659572"/>
                  <a:pt x="3178896" y="659026"/>
                  <a:pt x="3174254" y="659026"/>
                </a:cubicBezTo>
                <a:cubicBezTo>
                  <a:pt x="3159782" y="659026"/>
                  <a:pt x="3147290" y="662302"/>
                  <a:pt x="3136778" y="668855"/>
                </a:cubicBezTo>
                <a:cubicBezTo>
                  <a:pt x="3126266" y="675409"/>
                  <a:pt x="3118074" y="684283"/>
                  <a:pt x="3112204" y="695478"/>
                </a:cubicBezTo>
                <a:cubicBezTo>
                  <a:pt x="3106333" y="706673"/>
                  <a:pt x="3103397" y="719370"/>
                  <a:pt x="3103397" y="733568"/>
                </a:cubicBezTo>
                <a:cubicBezTo>
                  <a:pt x="3103397" y="747767"/>
                  <a:pt x="3106333" y="760464"/>
                  <a:pt x="3112204" y="771659"/>
                </a:cubicBezTo>
                <a:cubicBezTo>
                  <a:pt x="3118074" y="782854"/>
                  <a:pt x="3126129" y="791728"/>
                  <a:pt x="3136368" y="798281"/>
                </a:cubicBezTo>
                <a:cubicBezTo>
                  <a:pt x="3146608" y="804834"/>
                  <a:pt x="3158554" y="808111"/>
                  <a:pt x="3172206" y="808111"/>
                </a:cubicBezTo>
                <a:cubicBezTo>
                  <a:pt x="3180398" y="808111"/>
                  <a:pt x="3187087" y="807497"/>
                  <a:pt x="3192275" y="806268"/>
                </a:cubicBezTo>
                <a:cubicBezTo>
                  <a:pt x="3197463" y="805039"/>
                  <a:pt x="3201968" y="803469"/>
                  <a:pt x="3205791" y="801558"/>
                </a:cubicBezTo>
                <a:cubicBezTo>
                  <a:pt x="3209887" y="799100"/>
                  <a:pt x="3213368" y="796575"/>
                  <a:pt x="3216235" y="793981"/>
                </a:cubicBezTo>
                <a:cubicBezTo>
                  <a:pt x="3219103" y="791387"/>
                  <a:pt x="3223130" y="790090"/>
                  <a:pt x="3228318" y="790090"/>
                </a:cubicBezTo>
                <a:cubicBezTo>
                  <a:pt x="3234325" y="790090"/>
                  <a:pt x="3238899" y="791933"/>
                  <a:pt x="3242039" y="795619"/>
                </a:cubicBezTo>
                <a:cubicBezTo>
                  <a:pt x="3245178" y="799305"/>
                  <a:pt x="3246749" y="803879"/>
                  <a:pt x="3246749" y="809340"/>
                </a:cubicBezTo>
                <a:cubicBezTo>
                  <a:pt x="3246749" y="815347"/>
                  <a:pt x="3243131" y="821149"/>
                  <a:pt x="3235895" y="826747"/>
                </a:cubicBezTo>
                <a:cubicBezTo>
                  <a:pt x="3228659" y="832344"/>
                  <a:pt x="3219034" y="836918"/>
                  <a:pt x="3207020" y="840467"/>
                </a:cubicBezTo>
                <a:cubicBezTo>
                  <a:pt x="3195006" y="844017"/>
                  <a:pt x="3181763" y="845792"/>
                  <a:pt x="3167291" y="845792"/>
                </a:cubicBezTo>
                <a:cubicBezTo>
                  <a:pt x="3145993" y="845792"/>
                  <a:pt x="3127495" y="840877"/>
                  <a:pt x="3111794" y="831047"/>
                </a:cubicBezTo>
                <a:cubicBezTo>
                  <a:pt x="3096094" y="821217"/>
                  <a:pt x="3083943" y="807838"/>
                  <a:pt x="3075342" y="790909"/>
                </a:cubicBezTo>
                <a:cubicBezTo>
                  <a:pt x="3066741" y="773980"/>
                  <a:pt x="3062440" y="754866"/>
                  <a:pt x="3062440" y="733568"/>
                </a:cubicBezTo>
                <a:cubicBezTo>
                  <a:pt x="3062440" y="711997"/>
                  <a:pt x="3066946" y="692816"/>
                  <a:pt x="3075956" y="676023"/>
                </a:cubicBezTo>
                <a:cubicBezTo>
                  <a:pt x="3084967" y="659231"/>
                  <a:pt x="3097527" y="645919"/>
                  <a:pt x="3113637" y="636089"/>
                </a:cubicBezTo>
                <a:cubicBezTo>
                  <a:pt x="3129747" y="626260"/>
                  <a:pt x="3148178" y="621345"/>
                  <a:pt x="3168930" y="621345"/>
                </a:cubicBezTo>
                <a:close/>
                <a:moveTo>
                  <a:pt x="2926300" y="621345"/>
                </a:moveTo>
                <a:cubicBezTo>
                  <a:pt x="2939678" y="621345"/>
                  <a:pt x="2952376" y="624007"/>
                  <a:pt x="2964389" y="629332"/>
                </a:cubicBezTo>
                <a:cubicBezTo>
                  <a:pt x="2976404" y="634656"/>
                  <a:pt x="2987121" y="642028"/>
                  <a:pt x="2996541" y="651449"/>
                </a:cubicBezTo>
                <a:cubicBezTo>
                  <a:pt x="3005961" y="660869"/>
                  <a:pt x="3013402" y="671927"/>
                  <a:pt x="3018863" y="684624"/>
                </a:cubicBezTo>
                <a:cubicBezTo>
                  <a:pt x="3024324" y="697321"/>
                  <a:pt x="3027191" y="711178"/>
                  <a:pt x="3027464" y="726196"/>
                </a:cubicBezTo>
                <a:cubicBezTo>
                  <a:pt x="3027191" y="731657"/>
                  <a:pt x="3025007" y="736162"/>
                  <a:pt x="3020911" y="739712"/>
                </a:cubicBezTo>
                <a:cubicBezTo>
                  <a:pt x="3016815" y="743262"/>
                  <a:pt x="3012037" y="745036"/>
                  <a:pt x="3006576" y="745036"/>
                </a:cubicBezTo>
                <a:lnTo>
                  <a:pt x="2864915" y="745036"/>
                </a:lnTo>
                <a:lnTo>
                  <a:pt x="2865990" y="754661"/>
                </a:lnTo>
                <a:cubicBezTo>
                  <a:pt x="2867560" y="761215"/>
                  <a:pt x="2869914" y="767290"/>
                  <a:pt x="2873055" y="772888"/>
                </a:cubicBezTo>
                <a:cubicBezTo>
                  <a:pt x="2879335" y="784083"/>
                  <a:pt x="2887799" y="792752"/>
                  <a:pt x="2898448" y="798896"/>
                </a:cubicBezTo>
                <a:cubicBezTo>
                  <a:pt x="2909097" y="805039"/>
                  <a:pt x="2920839" y="808111"/>
                  <a:pt x="2933672" y="808111"/>
                </a:cubicBezTo>
                <a:cubicBezTo>
                  <a:pt x="2943775" y="808111"/>
                  <a:pt x="2952102" y="807087"/>
                  <a:pt x="2958656" y="805039"/>
                </a:cubicBezTo>
                <a:cubicBezTo>
                  <a:pt x="2965209" y="802991"/>
                  <a:pt x="2970670" y="800466"/>
                  <a:pt x="2975039" y="797462"/>
                </a:cubicBezTo>
                <a:cubicBezTo>
                  <a:pt x="2979408" y="794459"/>
                  <a:pt x="2983230" y="791591"/>
                  <a:pt x="2986507" y="788861"/>
                </a:cubicBezTo>
                <a:cubicBezTo>
                  <a:pt x="2990602" y="786404"/>
                  <a:pt x="2994698" y="785175"/>
                  <a:pt x="2998794" y="785175"/>
                </a:cubicBezTo>
                <a:cubicBezTo>
                  <a:pt x="3003709" y="785175"/>
                  <a:pt x="3007805" y="786881"/>
                  <a:pt x="3011081" y="790295"/>
                </a:cubicBezTo>
                <a:cubicBezTo>
                  <a:pt x="3014358" y="793708"/>
                  <a:pt x="3015996" y="797735"/>
                  <a:pt x="3015996" y="802377"/>
                </a:cubicBezTo>
                <a:cubicBezTo>
                  <a:pt x="3015996" y="808384"/>
                  <a:pt x="3012993" y="813845"/>
                  <a:pt x="3006985" y="818760"/>
                </a:cubicBezTo>
                <a:cubicBezTo>
                  <a:pt x="2999613" y="825859"/>
                  <a:pt x="2989442" y="832139"/>
                  <a:pt x="2976472" y="837600"/>
                </a:cubicBezTo>
                <a:cubicBezTo>
                  <a:pt x="2963502" y="843061"/>
                  <a:pt x="2949918" y="845792"/>
                  <a:pt x="2935719" y="845792"/>
                </a:cubicBezTo>
                <a:cubicBezTo>
                  <a:pt x="2913056" y="845792"/>
                  <a:pt x="2893397" y="841082"/>
                  <a:pt x="2876740" y="831662"/>
                </a:cubicBezTo>
                <a:cubicBezTo>
                  <a:pt x="2860085" y="822241"/>
                  <a:pt x="2847183" y="809271"/>
                  <a:pt x="2838036" y="792752"/>
                </a:cubicBezTo>
                <a:cubicBezTo>
                  <a:pt x="2828889" y="776232"/>
                  <a:pt x="2824315" y="757324"/>
                  <a:pt x="2824315" y="736026"/>
                </a:cubicBezTo>
                <a:cubicBezTo>
                  <a:pt x="2824315" y="711997"/>
                  <a:pt x="2829162" y="691450"/>
                  <a:pt x="2838855" y="674385"/>
                </a:cubicBezTo>
                <a:cubicBezTo>
                  <a:pt x="2848548" y="657319"/>
                  <a:pt x="2861177" y="644213"/>
                  <a:pt x="2876740" y="635066"/>
                </a:cubicBezTo>
                <a:cubicBezTo>
                  <a:pt x="2892305" y="625918"/>
                  <a:pt x="2908824" y="621345"/>
                  <a:pt x="2926300" y="621345"/>
                </a:cubicBezTo>
                <a:close/>
                <a:moveTo>
                  <a:pt x="2239271" y="621345"/>
                </a:moveTo>
                <a:cubicBezTo>
                  <a:pt x="2251012" y="621345"/>
                  <a:pt x="2261798" y="623256"/>
                  <a:pt x="2271627" y="627079"/>
                </a:cubicBezTo>
                <a:cubicBezTo>
                  <a:pt x="2281457" y="630902"/>
                  <a:pt x="2289990" y="635748"/>
                  <a:pt x="2297225" y="641619"/>
                </a:cubicBezTo>
                <a:lnTo>
                  <a:pt x="2310946" y="656331"/>
                </a:lnTo>
                <a:lnTo>
                  <a:pt x="2310946" y="643871"/>
                </a:lnTo>
                <a:cubicBezTo>
                  <a:pt x="2310946" y="638137"/>
                  <a:pt x="2312858" y="633223"/>
                  <a:pt x="2316680" y="629127"/>
                </a:cubicBezTo>
                <a:cubicBezTo>
                  <a:pt x="2320503" y="625031"/>
                  <a:pt x="2325418" y="622983"/>
                  <a:pt x="2331425" y="622983"/>
                </a:cubicBezTo>
                <a:cubicBezTo>
                  <a:pt x="2337432" y="622983"/>
                  <a:pt x="2342347" y="624963"/>
                  <a:pt x="2346170" y="628922"/>
                </a:cubicBezTo>
                <a:cubicBezTo>
                  <a:pt x="2349992" y="632881"/>
                  <a:pt x="2351904" y="637864"/>
                  <a:pt x="2351904" y="643871"/>
                </a:cubicBezTo>
                <a:lnTo>
                  <a:pt x="2351904" y="824494"/>
                </a:lnTo>
                <a:cubicBezTo>
                  <a:pt x="2351904" y="847703"/>
                  <a:pt x="2346989" y="866612"/>
                  <a:pt x="2337159" y="881220"/>
                </a:cubicBezTo>
                <a:cubicBezTo>
                  <a:pt x="2327329" y="895828"/>
                  <a:pt x="2314291" y="906545"/>
                  <a:pt x="2298045" y="913372"/>
                </a:cubicBezTo>
                <a:cubicBezTo>
                  <a:pt x="2281798" y="920198"/>
                  <a:pt x="2263982" y="923611"/>
                  <a:pt x="2244595" y="923611"/>
                </a:cubicBezTo>
                <a:cubicBezTo>
                  <a:pt x="2237769" y="923611"/>
                  <a:pt x="2229714" y="922724"/>
                  <a:pt x="2220430" y="920949"/>
                </a:cubicBezTo>
                <a:cubicBezTo>
                  <a:pt x="2211146" y="919174"/>
                  <a:pt x="2202613" y="917058"/>
                  <a:pt x="2194832" y="914601"/>
                </a:cubicBezTo>
                <a:cubicBezTo>
                  <a:pt x="2187050" y="912143"/>
                  <a:pt x="2181657" y="909686"/>
                  <a:pt x="2178653" y="907228"/>
                </a:cubicBezTo>
                <a:cubicBezTo>
                  <a:pt x="2172374" y="903952"/>
                  <a:pt x="2168209" y="900129"/>
                  <a:pt x="2166162" y="895760"/>
                </a:cubicBezTo>
                <a:cubicBezTo>
                  <a:pt x="2164113" y="891391"/>
                  <a:pt x="2164045" y="887022"/>
                  <a:pt x="2165957" y="882654"/>
                </a:cubicBezTo>
                <a:cubicBezTo>
                  <a:pt x="2168687" y="876647"/>
                  <a:pt x="2172374" y="872960"/>
                  <a:pt x="2177015" y="871595"/>
                </a:cubicBezTo>
                <a:cubicBezTo>
                  <a:pt x="2181657" y="870230"/>
                  <a:pt x="2186981" y="870639"/>
                  <a:pt x="2192989" y="872824"/>
                </a:cubicBezTo>
                <a:cubicBezTo>
                  <a:pt x="2195719" y="873643"/>
                  <a:pt x="2199952" y="875145"/>
                  <a:pt x="2205686" y="877329"/>
                </a:cubicBezTo>
                <a:cubicBezTo>
                  <a:pt x="2211419" y="879514"/>
                  <a:pt x="2217836" y="881493"/>
                  <a:pt x="2224936" y="883268"/>
                </a:cubicBezTo>
                <a:cubicBezTo>
                  <a:pt x="2232035" y="885043"/>
                  <a:pt x="2238724" y="885930"/>
                  <a:pt x="2245004" y="885930"/>
                </a:cubicBezTo>
                <a:cubicBezTo>
                  <a:pt x="2266849" y="885930"/>
                  <a:pt x="2283300" y="880879"/>
                  <a:pt x="2294359" y="870776"/>
                </a:cubicBezTo>
                <a:cubicBezTo>
                  <a:pt x="2305417" y="860673"/>
                  <a:pt x="2310946" y="846884"/>
                  <a:pt x="2310946" y="829409"/>
                </a:cubicBezTo>
                <a:lnTo>
                  <a:pt x="2310946" y="805764"/>
                </a:lnTo>
                <a:lnTo>
                  <a:pt x="2307874" y="812821"/>
                </a:lnTo>
                <a:cubicBezTo>
                  <a:pt x="2303642" y="818692"/>
                  <a:pt x="2298113" y="824084"/>
                  <a:pt x="2291287" y="828999"/>
                </a:cubicBezTo>
                <a:cubicBezTo>
                  <a:pt x="2284461" y="833914"/>
                  <a:pt x="2276611" y="837942"/>
                  <a:pt x="2267736" y="841082"/>
                </a:cubicBezTo>
                <a:cubicBezTo>
                  <a:pt x="2258862" y="844222"/>
                  <a:pt x="2249783" y="845792"/>
                  <a:pt x="2240499" y="845792"/>
                </a:cubicBezTo>
                <a:cubicBezTo>
                  <a:pt x="2221113" y="845792"/>
                  <a:pt x="2203774" y="840945"/>
                  <a:pt x="2188483" y="831252"/>
                </a:cubicBezTo>
                <a:cubicBezTo>
                  <a:pt x="2173192" y="821559"/>
                  <a:pt x="2161041" y="808316"/>
                  <a:pt x="2152031" y="791523"/>
                </a:cubicBezTo>
                <a:cubicBezTo>
                  <a:pt x="2143020" y="774731"/>
                  <a:pt x="2138515" y="755412"/>
                  <a:pt x="2138515" y="733568"/>
                </a:cubicBezTo>
                <a:cubicBezTo>
                  <a:pt x="2138515" y="711724"/>
                  <a:pt x="2143020" y="692406"/>
                  <a:pt x="2152031" y="675614"/>
                </a:cubicBezTo>
                <a:cubicBezTo>
                  <a:pt x="2161041" y="658821"/>
                  <a:pt x="2173124" y="645578"/>
                  <a:pt x="2188278" y="635885"/>
                </a:cubicBezTo>
                <a:cubicBezTo>
                  <a:pt x="2203433" y="626191"/>
                  <a:pt x="2220430" y="621345"/>
                  <a:pt x="2239271" y="621345"/>
                </a:cubicBezTo>
                <a:close/>
                <a:moveTo>
                  <a:pt x="2022443" y="621345"/>
                </a:moveTo>
                <a:cubicBezTo>
                  <a:pt x="2041830" y="621345"/>
                  <a:pt x="2056848" y="625372"/>
                  <a:pt x="2067496" y="633427"/>
                </a:cubicBezTo>
                <a:cubicBezTo>
                  <a:pt x="2078146" y="641482"/>
                  <a:pt x="2085586" y="652268"/>
                  <a:pt x="2089819" y="665784"/>
                </a:cubicBezTo>
                <a:cubicBezTo>
                  <a:pt x="2094051" y="679300"/>
                  <a:pt x="2096167" y="694386"/>
                  <a:pt x="2096167" y="711042"/>
                </a:cubicBezTo>
                <a:lnTo>
                  <a:pt x="2096167" y="820808"/>
                </a:lnTo>
                <a:cubicBezTo>
                  <a:pt x="2096167" y="826815"/>
                  <a:pt x="2094188" y="831798"/>
                  <a:pt x="2090228" y="835757"/>
                </a:cubicBezTo>
                <a:cubicBezTo>
                  <a:pt x="2086269" y="839717"/>
                  <a:pt x="2081422" y="841696"/>
                  <a:pt x="2075688" y="841696"/>
                </a:cubicBezTo>
                <a:cubicBezTo>
                  <a:pt x="2069681" y="841696"/>
                  <a:pt x="2064766" y="839717"/>
                  <a:pt x="2060943" y="835757"/>
                </a:cubicBezTo>
                <a:cubicBezTo>
                  <a:pt x="2057121" y="831798"/>
                  <a:pt x="2055209" y="826815"/>
                  <a:pt x="2055209" y="820808"/>
                </a:cubicBezTo>
                <a:lnTo>
                  <a:pt x="2055209" y="711451"/>
                </a:lnTo>
                <a:cubicBezTo>
                  <a:pt x="2055209" y="701622"/>
                  <a:pt x="2053844" y="692816"/>
                  <a:pt x="2051114" y="685034"/>
                </a:cubicBezTo>
                <a:cubicBezTo>
                  <a:pt x="2048383" y="677252"/>
                  <a:pt x="2043673" y="670972"/>
                  <a:pt x="2036983" y="666193"/>
                </a:cubicBezTo>
                <a:cubicBezTo>
                  <a:pt x="2030293" y="661415"/>
                  <a:pt x="2020942" y="659026"/>
                  <a:pt x="2008928" y="659026"/>
                </a:cubicBezTo>
                <a:cubicBezTo>
                  <a:pt x="1997732" y="659026"/>
                  <a:pt x="1987903" y="661415"/>
                  <a:pt x="1979438" y="666193"/>
                </a:cubicBezTo>
                <a:cubicBezTo>
                  <a:pt x="1970974" y="670972"/>
                  <a:pt x="1964352" y="677252"/>
                  <a:pt x="1959574" y="685034"/>
                </a:cubicBezTo>
                <a:cubicBezTo>
                  <a:pt x="1954795" y="692816"/>
                  <a:pt x="1952406" y="701622"/>
                  <a:pt x="1952406" y="711451"/>
                </a:cubicBezTo>
                <a:lnTo>
                  <a:pt x="1952406" y="820808"/>
                </a:lnTo>
                <a:cubicBezTo>
                  <a:pt x="1952406" y="826815"/>
                  <a:pt x="1950427" y="831798"/>
                  <a:pt x="1946467" y="835757"/>
                </a:cubicBezTo>
                <a:cubicBezTo>
                  <a:pt x="1942508" y="839717"/>
                  <a:pt x="1937662" y="841696"/>
                  <a:pt x="1931928" y="841696"/>
                </a:cubicBezTo>
                <a:cubicBezTo>
                  <a:pt x="1925920" y="841696"/>
                  <a:pt x="1921006" y="839717"/>
                  <a:pt x="1917183" y="835757"/>
                </a:cubicBezTo>
                <a:cubicBezTo>
                  <a:pt x="1913360" y="831798"/>
                  <a:pt x="1911449" y="826815"/>
                  <a:pt x="1911449" y="820808"/>
                </a:cubicBezTo>
                <a:lnTo>
                  <a:pt x="1911449" y="647148"/>
                </a:lnTo>
                <a:cubicBezTo>
                  <a:pt x="1911449" y="641141"/>
                  <a:pt x="1913360" y="636158"/>
                  <a:pt x="1917183" y="632199"/>
                </a:cubicBezTo>
                <a:cubicBezTo>
                  <a:pt x="1921006" y="628239"/>
                  <a:pt x="1925920" y="626260"/>
                  <a:pt x="1931928" y="626260"/>
                </a:cubicBezTo>
                <a:cubicBezTo>
                  <a:pt x="1937662" y="626260"/>
                  <a:pt x="1942508" y="628239"/>
                  <a:pt x="1946467" y="632199"/>
                </a:cubicBezTo>
                <a:cubicBezTo>
                  <a:pt x="1950427" y="636158"/>
                  <a:pt x="1952406" y="641141"/>
                  <a:pt x="1952406" y="647148"/>
                </a:cubicBezTo>
                <a:lnTo>
                  <a:pt x="1952406" y="660789"/>
                </a:lnTo>
                <a:lnTo>
                  <a:pt x="1955068" y="655954"/>
                </a:lnTo>
                <a:cubicBezTo>
                  <a:pt x="1959847" y="649810"/>
                  <a:pt x="1965649" y="644076"/>
                  <a:pt x="1972475" y="638752"/>
                </a:cubicBezTo>
                <a:cubicBezTo>
                  <a:pt x="1979302" y="633427"/>
                  <a:pt x="1986947" y="629195"/>
                  <a:pt x="1995412" y="626055"/>
                </a:cubicBezTo>
                <a:cubicBezTo>
                  <a:pt x="2003876" y="622915"/>
                  <a:pt x="2012887" y="621345"/>
                  <a:pt x="2022443" y="621345"/>
                </a:cubicBezTo>
                <a:close/>
                <a:moveTo>
                  <a:pt x="1752162" y="621345"/>
                </a:moveTo>
                <a:cubicBezTo>
                  <a:pt x="1772641" y="621345"/>
                  <a:pt x="1791072" y="626191"/>
                  <a:pt x="1807455" y="635885"/>
                </a:cubicBezTo>
                <a:cubicBezTo>
                  <a:pt x="1823838" y="645578"/>
                  <a:pt x="1836807" y="658821"/>
                  <a:pt x="1846364" y="675614"/>
                </a:cubicBezTo>
                <a:cubicBezTo>
                  <a:pt x="1855921" y="692406"/>
                  <a:pt x="1860700" y="711861"/>
                  <a:pt x="1860700" y="733978"/>
                </a:cubicBezTo>
                <a:cubicBezTo>
                  <a:pt x="1860700" y="755822"/>
                  <a:pt x="1855921" y="775140"/>
                  <a:pt x="1846364" y="791933"/>
                </a:cubicBezTo>
                <a:cubicBezTo>
                  <a:pt x="1836807" y="808725"/>
                  <a:pt x="1823838" y="821900"/>
                  <a:pt x="1807455" y="831457"/>
                </a:cubicBezTo>
                <a:cubicBezTo>
                  <a:pt x="1791072" y="841014"/>
                  <a:pt x="1772641" y="845792"/>
                  <a:pt x="1752162" y="845792"/>
                </a:cubicBezTo>
                <a:cubicBezTo>
                  <a:pt x="1731683" y="845792"/>
                  <a:pt x="1713253" y="841014"/>
                  <a:pt x="1696869" y="831457"/>
                </a:cubicBezTo>
                <a:cubicBezTo>
                  <a:pt x="1680486" y="821900"/>
                  <a:pt x="1667448" y="808725"/>
                  <a:pt x="1657755" y="791933"/>
                </a:cubicBezTo>
                <a:cubicBezTo>
                  <a:pt x="1648062" y="775140"/>
                  <a:pt x="1643215" y="755822"/>
                  <a:pt x="1643215" y="733978"/>
                </a:cubicBezTo>
                <a:cubicBezTo>
                  <a:pt x="1643215" y="711861"/>
                  <a:pt x="1648062" y="692406"/>
                  <a:pt x="1657755" y="675614"/>
                </a:cubicBezTo>
                <a:cubicBezTo>
                  <a:pt x="1667448" y="658821"/>
                  <a:pt x="1680486" y="645578"/>
                  <a:pt x="1696869" y="635885"/>
                </a:cubicBezTo>
                <a:cubicBezTo>
                  <a:pt x="1713253" y="626191"/>
                  <a:pt x="1731683" y="621345"/>
                  <a:pt x="1752162" y="621345"/>
                </a:cubicBezTo>
                <a:close/>
                <a:moveTo>
                  <a:pt x="1540155" y="621345"/>
                </a:moveTo>
                <a:cubicBezTo>
                  <a:pt x="1554900" y="621345"/>
                  <a:pt x="1568006" y="622915"/>
                  <a:pt x="1579474" y="626055"/>
                </a:cubicBezTo>
                <a:cubicBezTo>
                  <a:pt x="1590942" y="629195"/>
                  <a:pt x="1599884" y="633564"/>
                  <a:pt x="1606301" y="639161"/>
                </a:cubicBezTo>
                <a:cubicBezTo>
                  <a:pt x="1612718" y="644759"/>
                  <a:pt x="1615926" y="651244"/>
                  <a:pt x="1615926" y="658616"/>
                </a:cubicBezTo>
                <a:cubicBezTo>
                  <a:pt x="1615926" y="663258"/>
                  <a:pt x="1614561" y="667559"/>
                  <a:pt x="1611831" y="671518"/>
                </a:cubicBezTo>
                <a:cubicBezTo>
                  <a:pt x="1609100" y="675477"/>
                  <a:pt x="1605004" y="677457"/>
                  <a:pt x="1599543" y="677457"/>
                </a:cubicBezTo>
                <a:cubicBezTo>
                  <a:pt x="1595720" y="677457"/>
                  <a:pt x="1592512" y="676774"/>
                  <a:pt x="1589918" y="675409"/>
                </a:cubicBezTo>
                <a:cubicBezTo>
                  <a:pt x="1587324" y="674043"/>
                  <a:pt x="1584935" y="672405"/>
                  <a:pt x="1582751" y="670494"/>
                </a:cubicBezTo>
                <a:cubicBezTo>
                  <a:pt x="1580566" y="668582"/>
                  <a:pt x="1577836" y="666671"/>
                  <a:pt x="1574559" y="664760"/>
                </a:cubicBezTo>
                <a:cubicBezTo>
                  <a:pt x="1571556" y="663121"/>
                  <a:pt x="1567118" y="661756"/>
                  <a:pt x="1561248" y="660664"/>
                </a:cubicBezTo>
                <a:cubicBezTo>
                  <a:pt x="1555377" y="659572"/>
                  <a:pt x="1550121" y="659026"/>
                  <a:pt x="1545479" y="659026"/>
                </a:cubicBezTo>
                <a:cubicBezTo>
                  <a:pt x="1531008" y="659026"/>
                  <a:pt x="1518516" y="662302"/>
                  <a:pt x="1508003" y="668855"/>
                </a:cubicBezTo>
                <a:cubicBezTo>
                  <a:pt x="1497491" y="675409"/>
                  <a:pt x="1489299" y="684283"/>
                  <a:pt x="1483429" y="695478"/>
                </a:cubicBezTo>
                <a:cubicBezTo>
                  <a:pt x="1477558" y="706673"/>
                  <a:pt x="1474623" y="719370"/>
                  <a:pt x="1474623" y="733568"/>
                </a:cubicBezTo>
                <a:cubicBezTo>
                  <a:pt x="1474623" y="747767"/>
                  <a:pt x="1477558" y="760464"/>
                  <a:pt x="1483429" y="771659"/>
                </a:cubicBezTo>
                <a:cubicBezTo>
                  <a:pt x="1489299" y="782854"/>
                  <a:pt x="1497354" y="791728"/>
                  <a:pt x="1507594" y="798281"/>
                </a:cubicBezTo>
                <a:cubicBezTo>
                  <a:pt x="1517833" y="804834"/>
                  <a:pt x="1529779" y="808111"/>
                  <a:pt x="1543431" y="808111"/>
                </a:cubicBezTo>
                <a:cubicBezTo>
                  <a:pt x="1551623" y="808111"/>
                  <a:pt x="1558313" y="807497"/>
                  <a:pt x="1563501" y="806268"/>
                </a:cubicBezTo>
                <a:cubicBezTo>
                  <a:pt x="1568689" y="805039"/>
                  <a:pt x="1573194" y="803469"/>
                  <a:pt x="1577017" y="801558"/>
                </a:cubicBezTo>
                <a:cubicBezTo>
                  <a:pt x="1581112" y="799100"/>
                  <a:pt x="1584594" y="796575"/>
                  <a:pt x="1587461" y="793981"/>
                </a:cubicBezTo>
                <a:cubicBezTo>
                  <a:pt x="1590328" y="791387"/>
                  <a:pt x="1594355" y="790090"/>
                  <a:pt x="1599543" y="790090"/>
                </a:cubicBezTo>
                <a:cubicBezTo>
                  <a:pt x="1605550" y="790090"/>
                  <a:pt x="1610124" y="791933"/>
                  <a:pt x="1613264" y="795619"/>
                </a:cubicBezTo>
                <a:cubicBezTo>
                  <a:pt x="1616404" y="799305"/>
                  <a:pt x="1617974" y="803879"/>
                  <a:pt x="1617974" y="809340"/>
                </a:cubicBezTo>
                <a:cubicBezTo>
                  <a:pt x="1617974" y="815347"/>
                  <a:pt x="1614356" y="821149"/>
                  <a:pt x="1607120" y="826747"/>
                </a:cubicBezTo>
                <a:cubicBezTo>
                  <a:pt x="1599884" y="832344"/>
                  <a:pt x="1590259" y="836918"/>
                  <a:pt x="1578245" y="840467"/>
                </a:cubicBezTo>
                <a:cubicBezTo>
                  <a:pt x="1566231" y="844017"/>
                  <a:pt x="1552988" y="845792"/>
                  <a:pt x="1538517" y="845792"/>
                </a:cubicBezTo>
                <a:cubicBezTo>
                  <a:pt x="1517218" y="845792"/>
                  <a:pt x="1498720" y="840877"/>
                  <a:pt x="1483019" y="831047"/>
                </a:cubicBezTo>
                <a:cubicBezTo>
                  <a:pt x="1467319" y="821217"/>
                  <a:pt x="1455168" y="807838"/>
                  <a:pt x="1446567" y="790909"/>
                </a:cubicBezTo>
                <a:cubicBezTo>
                  <a:pt x="1437966" y="773980"/>
                  <a:pt x="1433665" y="754866"/>
                  <a:pt x="1433665" y="733568"/>
                </a:cubicBezTo>
                <a:cubicBezTo>
                  <a:pt x="1433665" y="711997"/>
                  <a:pt x="1438171" y="692816"/>
                  <a:pt x="1447181" y="676023"/>
                </a:cubicBezTo>
                <a:cubicBezTo>
                  <a:pt x="1456192" y="659231"/>
                  <a:pt x="1468752" y="645919"/>
                  <a:pt x="1484862" y="636089"/>
                </a:cubicBezTo>
                <a:cubicBezTo>
                  <a:pt x="1500972" y="626260"/>
                  <a:pt x="1519403" y="621345"/>
                  <a:pt x="1540155" y="621345"/>
                </a:cubicBezTo>
                <a:close/>
                <a:moveTo>
                  <a:pt x="1183225" y="621345"/>
                </a:moveTo>
                <a:cubicBezTo>
                  <a:pt x="1196604" y="621345"/>
                  <a:pt x="1209301" y="624007"/>
                  <a:pt x="1221315" y="629332"/>
                </a:cubicBezTo>
                <a:cubicBezTo>
                  <a:pt x="1233329" y="634656"/>
                  <a:pt x="1244046" y="642028"/>
                  <a:pt x="1253467" y="651449"/>
                </a:cubicBezTo>
                <a:cubicBezTo>
                  <a:pt x="1262887" y="660869"/>
                  <a:pt x="1270327" y="671927"/>
                  <a:pt x="1275788" y="684624"/>
                </a:cubicBezTo>
                <a:cubicBezTo>
                  <a:pt x="1281250" y="697321"/>
                  <a:pt x="1284116" y="711178"/>
                  <a:pt x="1284389" y="726196"/>
                </a:cubicBezTo>
                <a:cubicBezTo>
                  <a:pt x="1284116" y="731657"/>
                  <a:pt x="1281932" y="736162"/>
                  <a:pt x="1277836" y="739712"/>
                </a:cubicBezTo>
                <a:cubicBezTo>
                  <a:pt x="1273741" y="743262"/>
                  <a:pt x="1268962" y="745036"/>
                  <a:pt x="1263501" y="745036"/>
                </a:cubicBezTo>
                <a:lnTo>
                  <a:pt x="1121840" y="745036"/>
                </a:lnTo>
                <a:lnTo>
                  <a:pt x="1122915" y="754661"/>
                </a:lnTo>
                <a:cubicBezTo>
                  <a:pt x="1124484" y="761215"/>
                  <a:pt x="1126840" y="767290"/>
                  <a:pt x="1129980" y="772888"/>
                </a:cubicBezTo>
                <a:cubicBezTo>
                  <a:pt x="1136260" y="784083"/>
                  <a:pt x="1144724" y="792752"/>
                  <a:pt x="1155373" y="798896"/>
                </a:cubicBezTo>
                <a:cubicBezTo>
                  <a:pt x="1166022" y="805039"/>
                  <a:pt x="1177764" y="808111"/>
                  <a:pt x="1190597" y="808111"/>
                </a:cubicBezTo>
                <a:cubicBezTo>
                  <a:pt x="1200700" y="808111"/>
                  <a:pt x="1209028" y="807087"/>
                  <a:pt x="1215581" y="805039"/>
                </a:cubicBezTo>
                <a:cubicBezTo>
                  <a:pt x="1222134" y="802991"/>
                  <a:pt x="1227595" y="800466"/>
                  <a:pt x="1231964" y="797462"/>
                </a:cubicBezTo>
                <a:cubicBezTo>
                  <a:pt x="1236333" y="794459"/>
                  <a:pt x="1240155" y="791591"/>
                  <a:pt x="1243432" y="788861"/>
                </a:cubicBezTo>
                <a:cubicBezTo>
                  <a:pt x="1247528" y="786404"/>
                  <a:pt x="1251623" y="785175"/>
                  <a:pt x="1255719" y="785175"/>
                </a:cubicBezTo>
                <a:cubicBezTo>
                  <a:pt x="1260634" y="785175"/>
                  <a:pt x="1264730" y="786881"/>
                  <a:pt x="1268006" y="790295"/>
                </a:cubicBezTo>
                <a:cubicBezTo>
                  <a:pt x="1271283" y="793708"/>
                  <a:pt x="1272921" y="797735"/>
                  <a:pt x="1272921" y="802377"/>
                </a:cubicBezTo>
                <a:cubicBezTo>
                  <a:pt x="1272921" y="808384"/>
                  <a:pt x="1269918" y="813845"/>
                  <a:pt x="1263911" y="818760"/>
                </a:cubicBezTo>
                <a:cubicBezTo>
                  <a:pt x="1256538" y="825859"/>
                  <a:pt x="1246367" y="832139"/>
                  <a:pt x="1233397" y="837600"/>
                </a:cubicBezTo>
                <a:cubicBezTo>
                  <a:pt x="1220427" y="843061"/>
                  <a:pt x="1206843" y="845792"/>
                  <a:pt x="1192645" y="845792"/>
                </a:cubicBezTo>
                <a:cubicBezTo>
                  <a:pt x="1169982" y="845792"/>
                  <a:pt x="1150322" y="841082"/>
                  <a:pt x="1133666" y="831662"/>
                </a:cubicBezTo>
                <a:cubicBezTo>
                  <a:pt x="1117010" y="822241"/>
                  <a:pt x="1104108" y="809271"/>
                  <a:pt x="1094961" y="792752"/>
                </a:cubicBezTo>
                <a:cubicBezTo>
                  <a:pt x="1085814" y="776232"/>
                  <a:pt x="1081240" y="757324"/>
                  <a:pt x="1081240" y="736026"/>
                </a:cubicBezTo>
                <a:cubicBezTo>
                  <a:pt x="1081240" y="711997"/>
                  <a:pt x="1086087" y="691450"/>
                  <a:pt x="1095780" y="674385"/>
                </a:cubicBezTo>
                <a:cubicBezTo>
                  <a:pt x="1105473" y="657319"/>
                  <a:pt x="1118102" y="644213"/>
                  <a:pt x="1133666" y="635066"/>
                </a:cubicBezTo>
                <a:cubicBezTo>
                  <a:pt x="1149230" y="625918"/>
                  <a:pt x="1165749" y="621345"/>
                  <a:pt x="1183225" y="621345"/>
                </a:cubicBezTo>
                <a:close/>
                <a:moveTo>
                  <a:pt x="459324" y="621345"/>
                </a:moveTo>
                <a:cubicBezTo>
                  <a:pt x="472704" y="621345"/>
                  <a:pt x="485401" y="624007"/>
                  <a:pt x="497415" y="629332"/>
                </a:cubicBezTo>
                <a:cubicBezTo>
                  <a:pt x="509429" y="634656"/>
                  <a:pt x="520146" y="642028"/>
                  <a:pt x="529566" y="651449"/>
                </a:cubicBezTo>
                <a:cubicBezTo>
                  <a:pt x="538987" y="660869"/>
                  <a:pt x="546427" y="671927"/>
                  <a:pt x="551888" y="684624"/>
                </a:cubicBezTo>
                <a:cubicBezTo>
                  <a:pt x="557349" y="697321"/>
                  <a:pt x="560216" y="711178"/>
                  <a:pt x="560489" y="726196"/>
                </a:cubicBezTo>
                <a:cubicBezTo>
                  <a:pt x="560216" y="731657"/>
                  <a:pt x="558032" y="736162"/>
                  <a:pt x="553936" y="739712"/>
                </a:cubicBezTo>
                <a:cubicBezTo>
                  <a:pt x="549840" y="743262"/>
                  <a:pt x="545062" y="745036"/>
                  <a:pt x="539601" y="745036"/>
                </a:cubicBezTo>
                <a:lnTo>
                  <a:pt x="397940" y="745036"/>
                </a:lnTo>
                <a:lnTo>
                  <a:pt x="399014" y="754661"/>
                </a:lnTo>
                <a:cubicBezTo>
                  <a:pt x="400584" y="761215"/>
                  <a:pt x="402939" y="767290"/>
                  <a:pt x="406080" y="772888"/>
                </a:cubicBezTo>
                <a:cubicBezTo>
                  <a:pt x="412360" y="784083"/>
                  <a:pt x="420824" y="792752"/>
                  <a:pt x="431473" y="798896"/>
                </a:cubicBezTo>
                <a:cubicBezTo>
                  <a:pt x="442122" y="805039"/>
                  <a:pt x="453863" y="808111"/>
                  <a:pt x="466697" y="808111"/>
                </a:cubicBezTo>
                <a:cubicBezTo>
                  <a:pt x="476799" y="808111"/>
                  <a:pt x="485127" y="807087"/>
                  <a:pt x="491681" y="805039"/>
                </a:cubicBezTo>
                <a:cubicBezTo>
                  <a:pt x="498234" y="802991"/>
                  <a:pt x="503695" y="800466"/>
                  <a:pt x="508064" y="797462"/>
                </a:cubicBezTo>
                <a:cubicBezTo>
                  <a:pt x="512432" y="794459"/>
                  <a:pt x="516255" y="791591"/>
                  <a:pt x="519532" y="788861"/>
                </a:cubicBezTo>
                <a:cubicBezTo>
                  <a:pt x="523628" y="786404"/>
                  <a:pt x="527723" y="785175"/>
                  <a:pt x="531819" y="785175"/>
                </a:cubicBezTo>
                <a:cubicBezTo>
                  <a:pt x="536734" y="785175"/>
                  <a:pt x="540830" y="786881"/>
                  <a:pt x="544106" y="790295"/>
                </a:cubicBezTo>
                <a:cubicBezTo>
                  <a:pt x="547383" y="793708"/>
                  <a:pt x="549021" y="797735"/>
                  <a:pt x="549021" y="802377"/>
                </a:cubicBezTo>
                <a:cubicBezTo>
                  <a:pt x="549021" y="808384"/>
                  <a:pt x="546018" y="813845"/>
                  <a:pt x="540011" y="818760"/>
                </a:cubicBezTo>
                <a:cubicBezTo>
                  <a:pt x="532638" y="825859"/>
                  <a:pt x="522467" y="832139"/>
                  <a:pt x="509497" y="837600"/>
                </a:cubicBezTo>
                <a:cubicBezTo>
                  <a:pt x="496527" y="843061"/>
                  <a:pt x="482943" y="845792"/>
                  <a:pt x="468744" y="845792"/>
                </a:cubicBezTo>
                <a:cubicBezTo>
                  <a:pt x="446081" y="845792"/>
                  <a:pt x="426422" y="841082"/>
                  <a:pt x="409766" y="831662"/>
                </a:cubicBezTo>
                <a:cubicBezTo>
                  <a:pt x="393110" y="822241"/>
                  <a:pt x="380208" y="809271"/>
                  <a:pt x="371061" y="792752"/>
                </a:cubicBezTo>
                <a:cubicBezTo>
                  <a:pt x="361914" y="776232"/>
                  <a:pt x="357340" y="757324"/>
                  <a:pt x="357340" y="736026"/>
                </a:cubicBezTo>
                <a:cubicBezTo>
                  <a:pt x="357340" y="711997"/>
                  <a:pt x="362187" y="691450"/>
                  <a:pt x="371880" y="674385"/>
                </a:cubicBezTo>
                <a:cubicBezTo>
                  <a:pt x="381573" y="657319"/>
                  <a:pt x="394202" y="644213"/>
                  <a:pt x="409766" y="635066"/>
                </a:cubicBezTo>
                <a:cubicBezTo>
                  <a:pt x="425330" y="625918"/>
                  <a:pt x="441849" y="621345"/>
                  <a:pt x="459324" y="621345"/>
                </a:cubicBezTo>
                <a:close/>
                <a:moveTo>
                  <a:pt x="5128393" y="580387"/>
                </a:moveTo>
                <a:cubicBezTo>
                  <a:pt x="5134946" y="580387"/>
                  <a:pt x="5139383" y="582572"/>
                  <a:pt x="5141705" y="586941"/>
                </a:cubicBezTo>
                <a:cubicBezTo>
                  <a:pt x="5144025" y="591309"/>
                  <a:pt x="5145186" y="595542"/>
                  <a:pt x="5145186" y="599637"/>
                </a:cubicBezTo>
                <a:cubicBezTo>
                  <a:pt x="5145186" y="611105"/>
                  <a:pt x="5142660" y="621550"/>
                  <a:pt x="5137608" y="630970"/>
                </a:cubicBezTo>
                <a:cubicBezTo>
                  <a:pt x="5135083" y="635680"/>
                  <a:pt x="5131909" y="639895"/>
                  <a:pt x="5128086" y="643615"/>
                </a:cubicBezTo>
                <a:lnTo>
                  <a:pt x="5115288" y="652848"/>
                </a:lnTo>
                <a:lnTo>
                  <a:pt x="5115594" y="653087"/>
                </a:lnTo>
                <a:cubicBezTo>
                  <a:pt x="5122079" y="659708"/>
                  <a:pt x="5127711" y="667217"/>
                  <a:pt x="5132489" y="675614"/>
                </a:cubicBezTo>
                <a:cubicBezTo>
                  <a:pt x="5142045" y="692406"/>
                  <a:pt x="5146824" y="711861"/>
                  <a:pt x="5146824" y="733978"/>
                </a:cubicBezTo>
                <a:cubicBezTo>
                  <a:pt x="5146824" y="755822"/>
                  <a:pt x="5142045" y="775140"/>
                  <a:pt x="5132489" y="791933"/>
                </a:cubicBezTo>
                <a:cubicBezTo>
                  <a:pt x="5122933" y="808725"/>
                  <a:pt x="5109962" y="821900"/>
                  <a:pt x="5093579" y="831457"/>
                </a:cubicBezTo>
                <a:cubicBezTo>
                  <a:pt x="5077196" y="841014"/>
                  <a:pt x="5058766" y="845792"/>
                  <a:pt x="5038287" y="845792"/>
                </a:cubicBezTo>
                <a:cubicBezTo>
                  <a:pt x="5017808" y="845792"/>
                  <a:pt x="4999377" y="841014"/>
                  <a:pt x="4982994" y="831457"/>
                </a:cubicBezTo>
                <a:cubicBezTo>
                  <a:pt x="4966611" y="821900"/>
                  <a:pt x="4953573" y="808725"/>
                  <a:pt x="4943880" y="791933"/>
                </a:cubicBezTo>
                <a:cubicBezTo>
                  <a:pt x="4934187" y="775140"/>
                  <a:pt x="4929340" y="755822"/>
                  <a:pt x="4929340" y="733978"/>
                </a:cubicBezTo>
                <a:cubicBezTo>
                  <a:pt x="4929340" y="711861"/>
                  <a:pt x="4934187" y="692406"/>
                  <a:pt x="4943880" y="675614"/>
                </a:cubicBezTo>
                <a:cubicBezTo>
                  <a:pt x="4953573" y="658821"/>
                  <a:pt x="4966611" y="645578"/>
                  <a:pt x="4982994" y="635885"/>
                </a:cubicBezTo>
                <a:cubicBezTo>
                  <a:pt x="4999377" y="626191"/>
                  <a:pt x="5017808" y="621345"/>
                  <a:pt x="5038287" y="621345"/>
                </a:cubicBezTo>
                <a:cubicBezTo>
                  <a:pt x="5048526" y="621345"/>
                  <a:pt x="5058253" y="622556"/>
                  <a:pt x="5067469" y="624980"/>
                </a:cubicBezTo>
                <a:lnTo>
                  <a:pt x="5074739" y="627438"/>
                </a:lnTo>
                <a:lnTo>
                  <a:pt x="5074739" y="627079"/>
                </a:lnTo>
                <a:cubicBezTo>
                  <a:pt x="5086207" y="627079"/>
                  <a:pt x="5095081" y="624894"/>
                  <a:pt x="5101361" y="620526"/>
                </a:cubicBezTo>
                <a:cubicBezTo>
                  <a:pt x="5107641" y="616157"/>
                  <a:pt x="5110782" y="609194"/>
                  <a:pt x="5110782" y="599637"/>
                </a:cubicBezTo>
                <a:cubicBezTo>
                  <a:pt x="5110782" y="594995"/>
                  <a:pt x="5112283" y="590627"/>
                  <a:pt x="5115287" y="586531"/>
                </a:cubicBezTo>
                <a:cubicBezTo>
                  <a:pt x="5118290" y="582435"/>
                  <a:pt x="5122659" y="580387"/>
                  <a:pt x="5128393" y="580387"/>
                </a:cubicBezTo>
                <a:close/>
                <a:moveTo>
                  <a:pt x="4912385" y="579978"/>
                </a:moveTo>
                <a:cubicBezTo>
                  <a:pt x="4918939" y="579978"/>
                  <a:pt x="4923376" y="582162"/>
                  <a:pt x="4925696" y="586531"/>
                </a:cubicBezTo>
                <a:cubicBezTo>
                  <a:pt x="4928018" y="590900"/>
                  <a:pt x="4929178" y="595132"/>
                  <a:pt x="4929178" y="599228"/>
                </a:cubicBezTo>
                <a:cubicBezTo>
                  <a:pt x="4929178" y="610696"/>
                  <a:pt x="4926652" y="621140"/>
                  <a:pt x="4921601" y="630560"/>
                </a:cubicBezTo>
                <a:cubicBezTo>
                  <a:pt x="4916549" y="639980"/>
                  <a:pt x="4908904" y="647421"/>
                  <a:pt x="4898664" y="652882"/>
                </a:cubicBezTo>
                <a:lnTo>
                  <a:pt x="4883305" y="658224"/>
                </a:lnTo>
                <a:lnTo>
                  <a:pt x="4883305" y="754866"/>
                </a:lnTo>
                <a:cubicBezTo>
                  <a:pt x="4883305" y="783263"/>
                  <a:pt x="4875387" y="805449"/>
                  <a:pt x="4859550" y="821422"/>
                </a:cubicBezTo>
                <a:cubicBezTo>
                  <a:pt x="4843713" y="837396"/>
                  <a:pt x="4821323" y="845382"/>
                  <a:pt x="4792380" y="845382"/>
                </a:cubicBezTo>
                <a:cubicBezTo>
                  <a:pt x="4763710" y="845382"/>
                  <a:pt x="4741524" y="837396"/>
                  <a:pt x="4725824" y="821422"/>
                </a:cubicBezTo>
                <a:cubicBezTo>
                  <a:pt x="4710124" y="805449"/>
                  <a:pt x="4702274" y="783263"/>
                  <a:pt x="4702274" y="754866"/>
                </a:cubicBezTo>
                <a:lnTo>
                  <a:pt x="4702274" y="647148"/>
                </a:lnTo>
                <a:cubicBezTo>
                  <a:pt x="4702274" y="641141"/>
                  <a:pt x="4704185" y="636158"/>
                  <a:pt x="4708008" y="632199"/>
                </a:cubicBezTo>
                <a:cubicBezTo>
                  <a:pt x="4711830" y="628239"/>
                  <a:pt x="4716745" y="626260"/>
                  <a:pt x="4722752" y="626260"/>
                </a:cubicBezTo>
                <a:cubicBezTo>
                  <a:pt x="4728486" y="626260"/>
                  <a:pt x="4733333" y="628239"/>
                  <a:pt x="4737292" y="632199"/>
                </a:cubicBezTo>
                <a:cubicBezTo>
                  <a:pt x="4741252" y="636158"/>
                  <a:pt x="4743231" y="641141"/>
                  <a:pt x="4743231" y="647148"/>
                </a:cubicBezTo>
                <a:lnTo>
                  <a:pt x="4743231" y="754866"/>
                </a:lnTo>
                <a:cubicBezTo>
                  <a:pt x="4743231" y="772615"/>
                  <a:pt x="4747395" y="785857"/>
                  <a:pt x="4755723" y="794595"/>
                </a:cubicBezTo>
                <a:cubicBezTo>
                  <a:pt x="4764051" y="803333"/>
                  <a:pt x="4776270" y="807701"/>
                  <a:pt x="4792380" y="807701"/>
                </a:cubicBezTo>
                <a:cubicBezTo>
                  <a:pt x="4808763" y="807701"/>
                  <a:pt x="4821186" y="803333"/>
                  <a:pt x="4829651" y="794595"/>
                </a:cubicBezTo>
                <a:cubicBezTo>
                  <a:pt x="4838116" y="785857"/>
                  <a:pt x="4842348" y="772615"/>
                  <a:pt x="4842348" y="754866"/>
                </a:cubicBezTo>
                <a:lnTo>
                  <a:pt x="4842348" y="647148"/>
                </a:lnTo>
                <a:cubicBezTo>
                  <a:pt x="4842348" y="641141"/>
                  <a:pt x="4844259" y="636158"/>
                  <a:pt x="4848082" y="632199"/>
                </a:cubicBezTo>
                <a:cubicBezTo>
                  <a:pt x="4849993" y="630219"/>
                  <a:pt x="4852178" y="628734"/>
                  <a:pt x="4854635" y="627744"/>
                </a:cubicBezTo>
                <a:lnTo>
                  <a:pt x="4858731" y="627002"/>
                </a:lnTo>
                <a:lnTo>
                  <a:pt x="4858731" y="626669"/>
                </a:lnTo>
                <a:cubicBezTo>
                  <a:pt x="4870199" y="626669"/>
                  <a:pt x="4879073" y="624485"/>
                  <a:pt x="4885353" y="620116"/>
                </a:cubicBezTo>
                <a:cubicBezTo>
                  <a:pt x="4891633" y="615747"/>
                  <a:pt x="4894773" y="608785"/>
                  <a:pt x="4894773" y="599228"/>
                </a:cubicBezTo>
                <a:cubicBezTo>
                  <a:pt x="4894773" y="594586"/>
                  <a:pt x="4896275" y="590217"/>
                  <a:pt x="4899279" y="586121"/>
                </a:cubicBezTo>
                <a:cubicBezTo>
                  <a:pt x="4902282" y="582026"/>
                  <a:pt x="4906651" y="579978"/>
                  <a:pt x="4912385" y="579978"/>
                </a:cubicBezTo>
                <a:close/>
                <a:moveTo>
                  <a:pt x="646662" y="575472"/>
                </a:moveTo>
                <a:cubicBezTo>
                  <a:pt x="652669" y="575472"/>
                  <a:pt x="657584" y="577452"/>
                  <a:pt x="661407" y="581411"/>
                </a:cubicBezTo>
                <a:cubicBezTo>
                  <a:pt x="665229" y="585370"/>
                  <a:pt x="667141" y="590354"/>
                  <a:pt x="667141" y="596361"/>
                </a:cubicBezTo>
                <a:lnTo>
                  <a:pt x="667141" y="628717"/>
                </a:lnTo>
                <a:lnTo>
                  <a:pt x="699907" y="628717"/>
                </a:lnTo>
                <a:cubicBezTo>
                  <a:pt x="705368" y="628717"/>
                  <a:pt x="709941" y="630560"/>
                  <a:pt x="713628" y="634246"/>
                </a:cubicBezTo>
                <a:cubicBezTo>
                  <a:pt x="717314" y="637933"/>
                  <a:pt x="719157" y="642506"/>
                  <a:pt x="719157" y="647967"/>
                </a:cubicBezTo>
                <a:cubicBezTo>
                  <a:pt x="719157" y="653155"/>
                  <a:pt x="717314" y="657524"/>
                  <a:pt x="713628" y="661074"/>
                </a:cubicBezTo>
                <a:cubicBezTo>
                  <a:pt x="709941" y="664623"/>
                  <a:pt x="705368" y="666398"/>
                  <a:pt x="699907" y="666398"/>
                </a:cubicBezTo>
                <a:lnTo>
                  <a:pt x="667141" y="666398"/>
                </a:lnTo>
                <a:lnTo>
                  <a:pt x="667141" y="786404"/>
                </a:lnTo>
                <a:cubicBezTo>
                  <a:pt x="667141" y="791318"/>
                  <a:pt x="667960" y="795278"/>
                  <a:pt x="669598" y="798281"/>
                </a:cubicBezTo>
                <a:cubicBezTo>
                  <a:pt x="671237" y="801285"/>
                  <a:pt x="673489" y="803333"/>
                  <a:pt x="676356" y="804425"/>
                </a:cubicBezTo>
                <a:cubicBezTo>
                  <a:pt x="679223" y="805517"/>
                  <a:pt x="682159" y="806063"/>
                  <a:pt x="685162" y="806063"/>
                </a:cubicBezTo>
                <a:cubicBezTo>
                  <a:pt x="688166" y="806063"/>
                  <a:pt x="690828" y="805517"/>
                  <a:pt x="693149" y="804425"/>
                </a:cubicBezTo>
                <a:cubicBezTo>
                  <a:pt x="695470" y="803333"/>
                  <a:pt x="698269" y="802786"/>
                  <a:pt x="701545" y="802786"/>
                </a:cubicBezTo>
                <a:cubicBezTo>
                  <a:pt x="704822" y="802786"/>
                  <a:pt x="707825" y="804288"/>
                  <a:pt x="710556" y="807292"/>
                </a:cubicBezTo>
                <a:cubicBezTo>
                  <a:pt x="713286" y="810295"/>
                  <a:pt x="714651" y="814391"/>
                  <a:pt x="714651" y="819579"/>
                </a:cubicBezTo>
                <a:cubicBezTo>
                  <a:pt x="714651" y="826132"/>
                  <a:pt x="711102" y="831457"/>
                  <a:pt x="704003" y="835553"/>
                </a:cubicBezTo>
                <a:cubicBezTo>
                  <a:pt x="696903" y="839648"/>
                  <a:pt x="689258" y="841696"/>
                  <a:pt x="681066" y="841696"/>
                </a:cubicBezTo>
                <a:cubicBezTo>
                  <a:pt x="676424" y="841696"/>
                  <a:pt x="670964" y="841287"/>
                  <a:pt x="664683" y="840467"/>
                </a:cubicBezTo>
                <a:cubicBezTo>
                  <a:pt x="658403" y="839648"/>
                  <a:pt x="652328" y="837600"/>
                  <a:pt x="646457" y="834324"/>
                </a:cubicBezTo>
                <a:cubicBezTo>
                  <a:pt x="640587" y="831047"/>
                  <a:pt x="635740" y="825791"/>
                  <a:pt x="631917" y="818555"/>
                </a:cubicBezTo>
                <a:cubicBezTo>
                  <a:pt x="628095" y="811319"/>
                  <a:pt x="626183" y="801148"/>
                  <a:pt x="626183" y="788042"/>
                </a:cubicBezTo>
                <a:lnTo>
                  <a:pt x="626183" y="666398"/>
                </a:lnTo>
                <a:lnTo>
                  <a:pt x="603657" y="666398"/>
                </a:lnTo>
                <a:cubicBezTo>
                  <a:pt x="598196" y="666398"/>
                  <a:pt x="593622" y="664555"/>
                  <a:pt x="589936" y="660869"/>
                </a:cubicBezTo>
                <a:cubicBezTo>
                  <a:pt x="586250" y="657183"/>
                  <a:pt x="584407" y="652746"/>
                  <a:pt x="584407" y="647558"/>
                </a:cubicBezTo>
                <a:cubicBezTo>
                  <a:pt x="584407" y="642097"/>
                  <a:pt x="586250" y="637591"/>
                  <a:pt x="589936" y="634042"/>
                </a:cubicBezTo>
                <a:cubicBezTo>
                  <a:pt x="593622" y="630492"/>
                  <a:pt x="598196" y="628717"/>
                  <a:pt x="603657" y="628717"/>
                </a:cubicBezTo>
                <a:lnTo>
                  <a:pt x="626183" y="628717"/>
                </a:lnTo>
                <a:lnTo>
                  <a:pt x="626183" y="596361"/>
                </a:lnTo>
                <a:cubicBezTo>
                  <a:pt x="626183" y="590354"/>
                  <a:pt x="628163" y="585370"/>
                  <a:pt x="632122" y="581411"/>
                </a:cubicBezTo>
                <a:cubicBezTo>
                  <a:pt x="636081" y="577452"/>
                  <a:pt x="640928" y="575472"/>
                  <a:pt x="646662" y="575472"/>
                </a:cubicBezTo>
                <a:close/>
                <a:moveTo>
                  <a:pt x="5215595" y="553765"/>
                </a:moveTo>
                <a:cubicBezTo>
                  <a:pt x="5223786" y="553765"/>
                  <a:pt x="5229657" y="555198"/>
                  <a:pt x="5233207" y="558065"/>
                </a:cubicBezTo>
                <a:cubicBezTo>
                  <a:pt x="5236756" y="560933"/>
                  <a:pt x="5238531" y="565643"/>
                  <a:pt x="5238531" y="572196"/>
                </a:cubicBezTo>
                <a:lnTo>
                  <a:pt x="5238531" y="578749"/>
                </a:lnTo>
                <a:cubicBezTo>
                  <a:pt x="5238531" y="585848"/>
                  <a:pt x="5236688" y="590763"/>
                  <a:pt x="5233001" y="593494"/>
                </a:cubicBezTo>
                <a:cubicBezTo>
                  <a:pt x="5229316" y="596224"/>
                  <a:pt x="5223376" y="597589"/>
                  <a:pt x="5215185" y="597589"/>
                </a:cubicBezTo>
                <a:cubicBezTo>
                  <a:pt x="5207266" y="597589"/>
                  <a:pt x="5201532" y="596156"/>
                  <a:pt x="5197983" y="593289"/>
                </a:cubicBezTo>
                <a:cubicBezTo>
                  <a:pt x="5194433" y="590422"/>
                  <a:pt x="5192659" y="585575"/>
                  <a:pt x="5192659" y="578749"/>
                </a:cubicBezTo>
                <a:lnTo>
                  <a:pt x="5192659" y="572196"/>
                </a:lnTo>
                <a:cubicBezTo>
                  <a:pt x="5192659" y="565370"/>
                  <a:pt x="5194569" y="560591"/>
                  <a:pt x="5198392" y="557861"/>
                </a:cubicBezTo>
                <a:cubicBezTo>
                  <a:pt x="5202215" y="555130"/>
                  <a:pt x="5207949" y="553765"/>
                  <a:pt x="5215595" y="553765"/>
                </a:cubicBezTo>
                <a:close/>
                <a:moveTo>
                  <a:pt x="2758145" y="553765"/>
                </a:moveTo>
                <a:cubicBezTo>
                  <a:pt x="2766337" y="553765"/>
                  <a:pt x="2772207" y="555198"/>
                  <a:pt x="2775756" y="558065"/>
                </a:cubicBezTo>
                <a:cubicBezTo>
                  <a:pt x="2779306" y="560933"/>
                  <a:pt x="2781081" y="565643"/>
                  <a:pt x="2781081" y="572196"/>
                </a:cubicBezTo>
                <a:lnTo>
                  <a:pt x="2781081" y="578749"/>
                </a:lnTo>
                <a:cubicBezTo>
                  <a:pt x="2781081" y="585848"/>
                  <a:pt x="2779238" y="590763"/>
                  <a:pt x="2775552" y="593494"/>
                </a:cubicBezTo>
                <a:cubicBezTo>
                  <a:pt x="2771866" y="596224"/>
                  <a:pt x="2765927" y="597589"/>
                  <a:pt x="2757735" y="597589"/>
                </a:cubicBezTo>
                <a:cubicBezTo>
                  <a:pt x="2749817" y="597589"/>
                  <a:pt x="2744083" y="596156"/>
                  <a:pt x="2740533" y="593289"/>
                </a:cubicBezTo>
                <a:cubicBezTo>
                  <a:pt x="2736983" y="590422"/>
                  <a:pt x="2735209" y="585575"/>
                  <a:pt x="2735209" y="578749"/>
                </a:cubicBezTo>
                <a:lnTo>
                  <a:pt x="2735209" y="572196"/>
                </a:lnTo>
                <a:cubicBezTo>
                  <a:pt x="2735209" y="565370"/>
                  <a:pt x="2737120" y="560591"/>
                  <a:pt x="2740942" y="557861"/>
                </a:cubicBezTo>
                <a:cubicBezTo>
                  <a:pt x="2744766" y="555130"/>
                  <a:pt x="2750500" y="553765"/>
                  <a:pt x="2758145" y="553765"/>
                </a:cubicBezTo>
                <a:close/>
                <a:moveTo>
                  <a:pt x="291170" y="553765"/>
                </a:moveTo>
                <a:cubicBezTo>
                  <a:pt x="299361" y="553765"/>
                  <a:pt x="305232" y="555198"/>
                  <a:pt x="308782" y="558065"/>
                </a:cubicBezTo>
                <a:cubicBezTo>
                  <a:pt x="312331" y="560933"/>
                  <a:pt x="314106" y="565643"/>
                  <a:pt x="314106" y="572196"/>
                </a:cubicBezTo>
                <a:lnTo>
                  <a:pt x="314106" y="578749"/>
                </a:lnTo>
                <a:cubicBezTo>
                  <a:pt x="314106" y="585848"/>
                  <a:pt x="312263" y="590763"/>
                  <a:pt x="308577" y="593494"/>
                </a:cubicBezTo>
                <a:cubicBezTo>
                  <a:pt x="304891" y="596224"/>
                  <a:pt x="298952" y="597589"/>
                  <a:pt x="290760" y="597589"/>
                </a:cubicBezTo>
                <a:cubicBezTo>
                  <a:pt x="282842" y="597589"/>
                  <a:pt x="277108" y="596156"/>
                  <a:pt x="273558" y="593289"/>
                </a:cubicBezTo>
                <a:cubicBezTo>
                  <a:pt x="270009" y="590422"/>
                  <a:pt x="268234" y="585575"/>
                  <a:pt x="268234" y="578749"/>
                </a:cubicBezTo>
                <a:lnTo>
                  <a:pt x="268234" y="572196"/>
                </a:lnTo>
                <a:cubicBezTo>
                  <a:pt x="268234" y="565370"/>
                  <a:pt x="270145" y="560591"/>
                  <a:pt x="273968" y="557861"/>
                </a:cubicBezTo>
                <a:cubicBezTo>
                  <a:pt x="277791" y="555130"/>
                  <a:pt x="283525" y="553765"/>
                  <a:pt x="291170" y="553765"/>
                </a:cubicBezTo>
                <a:close/>
                <a:moveTo>
                  <a:pt x="4994462" y="546802"/>
                </a:moveTo>
                <a:cubicBezTo>
                  <a:pt x="4998012" y="546802"/>
                  <a:pt x="5001289" y="547621"/>
                  <a:pt x="5004292" y="549260"/>
                </a:cubicBezTo>
                <a:cubicBezTo>
                  <a:pt x="5007295" y="550898"/>
                  <a:pt x="5009889" y="552809"/>
                  <a:pt x="5012074" y="554994"/>
                </a:cubicBezTo>
                <a:lnTo>
                  <a:pt x="5044840" y="587760"/>
                </a:lnTo>
                <a:cubicBezTo>
                  <a:pt x="5048117" y="591036"/>
                  <a:pt x="5049755" y="594313"/>
                  <a:pt x="5049755" y="597589"/>
                </a:cubicBezTo>
                <a:cubicBezTo>
                  <a:pt x="5049755" y="601139"/>
                  <a:pt x="5048457" y="604074"/>
                  <a:pt x="5045864" y="606395"/>
                </a:cubicBezTo>
                <a:cubicBezTo>
                  <a:pt x="5043270" y="608716"/>
                  <a:pt x="5039789" y="609877"/>
                  <a:pt x="5035420" y="609877"/>
                </a:cubicBezTo>
                <a:cubicBezTo>
                  <a:pt x="5034055" y="609877"/>
                  <a:pt x="5032484" y="609535"/>
                  <a:pt x="5030710" y="608853"/>
                </a:cubicBezTo>
                <a:cubicBezTo>
                  <a:pt x="5028935" y="608170"/>
                  <a:pt x="5027365" y="607419"/>
                  <a:pt x="5026000" y="606600"/>
                </a:cubicBezTo>
                <a:lnTo>
                  <a:pt x="4987909" y="582026"/>
                </a:lnTo>
                <a:cubicBezTo>
                  <a:pt x="4984086" y="579841"/>
                  <a:pt x="4981083" y="577179"/>
                  <a:pt x="4978898" y="574039"/>
                </a:cubicBezTo>
                <a:cubicBezTo>
                  <a:pt x="4976714" y="570899"/>
                  <a:pt x="4975622" y="567554"/>
                  <a:pt x="4975622" y="564004"/>
                </a:cubicBezTo>
                <a:cubicBezTo>
                  <a:pt x="4975622" y="558543"/>
                  <a:pt x="4977669" y="554311"/>
                  <a:pt x="4981766" y="551308"/>
                </a:cubicBezTo>
                <a:cubicBezTo>
                  <a:pt x="4985861" y="548304"/>
                  <a:pt x="4990093" y="546802"/>
                  <a:pt x="4994462" y="546802"/>
                </a:cubicBezTo>
                <a:close/>
                <a:moveTo>
                  <a:pt x="1175033" y="542297"/>
                </a:moveTo>
                <a:lnTo>
                  <a:pt x="1187320" y="542297"/>
                </a:lnTo>
                <a:cubicBezTo>
                  <a:pt x="1191962" y="542297"/>
                  <a:pt x="1195648" y="543048"/>
                  <a:pt x="1198379" y="544549"/>
                </a:cubicBezTo>
                <a:cubicBezTo>
                  <a:pt x="1201109" y="546051"/>
                  <a:pt x="1203703" y="548713"/>
                  <a:pt x="1206161" y="552536"/>
                </a:cubicBezTo>
                <a:lnTo>
                  <a:pt x="1228278" y="580387"/>
                </a:lnTo>
                <a:cubicBezTo>
                  <a:pt x="1229916" y="582572"/>
                  <a:pt x="1231008" y="584415"/>
                  <a:pt x="1231554" y="585917"/>
                </a:cubicBezTo>
                <a:cubicBezTo>
                  <a:pt x="1232100" y="587418"/>
                  <a:pt x="1232373" y="589125"/>
                  <a:pt x="1232373" y="591036"/>
                </a:cubicBezTo>
                <a:cubicBezTo>
                  <a:pt x="1232373" y="593494"/>
                  <a:pt x="1231418" y="595610"/>
                  <a:pt x="1229506" y="597385"/>
                </a:cubicBezTo>
                <a:cubicBezTo>
                  <a:pt x="1227595" y="599159"/>
                  <a:pt x="1225138" y="600047"/>
                  <a:pt x="1222134" y="600047"/>
                </a:cubicBezTo>
                <a:cubicBezTo>
                  <a:pt x="1217765" y="600047"/>
                  <a:pt x="1214625" y="599296"/>
                  <a:pt x="1212714" y="597794"/>
                </a:cubicBezTo>
                <a:cubicBezTo>
                  <a:pt x="1210802" y="596292"/>
                  <a:pt x="1208209" y="594176"/>
                  <a:pt x="1204932" y="591446"/>
                </a:cubicBezTo>
                <a:lnTo>
                  <a:pt x="1179748" y="570069"/>
                </a:lnTo>
                <a:lnTo>
                  <a:pt x="1153735" y="591855"/>
                </a:lnTo>
                <a:cubicBezTo>
                  <a:pt x="1150731" y="594313"/>
                  <a:pt x="1148206" y="596292"/>
                  <a:pt x="1146158" y="597794"/>
                </a:cubicBezTo>
                <a:cubicBezTo>
                  <a:pt x="1144110" y="599296"/>
                  <a:pt x="1141038" y="600047"/>
                  <a:pt x="1136942" y="600047"/>
                </a:cubicBezTo>
                <a:cubicBezTo>
                  <a:pt x="1133939" y="600047"/>
                  <a:pt x="1131413" y="599159"/>
                  <a:pt x="1129365" y="597385"/>
                </a:cubicBezTo>
                <a:cubicBezTo>
                  <a:pt x="1127317" y="595610"/>
                  <a:pt x="1126293" y="593494"/>
                  <a:pt x="1126293" y="591036"/>
                </a:cubicBezTo>
                <a:cubicBezTo>
                  <a:pt x="1126293" y="589398"/>
                  <a:pt x="1126567" y="587760"/>
                  <a:pt x="1127113" y="586121"/>
                </a:cubicBezTo>
                <a:cubicBezTo>
                  <a:pt x="1127659" y="584483"/>
                  <a:pt x="1128887" y="582572"/>
                  <a:pt x="1130799" y="580387"/>
                </a:cubicBezTo>
                <a:lnTo>
                  <a:pt x="1154145" y="552536"/>
                </a:lnTo>
                <a:cubicBezTo>
                  <a:pt x="1159332" y="545710"/>
                  <a:pt x="1166295" y="542297"/>
                  <a:pt x="1175033" y="542297"/>
                </a:cubicBezTo>
                <a:close/>
                <a:moveTo>
                  <a:pt x="451952" y="542297"/>
                </a:moveTo>
                <a:lnTo>
                  <a:pt x="464239" y="542297"/>
                </a:lnTo>
                <a:cubicBezTo>
                  <a:pt x="468881" y="542297"/>
                  <a:pt x="472567" y="543048"/>
                  <a:pt x="475298" y="544549"/>
                </a:cubicBezTo>
                <a:cubicBezTo>
                  <a:pt x="478028" y="546051"/>
                  <a:pt x="480622" y="548713"/>
                  <a:pt x="483080" y="552536"/>
                </a:cubicBezTo>
                <a:lnTo>
                  <a:pt x="505197" y="580387"/>
                </a:lnTo>
                <a:cubicBezTo>
                  <a:pt x="506835" y="582572"/>
                  <a:pt x="507927" y="584415"/>
                  <a:pt x="508473" y="585917"/>
                </a:cubicBezTo>
                <a:cubicBezTo>
                  <a:pt x="509019" y="587418"/>
                  <a:pt x="509292" y="589125"/>
                  <a:pt x="509292" y="591036"/>
                </a:cubicBezTo>
                <a:cubicBezTo>
                  <a:pt x="509292" y="593494"/>
                  <a:pt x="508337" y="595610"/>
                  <a:pt x="506425" y="597385"/>
                </a:cubicBezTo>
                <a:cubicBezTo>
                  <a:pt x="504514" y="599159"/>
                  <a:pt x="502056" y="600047"/>
                  <a:pt x="499053" y="600047"/>
                </a:cubicBezTo>
                <a:cubicBezTo>
                  <a:pt x="494684" y="600047"/>
                  <a:pt x="491544" y="599296"/>
                  <a:pt x="489633" y="597794"/>
                </a:cubicBezTo>
                <a:cubicBezTo>
                  <a:pt x="487721" y="596292"/>
                  <a:pt x="485127" y="594176"/>
                  <a:pt x="481851" y="591446"/>
                </a:cubicBezTo>
                <a:lnTo>
                  <a:pt x="456667" y="570069"/>
                </a:lnTo>
                <a:lnTo>
                  <a:pt x="430654" y="591855"/>
                </a:lnTo>
                <a:cubicBezTo>
                  <a:pt x="427651" y="594313"/>
                  <a:pt x="425125" y="596292"/>
                  <a:pt x="423077" y="597794"/>
                </a:cubicBezTo>
                <a:cubicBezTo>
                  <a:pt x="421029" y="599296"/>
                  <a:pt x="417957" y="600047"/>
                  <a:pt x="413861" y="600047"/>
                </a:cubicBezTo>
                <a:cubicBezTo>
                  <a:pt x="410858" y="600047"/>
                  <a:pt x="408332" y="599159"/>
                  <a:pt x="406284" y="597385"/>
                </a:cubicBezTo>
                <a:cubicBezTo>
                  <a:pt x="404236" y="595610"/>
                  <a:pt x="403213" y="593494"/>
                  <a:pt x="403213" y="591036"/>
                </a:cubicBezTo>
                <a:cubicBezTo>
                  <a:pt x="403213" y="589398"/>
                  <a:pt x="403486" y="587760"/>
                  <a:pt x="404032" y="586121"/>
                </a:cubicBezTo>
                <a:cubicBezTo>
                  <a:pt x="404578" y="584483"/>
                  <a:pt x="405806" y="582572"/>
                  <a:pt x="407718" y="580387"/>
                </a:cubicBezTo>
                <a:lnTo>
                  <a:pt x="431064" y="552536"/>
                </a:lnTo>
                <a:cubicBezTo>
                  <a:pt x="436252" y="545710"/>
                  <a:pt x="443214" y="542297"/>
                  <a:pt x="451952" y="542297"/>
                </a:cubicBezTo>
                <a:close/>
                <a:moveTo>
                  <a:pt x="2921794" y="541887"/>
                </a:moveTo>
                <a:lnTo>
                  <a:pt x="2934081" y="541887"/>
                </a:lnTo>
                <a:cubicBezTo>
                  <a:pt x="2938723" y="541887"/>
                  <a:pt x="2942409" y="542638"/>
                  <a:pt x="2945140" y="544140"/>
                </a:cubicBezTo>
                <a:cubicBezTo>
                  <a:pt x="2947870" y="545642"/>
                  <a:pt x="2950464" y="548304"/>
                  <a:pt x="2952922" y="552127"/>
                </a:cubicBezTo>
                <a:lnTo>
                  <a:pt x="2975039" y="579978"/>
                </a:lnTo>
                <a:cubicBezTo>
                  <a:pt x="2976677" y="582162"/>
                  <a:pt x="2977769" y="584005"/>
                  <a:pt x="2978315" y="585507"/>
                </a:cubicBezTo>
                <a:cubicBezTo>
                  <a:pt x="2978862" y="587009"/>
                  <a:pt x="2979135" y="588715"/>
                  <a:pt x="2979135" y="590627"/>
                </a:cubicBezTo>
                <a:cubicBezTo>
                  <a:pt x="2979135" y="593084"/>
                  <a:pt x="2978179" y="595200"/>
                  <a:pt x="2976267" y="596975"/>
                </a:cubicBezTo>
                <a:cubicBezTo>
                  <a:pt x="2974356" y="598750"/>
                  <a:pt x="2971898" y="599637"/>
                  <a:pt x="2968895" y="599637"/>
                </a:cubicBezTo>
                <a:cubicBezTo>
                  <a:pt x="2964526" y="599637"/>
                  <a:pt x="2961386" y="598886"/>
                  <a:pt x="2959475" y="597385"/>
                </a:cubicBezTo>
                <a:cubicBezTo>
                  <a:pt x="2957563" y="595883"/>
                  <a:pt x="2954969" y="593767"/>
                  <a:pt x="2951693" y="591036"/>
                </a:cubicBezTo>
                <a:lnTo>
                  <a:pt x="2926509" y="569660"/>
                </a:lnTo>
                <a:lnTo>
                  <a:pt x="2900496" y="591446"/>
                </a:lnTo>
                <a:cubicBezTo>
                  <a:pt x="2897492" y="593903"/>
                  <a:pt x="2894966" y="595883"/>
                  <a:pt x="2892919" y="597385"/>
                </a:cubicBezTo>
                <a:cubicBezTo>
                  <a:pt x="2890871" y="598886"/>
                  <a:pt x="2887799" y="599637"/>
                  <a:pt x="2883703" y="599637"/>
                </a:cubicBezTo>
                <a:cubicBezTo>
                  <a:pt x="2880700" y="599637"/>
                  <a:pt x="2878174" y="598750"/>
                  <a:pt x="2876126" y="596975"/>
                </a:cubicBezTo>
                <a:cubicBezTo>
                  <a:pt x="2874078" y="595200"/>
                  <a:pt x="2873055" y="593084"/>
                  <a:pt x="2873055" y="590627"/>
                </a:cubicBezTo>
                <a:cubicBezTo>
                  <a:pt x="2873055" y="588988"/>
                  <a:pt x="2873327" y="587350"/>
                  <a:pt x="2873874" y="585712"/>
                </a:cubicBezTo>
                <a:cubicBezTo>
                  <a:pt x="2874420" y="584073"/>
                  <a:pt x="2875649" y="582162"/>
                  <a:pt x="2877560" y="579978"/>
                </a:cubicBezTo>
                <a:lnTo>
                  <a:pt x="2900905" y="552127"/>
                </a:lnTo>
                <a:cubicBezTo>
                  <a:pt x="2906093" y="545300"/>
                  <a:pt x="2913056" y="541887"/>
                  <a:pt x="2921794" y="541887"/>
                </a:cubicBezTo>
                <a:close/>
                <a:moveTo>
                  <a:pt x="5729516" y="540659"/>
                </a:moveTo>
                <a:lnTo>
                  <a:pt x="5741804" y="540659"/>
                </a:lnTo>
                <a:cubicBezTo>
                  <a:pt x="5746445" y="540659"/>
                  <a:pt x="5750131" y="541409"/>
                  <a:pt x="5752862" y="542911"/>
                </a:cubicBezTo>
                <a:cubicBezTo>
                  <a:pt x="5755592" y="544413"/>
                  <a:pt x="5758186" y="547075"/>
                  <a:pt x="5760644" y="550898"/>
                </a:cubicBezTo>
                <a:lnTo>
                  <a:pt x="5782761" y="578749"/>
                </a:lnTo>
                <a:cubicBezTo>
                  <a:pt x="5784399" y="580933"/>
                  <a:pt x="5785491" y="582776"/>
                  <a:pt x="5786037" y="584278"/>
                </a:cubicBezTo>
                <a:cubicBezTo>
                  <a:pt x="5786583" y="585780"/>
                  <a:pt x="5786857" y="587487"/>
                  <a:pt x="5786857" y="589398"/>
                </a:cubicBezTo>
                <a:cubicBezTo>
                  <a:pt x="5786857" y="591855"/>
                  <a:pt x="5785901" y="593972"/>
                  <a:pt x="5783989" y="595746"/>
                </a:cubicBezTo>
                <a:cubicBezTo>
                  <a:pt x="5782078" y="597521"/>
                  <a:pt x="5779620" y="598409"/>
                  <a:pt x="5776617" y="598409"/>
                </a:cubicBezTo>
                <a:cubicBezTo>
                  <a:pt x="5772248" y="598409"/>
                  <a:pt x="5769108" y="597658"/>
                  <a:pt x="5767197" y="596156"/>
                </a:cubicBezTo>
                <a:cubicBezTo>
                  <a:pt x="5765286" y="594654"/>
                  <a:pt x="5762692" y="592538"/>
                  <a:pt x="5759415" y="589808"/>
                </a:cubicBezTo>
                <a:lnTo>
                  <a:pt x="5734232" y="568431"/>
                </a:lnTo>
                <a:lnTo>
                  <a:pt x="5708218" y="590217"/>
                </a:lnTo>
                <a:cubicBezTo>
                  <a:pt x="5705214" y="592675"/>
                  <a:pt x="5702689" y="594654"/>
                  <a:pt x="5700641" y="596156"/>
                </a:cubicBezTo>
                <a:cubicBezTo>
                  <a:pt x="5698593" y="597658"/>
                  <a:pt x="5695521" y="598409"/>
                  <a:pt x="5691426" y="598409"/>
                </a:cubicBezTo>
                <a:cubicBezTo>
                  <a:pt x="5688422" y="598409"/>
                  <a:pt x="5685896" y="597521"/>
                  <a:pt x="5683848" y="595746"/>
                </a:cubicBezTo>
                <a:cubicBezTo>
                  <a:pt x="5681801" y="593972"/>
                  <a:pt x="5680776" y="591855"/>
                  <a:pt x="5680776" y="589398"/>
                </a:cubicBezTo>
                <a:cubicBezTo>
                  <a:pt x="5680776" y="587760"/>
                  <a:pt x="5681050" y="586121"/>
                  <a:pt x="5681596" y="584483"/>
                </a:cubicBezTo>
                <a:cubicBezTo>
                  <a:pt x="5682142" y="582845"/>
                  <a:pt x="5683370" y="580933"/>
                  <a:pt x="5685282" y="578749"/>
                </a:cubicBezTo>
                <a:lnTo>
                  <a:pt x="5708628" y="550898"/>
                </a:lnTo>
                <a:cubicBezTo>
                  <a:pt x="5713816" y="544072"/>
                  <a:pt x="5720778" y="540659"/>
                  <a:pt x="5729516" y="540659"/>
                </a:cubicBezTo>
                <a:close/>
                <a:moveTo>
                  <a:pt x="1748066" y="540659"/>
                </a:moveTo>
                <a:lnTo>
                  <a:pt x="1760353" y="540659"/>
                </a:lnTo>
                <a:cubicBezTo>
                  <a:pt x="1764996" y="540659"/>
                  <a:pt x="1768682" y="541409"/>
                  <a:pt x="1771412" y="542911"/>
                </a:cubicBezTo>
                <a:cubicBezTo>
                  <a:pt x="1774143" y="544413"/>
                  <a:pt x="1776737" y="547075"/>
                  <a:pt x="1779194" y="550898"/>
                </a:cubicBezTo>
                <a:lnTo>
                  <a:pt x="1801311" y="578749"/>
                </a:lnTo>
                <a:cubicBezTo>
                  <a:pt x="1802949" y="580933"/>
                  <a:pt x="1804042" y="582776"/>
                  <a:pt x="1804588" y="584278"/>
                </a:cubicBezTo>
                <a:cubicBezTo>
                  <a:pt x="1805134" y="585780"/>
                  <a:pt x="1805407" y="587487"/>
                  <a:pt x="1805407" y="589398"/>
                </a:cubicBezTo>
                <a:cubicBezTo>
                  <a:pt x="1805407" y="591855"/>
                  <a:pt x="1804451" y="593972"/>
                  <a:pt x="1802540" y="595746"/>
                </a:cubicBezTo>
                <a:cubicBezTo>
                  <a:pt x="1800628" y="597521"/>
                  <a:pt x="1798171" y="598409"/>
                  <a:pt x="1795167" y="598409"/>
                </a:cubicBezTo>
                <a:cubicBezTo>
                  <a:pt x="1790799" y="598409"/>
                  <a:pt x="1787658" y="597658"/>
                  <a:pt x="1785748" y="596156"/>
                </a:cubicBezTo>
                <a:cubicBezTo>
                  <a:pt x="1783836" y="594654"/>
                  <a:pt x="1781242" y="592538"/>
                  <a:pt x="1777965" y="589808"/>
                </a:cubicBezTo>
                <a:lnTo>
                  <a:pt x="1752782" y="568431"/>
                </a:lnTo>
                <a:lnTo>
                  <a:pt x="1726769" y="590217"/>
                </a:lnTo>
                <a:cubicBezTo>
                  <a:pt x="1723765" y="592675"/>
                  <a:pt x="1721239" y="594654"/>
                  <a:pt x="1719191" y="596156"/>
                </a:cubicBezTo>
                <a:cubicBezTo>
                  <a:pt x="1717143" y="597658"/>
                  <a:pt x="1714072" y="598409"/>
                  <a:pt x="1709976" y="598409"/>
                </a:cubicBezTo>
                <a:cubicBezTo>
                  <a:pt x="1706972" y="598409"/>
                  <a:pt x="1704447" y="597521"/>
                  <a:pt x="1702399" y="595746"/>
                </a:cubicBezTo>
                <a:cubicBezTo>
                  <a:pt x="1700351" y="593972"/>
                  <a:pt x="1699327" y="591855"/>
                  <a:pt x="1699327" y="589398"/>
                </a:cubicBezTo>
                <a:cubicBezTo>
                  <a:pt x="1699327" y="587760"/>
                  <a:pt x="1699600" y="586121"/>
                  <a:pt x="1700146" y="584483"/>
                </a:cubicBezTo>
                <a:cubicBezTo>
                  <a:pt x="1700693" y="582845"/>
                  <a:pt x="1701921" y="580933"/>
                  <a:pt x="1703832" y="578749"/>
                </a:cubicBezTo>
                <a:lnTo>
                  <a:pt x="1727178" y="550898"/>
                </a:lnTo>
                <a:cubicBezTo>
                  <a:pt x="1732366" y="544072"/>
                  <a:pt x="1739329" y="540659"/>
                  <a:pt x="1748066" y="540659"/>
                </a:cubicBezTo>
                <a:close/>
                <a:moveTo>
                  <a:pt x="36452" y="538611"/>
                </a:moveTo>
                <a:cubicBezTo>
                  <a:pt x="42186" y="538611"/>
                  <a:pt x="47033" y="540590"/>
                  <a:pt x="50992" y="544549"/>
                </a:cubicBezTo>
                <a:cubicBezTo>
                  <a:pt x="54952" y="548509"/>
                  <a:pt x="56931" y="553492"/>
                  <a:pt x="56931" y="559499"/>
                </a:cubicBezTo>
                <a:lnTo>
                  <a:pt x="56931" y="657280"/>
                </a:lnTo>
                <a:lnTo>
                  <a:pt x="58160" y="654725"/>
                </a:lnTo>
                <a:cubicBezTo>
                  <a:pt x="62529" y="649128"/>
                  <a:pt x="68058" y="643735"/>
                  <a:pt x="74748" y="638547"/>
                </a:cubicBezTo>
                <a:cubicBezTo>
                  <a:pt x="81437" y="633359"/>
                  <a:pt x="89083" y="629195"/>
                  <a:pt x="97684" y="626055"/>
                </a:cubicBezTo>
                <a:cubicBezTo>
                  <a:pt x="106285" y="622915"/>
                  <a:pt x="115227" y="621345"/>
                  <a:pt x="124511" y="621345"/>
                </a:cubicBezTo>
                <a:cubicBezTo>
                  <a:pt x="143625" y="621345"/>
                  <a:pt x="160622" y="626123"/>
                  <a:pt x="175503" y="635680"/>
                </a:cubicBezTo>
                <a:cubicBezTo>
                  <a:pt x="190384" y="645237"/>
                  <a:pt x="202194" y="658411"/>
                  <a:pt x="210931" y="675204"/>
                </a:cubicBezTo>
                <a:cubicBezTo>
                  <a:pt x="219669" y="691997"/>
                  <a:pt x="224038" y="711315"/>
                  <a:pt x="224038" y="733159"/>
                </a:cubicBezTo>
                <a:cubicBezTo>
                  <a:pt x="224038" y="755003"/>
                  <a:pt x="219669" y="774389"/>
                  <a:pt x="210931" y="791318"/>
                </a:cubicBezTo>
                <a:cubicBezTo>
                  <a:pt x="202194" y="808248"/>
                  <a:pt x="190453" y="821559"/>
                  <a:pt x="175708" y="831252"/>
                </a:cubicBezTo>
                <a:cubicBezTo>
                  <a:pt x="160963" y="840945"/>
                  <a:pt x="144307" y="845792"/>
                  <a:pt x="125740" y="845792"/>
                </a:cubicBezTo>
                <a:cubicBezTo>
                  <a:pt x="115364" y="845792"/>
                  <a:pt x="105534" y="844085"/>
                  <a:pt x="96250" y="840672"/>
                </a:cubicBezTo>
                <a:cubicBezTo>
                  <a:pt x="86967" y="837259"/>
                  <a:pt x="78775" y="832890"/>
                  <a:pt x="71676" y="827566"/>
                </a:cubicBezTo>
                <a:lnTo>
                  <a:pt x="56931" y="813168"/>
                </a:lnTo>
                <a:lnTo>
                  <a:pt x="56931" y="824084"/>
                </a:lnTo>
                <a:cubicBezTo>
                  <a:pt x="56931" y="829818"/>
                  <a:pt x="54952" y="834665"/>
                  <a:pt x="50992" y="838624"/>
                </a:cubicBezTo>
                <a:cubicBezTo>
                  <a:pt x="47033" y="842584"/>
                  <a:pt x="42186" y="844563"/>
                  <a:pt x="36452" y="844563"/>
                </a:cubicBezTo>
                <a:cubicBezTo>
                  <a:pt x="30445" y="844563"/>
                  <a:pt x="25530" y="842652"/>
                  <a:pt x="21708" y="838829"/>
                </a:cubicBezTo>
                <a:cubicBezTo>
                  <a:pt x="17885" y="835006"/>
                  <a:pt x="15974" y="830092"/>
                  <a:pt x="15974" y="824084"/>
                </a:cubicBezTo>
                <a:lnTo>
                  <a:pt x="15974" y="559499"/>
                </a:lnTo>
                <a:cubicBezTo>
                  <a:pt x="15974" y="553492"/>
                  <a:pt x="17885" y="548509"/>
                  <a:pt x="21708" y="544549"/>
                </a:cubicBezTo>
                <a:cubicBezTo>
                  <a:pt x="25530" y="540590"/>
                  <a:pt x="30445" y="538611"/>
                  <a:pt x="36452" y="538611"/>
                </a:cubicBezTo>
                <a:close/>
                <a:moveTo>
                  <a:pt x="3682975" y="530419"/>
                </a:moveTo>
                <a:cubicBezTo>
                  <a:pt x="3693351" y="530419"/>
                  <a:pt x="3701406" y="532194"/>
                  <a:pt x="3707140" y="535744"/>
                </a:cubicBezTo>
                <a:cubicBezTo>
                  <a:pt x="3712874" y="539293"/>
                  <a:pt x="3716765" y="543730"/>
                  <a:pt x="3718813" y="549055"/>
                </a:cubicBezTo>
                <a:cubicBezTo>
                  <a:pt x="3720860" y="554379"/>
                  <a:pt x="3721885" y="559362"/>
                  <a:pt x="3721885" y="564004"/>
                </a:cubicBezTo>
                <a:cubicBezTo>
                  <a:pt x="3721885" y="568646"/>
                  <a:pt x="3721065" y="572674"/>
                  <a:pt x="3719427" y="576087"/>
                </a:cubicBezTo>
                <a:cubicBezTo>
                  <a:pt x="3717789" y="579500"/>
                  <a:pt x="3715467" y="583118"/>
                  <a:pt x="3712464" y="586941"/>
                </a:cubicBezTo>
                <a:cubicBezTo>
                  <a:pt x="3710007" y="589671"/>
                  <a:pt x="3708027" y="592128"/>
                  <a:pt x="3706525" y="594313"/>
                </a:cubicBezTo>
                <a:cubicBezTo>
                  <a:pt x="3705023" y="596497"/>
                  <a:pt x="3704136" y="598818"/>
                  <a:pt x="3703863" y="601276"/>
                </a:cubicBezTo>
                <a:cubicBezTo>
                  <a:pt x="3703863" y="604006"/>
                  <a:pt x="3702702" y="606327"/>
                  <a:pt x="3700382" y="608238"/>
                </a:cubicBezTo>
                <a:cubicBezTo>
                  <a:pt x="3698061" y="610150"/>
                  <a:pt x="3695262" y="611105"/>
                  <a:pt x="3691985" y="611105"/>
                </a:cubicBezTo>
                <a:cubicBezTo>
                  <a:pt x="3688709" y="611105"/>
                  <a:pt x="3685842" y="610150"/>
                  <a:pt x="3683384" y="608238"/>
                </a:cubicBezTo>
                <a:cubicBezTo>
                  <a:pt x="3680927" y="606327"/>
                  <a:pt x="3679698" y="603870"/>
                  <a:pt x="3679698" y="600866"/>
                </a:cubicBezTo>
                <a:cubicBezTo>
                  <a:pt x="3679698" y="598409"/>
                  <a:pt x="3680244" y="595815"/>
                  <a:pt x="3681336" y="593084"/>
                </a:cubicBezTo>
                <a:cubicBezTo>
                  <a:pt x="3682429" y="590354"/>
                  <a:pt x="3684067" y="587623"/>
                  <a:pt x="3686252" y="584893"/>
                </a:cubicBezTo>
                <a:cubicBezTo>
                  <a:pt x="3688709" y="581616"/>
                  <a:pt x="3691029" y="578476"/>
                  <a:pt x="3693214" y="575472"/>
                </a:cubicBezTo>
                <a:cubicBezTo>
                  <a:pt x="3695398" y="572469"/>
                  <a:pt x="3696491" y="569602"/>
                  <a:pt x="3696491" y="566871"/>
                </a:cubicBezTo>
                <a:cubicBezTo>
                  <a:pt x="3696491" y="563322"/>
                  <a:pt x="3695057" y="560523"/>
                  <a:pt x="3692190" y="558475"/>
                </a:cubicBezTo>
                <a:cubicBezTo>
                  <a:pt x="3689323" y="556427"/>
                  <a:pt x="3685978" y="555403"/>
                  <a:pt x="3682156" y="555403"/>
                </a:cubicBezTo>
                <a:cubicBezTo>
                  <a:pt x="3678606" y="555403"/>
                  <a:pt x="3675398" y="556154"/>
                  <a:pt x="3672531" y="557656"/>
                </a:cubicBezTo>
                <a:cubicBezTo>
                  <a:pt x="3669664" y="559158"/>
                  <a:pt x="3667001" y="560864"/>
                  <a:pt x="3664544" y="562776"/>
                </a:cubicBezTo>
                <a:cubicBezTo>
                  <a:pt x="3662359" y="564141"/>
                  <a:pt x="3659902" y="564892"/>
                  <a:pt x="3657172" y="565028"/>
                </a:cubicBezTo>
                <a:cubicBezTo>
                  <a:pt x="3654441" y="565165"/>
                  <a:pt x="3651574" y="563731"/>
                  <a:pt x="3648570" y="560728"/>
                </a:cubicBezTo>
                <a:cubicBezTo>
                  <a:pt x="3645567" y="557451"/>
                  <a:pt x="3644611" y="554106"/>
                  <a:pt x="3645703" y="550693"/>
                </a:cubicBezTo>
                <a:cubicBezTo>
                  <a:pt x="3646796" y="547280"/>
                  <a:pt x="3648570" y="544481"/>
                  <a:pt x="3651028" y="542297"/>
                </a:cubicBezTo>
                <a:cubicBezTo>
                  <a:pt x="3655396" y="538747"/>
                  <a:pt x="3660039" y="535880"/>
                  <a:pt x="3664953" y="533696"/>
                </a:cubicBezTo>
                <a:cubicBezTo>
                  <a:pt x="3669869" y="531511"/>
                  <a:pt x="3675875" y="530419"/>
                  <a:pt x="3682975" y="530419"/>
                </a:cubicBezTo>
                <a:close/>
                <a:moveTo>
                  <a:pt x="546564" y="493557"/>
                </a:moveTo>
                <a:cubicBezTo>
                  <a:pt x="552844" y="493557"/>
                  <a:pt x="557622" y="495264"/>
                  <a:pt x="560899" y="498677"/>
                </a:cubicBezTo>
                <a:cubicBezTo>
                  <a:pt x="564175" y="502090"/>
                  <a:pt x="565677" y="506391"/>
                  <a:pt x="565404" y="511579"/>
                </a:cubicBezTo>
                <a:cubicBezTo>
                  <a:pt x="565131" y="514036"/>
                  <a:pt x="564449" y="516494"/>
                  <a:pt x="563356" y="518951"/>
                </a:cubicBezTo>
                <a:cubicBezTo>
                  <a:pt x="562264" y="521409"/>
                  <a:pt x="560763" y="523866"/>
                  <a:pt x="558851" y="526323"/>
                </a:cubicBezTo>
                <a:lnTo>
                  <a:pt x="527723" y="560318"/>
                </a:lnTo>
                <a:cubicBezTo>
                  <a:pt x="525266" y="562776"/>
                  <a:pt x="522604" y="564482"/>
                  <a:pt x="519737" y="565438"/>
                </a:cubicBezTo>
                <a:cubicBezTo>
                  <a:pt x="516869" y="566394"/>
                  <a:pt x="514071" y="566871"/>
                  <a:pt x="511340" y="566871"/>
                </a:cubicBezTo>
                <a:cubicBezTo>
                  <a:pt x="509429" y="566871"/>
                  <a:pt x="507040" y="565847"/>
                  <a:pt x="504173" y="563799"/>
                </a:cubicBezTo>
                <a:cubicBezTo>
                  <a:pt x="501306" y="561752"/>
                  <a:pt x="500009" y="558953"/>
                  <a:pt x="500282" y="555403"/>
                </a:cubicBezTo>
                <a:cubicBezTo>
                  <a:pt x="500282" y="553219"/>
                  <a:pt x="501101" y="550898"/>
                  <a:pt x="502739" y="548440"/>
                </a:cubicBezTo>
                <a:lnTo>
                  <a:pt x="526904" y="507483"/>
                </a:lnTo>
                <a:cubicBezTo>
                  <a:pt x="528816" y="503933"/>
                  <a:pt x="531478" y="500725"/>
                  <a:pt x="534891" y="497858"/>
                </a:cubicBezTo>
                <a:cubicBezTo>
                  <a:pt x="538304" y="494991"/>
                  <a:pt x="542195" y="493557"/>
                  <a:pt x="546564" y="493557"/>
                </a:cubicBezTo>
                <a:close/>
                <a:moveTo>
                  <a:pt x="1195921" y="485775"/>
                </a:moveTo>
                <a:cubicBezTo>
                  <a:pt x="1199471" y="485775"/>
                  <a:pt x="1202747" y="486595"/>
                  <a:pt x="1205751" y="488233"/>
                </a:cubicBezTo>
                <a:cubicBezTo>
                  <a:pt x="1208755" y="489871"/>
                  <a:pt x="1211349" y="491783"/>
                  <a:pt x="1213533" y="493967"/>
                </a:cubicBezTo>
                <a:lnTo>
                  <a:pt x="1246299" y="526733"/>
                </a:lnTo>
                <a:cubicBezTo>
                  <a:pt x="1249575" y="530010"/>
                  <a:pt x="1251214" y="533286"/>
                  <a:pt x="1251214" y="536563"/>
                </a:cubicBezTo>
                <a:cubicBezTo>
                  <a:pt x="1251214" y="540112"/>
                  <a:pt x="1249917" y="543048"/>
                  <a:pt x="1247323" y="545369"/>
                </a:cubicBezTo>
                <a:cubicBezTo>
                  <a:pt x="1244729" y="547690"/>
                  <a:pt x="1241248" y="548850"/>
                  <a:pt x="1236879" y="548850"/>
                </a:cubicBezTo>
                <a:cubicBezTo>
                  <a:pt x="1235513" y="548850"/>
                  <a:pt x="1233943" y="548509"/>
                  <a:pt x="1232169" y="547826"/>
                </a:cubicBezTo>
                <a:cubicBezTo>
                  <a:pt x="1230394" y="547143"/>
                  <a:pt x="1228824" y="546393"/>
                  <a:pt x="1227459" y="545573"/>
                </a:cubicBezTo>
                <a:lnTo>
                  <a:pt x="1189368" y="520999"/>
                </a:lnTo>
                <a:cubicBezTo>
                  <a:pt x="1185545" y="518815"/>
                  <a:pt x="1182542" y="516152"/>
                  <a:pt x="1180357" y="513012"/>
                </a:cubicBezTo>
                <a:cubicBezTo>
                  <a:pt x="1178173" y="509872"/>
                  <a:pt x="1177081" y="506527"/>
                  <a:pt x="1177081" y="502978"/>
                </a:cubicBezTo>
                <a:cubicBezTo>
                  <a:pt x="1177081" y="497517"/>
                  <a:pt x="1179129" y="493284"/>
                  <a:pt x="1183225" y="490281"/>
                </a:cubicBezTo>
                <a:cubicBezTo>
                  <a:pt x="1187320" y="487277"/>
                  <a:pt x="1191552" y="485775"/>
                  <a:pt x="1195921" y="485775"/>
                </a:cubicBezTo>
                <a:close/>
                <a:moveTo>
                  <a:pt x="2799093" y="375990"/>
                </a:moveTo>
                <a:cubicBezTo>
                  <a:pt x="2807557" y="375990"/>
                  <a:pt x="2813564" y="377356"/>
                  <a:pt x="2817114" y="380086"/>
                </a:cubicBezTo>
                <a:cubicBezTo>
                  <a:pt x="2820664" y="382817"/>
                  <a:pt x="2822439" y="387595"/>
                  <a:pt x="2822439" y="394421"/>
                </a:cubicBezTo>
                <a:lnTo>
                  <a:pt x="2822439" y="400974"/>
                </a:lnTo>
                <a:cubicBezTo>
                  <a:pt x="2822439" y="408074"/>
                  <a:pt x="2820596" y="412989"/>
                  <a:pt x="2816909" y="415719"/>
                </a:cubicBezTo>
                <a:cubicBezTo>
                  <a:pt x="2813223" y="418450"/>
                  <a:pt x="2807284" y="419815"/>
                  <a:pt x="2799093" y="419815"/>
                </a:cubicBezTo>
                <a:cubicBezTo>
                  <a:pt x="2791174" y="419815"/>
                  <a:pt x="2785440" y="418381"/>
                  <a:pt x="2781891" y="415514"/>
                </a:cubicBezTo>
                <a:cubicBezTo>
                  <a:pt x="2778341" y="412647"/>
                  <a:pt x="2776566" y="407801"/>
                  <a:pt x="2776566" y="400974"/>
                </a:cubicBezTo>
                <a:lnTo>
                  <a:pt x="2776566" y="394421"/>
                </a:lnTo>
                <a:cubicBezTo>
                  <a:pt x="2776566" y="387595"/>
                  <a:pt x="2778477" y="382817"/>
                  <a:pt x="2782300" y="380086"/>
                </a:cubicBezTo>
                <a:cubicBezTo>
                  <a:pt x="2786123" y="377356"/>
                  <a:pt x="2791721" y="375990"/>
                  <a:pt x="2799093" y="375990"/>
                </a:cubicBezTo>
                <a:close/>
                <a:moveTo>
                  <a:pt x="5640924" y="173660"/>
                </a:moveTo>
                <a:cubicBezTo>
                  <a:pt x="5632732" y="173660"/>
                  <a:pt x="5624882" y="174957"/>
                  <a:pt x="5617373" y="177551"/>
                </a:cubicBezTo>
                <a:cubicBezTo>
                  <a:pt x="5609864" y="180145"/>
                  <a:pt x="5603175" y="184309"/>
                  <a:pt x="5597304" y="190043"/>
                </a:cubicBezTo>
                <a:cubicBezTo>
                  <a:pt x="5591434" y="195777"/>
                  <a:pt x="5586791" y="203354"/>
                  <a:pt x="5583379" y="212775"/>
                </a:cubicBezTo>
                <a:lnTo>
                  <a:pt x="5580545" y="224448"/>
                </a:lnTo>
                <a:lnTo>
                  <a:pt x="5698264" y="224448"/>
                </a:lnTo>
                <a:lnTo>
                  <a:pt x="5698264" y="221580"/>
                </a:lnTo>
                <a:cubicBezTo>
                  <a:pt x="5697718" y="212024"/>
                  <a:pt x="5694578" y="203627"/>
                  <a:pt x="5688844" y="196392"/>
                </a:cubicBezTo>
                <a:cubicBezTo>
                  <a:pt x="5683110" y="189156"/>
                  <a:pt x="5676011" y="183558"/>
                  <a:pt x="5667546" y="179599"/>
                </a:cubicBezTo>
                <a:cubicBezTo>
                  <a:pt x="5659082" y="175640"/>
                  <a:pt x="5650208" y="173660"/>
                  <a:pt x="5640924" y="173660"/>
                </a:cubicBezTo>
                <a:close/>
                <a:moveTo>
                  <a:pt x="5059899" y="173660"/>
                </a:moveTo>
                <a:cubicBezTo>
                  <a:pt x="5051707" y="173660"/>
                  <a:pt x="5043857" y="174957"/>
                  <a:pt x="5036348" y="177551"/>
                </a:cubicBezTo>
                <a:cubicBezTo>
                  <a:pt x="5028839" y="180145"/>
                  <a:pt x="5022150" y="184309"/>
                  <a:pt x="5016279" y="190043"/>
                </a:cubicBezTo>
                <a:cubicBezTo>
                  <a:pt x="5010409" y="195777"/>
                  <a:pt x="5005766" y="203354"/>
                  <a:pt x="5002354" y="212775"/>
                </a:cubicBezTo>
                <a:lnTo>
                  <a:pt x="4999520" y="224448"/>
                </a:lnTo>
                <a:lnTo>
                  <a:pt x="5117239" y="224448"/>
                </a:lnTo>
                <a:lnTo>
                  <a:pt x="5117239" y="221580"/>
                </a:lnTo>
                <a:cubicBezTo>
                  <a:pt x="5116693" y="212024"/>
                  <a:pt x="5113553" y="203627"/>
                  <a:pt x="5107820" y="196392"/>
                </a:cubicBezTo>
                <a:cubicBezTo>
                  <a:pt x="5102085" y="189156"/>
                  <a:pt x="5094985" y="183558"/>
                  <a:pt x="5086521" y="179599"/>
                </a:cubicBezTo>
                <a:cubicBezTo>
                  <a:pt x="5078057" y="175640"/>
                  <a:pt x="5069182" y="173660"/>
                  <a:pt x="5059899" y="173660"/>
                </a:cubicBezTo>
                <a:close/>
                <a:moveTo>
                  <a:pt x="4709522" y="173251"/>
                </a:moveTo>
                <a:cubicBezTo>
                  <a:pt x="4696962" y="173251"/>
                  <a:pt x="4685835" y="176527"/>
                  <a:pt x="4676142" y="183080"/>
                </a:cubicBezTo>
                <a:cubicBezTo>
                  <a:pt x="4666449" y="189634"/>
                  <a:pt x="4658803" y="198508"/>
                  <a:pt x="4653206" y="209703"/>
                </a:cubicBezTo>
                <a:cubicBezTo>
                  <a:pt x="4647608" y="220898"/>
                  <a:pt x="4644809" y="233595"/>
                  <a:pt x="4644809" y="247793"/>
                </a:cubicBezTo>
                <a:cubicBezTo>
                  <a:pt x="4644809" y="261992"/>
                  <a:pt x="4647608" y="274689"/>
                  <a:pt x="4653206" y="285884"/>
                </a:cubicBezTo>
                <a:cubicBezTo>
                  <a:pt x="4658803" y="297079"/>
                  <a:pt x="4666449" y="305953"/>
                  <a:pt x="4676142" y="312506"/>
                </a:cubicBezTo>
                <a:cubicBezTo>
                  <a:pt x="4685835" y="319059"/>
                  <a:pt x="4696962" y="322336"/>
                  <a:pt x="4709522" y="322336"/>
                </a:cubicBezTo>
                <a:cubicBezTo>
                  <a:pt x="4722629" y="322336"/>
                  <a:pt x="4734028" y="319059"/>
                  <a:pt x="4743722" y="312506"/>
                </a:cubicBezTo>
                <a:cubicBezTo>
                  <a:pt x="4753415" y="305953"/>
                  <a:pt x="4760992" y="297079"/>
                  <a:pt x="4766453" y="285884"/>
                </a:cubicBezTo>
                <a:cubicBezTo>
                  <a:pt x="4771914" y="274689"/>
                  <a:pt x="4774645" y="261992"/>
                  <a:pt x="4774645" y="247793"/>
                </a:cubicBezTo>
                <a:cubicBezTo>
                  <a:pt x="4774645" y="233595"/>
                  <a:pt x="4771914" y="220898"/>
                  <a:pt x="4766453" y="209703"/>
                </a:cubicBezTo>
                <a:cubicBezTo>
                  <a:pt x="4760992" y="198508"/>
                  <a:pt x="4753347" y="189634"/>
                  <a:pt x="4743517" y="183080"/>
                </a:cubicBezTo>
                <a:cubicBezTo>
                  <a:pt x="4733687" y="176527"/>
                  <a:pt x="4722356" y="173251"/>
                  <a:pt x="4709522" y="173251"/>
                </a:cubicBezTo>
                <a:close/>
                <a:moveTo>
                  <a:pt x="4350439" y="173251"/>
                </a:moveTo>
                <a:cubicBezTo>
                  <a:pt x="4337060" y="173251"/>
                  <a:pt x="4325318" y="176527"/>
                  <a:pt x="4315216" y="183080"/>
                </a:cubicBezTo>
                <a:cubicBezTo>
                  <a:pt x="4305113" y="189634"/>
                  <a:pt x="4297194" y="198508"/>
                  <a:pt x="4291460" y="209703"/>
                </a:cubicBezTo>
                <a:cubicBezTo>
                  <a:pt x="4285726" y="220898"/>
                  <a:pt x="4282859" y="233595"/>
                  <a:pt x="4282859" y="247793"/>
                </a:cubicBezTo>
                <a:cubicBezTo>
                  <a:pt x="4282859" y="261992"/>
                  <a:pt x="4285726" y="274689"/>
                  <a:pt x="4291460" y="285884"/>
                </a:cubicBezTo>
                <a:cubicBezTo>
                  <a:pt x="4297194" y="297079"/>
                  <a:pt x="4305113" y="305953"/>
                  <a:pt x="4315216" y="312506"/>
                </a:cubicBezTo>
                <a:cubicBezTo>
                  <a:pt x="4325318" y="319059"/>
                  <a:pt x="4337060" y="322336"/>
                  <a:pt x="4350439" y="322336"/>
                </a:cubicBezTo>
                <a:cubicBezTo>
                  <a:pt x="4363818" y="322336"/>
                  <a:pt x="4375560" y="319128"/>
                  <a:pt x="4385662" y="312711"/>
                </a:cubicBezTo>
                <a:cubicBezTo>
                  <a:pt x="4395765" y="306294"/>
                  <a:pt x="4403684" y="297420"/>
                  <a:pt x="4409418" y="286089"/>
                </a:cubicBezTo>
                <a:cubicBezTo>
                  <a:pt x="4415152" y="274757"/>
                  <a:pt x="4418019" y="261992"/>
                  <a:pt x="4418019" y="247793"/>
                </a:cubicBezTo>
                <a:cubicBezTo>
                  <a:pt x="4418019" y="233595"/>
                  <a:pt x="4415152" y="220830"/>
                  <a:pt x="4409418" y="209498"/>
                </a:cubicBezTo>
                <a:cubicBezTo>
                  <a:pt x="4403684" y="198166"/>
                  <a:pt x="4395765" y="189292"/>
                  <a:pt x="4385662" y="182876"/>
                </a:cubicBezTo>
                <a:cubicBezTo>
                  <a:pt x="4375560" y="176459"/>
                  <a:pt x="4363818" y="173251"/>
                  <a:pt x="4350439" y="173251"/>
                </a:cubicBezTo>
                <a:close/>
                <a:moveTo>
                  <a:pt x="2794997" y="173251"/>
                </a:moveTo>
                <a:cubicBezTo>
                  <a:pt x="2782437" y="173251"/>
                  <a:pt x="2771310" y="176527"/>
                  <a:pt x="2761617" y="183080"/>
                </a:cubicBezTo>
                <a:cubicBezTo>
                  <a:pt x="2751923" y="189634"/>
                  <a:pt x="2744278" y="198508"/>
                  <a:pt x="2738681" y="209703"/>
                </a:cubicBezTo>
                <a:cubicBezTo>
                  <a:pt x="2733083" y="220898"/>
                  <a:pt x="2730284" y="233595"/>
                  <a:pt x="2730284" y="247793"/>
                </a:cubicBezTo>
                <a:cubicBezTo>
                  <a:pt x="2730284" y="261719"/>
                  <a:pt x="2733083" y="274347"/>
                  <a:pt x="2738681" y="285679"/>
                </a:cubicBezTo>
                <a:cubicBezTo>
                  <a:pt x="2744278" y="297011"/>
                  <a:pt x="2751923" y="305953"/>
                  <a:pt x="2761617" y="312506"/>
                </a:cubicBezTo>
                <a:cubicBezTo>
                  <a:pt x="2771310" y="319059"/>
                  <a:pt x="2782437" y="322336"/>
                  <a:pt x="2794997" y="322336"/>
                </a:cubicBezTo>
                <a:cubicBezTo>
                  <a:pt x="2807830" y="322336"/>
                  <a:pt x="2819162" y="319059"/>
                  <a:pt x="2828992" y="312506"/>
                </a:cubicBezTo>
                <a:cubicBezTo>
                  <a:pt x="2838822" y="305953"/>
                  <a:pt x="2846467" y="297011"/>
                  <a:pt x="2851928" y="285679"/>
                </a:cubicBezTo>
                <a:cubicBezTo>
                  <a:pt x="2857389" y="274347"/>
                  <a:pt x="2860120" y="261719"/>
                  <a:pt x="2860120" y="247793"/>
                </a:cubicBezTo>
                <a:cubicBezTo>
                  <a:pt x="2860120" y="233595"/>
                  <a:pt x="2857389" y="220898"/>
                  <a:pt x="2851928" y="209703"/>
                </a:cubicBezTo>
                <a:cubicBezTo>
                  <a:pt x="2846467" y="198508"/>
                  <a:pt x="2838822" y="189634"/>
                  <a:pt x="2828992" y="183080"/>
                </a:cubicBezTo>
                <a:cubicBezTo>
                  <a:pt x="2819162" y="176527"/>
                  <a:pt x="2807830" y="173251"/>
                  <a:pt x="2794997" y="173251"/>
                </a:cubicBezTo>
                <a:close/>
                <a:moveTo>
                  <a:pt x="2548881" y="173251"/>
                </a:moveTo>
                <a:cubicBezTo>
                  <a:pt x="2535774" y="173251"/>
                  <a:pt x="2524375" y="176527"/>
                  <a:pt x="2514681" y="183080"/>
                </a:cubicBezTo>
                <a:cubicBezTo>
                  <a:pt x="2504988" y="189634"/>
                  <a:pt x="2497411" y="198439"/>
                  <a:pt x="2491950" y="209498"/>
                </a:cubicBezTo>
                <a:cubicBezTo>
                  <a:pt x="2486489" y="220557"/>
                  <a:pt x="2483758" y="233185"/>
                  <a:pt x="2483758" y="247384"/>
                </a:cubicBezTo>
                <a:cubicBezTo>
                  <a:pt x="2483758" y="261582"/>
                  <a:pt x="2486489" y="274347"/>
                  <a:pt x="2491950" y="285679"/>
                </a:cubicBezTo>
                <a:cubicBezTo>
                  <a:pt x="2497411" y="297011"/>
                  <a:pt x="2504988" y="305953"/>
                  <a:pt x="2514681" y="312506"/>
                </a:cubicBezTo>
                <a:cubicBezTo>
                  <a:pt x="2524375" y="319059"/>
                  <a:pt x="2535774" y="322336"/>
                  <a:pt x="2548881" y="322336"/>
                </a:cubicBezTo>
                <a:cubicBezTo>
                  <a:pt x="2561714" y="322336"/>
                  <a:pt x="2572910" y="319059"/>
                  <a:pt x="2582466" y="312506"/>
                </a:cubicBezTo>
                <a:cubicBezTo>
                  <a:pt x="2592023" y="305953"/>
                  <a:pt x="2599600" y="296942"/>
                  <a:pt x="2605197" y="285474"/>
                </a:cubicBezTo>
                <a:cubicBezTo>
                  <a:pt x="2610795" y="274006"/>
                  <a:pt x="2613593" y="261309"/>
                  <a:pt x="2613593" y="247384"/>
                </a:cubicBezTo>
                <a:cubicBezTo>
                  <a:pt x="2613593" y="233185"/>
                  <a:pt x="2610795" y="220557"/>
                  <a:pt x="2605197" y="209498"/>
                </a:cubicBezTo>
                <a:cubicBezTo>
                  <a:pt x="2599600" y="198439"/>
                  <a:pt x="2592023" y="189634"/>
                  <a:pt x="2582466" y="183080"/>
                </a:cubicBezTo>
                <a:cubicBezTo>
                  <a:pt x="2572910" y="176527"/>
                  <a:pt x="2561714" y="173251"/>
                  <a:pt x="2548881" y="173251"/>
                </a:cubicBezTo>
                <a:close/>
                <a:moveTo>
                  <a:pt x="2085537" y="173251"/>
                </a:moveTo>
                <a:cubicBezTo>
                  <a:pt x="2072977" y="173251"/>
                  <a:pt x="2061508" y="176459"/>
                  <a:pt x="2051133" y="182876"/>
                </a:cubicBezTo>
                <a:cubicBezTo>
                  <a:pt x="2040757" y="189292"/>
                  <a:pt x="2032566" y="198030"/>
                  <a:pt x="2026558" y="209088"/>
                </a:cubicBezTo>
                <a:cubicBezTo>
                  <a:pt x="2020552" y="220147"/>
                  <a:pt x="2017548" y="233185"/>
                  <a:pt x="2017548" y="248203"/>
                </a:cubicBezTo>
                <a:cubicBezTo>
                  <a:pt x="2017548" y="262675"/>
                  <a:pt x="2020552" y="275508"/>
                  <a:pt x="2026558" y="286703"/>
                </a:cubicBezTo>
                <a:cubicBezTo>
                  <a:pt x="2032566" y="297898"/>
                  <a:pt x="2040757" y="306636"/>
                  <a:pt x="2051133" y="312916"/>
                </a:cubicBezTo>
                <a:cubicBezTo>
                  <a:pt x="2061508" y="319196"/>
                  <a:pt x="2072977" y="322336"/>
                  <a:pt x="2085537" y="322336"/>
                </a:cubicBezTo>
                <a:cubicBezTo>
                  <a:pt x="2098097" y="322336"/>
                  <a:pt x="2109498" y="319196"/>
                  <a:pt x="2119737" y="312916"/>
                </a:cubicBezTo>
                <a:cubicBezTo>
                  <a:pt x="2129977" y="306636"/>
                  <a:pt x="2138099" y="297898"/>
                  <a:pt x="2144106" y="286703"/>
                </a:cubicBezTo>
                <a:cubicBezTo>
                  <a:pt x="2150114" y="275508"/>
                  <a:pt x="2153117" y="262675"/>
                  <a:pt x="2153117" y="248203"/>
                </a:cubicBezTo>
                <a:cubicBezTo>
                  <a:pt x="2153117" y="233185"/>
                  <a:pt x="2150114" y="220147"/>
                  <a:pt x="2144106" y="209088"/>
                </a:cubicBezTo>
                <a:cubicBezTo>
                  <a:pt x="2138099" y="198030"/>
                  <a:pt x="2129977" y="189292"/>
                  <a:pt x="2119737" y="182876"/>
                </a:cubicBezTo>
                <a:cubicBezTo>
                  <a:pt x="2109498" y="176459"/>
                  <a:pt x="2098097" y="173251"/>
                  <a:pt x="2085537" y="173251"/>
                </a:cubicBezTo>
                <a:close/>
                <a:moveTo>
                  <a:pt x="1409262" y="173251"/>
                </a:moveTo>
                <a:cubicBezTo>
                  <a:pt x="1396702" y="173251"/>
                  <a:pt x="1385234" y="176459"/>
                  <a:pt x="1374858" y="182876"/>
                </a:cubicBezTo>
                <a:cubicBezTo>
                  <a:pt x="1364482" y="189292"/>
                  <a:pt x="1356290" y="198030"/>
                  <a:pt x="1350283" y="209088"/>
                </a:cubicBezTo>
                <a:cubicBezTo>
                  <a:pt x="1344276" y="220147"/>
                  <a:pt x="1341273" y="233185"/>
                  <a:pt x="1341273" y="248203"/>
                </a:cubicBezTo>
                <a:cubicBezTo>
                  <a:pt x="1341273" y="262675"/>
                  <a:pt x="1344276" y="275508"/>
                  <a:pt x="1350283" y="286703"/>
                </a:cubicBezTo>
                <a:cubicBezTo>
                  <a:pt x="1356290" y="297898"/>
                  <a:pt x="1364482" y="306636"/>
                  <a:pt x="1374858" y="312916"/>
                </a:cubicBezTo>
                <a:cubicBezTo>
                  <a:pt x="1385234" y="319196"/>
                  <a:pt x="1396702" y="322336"/>
                  <a:pt x="1409262" y="322336"/>
                </a:cubicBezTo>
                <a:cubicBezTo>
                  <a:pt x="1421823" y="322336"/>
                  <a:pt x="1433222" y="319196"/>
                  <a:pt x="1443462" y="312916"/>
                </a:cubicBezTo>
                <a:cubicBezTo>
                  <a:pt x="1453701" y="306636"/>
                  <a:pt x="1461824" y="297898"/>
                  <a:pt x="1467832" y="286703"/>
                </a:cubicBezTo>
                <a:cubicBezTo>
                  <a:pt x="1473838" y="275508"/>
                  <a:pt x="1476842" y="262675"/>
                  <a:pt x="1476842" y="248203"/>
                </a:cubicBezTo>
                <a:cubicBezTo>
                  <a:pt x="1476842" y="233185"/>
                  <a:pt x="1473838" y="220147"/>
                  <a:pt x="1467832" y="209088"/>
                </a:cubicBezTo>
                <a:cubicBezTo>
                  <a:pt x="1461824" y="198030"/>
                  <a:pt x="1453701" y="189292"/>
                  <a:pt x="1443462" y="182876"/>
                </a:cubicBezTo>
                <a:cubicBezTo>
                  <a:pt x="1433222" y="176459"/>
                  <a:pt x="1421823" y="173251"/>
                  <a:pt x="1409262" y="173251"/>
                </a:cubicBezTo>
                <a:close/>
                <a:moveTo>
                  <a:pt x="1147172" y="173251"/>
                </a:moveTo>
                <a:cubicBezTo>
                  <a:pt x="1134612" y="173251"/>
                  <a:pt x="1123485" y="176527"/>
                  <a:pt x="1113792" y="183080"/>
                </a:cubicBezTo>
                <a:cubicBezTo>
                  <a:pt x="1104099" y="189634"/>
                  <a:pt x="1096453" y="198508"/>
                  <a:pt x="1090856" y="209703"/>
                </a:cubicBezTo>
                <a:cubicBezTo>
                  <a:pt x="1085258" y="220898"/>
                  <a:pt x="1082459" y="233595"/>
                  <a:pt x="1082459" y="247793"/>
                </a:cubicBezTo>
                <a:cubicBezTo>
                  <a:pt x="1082459" y="261992"/>
                  <a:pt x="1085258" y="274689"/>
                  <a:pt x="1090856" y="285884"/>
                </a:cubicBezTo>
                <a:cubicBezTo>
                  <a:pt x="1096453" y="297079"/>
                  <a:pt x="1104099" y="305953"/>
                  <a:pt x="1113792" y="312506"/>
                </a:cubicBezTo>
                <a:cubicBezTo>
                  <a:pt x="1123485" y="319059"/>
                  <a:pt x="1134612" y="322336"/>
                  <a:pt x="1147172" y="322336"/>
                </a:cubicBezTo>
                <a:cubicBezTo>
                  <a:pt x="1160279" y="322336"/>
                  <a:pt x="1171679" y="319059"/>
                  <a:pt x="1181372" y="312506"/>
                </a:cubicBezTo>
                <a:cubicBezTo>
                  <a:pt x="1191065" y="305953"/>
                  <a:pt x="1198642" y="297079"/>
                  <a:pt x="1204103" y="285884"/>
                </a:cubicBezTo>
                <a:cubicBezTo>
                  <a:pt x="1209564" y="274689"/>
                  <a:pt x="1212295" y="261992"/>
                  <a:pt x="1212295" y="247793"/>
                </a:cubicBezTo>
                <a:cubicBezTo>
                  <a:pt x="1212295" y="233595"/>
                  <a:pt x="1209564" y="220898"/>
                  <a:pt x="1204103" y="209703"/>
                </a:cubicBezTo>
                <a:cubicBezTo>
                  <a:pt x="1198642" y="198508"/>
                  <a:pt x="1190997" y="189634"/>
                  <a:pt x="1181167" y="183080"/>
                </a:cubicBezTo>
                <a:cubicBezTo>
                  <a:pt x="1171337" y="176527"/>
                  <a:pt x="1160006" y="173251"/>
                  <a:pt x="1147172" y="173251"/>
                </a:cubicBezTo>
                <a:close/>
                <a:moveTo>
                  <a:pt x="799662" y="173251"/>
                </a:moveTo>
                <a:cubicBezTo>
                  <a:pt x="787102" y="173251"/>
                  <a:pt x="775634" y="176459"/>
                  <a:pt x="765258" y="182876"/>
                </a:cubicBezTo>
                <a:cubicBezTo>
                  <a:pt x="754882" y="189292"/>
                  <a:pt x="746690" y="198030"/>
                  <a:pt x="740683" y="209088"/>
                </a:cubicBezTo>
                <a:cubicBezTo>
                  <a:pt x="734676" y="220147"/>
                  <a:pt x="731673" y="233185"/>
                  <a:pt x="731673" y="248203"/>
                </a:cubicBezTo>
                <a:cubicBezTo>
                  <a:pt x="731673" y="262675"/>
                  <a:pt x="734676" y="275508"/>
                  <a:pt x="740683" y="286703"/>
                </a:cubicBezTo>
                <a:cubicBezTo>
                  <a:pt x="746690" y="297898"/>
                  <a:pt x="754882" y="306636"/>
                  <a:pt x="765258" y="312916"/>
                </a:cubicBezTo>
                <a:cubicBezTo>
                  <a:pt x="775634" y="319196"/>
                  <a:pt x="787102" y="322336"/>
                  <a:pt x="799662" y="322336"/>
                </a:cubicBezTo>
                <a:cubicBezTo>
                  <a:pt x="812222" y="322336"/>
                  <a:pt x="823622" y="319196"/>
                  <a:pt x="833862" y="312916"/>
                </a:cubicBezTo>
                <a:cubicBezTo>
                  <a:pt x="844101" y="306636"/>
                  <a:pt x="852224" y="297898"/>
                  <a:pt x="858231" y="286703"/>
                </a:cubicBezTo>
                <a:cubicBezTo>
                  <a:pt x="864238" y="275508"/>
                  <a:pt x="867242" y="262675"/>
                  <a:pt x="867242" y="248203"/>
                </a:cubicBezTo>
                <a:cubicBezTo>
                  <a:pt x="867242" y="233185"/>
                  <a:pt x="864238" y="220147"/>
                  <a:pt x="858231" y="209088"/>
                </a:cubicBezTo>
                <a:cubicBezTo>
                  <a:pt x="852224" y="198030"/>
                  <a:pt x="844101" y="189292"/>
                  <a:pt x="833862" y="182876"/>
                </a:cubicBezTo>
                <a:cubicBezTo>
                  <a:pt x="823622" y="176459"/>
                  <a:pt x="812222" y="173251"/>
                  <a:pt x="799662" y="173251"/>
                </a:cubicBezTo>
                <a:close/>
                <a:moveTo>
                  <a:pt x="537572" y="173251"/>
                </a:moveTo>
                <a:cubicBezTo>
                  <a:pt x="525012" y="173251"/>
                  <a:pt x="513885" y="176527"/>
                  <a:pt x="504192" y="183080"/>
                </a:cubicBezTo>
                <a:cubicBezTo>
                  <a:pt x="494498" y="189634"/>
                  <a:pt x="486853" y="198508"/>
                  <a:pt x="481256" y="209703"/>
                </a:cubicBezTo>
                <a:cubicBezTo>
                  <a:pt x="475658" y="220898"/>
                  <a:pt x="472859" y="233595"/>
                  <a:pt x="472859" y="247793"/>
                </a:cubicBezTo>
                <a:cubicBezTo>
                  <a:pt x="472859" y="261719"/>
                  <a:pt x="475658" y="274347"/>
                  <a:pt x="481256" y="285679"/>
                </a:cubicBezTo>
                <a:cubicBezTo>
                  <a:pt x="486853" y="297011"/>
                  <a:pt x="494498" y="305953"/>
                  <a:pt x="504192" y="312506"/>
                </a:cubicBezTo>
                <a:cubicBezTo>
                  <a:pt x="513885" y="319059"/>
                  <a:pt x="525012" y="322336"/>
                  <a:pt x="537572" y="322336"/>
                </a:cubicBezTo>
                <a:cubicBezTo>
                  <a:pt x="550405" y="322336"/>
                  <a:pt x="561737" y="319059"/>
                  <a:pt x="571567" y="312506"/>
                </a:cubicBezTo>
                <a:cubicBezTo>
                  <a:pt x="581397" y="305953"/>
                  <a:pt x="589042" y="297011"/>
                  <a:pt x="594503" y="285679"/>
                </a:cubicBezTo>
                <a:cubicBezTo>
                  <a:pt x="599964" y="274347"/>
                  <a:pt x="602695" y="261719"/>
                  <a:pt x="602695" y="247793"/>
                </a:cubicBezTo>
                <a:cubicBezTo>
                  <a:pt x="602695" y="233595"/>
                  <a:pt x="599964" y="220898"/>
                  <a:pt x="594503" y="209703"/>
                </a:cubicBezTo>
                <a:cubicBezTo>
                  <a:pt x="589042" y="198508"/>
                  <a:pt x="581397" y="189634"/>
                  <a:pt x="571567" y="183080"/>
                </a:cubicBezTo>
                <a:cubicBezTo>
                  <a:pt x="561737" y="176527"/>
                  <a:pt x="550405" y="173251"/>
                  <a:pt x="537572" y="173251"/>
                </a:cubicBezTo>
                <a:close/>
                <a:moveTo>
                  <a:pt x="5227577" y="140485"/>
                </a:moveTo>
                <a:cubicBezTo>
                  <a:pt x="5233311" y="140485"/>
                  <a:pt x="5238158" y="142464"/>
                  <a:pt x="5242117" y="146423"/>
                </a:cubicBezTo>
                <a:cubicBezTo>
                  <a:pt x="5246076" y="150383"/>
                  <a:pt x="5248056" y="155366"/>
                  <a:pt x="5248056" y="161373"/>
                </a:cubicBezTo>
                <a:lnTo>
                  <a:pt x="5248056" y="269091"/>
                </a:lnTo>
                <a:cubicBezTo>
                  <a:pt x="5248056" y="286839"/>
                  <a:pt x="5252219" y="300082"/>
                  <a:pt x="5260548" y="308820"/>
                </a:cubicBezTo>
                <a:cubicBezTo>
                  <a:pt x="5268876" y="317558"/>
                  <a:pt x="5281094" y="321926"/>
                  <a:pt x="5297205" y="321926"/>
                </a:cubicBezTo>
                <a:cubicBezTo>
                  <a:pt x="5313588" y="321926"/>
                  <a:pt x="5326011" y="317558"/>
                  <a:pt x="5334476" y="308820"/>
                </a:cubicBezTo>
                <a:cubicBezTo>
                  <a:pt x="5342941" y="300082"/>
                  <a:pt x="5347173" y="286839"/>
                  <a:pt x="5347173" y="269091"/>
                </a:cubicBezTo>
                <a:lnTo>
                  <a:pt x="5347173" y="161373"/>
                </a:lnTo>
                <a:cubicBezTo>
                  <a:pt x="5347173" y="155366"/>
                  <a:pt x="5349084" y="150383"/>
                  <a:pt x="5352907" y="146423"/>
                </a:cubicBezTo>
                <a:cubicBezTo>
                  <a:pt x="5356730" y="142464"/>
                  <a:pt x="5361645" y="140485"/>
                  <a:pt x="5367652" y="140485"/>
                </a:cubicBezTo>
                <a:cubicBezTo>
                  <a:pt x="5373386" y="140485"/>
                  <a:pt x="5378232" y="142464"/>
                  <a:pt x="5382192" y="146423"/>
                </a:cubicBezTo>
                <a:cubicBezTo>
                  <a:pt x="5386151" y="150383"/>
                  <a:pt x="5388130" y="155366"/>
                  <a:pt x="5388130" y="161373"/>
                </a:cubicBezTo>
                <a:lnTo>
                  <a:pt x="5388130" y="269091"/>
                </a:lnTo>
                <a:cubicBezTo>
                  <a:pt x="5388130" y="297488"/>
                  <a:pt x="5380212" y="319674"/>
                  <a:pt x="5364375" y="335647"/>
                </a:cubicBezTo>
                <a:cubicBezTo>
                  <a:pt x="5348538" y="351621"/>
                  <a:pt x="5326148" y="359607"/>
                  <a:pt x="5297205" y="359607"/>
                </a:cubicBezTo>
                <a:cubicBezTo>
                  <a:pt x="5268535" y="359607"/>
                  <a:pt x="5246349" y="351621"/>
                  <a:pt x="5230649" y="335647"/>
                </a:cubicBezTo>
                <a:cubicBezTo>
                  <a:pt x="5214948" y="319674"/>
                  <a:pt x="5207098" y="297488"/>
                  <a:pt x="5207098" y="269091"/>
                </a:cubicBezTo>
                <a:lnTo>
                  <a:pt x="5207098" y="161373"/>
                </a:lnTo>
                <a:cubicBezTo>
                  <a:pt x="5207098" y="155366"/>
                  <a:pt x="5209009" y="150383"/>
                  <a:pt x="5212832" y="146423"/>
                </a:cubicBezTo>
                <a:cubicBezTo>
                  <a:pt x="5216655" y="142464"/>
                  <a:pt x="5221570" y="140485"/>
                  <a:pt x="5227577" y="140485"/>
                </a:cubicBezTo>
                <a:close/>
                <a:moveTo>
                  <a:pt x="4891744" y="138846"/>
                </a:moveTo>
                <a:cubicBezTo>
                  <a:pt x="4897752" y="138846"/>
                  <a:pt x="4902666" y="140826"/>
                  <a:pt x="4906489" y="144785"/>
                </a:cubicBezTo>
                <a:cubicBezTo>
                  <a:pt x="4910312" y="148744"/>
                  <a:pt x="4912223" y="153728"/>
                  <a:pt x="4912223" y="159735"/>
                </a:cubicBezTo>
                <a:lnTo>
                  <a:pt x="4912223" y="335033"/>
                </a:lnTo>
                <a:cubicBezTo>
                  <a:pt x="4912223" y="341040"/>
                  <a:pt x="4910312" y="346023"/>
                  <a:pt x="4906489" y="349982"/>
                </a:cubicBezTo>
                <a:cubicBezTo>
                  <a:pt x="4902666" y="353941"/>
                  <a:pt x="4897752" y="355921"/>
                  <a:pt x="4891744" y="355921"/>
                </a:cubicBezTo>
                <a:cubicBezTo>
                  <a:pt x="4886010" y="355921"/>
                  <a:pt x="4881164" y="353941"/>
                  <a:pt x="4877205" y="349982"/>
                </a:cubicBezTo>
                <a:cubicBezTo>
                  <a:pt x="4873245" y="346023"/>
                  <a:pt x="4871266" y="341040"/>
                  <a:pt x="4871266" y="335033"/>
                </a:cubicBezTo>
                <a:lnTo>
                  <a:pt x="4871266" y="159735"/>
                </a:lnTo>
                <a:cubicBezTo>
                  <a:pt x="4871266" y="153728"/>
                  <a:pt x="4873245" y="148744"/>
                  <a:pt x="4877205" y="144785"/>
                </a:cubicBezTo>
                <a:cubicBezTo>
                  <a:pt x="4881164" y="140826"/>
                  <a:pt x="4886010" y="138846"/>
                  <a:pt x="4891744" y="138846"/>
                </a:cubicBezTo>
                <a:close/>
                <a:moveTo>
                  <a:pt x="2262845" y="138846"/>
                </a:moveTo>
                <a:cubicBezTo>
                  <a:pt x="2268853" y="138846"/>
                  <a:pt x="2273767" y="140826"/>
                  <a:pt x="2277589" y="144785"/>
                </a:cubicBezTo>
                <a:cubicBezTo>
                  <a:pt x="2281413" y="148744"/>
                  <a:pt x="2283324" y="153728"/>
                  <a:pt x="2283324" y="159735"/>
                </a:cubicBezTo>
                <a:lnTo>
                  <a:pt x="2283324" y="335033"/>
                </a:lnTo>
                <a:cubicBezTo>
                  <a:pt x="2283324" y="341040"/>
                  <a:pt x="2281413" y="346023"/>
                  <a:pt x="2277589" y="349982"/>
                </a:cubicBezTo>
                <a:cubicBezTo>
                  <a:pt x="2273767" y="353941"/>
                  <a:pt x="2268853" y="355921"/>
                  <a:pt x="2262845" y="355921"/>
                </a:cubicBezTo>
                <a:cubicBezTo>
                  <a:pt x="2257111" y="355921"/>
                  <a:pt x="2252264" y="353941"/>
                  <a:pt x="2248305" y="349982"/>
                </a:cubicBezTo>
                <a:cubicBezTo>
                  <a:pt x="2244346" y="346023"/>
                  <a:pt x="2242366" y="341040"/>
                  <a:pt x="2242366" y="335033"/>
                </a:cubicBezTo>
                <a:lnTo>
                  <a:pt x="2242366" y="159735"/>
                </a:lnTo>
                <a:cubicBezTo>
                  <a:pt x="2242366" y="153728"/>
                  <a:pt x="2244346" y="148744"/>
                  <a:pt x="2248305" y="144785"/>
                </a:cubicBezTo>
                <a:cubicBezTo>
                  <a:pt x="2252264" y="140826"/>
                  <a:pt x="2257111" y="138846"/>
                  <a:pt x="2262845" y="138846"/>
                </a:cubicBezTo>
                <a:close/>
                <a:moveTo>
                  <a:pt x="1586570" y="138846"/>
                </a:moveTo>
                <a:cubicBezTo>
                  <a:pt x="1592577" y="138846"/>
                  <a:pt x="1597492" y="140826"/>
                  <a:pt x="1601315" y="144785"/>
                </a:cubicBezTo>
                <a:cubicBezTo>
                  <a:pt x="1605138" y="148744"/>
                  <a:pt x="1607049" y="153728"/>
                  <a:pt x="1607049" y="159735"/>
                </a:cubicBezTo>
                <a:lnTo>
                  <a:pt x="1607049" y="335033"/>
                </a:lnTo>
                <a:cubicBezTo>
                  <a:pt x="1607049" y="341040"/>
                  <a:pt x="1605138" y="346023"/>
                  <a:pt x="1601315" y="349982"/>
                </a:cubicBezTo>
                <a:cubicBezTo>
                  <a:pt x="1597492" y="353941"/>
                  <a:pt x="1592577" y="355921"/>
                  <a:pt x="1586570" y="355921"/>
                </a:cubicBezTo>
                <a:cubicBezTo>
                  <a:pt x="1580836" y="355921"/>
                  <a:pt x="1575990" y="353941"/>
                  <a:pt x="1572030" y="349982"/>
                </a:cubicBezTo>
                <a:cubicBezTo>
                  <a:pt x="1568071" y="346023"/>
                  <a:pt x="1566091" y="341040"/>
                  <a:pt x="1566091" y="335033"/>
                </a:cubicBezTo>
                <a:lnTo>
                  <a:pt x="1566091" y="159735"/>
                </a:lnTo>
                <a:cubicBezTo>
                  <a:pt x="1566091" y="153728"/>
                  <a:pt x="1568071" y="148744"/>
                  <a:pt x="1572030" y="144785"/>
                </a:cubicBezTo>
                <a:cubicBezTo>
                  <a:pt x="1575990" y="140826"/>
                  <a:pt x="1580836" y="138846"/>
                  <a:pt x="1586570" y="138846"/>
                </a:cubicBezTo>
                <a:close/>
                <a:moveTo>
                  <a:pt x="1763964" y="138437"/>
                </a:moveTo>
                <a:cubicBezTo>
                  <a:pt x="1768060" y="138437"/>
                  <a:pt x="1771950" y="139529"/>
                  <a:pt x="1775637" y="141713"/>
                </a:cubicBezTo>
                <a:cubicBezTo>
                  <a:pt x="1779323" y="143898"/>
                  <a:pt x="1781985" y="147174"/>
                  <a:pt x="1783623" y="151543"/>
                </a:cubicBezTo>
                <a:lnTo>
                  <a:pt x="1844811" y="293016"/>
                </a:lnTo>
                <a:lnTo>
                  <a:pt x="1905267" y="151953"/>
                </a:lnTo>
                <a:cubicBezTo>
                  <a:pt x="1909090" y="142942"/>
                  <a:pt x="1915234" y="138573"/>
                  <a:pt x="1923698" y="138846"/>
                </a:cubicBezTo>
                <a:cubicBezTo>
                  <a:pt x="1929159" y="138846"/>
                  <a:pt x="1933733" y="140553"/>
                  <a:pt x="1937418" y="143966"/>
                </a:cubicBezTo>
                <a:cubicBezTo>
                  <a:pt x="1941105" y="147379"/>
                  <a:pt x="1942948" y="151816"/>
                  <a:pt x="1942948" y="157277"/>
                </a:cubicBezTo>
                <a:cubicBezTo>
                  <a:pt x="1942948" y="158915"/>
                  <a:pt x="1942675" y="160622"/>
                  <a:pt x="1942129" y="162397"/>
                </a:cubicBezTo>
                <a:cubicBezTo>
                  <a:pt x="1941582" y="164172"/>
                  <a:pt x="1940900" y="165878"/>
                  <a:pt x="1940081" y="167517"/>
                </a:cubicBezTo>
                <a:lnTo>
                  <a:pt x="1862261" y="342815"/>
                </a:lnTo>
                <a:cubicBezTo>
                  <a:pt x="1858712" y="351006"/>
                  <a:pt x="1852841" y="355375"/>
                  <a:pt x="1844650" y="355921"/>
                </a:cubicBezTo>
                <a:cubicBezTo>
                  <a:pt x="1840554" y="356467"/>
                  <a:pt x="1836527" y="355580"/>
                  <a:pt x="1832567" y="353259"/>
                </a:cubicBezTo>
                <a:cubicBezTo>
                  <a:pt x="1828608" y="350938"/>
                  <a:pt x="1825537" y="347457"/>
                  <a:pt x="1823352" y="342815"/>
                </a:cubicBezTo>
                <a:lnTo>
                  <a:pt x="1745942" y="167517"/>
                </a:lnTo>
                <a:cubicBezTo>
                  <a:pt x="1745396" y="166424"/>
                  <a:pt x="1744851" y="164991"/>
                  <a:pt x="1744304" y="163216"/>
                </a:cubicBezTo>
                <a:cubicBezTo>
                  <a:pt x="1743758" y="161441"/>
                  <a:pt x="1743485" y="159325"/>
                  <a:pt x="1743485" y="156868"/>
                </a:cubicBezTo>
                <a:cubicBezTo>
                  <a:pt x="1743485" y="152772"/>
                  <a:pt x="1745329" y="148676"/>
                  <a:pt x="1749014" y="144580"/>
                </a:cubicBezTo>
                <a:cubicBezTo>
                  <a:pt x="1752700" y="140485"/>
                  <a:pt x="1757683" y="138437"/>
                  <a:pt x="1763964" y="138437"/>
                </a:cubicBezTo>
                <a:close/>
                <a:moveTo>
                  <a:pt x="5896251" y="136798"/>
                </a:moveTo>
                <a:cubicBezTo>
                  <a:pt x="5916457" y="136798"/>
                  <a:pt x="5932020" y="141782"/>
                  <a:pt x="5942943" y="151748"/>
                </a:cubicBezTo>
                <a:cubicBezTo>
                  <a:pt x="5948404" y="156731"/>
                  <a:pt x="5952943" y="162585"/>
                  <a:pt x="5956561" y="169308"/>
                </a:cubicBezTo>
                <a:lnTo>
                  <a:pt x="5961394" y="182919"/>
                </a:lnTo>
                <a:lnTo>
                  <a:pt x="5977142" y="161987"/>
                </a:lnTo>
                <a:cubicBezTo>
                  <a:pt x="5984378" y="154751"/>
                  <a:pt x="5993047" y="148744"/>
                  <a:pt x="6003150" y="143966"/>
                </a:cubicBezTo>
                <a:cubicBezTo>
                  <a:pt x="6013253" y="139188"/>
                  <a:pt x="6024039" y="136798"/>
                  <a:pt x="6035507" y="136798"/>
                </a:cubicBezTo>
                <a:cubicBezTo>
                  <a:pt x="6054347" y="136798"/>
                  <a:pt x="6068956" y="140826"/>
                  <a:pt x="6079331" y="148881"/>
                </a:cubicBezTo>
                <a:cubicBezTo>
                  <a:pt x="6089707" y="156936"/>
                  <a:pt x="6096943" y="167721"/>
                  <a:pt x="6101039" y="181237"/>
                </a:cubicBezTo>
                <a:cubicBezTo>
                  <a:pt x="6105134" y="194753"/>
                  <a:pt x="6107182" y="209839"/>
                  <a:pt x="6107182" y="226495"/>
                </a:cubicBezTo>
                <a:lnTo>
                  <a:pt x="6107182" y="335033"/>
                </a:lnTo>
                <a:cubicBezTo>
                  <a:pt x="6107182" y="341040"/>
                  <a:pt x="6105271" y="346023"/>
                  <a:pt x="6101448" y="349982"/>
                </a:cubicBezTo>
                <a:cubicBezTo>
                  <a:pt x="6097625" y="353941"/>
                  <a:pt x="6092711" y="355921"/>
                  <a:pt x="6086703" y="355921"/>
                </a:cubicBezTo>
                <a:cubicBezTo>
                  <a:pt x="6080969" y="355921"/>
                  <a:pt x="6076123" y="353941"/>
                  <a:pt x="6072164" y="349982"/>
                </a:cubicBezTo>
                <a:cubicBezTo>
                  <a:pt x="6068205" y="346023"/>
                  <a:pt x="6066225" y="341040"/>
                  <a:pt x="6066225" y="335033"/>
                </a:cubicBezTo>
                <a:lnTo>
                  <a:pt x="6066225" y="226905"/>
                </a:lnTo>
                <a:cubicBezTo>
                  <a:pt x="6066225" y="217348"/>
                  <a:pt x="6064927" y="208611"/>
                  <a:pt x="6062334" y="200692"/>
                </a:cubicBezTo>
                <a:cubicBezTo>
                  <a:pt x="6059740" y="192774"/>
                  <a:pt x="6055234" y="186425"/>
                  <a:pt x="6048818" y="181647"/>
                </a:cubicBezTo>
                <a:cubicBezTo>
                  <a:pt x="6042401" y="176869"/>
                  <a:pt x="6033595" y="174479"/>
                  <a:pt x="6022400" y="174479"/>
                </a:cubicBezTo>
                <a:cubicBezTo>
                  <a:pt x="6011752" y="174479"/>
                  <a:pt x="6002263" y="176869"/>
                  <a:pt x="5993935" y="181647"/>
                </a:cubicBezTo>
                <a:cubicBezTo>
                  <a:pt x="5985607" y="186425"/>
                  <a:pt x="5979122" y="192774"/>
                  <a:pt x="5974480" y="200692"/>
                </a:cubicBezTo>
                <a:cubicBezTo>
                  <a:pt x="5969838" y="208611"/>
                  <a:pt x="5967517" y="217348"/>
                  <a:pt x="5967517" y="226905"/>
                </a:cubicBezTo>
                <a:lnTo>
                  <a:pt x="5967517" y="335033"/>
                </a:lnTo>
                <a:cubicBezTo>
                  <a:pt x="5967517" y="341040"/>
                  <a:pt x="5965606" y="346023"/>
                  <a:pt x="5961783" y="349982"/>
                </a:cubicBezTo>
                <a:cubicBezTo>
                  <a:pt x="5957960" y="353941"/>
                  <a:pt x="5953045" y="355921"/>
                  <a:pt x="5947039" y="355921"/>
                </a:cubicBezTo>
                <a:cubicBezTo>
                  <a:pt x="5941031" y="355921"/>
                  <a:pt x="5936116" y="353941"/>
                  <a:pt x="5932294" y="349982"/>
                </a:cubicBezTo>
                <a:cubicBezTo>
                  <a:pt x="5928471" y="346023"/>
                  <a:pt x="5926560" y="341040"/>
                  <a:pt x="5926560" y="335033"/>
                </a:cubicBezTo>
                <a:lnTo>
                  <a:pt x="5926560" y="226495"/>
                </a:lnTo>
                <a:cubicBezTo>
                  <a:pt x="5926560" y="216939"/>
                  <a:pt x="5925263" y="208201"/>
                  <a:pt x="5922669" y="200283"/>
                </a:cubicBezTo>
                <a:cubicBezTo>
                  <a:pt x="5920075" y="192364"/>
                  <a:pt x="5915638" y="186084"/>
                  <a:pt x="5909358" y="181442"/>
                </a:cubicBezTo>
                <a:cubicBezTo>
                  <a:pt x="5903077" y="176800"/>
                  <a:pt x="5894340" y="174479"/>
                  <a:pt x="5883145" y="174479"/>
                </a:cubicBezTo>
                <a:cubicBezTo>
                  <a:pt x="5872496" y="174479"/>
                  <a:pt x="5863076" y="176800"/>
                  <a:pt x="5854884" y="181442"/>
                </a:cubicBezTo>
                <a:cubicBezTo>
                  <a:pt x="5846692" y="186084"/>
                  <a:pt x="5840344" y="192364"/>
                  <a:pt x="5835839" y="200283"/>
                </a:cubicBezTo>
                <a:cubicBezTo>
                  <a:pt x="5831334" y="208201"/>
                  <a:pt x="5829081" y="216939"/>
                  <a:pt x="5829081" y="226495"/>
                </a:cubicBezTo>
                <a:lnTo>
                  <a:pt x="5829081" y="335033"/>
                </a:lnTo>
                <a:cubicBezTo>
                  <a:pt x="5829081" y="341040"/>
                  <a:pt x="5827101" y="346023"/>
                  <a:pt x="5823142" y="349982"/>
                </a:cubicBezTo>
                <a:cubicBezTo>
                  <a:pt x="5819183" y="353941"/>
                  <a:pt x="5814336" y="355921"/>
                  <a:pt x="5808602" y="355921"/>
                </a:cubicBezTo>
                <a:cubicBezTo>
                  <a:pt x="5802595" y="355921"/>
                  <a:pt x="5797680" y="353941"/>
                  <a:pt x="5793857" y="349982"/>
                </a:cubicBezTo>
                <a:cubicBezTo>
                  <a:pt x="5790034" y="346023"/>
                  <a:pt x="5788123" y="341040"/>
                  <a:pt x="5788123" y="335033"/>
                </a:cubicBezTo>
                <a:lnTo>
                  <a:pt x="5788123" y="161373"/>
                </a:lnTo>
                <a:cubicBezTo>
                  <a:pt x="5788123" y="155366"/>
                  <a:pt x="5790034" y="150383"/>
                  <a:pt x="5793857" y="146423"/>
                </a:cubicBezTo>
                <a:cubicBezTo>
                  <a:pt x="5797680" y="142464"/>
                  <a:pt x="5802595" y="140485"/>
                  <a:pt x="5808602" y="140485"/>
                </a:cubicBezTo>
                <a:cubicBezTo>
                  <a:pt x="5814336" y="140485"/>
                  <a:pt x="5819183" y="142464"/>
                  <a:pt x="5823142" y="146423"/>
                </a:cubicBezTo>
                <a:cubicBezTo>
                  <a:pt x="5827101" y="150383"/>
                  <a:pt x="5829081" y="155366"/>
                  <a:pt x="5829081" y="161373"/>
                </a:cubicBezTo>
                <a:lnTo>
                  <a:pt x="5829081" y="174818"/>
                </a:lnTo>
                <a:lnTo>
                  <a:pt x="5830719" y="171612"/>
                </a:lnTo>
                <a:cubicBezTo>
                  <a:pt x="5835088" y="165332"/>
                  <a:pt x="5840617" y="159598"/>
                  <a:pt x="5847307" y="154410"/>
                </a:cubicBezTo>
                <a:cubicBezTo>
                  <a:pt x="5853997" y="149222"/>
                  <a:pt x="5861437" y="144990"/>
                  <a:pt x="5869629" y="141713"/>
                </a:cubicBezTo>
                <a:cubicBezTo>
                  <a:pt x="5877820" y="138437"/>
                  <a:pt x="5886694" y="136798"/>
                  <a:pt x="5896251" y="136798"/>
                </a:cubicBezTo>
                <a:close/>
                <a:moveTo>
                  <a:pt x="5640924" y="135570"/>
                </a:moveTo>
                <a:cubicBezTo>
                  <a:pt x="5654304" y="135570"/>
                  <a:pt x="5667001" y="138232"/>
                  <a:pt x="5679014" y="143556"/>
                </a:cubicBezTo>
                <a:cubicBezTo>
                  <a:pt x="5691029" y="148881"/>
                  <a:pt x="5701746" y="156253"/>
                  <a:pt x="5711166" y="165673"/>
                </a:cubicBezTo>
                <a:cubicBezTo>
                  <a:pt x="5720586" y="175094"/>
                  <a:pt x="5728027" y="186152"/>
                  <a:pt x="5733488" y="198849"/>
                </a:cubicBezTo>
                <a:cubicBezTo>
                  <a:pt x="5738948" y="211546"/>
                  <a:pt x="5741816" y="225403"/>
                  <a:pt x="5742089" y="240421"/>
                </a:cubicBezTo>
                <a:cubicBezTo>
                  <a:pt x="5741816" y="245882"/>
                  <a:pt x="5739632" y="250387"/>
                  <a:pt x="5735536" y="253937"/>
                </a:cubicBezTo>
                <a:cubicBezTo>
                  <a:pt x="5731440" y="257487"/>
                  <a:pt x="5726661" y="259261"/>
                  <a:pt x="5721201" y="259261"/>
                </a:cubicBezTo>
                <a:lnTo>
                  <a:pt x="5579540" y="259261"/>
                </a:lnTo>
                <a:lnTo>
                  <a:pt x="5580614" y="268886"/>
                </a:lnTo>
                <a:cubicBezTo>
                  <a:pt x="5582184" y="275440"/>
                  <a:pt x="5584539" y="281515"/>
                  <a:pt x="5587679" y="287112"/>
                </a:cubicBezTo>
                <a:cubicBezTo>
                  <a:pt x="5593959" y="298308"/>
                  <a:pt x="5602424" y="306977"/>
                  <a:pt x="5613073" y="313120"/>
                </a:cubicBezTo>
                <a:cubicBezTo>
                  <a:pt x="5623722" y="319264"/>
                  <a:pt x="5635463" y="322336"/>
                  <a:pt x="5648296" y="322336"/>
                </a:cubicBezTo>
                <a:cubicBezTo>
                  <a:pt x="5658399" y="322336"/>
                  <a:pt x="5666727" y="321312"/>
                  <a:pt x="5673280" y="319264"/>
                </a:cubicBezTo>
                <a:cubicBezTo>
                  <a:pt x="5679833" y="317216"/>
                  <a:pt x="5685294" y="314691"/>
                  <a:pt x="5689663" y="311687"/>
                </a:cubicBezTo>
                <a:cubicBezTo>
                  <a:pt x="5694032" y="308683"/>
                  <a:pt x="5697855" y="305816"/>
                  <a:pt x="5701132" y="303086"/>
                </a:cubicBezTo>
                <a:cubicBezTo>
                  <a:pt x="5705227" y="300628"/>
                  <a:pt x="5709323" y="299400"/>
                  <a:pt x="5713419" y="299400"/>
                </a:cubicBezTo>
                <a:cubicBezTo>
                  <a:pt x="5718333" y="299400"/>
                  <a:pt x="5722429" y="301106"/>
                  <a:pt x="5725706" y="304519"/>
                </a:cubicBezTo>
                <a:cubicBezTo>
                  <a:pt x="5728983" y="307933"/>
                  <a:pt x="5730621" y="311960"/>
                  <a:pt x="5730621" y="316602"/>
                </a:cubicBezTo>
                <a:cubicBezTo>
                  <a:pt x="5730621" y="322609"/>
                  <a:pt x="5727617" y="328070"/>
                  <a:pt x="5721610" y="332985"/>
                </a:cubicBezTo>
                <a:cubicBezTo>
                  <a:pt x="5714238" y="340084"/>
                  <a:pt x="5704067" y="346364"/>
                  <a:pt x="5691097" y="351825"/>
                </a:cubicBezTo>
                <a:cubicBezTo>
                  <a:pt x="5678127" y="357286"/>
                  <a:pt x="5664543" y="360017"/>
                  <a:pt x="5650344" y="360017"/>
                </a:cubicBezTo>
                <a:cubicBezTo>
                  <a:pt x="5627681" y="360017"/>
                  <a:pt x="5608022" y="355307"/>
                  <a:pt x="5591366" y="345887"/>
                </a:cubicBezTo>
                <a:cubicBezTo>
                  <a:pt x="5574709" y="336466"/>
                  <a:pt x="5561808" y="323496"/>
                  <a:pt x="5552660" y="306977"/>
                </a:cubicBezTo>
                <a:cubicBezTo>
                  <a:pt x="5543513" y="290457"/>
                  <a:pt x="5538940" y="271549"/>
                  <a:pt x="5538940" y="250251"/>
                </a:cubicBezTo>
                <a:cubicBezTo>
                  <a:pt x="5538940" y="226222"/>
                  <a:pt x="5543787" y="205675"/>
                  <a:pt x="5553480" y="188610"/>
                </a:cubicBezTo>
                <a:cubicBezTo>
                  <a:pt x="5563173" y="171544"/>
                  <a:pt x="5575801" y="158438"/>
                  <a:pt x="5591366" y="149290"/>
                </a:cubicBezTo>
                <a:cubicBezTo>
                  <a:pt x="5606929" y="140143"/>
                  <a:pt x="5623449" y="135570"/>
                  <a:pt x="5640924" y="135570"/>
                </a:cubicBezTo>
                <a:close/>
                <a:moveTo>
                  <a:pt x="5059899" y="135570"/>
                </a:moveTo>
                <a:cubicBezTo>
                  <a:pt x="5073278" y="135570"/>
                  <a:pt x="5085975" y="138232"/>
                  <a:pt x="5097989" y="143556"/>
                </a:cubicBezTo>
                <a:cubicBezTo>
                  <a:pt x="5110004" y="148881"/>
                  <a:pt x="5120721" y="156253"/>
                  <a:pt x="5130141" y="165673"/>
                </a:cubicBezTo>
                <a:cubicBezTo>
                  <a:pt x="5139561" y="175094"/>
                  <a:pt x="5147001" y="186152"/>
                  <a:pt x="5152463" y="198849"/>
                </a:cubicBezTo>
                <a:cubicBezTo>
                  <a:pt x="5157924" y="211546"/>
                  <a:pt x="5160791" y="225403"/>
                  <a:pt x="5161064" y="240421"/>
                </a:cubicBezTo>
                <a:cubicBezTo>
                  <a:pt x="5160791" y="245882"/>
                  <a:pt x="5158607" y="250387"/>
                  <a:pt x="5154511" y="253937"/>
                </a:cubicBezTo>
                <a:cubicBezTo>
                  <a:pt x="5150415" y="257487"/>
                  <a:pt x="5145636" y="259261"/>
                  <a:pt x="5140176" y="259261"/>
                </a:cubicBezTo>
                <a:lnTo>
                  <a:pt x="4998514" y="259261"/>
                </a:lnTo>
                <a:lnTo>
                  <a:pt x="4999589" y="268886"/>
                </a:lnTo>
                <a:cubicBezTo>
                  <a:pt x="5001159" y="275440"/>
                  <a:pt x="5003514" y="281515"/>
                  <a:pt x="5006654" y="287112"/>
                </a:cubicBezTo>
                <a:cubicBezTo>
                  <a:pt x="5012934" y="298308"/>
                  <a:pt x="5021399" y="306977"/>
                  <a:pt x="5032048" y="313120"/>
                </a:cubicBezTo>
                <a:cubicBezTo>
                  <a:pt x="5042697" y="319264"/>
                  <a:pt x="5054438" y="322336"/>
                  <a:pt x="5067271" y="322336"/>
                </a:cubicBezTo>
                <a:cubicBezTo>
                  <a:pt x="5077374" y="322336"/>
                  <a:pt x="5085702" y="321312"/>
                  <a:pt x="5092255" y="319264"/>
                </a:cubicBezTo>
                <a:cubicBezTo>
                  <a:pt x="5098808" y="317216"/>
                  <a:pt x="5104270" y="314691"/>
                  <a:pt x="5108639" y="311687"/>
                </a:cubicBezTo>
                <a:cubicBezTo>
                  <a:pt x="5113007" y="308683"/>
                  <a:pt x="5116830" y="305816"/>
                  <a:pt x="5120107" y="303086"/>
                </a:cubicBezTo>
                <a:cubicBezTo>
                  <a:pt x="5124202" y="300628"/>
                  <a:pt x="5128298" y="299400"/>
                  <a:pt x="5132394" y="299400"/>
                </a:cubicBezTo>
                <a:cubicBezTo>
                  <a:pt x="5137308" y="299400"/>
                  <a:pt x="5141405" y="301106"/>
                  <a:pt x="5144681" y="304519"/>
                </a:cubicBezTo>
                <a:cubicBezTo>
                  <a:pt x="5147958" y="307933"/>
                  <a:pt x="5149596" y="311960"/>
                  <a:pt x="5149596" y="316602"/>
                </a:cubicBezTo>
                <a:cubicBezTo>
                  <a:pt x="5149596" y="322609"/>
                  <a:pt x="5146592" y="328070"/>
                  <a:pt x="5140585" y="332985"/>
                </a:cubicBezTo>
                <a:cubicBezTo>
                  <a:pt x="5133213" y="340084"/>
                  <a:pt x="5123041" y="346364"/>
                  <a:pt x="5110072" y="351825"/>
                </a:cubicBezTo>
                <a:cubicBezTo>
                  <a:pt x="5097102" y="357286"/>
                  <a:pt x="5083518" y="360017"/>
                  <a:pt x="5069319" y="360017"/>
                </a:cubicBezTo>
                <a:cubicBezTo>
                  <a:pt x="5046656" y="360017"/>
                  <a:pt x="5026996" y="355307"/>
                  <a:pt x="5010341" y="345887"/>
                </a:cubicBezTo>
                <a:cubicBezTo>
                  <a:pt x="4993684" y="336466"/>
                  <a:pt x="4980783" y="323496"/>
                  <a:pt x="4971635" y="306977"/>
                </a:cubicBezTo>
                <a:cubicBezTo>
                  <a:pt x="4962488" y="290457"/>
                  <a:pt x="4957915" y="271549"/>
                  <a:pt x="4957915" y="250251"/>
                </a:cubicBezTo>
                <a:cubicBezTo>
                  <a:pt x="4957915" y="226222"/>
                  <a:pt x="4962762" y="205675"/>
                  <a:pt x="4972455" y="188610"/>
                </a:cubicBezTo>
                <a:cubicBezTo>
                  <a:pt x="4982148" y="171544"/>
                  <a:pt x="4994776" y="158438"/>
                  <a:pt x="5010341" y="149290"/>
                </a:cubicBezTo>
                <a:cubicBezTo>
                  <a:pt x="5025904" y="140143"/>
                  <a:pt x="5042424" y="135570"/>
                  <a:pt x="5059899" y="135570"/>
                </a:cubicBezTo>
                <a:close/>
                <a:moveTo>
                  <a:pt x="4344296" y="135570"/>
                </a:moveTo>
                <a:cubicBezTo>
                  <a:pt x="4356037" y="135570"/>
                  <a:pt x="4366822" y="137481"/>
                  <a:pt x="4376652" y="141304"/>
                </a:cubicBezTo>
                <a:cubicBezTo>
                  <a:pt x="4386482" y="145126"/>
                  <a:pt x="4395015" y="149973"/>
                  <a:pt x="4402250" y="155844"/>
                </a:cubicBezTo>
                <a:lnTo>
                  <a:pt x="4415971" y="170556"/>
                </a:lnTo>
                <a:lnTo>
                  <a:pt x="4415971" y="158096"/>
                </a:lnTo>
                <a:cubicBezTo>
                  <a:pt x="4415971" y="152362"/>
                  <a:pt x="4417883" y="147447"/>
                  <a:pt x="4421705" y="143352"/>
                </a:cubicBezTo>
                <a:cubicBezTo>
                  <a:pt x="4425528" y="139256"/>
                  <a:pt x="4430443" y="137208"/>
                  <a:pt x="4436450" y="137208"/>
                </a:cubicBezTo>
                <a:cubicBezTo>
                  <a:pt x="4442457" y="137208"/>
                  <a:pt x="4447372" y="139188"/>
                  <a:pt x="4451194" y="143147"/>
                </a:cubicBezTo>
                <a:cubicBezTo>
                  <a:pt x="4455018" y="147106"/>
                  <a:pt x="4456928" y="152089"/>
                  <a:pt x="4456928" y="158096"/>
                </a:cubicBezTo>
                <a:lnTo>
                  <a:pt x="4456928" y="338719"/>
                </a:lnTo>
                <a:cubicBezTo>
                  <a:pt x="4456928" y="361928"/>
                  <a:pt x="4452014" y="380837"/>
                  <a:pt x="4442184" y="395445"/>
                </a:cubicBezTo>
                <a:cubicBezTo>
                  <a:pt x="4432354" y="410053"/>
                  <a:pt x="4419316" y="420771"/>
                  <a:pt x="4403069" y="427597"/>
                </a:cubicBezTo>
                <a:cubicBezTo>
                  <a:pt x="4386823" y="434423"/>
                  <a:pt x="4369007" y="437836"/>
                  <a:pt x="4349620" y="437836"/>
                </a:cubicBezTo>
                <a:cubicBezTo>
                  <a:pt x="4342794" y="437836"/>
                  <a:pt x="4334739" y="436949"/>
                  <a:pt x="4325455" y="435174"/>
                </a:cubicBezTo>
                <a:cubicBezTo>
                  <a:pt x="4316171" y="433399"/>
                  <a:pt x="4307638" y="431283"/>
                  <a:pt x="4299856" y="428825"/>
                </a:cubicBezTo>
                <a:cubicBezTo>
                  <a:pt x="4292075" y="426368"/>
                  <a:pt x="4286682" y="423911"/>
                  <a:pt x="4283678" y="421453"/>
                </a:cubicBezTo>
                <a:cubicBezTo>
                  <a:pt x="4277398" y="418177"/>
                  <a:pt x="4273234" y="414354"/>
                  <a:pt x="4271186" y="409985"/>
                </a:cubicBezTo>
                <a:cubicBezTo>
                  <a:pt x="4269138" y="405616"/>
                  <a:pt x="4269070" y="401247"/>
                  <a:pt x="4270981" y="396879"/>
                </a:cubicBezTo>
                <a:cubicBezTo>
                  <a:pt x="4273712" y="390872"/>
                  <a:pt x="4277398" y="387185"/>
                  <a:pt x="4282040" y="385820"/>
                </a:cubicBezTo>
                <a:cubicBezTo>
                  <a:pt x="4286682" y="384455"/>
                  <a:pt x="4292007" y="384864"/>
                  <a:pt x="4298013" y="387049"/>
                </a:cubicBezTo>
                <a:cubicBezTo>
                  <a:pt x="4300744" y="387868"/>
                  <a:pt x="4304976" y="389370"/>
                  <a:pt x="4310710" y="391554"/>
                </a:cubicBezTo>
                <a:cubicBezTo>
                  <a:pt x="4316444" y="393739"/>
                  <a:pt x="4322861" y="395718"/>
                  <a:pt x="4329960" y="397493"/>
                </a:cubicBezTo>
                <a:cubicBezTo>
                  <a:pt x="4337060" y="399268"/>
                  <a:pt x="4343749" y="400155"/>
                  <a:pt x="4350029" y="400155"/>
                </a:cubicBezTo>
                <a:cubicBezTo>
                  <a:pt x="4371874" y="400155"/>
                  <a:pt x="4388325" y="395104"/>
                  <a:pt x="4399383" y="385001"/>
                </a:cubicBezTo>
                <a:cubicBezTo>
                  <a:pt x="4410442" y="374898"/>
                  <a:pt x="4415971" y="361109"/>
                  <a:pt x="4415971" y="343634"/>
                </a:cubicBezTo>
                <a:lnTo>
                  <a:pt x="4415971" y="319989"/>
                </a:lnTo>
                <a:lnTo>
                  <a:pt x="4412899" y="327046"/>
                </a:lnTo>
                <a:cubicBezTo>
                  <a:pt x="4408667" y="332917"/>
                  <a:pt x="4403138" y="338309"/>
                  <a:pt x="4396312" y="343224"/>
                </a:cubicBezTo>
                <a:cubicBezTo>
                  <a:pt x="4389485" y="348139"/>
                  <a:pt x="4381635" y="352167"/>
                  <a:pt x="4372761" y="355307"/>
                </a:cubicBezTo>
                <a:cubicBezTo>
                  <a:pt x="4363887" y="358447"/>
                  <a:pt x="4354808" y="360017"/>
                  <a:pt x="4345524" y="360017"/>
                </a:cubicBezTo>
                <a:cubicBezTo>
                  <a:pt x="4326138" y="360017"/>
                  <a:pt x="4308799" y="355170"/>
                  <a:pt x="4293508" y="345477"/>
                </a:cubicBezTo>
                <a:cubicBezTo>
                  <a:pt x="4278217" y="335784"/>
                  <a:pt x="4266067" y="322541"/>
                  <a:pt x="4257056" y="305748"/>
                </a:cubicBezTo>
                <a:cubicBezTo>
                  <a:pt x="4248045" y="288956"/>
                  <a:pt x="4243540" y="269637"/>
                  <a:pt x="4243540" y="247793"/>
                </a:cubicBezTo>
                <a:cubicBezTo>
                  <a:pt x="4243540" y="225949"/>
                  <a:pt x="4248045" y="206631"/>
                  <a:pt x="4257056" y="189838"/>
                </a:cubicBezTo>
                <a:cubicBezTo>
                  <a:pt x="4266067" y="173046"/>
                  <a:pt x="4278149" y="159803"/>
                  <a:pt x="4293303" y="150110"/>
                </a:cubicBezTo>
                <a:cubicBezTo>
                  <a:pt x="4308458" y="140416"/>
                  <a:pt x="4325455" y="135570"/>
                  <a:pt x="4344296" y="135570"/>
                </a:cubicBezTo>
                <a:close/>
                <a:moveTo>
                  <a:pt x="4127468" y="135570"/>
                </a:moveTo>
                <a:cubicBezTo>
                  <a:pt x="4146855" y="135570"/>
                  <a:pt x="4161873" y="139597"/>
                  <a:pt x="4172521" y="147652"/>
                </a:cubicBezTo>
                <a:cubicBezTo>
                  <a:pt x="4183170" y="155707"/>
                  <a:pt x="4190611" y="166493"/>
                  <a:pt x="4194843" y="180009"/>
                </a:cubicBezTo>
                <a:cubicBezTo>
                  <a:pt x="4199076" y="193525"/>
                  <a:pt x="4201192" y="208611"/>
                  <a:pt x="4201192" y="225267"/>
                </a:cubicBezTo>
                <a:lnTo>
                  <a:pt x="4201192" y="335033"/>
                </a:lnTo>
                <a:cubicBezTo>
                  <a:pt x="4201192" y="341040"/>
                  <a:pt x="4199212" y="346023"/>
                  <a:pt x="4195253" y="349982"/>
                </a:cubicBezTo>
                <a:cubicBezTo>
                  <a:pt x="4191294" y="353941"/>
                  <a:pt x="4186447" y="355921"/>
                  <a:pt x="4180713" y="355921"/>
                </a:cubicBezTo>
                <a:cubicBezTo>
                  <a:pt x="4174706" y="355921"/>
                  <a:pt x="4169791" y="353941"/>
                  <a:pt x="4165968" y="349982"/>
                </a:cubicBezTo>
                <a:cubicBezTo>
                  <a:pt x="4162146" y="346023"/>
                  <a:pt x="4160234" y="341040"/>
                  <a:pt x="4160234" y="335033"/>
                </a:cubicBezTo>
                <a:lnTo>
                  <a:pt x="4160234" y="225676"/>
                </a:lnTo>
                <a:cubicBezTo>
                  <a:pt x="4160234" y="215846"/>
                  <a:pt x="4158869" y="207041"/>
                  <a:pt x="4156138" y="199259"/>
                </a:cubicBezTo>
                <a:cubicBezTo>
                  <a:pt x="4153408" y="191477"/>
                  <a:pt x="4148698" y="185197"/>
                  <a:pt x="4142008" y="180418"/>
                </a:cubicBezTo>
                <a:cubicBezTo>
                  <a:pt x="4135318" y="175640"/>
                  <a:pt x="4125967" y="173251"/>
                  <a:pt x="4113952" y="173251"/>
                </a:cubicBezTo>
                <a:cubicBezTo>
                  <a:pt x="4102757" y="173251"/>
                  <a:pt x="4092927" y="175640"/>
                  <a:pt x="4084463" y="180418"/>
                </a:cubicBezTo>
                <a:cubicBezTo>
                  <a:pt x="4075998" y="185197"/>
                  <a:pt x="4069377" y="191477"/>
                  <a:pt x="4064598" y="199259"/>
                </a:cubicBezTo>
                <a:cubicBezTo>
                  <a:pt x="4059820" y="207041"/>
                  <a:pt x="4057431" y="215846"/>
                  <a:pt x="4057431" y="225676"/>
                </a:cubicBezTo>
                <a:lnTo>
                  <a:pt x="4057431" y="335033"/>
                </a:lnTo>
                <a:cubicBezTo>
                  <a:pt x="4057431" y="341040"/>
                  <a:pt x="4055451" y="346023"/>
                  <a:pt x="4051492" y="349982"/>
                </a:cubicBezTo>
                <a:cubicBezTo>
                  <a:pt x="4047533" y="353941"/>
                  <a:pt x="4042686" y="355921"/>
                  <a:pt x="4036952" y="355921"/>
                </a:cubicBezTo>
                <a:cubicBezTo>
                  <a:pt x="4030945" y="355921"/>
                  <a:pt x="4026030" y="353941"/>
                  <a:pt x="4022207" y="349982"/>
                </a:cubicBezTo>
                <a:cubicBezTo>
                  <a:pt x="4018385" y="346023"/>
                  <a:pt x="4016473" y="341040"/>
                  <a:pt x="4016473" y="335033"/>
                </a:cubicBezTo>
                <a:lnTo>
                  <a:pt x="4016473" y="161373"/>
                </a:lnTo>
                <a:cubicBezTo>
                  <a:pt x="4016473" y="155366"/>
                  <a:pt x="4018385" y="150383"/>
                  <a:pt x="4022207" y="146423"/>
                </a:cubicBezTo>
                <a:cubicBezTo>
                  <a:pt x="4026030" y="142464"/>
                  <a:pt x="4030945" y="140485"/>
                  <a:pt x="4036952" y="140485"/>
                </a:cubicBezTo>
                <a:cubicBezTo>
                  <a:pt x="4042686" y="140485"/>
                  <a:pt x="4047533" y="142464"/>
                  <a:pt x="4051492" y="146423"/>
                </a:cubicBezTo>
                <a:cubicBezTo>
                  <a:pt x="4055451" y="150383"/>
                  <a:pt x="4057431" y="155366"/>
                  <a:pt x="4057431" y="161373"/>
                </a:cubicBezTo>
                <a:lnTo>
                  <a:pt x="4057431" y="175015"/>
                </a:lnTo>
                <a:lnTo>
                  <a:pt x="4060093" y="170179"/>
                </a:lnTo>
                <a:cubicBezTo>
                  <a:pt x="4064871" y="164035"/>
                  <a:pt x="4070674" y="158301"/>
                  <a:pt x="4077500" y="152977"/>
                </a:cubicBezTo>
                <a:cubicBezTo>
                  <a:pt x="4084326" y="147652"/>
                  <a:pt x="4091972" y="143420"/>
                  <a:pt x="4100436" y="140280"/>
                </a:cubicBezTo>
                <a:cubicBezTo>
                  <a:pt x="4108901" y="137140"/>
                  <a:pt x="4117912" y="135570"/>
                  <a:pt x="4127468" y="135570"/>
                </a:cubicBezTo>
                <a:close/>
                <a:moveTo>
                  <a:pt x="3413093" y="135570"/>
                </a:moveTo>
                <a:cubicBezTo>
                  <a:pt x="3432480" y="135570"/>
                  <a:pt x="3447498" y="139597"/>
                  <a:pt x="3458147" y="147652"/>
                </a:cubicBezTo>
                <a:cubicBezTo>
                  <a:pt x="3468796" y="155707"/>
                  <a:pt x="3476236" y="166493"/>
                  <a:pt x="3480468" y="180009"/>
                </a:cubicBezTo>
                <a:cubicBezTo>
                  <a:pt x="3484700" y="193525"/>
                  <a:pt x="3486817" y="208611"/>
                  <a:pt x="3486817" y="225267"/>
                </a:cubicBezTo>
                <a:lnTo>
                  <a:pt x="3486817" y="335033"/>
                </a:lnTo>
                <a:cubicBezTo>
                  <a:pt x="3486817" y="341040"/>
                  <a:pt x="3484837" y="346023"/>
                  <a:pt x="3480878" y="349982"/>
                </a:cubicBezTo>
                <a:cubicBezTo>
                  <a:pt x="3476919" y="353941"/>
                  <a:pt x="3472072" y="355921"/>
                  <a:pt x="3466338" y="355921"/>
                </a:cubicBezTo>
                <a:cubicBezTo>
                  <a:pt x="3460331" y="355921"/>
                  <a:pt x="3455416" y="353941"/>
                  <a:pt x="3451594" y="349982"/>
                </a:cubicBezTo>
                <a:cubicBezTo>
                  <a:pt x="3447771" y="346023"/>
                  <a:pt x="3445859" y="341040"/>
                  <a:pt x="3445859" y="335033"/>
                </a:cubicBezTo>
                <a:lnTo>
                  <a:pt x="3445859" y="225676"/>
                </a:lnTo>
                <a:cubicBezTo>
                  <a:pt x="3445859" y="215846"/>
                  <a:pt x="3444494" y="207041"/>
                  <a:pt x="3441764" y="199259"/>
                </a:cubicBezTo>
                <a:cubicBezTo>
                  <a:pt x="3439033" y="191477"/>
                  <a:pt x="3434323" y="185197"/>
                  <a:pt x="3427634" y="180418"/>
                </a:cubicBezTo>
                <a:cubicBezTo>
                  <a:pt x="3420944" y="175640"/>
                  <a:pt x="3411591" y="173251"/>
                  <a:pt x="3399577" y="173251"/>
                </a:cubicBezTo>
                <a:cubicBezTo>
                  <a:pt x="3388383" y="173251"/>
                  <a:pt x="3378553" y="175640"/>
                  <a:pt x="3370088" y="180418"/>
                </a:cubicBezTo>
                <a:cubicBezTo>
                  <a:pt x="3361623" y="185197"/>
                  <a:pt x="3355002" y="191477"/>
                  <a:pt x="3350223" y="199259"/>
                </a:cubicBezTo>
                <a:cubicBezTo>
                  <a:pt x="3345445" y="207041"/>
                  <a:pt x="3343056" y="215846"/>
                  <a:pt x="3343056" y="225676"/>
                </a:cubicBezTo>
                <a:lnTo>
                  <a:pt x="3343056" y="335033"/>
                </a:lnTo>
                <a:cubicBezTo>
                  <a:pt x="3343056" y="341040"/>
                  <a:pt x="3341076" y="346023"/>
                  <a:pt x="3337117" y="349982"/>
                </a:cubicBezTo>
                <a:cubicBezTo>
                  <a:pt x="3333158" y="353941"/>
                  <a:pt x="3328311" y="355921"/>
                  <a:pt x="3322577" y="355921"/>
                </a:cubicBezTo>
                <a:cubicBezTo>
                  <a:pt x="3316570" y="355921"/>
                  <a:pt x="3311655" y="353941"/>
                  <a:pt x="3307833" y="349982"/>
                </a:cubicBezTo>
                <a:cubicBezTo>
                  <a:pt x="3304010" y="346023"/>
                  <a:pt x="3302099" y="341040"/>
                  <a:pt x="3302099" y="335033"/>
                </a:cubicBezTo>
                <a:lnTo>
                  <a:pt x="3302099" y="161373"/>
                </a:lnTo>
                <a:cubicBezTo>
                  <a:pt x="3302099" y="155366"/>
                  <a:pt x="3304010" y="150383"/>
                  <a:pt x="3307833" y="146423"/>
                </a:cubicBezTo>
                <a:cubicBezTo>
                  <a:pt x="3311655" y="142464"/>
                  <a:pt x="3316570" y="140485"/>
                  <a:pt x="3322577" y="140485"/>
                </a:cubicBezTo>
                <a:cubicBezTo>
                  <a:pt x="3328311" y="140485"/>
                  <a:pt x="3333158" y="142464"/>
                  <a:pt x="3337117" y="146423"/>
                </a:cubicBezTo>
                <a:cubicBezTo>
                  <a:pt x="3341076" y="150383"/>
                  <a:pt x="3343056" y="155366"/>
                  <a:pt x="3343056" y="161373"/>
                </a:cubicBezTo>
                <a:lnTo>
                  <a:pt x="3343056" y="175014"/>
                </a:lnTo>
                <a:lnTo>
                  <a:pt x="3345718" y="170179"/>
                </a:lnTo>
                <a:cubicBezTo>
                  <a:pt x="3350497" y="164035"/>
                  <a:pt x="3356299" y="158301"/>
                  <a:pt x="3363125" y="152977"/>
                </a:cubicBezTo>
                <a:cubicBezTo>
                  <a:pt x="3369952" y="147652"/>
                  <a:pt x="3377597" y="143420"/>
                  <a:pt x="3386061" y="140280"/>
                </a:cubicBezTo>
                <a:cubicBezTo>
                  <a:pt x="3394526" y="137140"/>
                  <a:pt x="3403537" y="135570"/>
                  <a:pt x="3413093" y="135570"/>
                </a:cubicBezTo>
                <a:close/>
                <a:moveTo>
                  <a:pt x="3070193" y="135570"/>
                </a:moveTo>
                <a:cubicBezTo>
                  <a:pt x="3089580" y="135570"/>
                  <a:pt x="3104598" y="139597"/>
                  <a:pt x="3115247" y="147652"/>
                </a:cubicBezTo>
                <a:cubicBezTo>
                  <a:pt x="3125895" y="155707"/>
                  <a:pt x="3133336" y="166493"/>
                  <a:pt x="3137568" y="180009"/>
                </a:cubicBezTo>
                <a:cubicBezTo>
                  <a:pt x="3141801" y="193525"/>
                  <a:pt x="3143917" y="208611"/>
                  <a:pt x="3143917" y="225267"/>
                </a:cubicBezTo>
                <a:lnTo>
                  <a:pt x="3143917" y="335033"/>
                </a:lnTo>
                <a:cubicBezTo>
                  <a:pt x="3143917" y="341040"/>
                  <a:pt x="3141938" y="346023"/>
                  <a:pt x="3137978" y="349982"/>
                </a:cubicBezTo>
                <a:cubicBezTo>
                  <a:pt x="3134019" y="353941"/>
                  <a:pt x="3129172" y="355921"/>
                  <a:pt x="3123438" y="355921"/>
                </a:cubicBezTo>
                <a:cubicBezTo>
                  <a:pt x="3117431" y="355921"/>
                  <a:pt x="3112516" y="353941"/>
                  <a:pt x="3108693" y="349982"/>
                </a:cubicBezTo>
                <a:cubicBezTo>
                  <a:pt x="3104871" y="346023"/>
                  <a:pt x="3102959" y="341040"/>
                  <a:pt x="3102959" y="335033"/>
                </a:cubicBezTo>
                <a:lnTo>
                  <a:pt x="3102959" y="225676"/>
                </a:lnTo>
                <a:cubicBezTo>
                  <a:pt x="3102959" y="215846"/>
                  <a:pt x="3101594" y="207041"/>
                  <a:pt x="3098864" y="199259"/>
                </a:cubicBezTo>
                <a:cubicBezTo>
                  <a:pt x="3096133" y="191477"/>
                  <a:pt x="3091423" y="185197"/>
                  <a:pt x="3084733" y="180418"/>
                </a:cubicBezTo>
                <a:cubicBezTo>
                  <a:pt x="3078044" y="175640"/>
                  <a:pt x="3068692" y="173251"/>
                  <a:pt x="3056677" y="173251"/>
                </a:cubicBezTo>
                <a:cubicBezTo>
                  <a:pt x="3045482" y="173251"/>
                  <a:pt x="3035653" y="175640"/>
                  <a:pt x="3027188" y="180418"/>
                </a:cubicBezTo>
                <a:cubicBezTo>
                  <a:pt x="3018723" y="185197"/>
                  <a:pt x="3012102" y="191477"/>
                  <a:pt x="3007323" y="199259"/>
                </a:cubicBezTo>
                <a:cubicBezTo>
                  <a:pt x="3002545" y="207041"/>
                  <a:pt x="3000156" y="215846"/>
                  <a:pt x="3000156" y="225676"/>
                </a:cubicBezTo>
                <a:lnTo>
                  <a:pt x="3000156" y="335033"/>
                </a:lnTo>
                <a:cubicBezTo>
                  <a:pt x="3000156" y="341040"/>
                  <a:pt x="2998177" y="346023"/>
                  <a:pt x="2994218" y="349982"/>
                </a:cubicBezTo>
                <a:cubicBezTo>
                  <a:pt x="2990258" y="353941"/>
                  <a:pt x="2985411" y="355921"/>
                  <a:pt x="2979677" y="355921"/>
                </a:cubicBezTo>
                <a:cubicBezTo>
                  <a:pt x="2973670" y="355921"/>
                  <a:pt x="2968755" y="353941"/>
                  <a:pt x="2964932" y="349982"/>
                </a:cubicBezTo>
                <a:cubicBezTo>
                  <a:pt x="2961110" y="346023"/>
                  <a:pt x="2959199" y="341040"/>
                  <a:pt x="2959199" y="335033"/>
                </a:cubicBezTo>
                <a:lnTo>
                  <a:pt x="2959199" y="161373"/>
                </a:lnTo>
                <a:cubicBezTo>
                  <a:pt x="2959199" y="155366"/>
                  <a:pt x="2961110" y="150383"/>
                  <a:pt x="2964932" y="146423"/>
                </a:cubicBezTo>
                <a:cubicBezTo>
                  <a:pt x="2968755" y="142464"/>
                  <a:pt x="2973670" y="140485"/>
                  <a:pt x="2979677" y="140485"/>
                </a:cubicBezTo>
                <a:cubicBezTo>
                  <a:pt x="2985411" y="140485"/>
                  <a:pt x="2990258" y="142464"/>
                  <a:pt x="2994218" y="146423"/>
                </a:cubicBezTo>
                <a:cubicBezTo>
                  <a:pt x="2998177" y="150383"/>
                  <a:pt x="3000156" y="155366"/>
                  <a:pt x="3000156" y="161373"/>
                </a:cubicBezTo>
                <a:lnTo>
                  <a:pt x="3000156" y="175014"/>
                </a:lnTo>
                <a:lnTo>
                  <a:pt x="3002818" y="170179"/>
                </a:lnTo>
                <a:cubicBezTo>
                  <a:pt x="3007597" y="164035"/>
                  <a:pt x="3013399" y="158301"/>
                  <a:pt x="3020225" y="152977"/>
                </a:cubicBezTo>
                <a:cubicBezTo>
                  <a:pt x="3027052" y="147652"/>
                  <a:pt x="3034697" y="143420"/>
                  <a:pt x="3043161" y="140280"/>
                </a:cubicBezTo>
                <a:cubicBezTo>
                  <a:pt x="3051626" y="137140"/>
                  <a:pt x="3060637" y="135570"/>
                  <a:pt x="3070193" y="135570"/>
                </a:cubicBezTo>
                <a:close/>
                <a:moveTo>
                  <a:pt x="2789263" y="135570"/>
                </a:moveTo>
                <a:cubicBezTo>
                  <a:pt x="2801004" y="135570"/>
                  <a:pt x="2811858" y="137481"/>
                  <a:pt x="2821824" y="141304"/>
                </a:cubicBezTo>
                <a:cubicBezTo>
                  <a:pt x="2831791" y="145126"/>
                  <a:pt x="2840460" y="150041"/>
                  <a:pt x="2847833" y="156048"/>
                </a:cubicBezTo>
                <a:lnTo>
                  <a:pt x="2858072" y="167522"/>
                </a:lnTo>
                <a:lnTo>
                  <a:pt x="2858072" y="158096"/>
                </a:lnTo>
                <a:cubicBezTo>
                  <a:pt x="2858072" y="152362"/>
                  <a:pt x="2860051" y="147447"/>
                  <a:pt x="2864010" y="143352"/>
                </a:cubicBezTo>
                <a:cubicBezTo>
                  <a:pt x="2867970" y="139256"/>
                  <a:pt x="2872817" y="137208"/>
                  <a:pt x="2878550" y="137208"/>
                </a:cubicBezTo>
                <a:cubicBezTo>
                  <a:pt x="2884558" y="137208"/>
                  <a:pt x="2889472" y="139188"/>
                  <a:pt x="2893295" y="143147"/>
                </a:cubicBezTo>
                <a:cubicBezTo>
                  <a:pt x="2897118" y="147106"/>
                  <a:pt x="2899029" y="152089"/>
                  <a:pt x="2899029" y="158096"/>
                </a:cubicBezTo>
                <a:lnTo>
                  <a:pt x="2899029" y="335033"/>
                </a:lnTo>
                <a:cubicBezTo>
                  <a:pt x="2899029" y="341040"/>
                  <a:pt x="2897118" y="346023"/>
                  <a:pt x="2893295" y="349982"/>
                </a:cubicBezTo>
                <a:cubicBezTo>
                  <a:pt x="2889472" y="353941"/>
                  <a:pt x="2884558" y="355921"/>
                  <a:pt x="2878550" y="355921"/>
                </a:cubicBezTo>
                <a:cubicBezTo>
                  <a:pt x="2872817" y="355921"/>
                  <a:pt x="2867970" y="353941"/>
                  <a:pt x="2864010" y="349982"/>
                </a:cubicBezTo>
                <a:cubicBezTo>
                  <a:pt x="2860051" y="346023"/>
                  <a:pt x="2858072" y="341040"/>
                  <a:pt x="2858072" y="335033"/>
                </a:cubicBezTo>
                <a:lnTo>
                  <a:pt x="2858072" y="326020"/>
                </a:lnTo>
                <a:lnTo>
                  <a:pt x="2844556" y="340562"/>
                </a:lnTo>
                <a:cubicBezTo>
                  <a:pt x="2837730" y="346160"/>
                  <a:pt x="2829674" y="350801"/>
                  <a:pt x="2820391" y="354488"/>
                </a:cubicBezTo>
                <a:cubicBezTo>
                  <a:pt x="2811107" y="358174"/>
                  <a:pt x="2801141" y="360017"/>
                  <a:pt x="2790492" y="360017"/>
                </a:cubicBezTo>
                <a:cubicBezTo>
                  <a:pt x="2771651" y="360017"/>
                  <a:pt x="2754722" y="355170"/>
                  <a:pt x="2739704" y="345477"/>
                </a:cubicBezTo>
                <a:cubicBezTo>
                  <a:pt x="2724686" y="335784"/>
                  <a:pt x="2712809" y="322472"/>
                  <a:pt x="2704072" y="305543"/>
                </a:cubicBezTo>
                <a:cubicBezTo>
                  <a:pt x="2695334" y="288614"/>
                  <a:pt x="2690965" y="269364"/>
                  <a:pt x="2690965" y="247793"/>
                </a:cubicBezTo>
                <a:cubicBezTo>
                  <a:pt x="2690965" y="225676"/>
                  <a:pt x="2695334" y="206221"/>
                  <a:pt x="2704072" y="189429"/>
                </a:cubicBezTo>
                <a:cubicBezTo>
                  <a:pt x="2712809" y="172636"/>
                  <a:pt x="2724619" y="159462"/>
                  <a:pt x="2739500" y="149905"/>
                </a:cubicBezTo>
                <a:cubicBezTo>
                  <a:pt x="2754381" y="140348"/>
                  <a:pt x="2770969" y="135570"/>
                  <a:pt x="2789263" y="135570"/>
                </a:cubicBezTo>
                <a:close/>
                <a:moveTo>
                  <a:pt x="1409262" y="135570"/>
                </a:moveTo>
                <a:cubicBezTo>
                  <a:pt x="1429741" y="135570"/>
                  <a:pt x="1448172" y="140416"/>
                  <a:pt x="1464555" y="150110"/>
                </a:cubicBezTo>
                <a:cubicBezTo>
                  <a:pt x="1480938" y="159803"/>
                  <a:pt x="1493908" y="173046"/>
                  <a:pt x="1503465" y="189838"/>
                </a:cubicBezTo>
                <a:cubicBezTo>
                  <a:pt x="1513021" y="206631"/>
                  <a:pt x="1517800" y="226086"/>
                  <a:pt x="1517800" y="248203"/>
                </a:cubicBezTo>
                <a:cubicBezTo>
                  <a:pt x="1517800" y="270047"/>
                  <a:pt x="1513021" y="289365"/>
                  <a:pt x="1503465" y="306158"/>
                </a:cubicBezTo>
                <a:cubicBezTo>
                  <a:pt x="1493908" y="322950"/>
                  <a:pt x="1480938" y="336125"/>
                  <a:pt x="1464555" y="345682"/>
                </a:cubicBezTo>
                <a:cubicBezTo>
                  <a:pt x="1448172" y="355238"/>
                  <a:pt x="1429741" y="360017"/>
                  <a:pt x="1409262" y="360017"/>
                </a:cubicBezTo>
                <a:cubicBezTo>
                  <a:pt x="1388784" y="360017"/>
                  <a:pt x="1370353" y="355238"/>
                  <a:pt x="1353970" y="345682"/>
                </a:cubicBezTo>
                <a:cubicBezTo>
                  <a:pt x="1337587" y="336125"/>
                  <a:pt x="1324548" y="322950"/>
                  <a:pt x="1314855" y="306158"/>
                </a:cubicBezTo>
                <a:cubicBezTo>
                  <a:pt x="1305162" y="289365"/>
                  <a:pt x="1300315" y="270047"/>
                  <a:pt x="1300315" y="248203"/>
                </a:cubicBezTo>
                <a:cubicBezTo>
                  <a:pt x="1300315" y="226086"/>
                  <a:pt x="1305162" y="206631"/>
                  <a:pt x="1314855" y="189838"/>
                </a:cubicBezTo>
                <a:cubicBezTo>
                  <a:pt x="1324548" y="173046"/>
                  <a:pt x="1337587" y="159803"/>
                  <a:pt x="1353970" y="150110"/>
                </a:cubicBezTo>
                <a:cubicBezTo>
                  <a:pt x="1370353" y="140416"/>
                  <a:pt x="1388784" y="135570"/>
                  <a:pt x="1409262" y="135570"/>
                </a:cubicBezTo>
                <a:close/>
                <a:moveTo>
                  <a:pt x="799662" y="135570"/>
                </a:moveTo>
                <a:cubicBezTo>
                  <a:pt x="820141" y="135570"/>
                  <a:pt x="838572" y="140416"/>
                  <a:pt x="854955" y="150110"/>
                </a:cubicBezTo>
                <a:cubicBezTo>
                  <a:pt x="871338" y="159803"/>
                  <a:pt x="884308" y="173046"/>
                  <a:pt x="893864" y="189838"/>
                </a:cubicBezTo>
                <a:cubicBezTo>
                  <a:pt x="903421" y="206631"/>
                  <a:pt x="908200" y="226086"/>
                  <a:pt x="908200" y="248203"/>
                </a:cubicBezTo>
                <a:cubicBezTo>
                  <a:pt x="908200" y="270047"/>
                  <a:pt x="903421" y="289365"/>
                  <a:pt x="893864" y="306158"/>
                </a:cubicBezTo>
                <a:cubicBezTo>
                  <a:pt x="884308" y="322950"/>
                  <a:pt x="871338" y="336125"/>
                  <a:pt x="854955" y="345682"/>
                </a:cubicBezTo>
                <a:cubicBezTo>
                  <a:pt x="838572" y="355238"/>
                  <a:pt x="820141" y="360017"/>
                  <a:pt x="799662" y="360017"/>
                </a:cubicBezTo>
                <a:cubicBezTo>
                  <a:pt x="779183" y="360017"/>
                  <a:pt x="760752" y="355238"/>
                  <a:pt x="744370" y="345682"/>
                </a:cubicBezTo>
                <a:cubicBezTo>
                  <a:pt x="727987" y="336125"/>
                  <a:pt x="714948" y="322950"/>
                  <a:pt x="705255" y="306158"/>
                </a:cubicBezTo>
                <a:cubicBezTo>
                  <a:pt x="695562" y="289365"/>
                  <a:pt x="690715" y="270047"/>
                  <a:pt x="690715" y="248203"/>
                </a:cubicBezTo>
                <a:cubicBezTo>
                  <a:pt x="690715" y="226086"/>
                  <a:pt x="695562" y="206631"/>
                  <a:pt x="705255" y="189838"/>
                </a:cubicBezTo>
                <a:cubicBezTo>
                  <a:pt x="714948" y="173046"/>
                  <a:pt x="727987" y="159803"/>
                  <a:pt x="744370" y="150110"/>
                </a:cubicBezTo>
                <a:cubicBezTo>
                  <a:pt x="760752" y="140416"/>
                  <a:pt x="779183" y="135570"/>
                  <a:pt x="799662" y="135570"/>
                </a:cubicBezTo>
                <a:close/>
                <a:moveTo>
                  <a:pt x="531838" y="135570"/>
                </a:moveTo>
                <a:cubicBezTo>
                  <a:pt x="543579" y="135570"/>
                  <a:pt x="554433" y="137481"/>
                  <a:pt x="564399" y="141304"/>
                </a:cubicBezTo>
                <a:cubicBezTo>
                  <a:pt x="574365" y="145126"/>
                  <a:pt x="583035" y="150041"/>
                  <a:pt x="590407" y="156048"/>
                </a:cubicBezTo>
                <a:lnTo>
                  <a:pt x="600647" y="167522"/>
                </a:lnTo>
                <a:lnTo>
                  <a:pt x="600647" y="158096"/>
                </a:lnTo>
                <a:cubicBezTo>
                  <a:pt x="600647" y="152362"/>
                  <a:pt x="602626" y="147447"/>
                  <a:pt x="606586" y="143352"/>
                </a:cubicBezTo>
                <a:cubicBezTo>
                  <a:pt x="610545" y="139256"/>
                  <a:pt x="615392" y="137208"/>
                  <a:pt x="621125" y="137208"/>
                </a:cubicBezTo>
                <a:cubicBezTo>
                  <a:pt x="627133" y="137208"/>
                  <a:pt x="632048" y="139188"/>
                  <a:pt x="635870" y="143147"/>
                </a:cubicBezTo>
                <a:cubicBezTo>
                  <a:pt x="639693" y="147106"/>
                  <a:pt x="641604" y="152089"/>
                  <a:pt x="641604" y="158096"/>
                </a:cubicBezTo>
                <a:lnTo>
                  <a:pt x="641604" y="335033"/>
                </a:lnTo>
                <a:cubicBezTo>
                  <a:pt x="641604" y="341040"/>
                  <a:pt x="639693" y="346023"/>
                  <a:pt x="635870" y="349982"/>
                </a:cubicBezTo>
                <a:cubicBezTo>
                  <a:pt x="632048" y="353941"/>
                  <a:pt x="627133" y="355921"/>
                  <a:pt x="621125" y="355921"/>
                </a:cubicBezTo>
                <a:cubicBezTo>
                  <a:pt x="615392" y="355921"/>
                  <a:pt x="610545" y="353941"/>
                  <a:pt x="606586" y="349982"/>
                </a:cubicBezTo>
                <a:cubicBezTo>
                  <a:pt x="602626" y="346023"/>
                  <a:pt x="600647" y="341040"/>
                  <a:pt x="600647" y="335033"/>
                </a:cubicBezTo>
                <a:lnTo>
                  <a:pt x="600647" y="326020"/>
                </a:lnTo>
                <a:lnTo>
                  <a:pt x="587131" y="340562"/>
                </a:lnTo>
                <a:cubicBezTo>
                  <a:pt x="580304" y="346160"/>
                  <a:pt x="572250" y="350801"/>
                  <a:pt x="562966" y="354488"/>
                </a:cubicBezTo>
                <a:cubicBezTo>
                  <a:pt x="553682" y="358174"/>
                  <a:pt x="543716" y="360017"/>
                  <a:pt x="533067" y="360017"/>
                </a:cubicBezTo>
                <a:cubicBezTo>
                  <a:pt x="514226" y="360017"/>
                  <a:pt x="497297" y="355170"/>
                  <a:pt x="482280" y="345477"/>
                </a:cubicBezTo>
                <a:cubicBezTo>
                  <a:pt x="467262" y="335784"/>
                  <a:pt x="455384" y="322472"/>
                  <a:pt x="446646" y="305543"/>
                </a:cubicBezTo>
                <a:cubicBezTo>
                  <a:pt x="437909" y="288614"/>
                  <a:pt x="433540" y="269364"/>
                  <a:pt x="433540" y="247793"/>
                </a:cubicBezTo>
                <a:cubicBezTo>
                  <a:pt x="433540" y="225676"/>
                  <a:pt x="437909" y="206221"/>
                  <a:pt x="446646" y="189429"/>
                </a:cubicBezTo>
                <a:cubicBezTo>
                  <a:pt x="455384" y="172636"/>
                  <a:pt x="467193" y="159462"/>
                  <a:pt x="482075" y="149905"/>
                </a:cubicBezTo>
                <a:cubicBezTo>
                  <a:pt x="496956" y="140348"/>
                  <a:pt x="513544" y="135570"/>
                  <a:pt x="531838" y="135570"/>
                </a:cubicBezTo>
                <a:close/>
                <a:moveTo>
                  <a:pt x="381686" y="135570"/>
                </a:moveTo>
                <a:cubicBezTo>
                  <a:pt x="388785" y="135570"/>
                  <a:pt x="394929" y="137481"/>
                  <a:pt x="400117" y="141304"/>
                </a:cubicBezTo>
                <a:cubicBezTo>
                  <a:pt x="405305" y="145126"/>
                  <a:pt x="407899" y="149905"/>
                  <a:pt x="407899" y="155639"/>
                </a:cubicBezTo>
                <a:cubicBezTo>
                  <a:pt x="407899" y="163011"/>
                  <a:pt x="405987" y="168404"/>
                  <a:pt x="402165" y="171817"/>
                </a:cubicBezTo>
                <a:cubicBezTo>
                  <a:pt x="398342" y="175230"/>
                  <a:pt x="394110" y="176937"/>
                  <a:pt x="389468" y="176937"/>
                </a:cubicBezTo>
                <a:cubicBezTo>
                  <a:pt x="385372" y="176937"/>
                  <a:pt x="381413" y="176049"/>
                  <a:pt x="377590" y="174275"/>
                </a:cubicBezTo>
                <a:cubicBezTo>
                  <a:pt x="373768" y="172500"/>
                  <a:pt x="369262" y="171612"/>
                  <a:pt x="364074" y="171612"/>
                </a:cubicBezTo>
                <a:cubicBezTo>
                  <a:pt x="358340" y="171612"/>
                  <a:pt x="352470" y="173114"/>
                  <a:pt x="346463" y="176118"/>
                </a:cubicBezTo>
                <a:cubicBezTo>
                  <a:pt x="340456" y="179121"/>
                  <a:pt x="334994" y="183558"/>
                  <a:pt x="330080" y="189429"/>
                </a:cubicBezTo>
                <a:cubicBezTo>
                  <a:pt x="325165" y="195299"/>
                  <a:pt x="321274" y="202194"/>
                  <a:pt x="318407" y="210112"/>
                </a:cubicBezTo>
                <a:cubicBezTo>
                  <a:pt x="315540" y="218031"/>
                  <a:pt x="314106" y="226905"/>
                  <a:pt x="314106" y="236735"/>
                </a:cubicBezTo>
                <a:lnTo>
                  <a:pt x="314106" y="335033"/>
                </a:lnTo>
                <a:cubicBezTo>
                  <a:pt x="314106" y="341040"/>
                  <a:pt x="312127" y="346023"/>
                  <a:pt x="308167" y="349982"/>
                </a:cubicBezTo>
                <a:cubicBezTo>
                  <a:pt x="304208" y="353941"/>
                  <a:pt x="299362" y="355921"/>
                  <a:pt x="293627" y="355921"/>
                </a:cubicBezTo>
                <a:cubicBezTo>
                  <a:pt x="287620" y="355921"/>
                  <a:pt x="282705" y="353941"/>
                  <a:pt x="278883" y="349982"/>
                </a:cubicBezTo>
                <a:cubicBezTo>
                  <a:pt x="275060" y="346023"/>
                  <a:pt x="273149" y="341040"/>
                  <a:pt x="273149" y="335033"/>
                </a:cubicBezTo>
                <a:lnTo>
                  <a:pt x="273149" y="161373"/>
                </a:lnTo>
                <a:cubicBezTo>
                  <a:pt x="273149" y="155366"/>
                  <a:pt x="275060" y="150383"/>
                  <a:pt x="278883" y="146423"/>
                </a:cubicBezTo>
                <a:cubicBezTo>
                  <a:pt x="282705" y="142464"/>
                  <a:pt x="287620" y="140485"/>
                  <a:pt x="293627" y="140485"/>
                </a:cubicBezTo>
                <a:cubicBezTo>
                  <a:pt x="299362" y="140485"/>
                  <a:pt x="304208" y="142464"/>
                  <a:pt x="308167" y="146423"/>
                </a:cubicBezTo>
                <a:cubicBezTo>
                  <a:pt x="312127" y="150383"/>
                  <a:pt x="314106" y="155366"/>
                  <a:pt x="314106" y="161373"/>
                </a:cubicBezTo>
                <a:lnTo>
                  <a:pt x="314106" y="180941"/>
                </a:lnTo>
                <a:lnTo>
                  <a:pt x="320045" y="168336"/>
                </a:lnTo>
                <a:cubicBezTo>
                  <a:pt x="324550" y="161783"/>
                  <a:pt x="329943" y="156048"/>
                  <a:pt x="336223" y="151134"/>
                </a:cubicBezTo>
                <a:cubicBezTo>
                  <a:pt x="342503" y="146219"/>
                  <a:pt x="349534" y="142396"/>
                  <a:pt x="357316" y="139665"/>
                </a:cubicBezTo>
                <a:cubicBezTo>
                  <a:pt x="365098" y="136935"/>
                  <a:pt x="373221" y="135570"/>
                  <a:pt x="381686" y="135570"/>
                </a:cubicBezTo>
                <a:close/>
                <a:moveTo>
                  <a:pt x="2175644" y="94612"/>
                </a:moveTo>
                <a:cubicBezTo>
                  <a:pt x="2182197" y="94612"/>
                  <a:pt x="2186634" y="96797"/>
                  <a:pt x="2188955" y="101165"/>
                </a:cubicBezTo>
                <a:cubicBezTo>
                  <a:pt x="2191276" y="105534"/>
                  <a:pt x="2192436" y="109766"/>
                  <a:pt x="2192436" y="113862"/>
                </a:cubicBezTo>
                <a:cubicBezTo>
                  <a:pt x="2192436" y="125330"/>
                  <a:pt x="2189911" y="135775"/>
                  <a:pt x="2184859" y="145195"/>
                </a:cubicBezTo>
                <a:cubicBezTo>
                  <a:pt x="2182333" y="149905"/>
                  <a:pt x="2179159" y="154120"/>
                  <a:pt x="2175336" y="157840"/>
                </a:cubicBezTo>
                <a:lnTo>
                  <a:pt x="2162539" y="167073"/>
                </a:lnTo>
                <a:lnTo>
                  <a:pt x="2162844" y="167312"/>
                </a:lnTo>
                <a:cubicBezTo>
                  <a:pt x="2169329" y="173933"/>
                  <a:pt x="2174961" y="181442"/>
                  <a:pt x="2179739" y="189838"/>
                </a:cubicBezTo>
                <a:cubicBezTo>
                  <a:pt x="2189296" y="206631"/>
                  <a:pt x="2194075" y="226086"/>
                  <a:pt x="2194075" y="248203"/>
                </a:cubicBezTo>
                <a:cubicBezTo>
                  <a:pt x="2194075" y="270047"/>
                  <a:pt x="2189296" y="289365"/>
                  <a:pt x="2179739" y="306158"/>
                </a:cubicBezTo>
                <a:cubicBezTo>
                  <a:pt x="2170182" y="322950"/>
                  <a:pt x="2157213" y="336125"/>
                  <a:pt x="2140830" y="345682"/>
                </a:cubicBezTo>
                <a:cubicBezTo>
                  <a:pt x="2124447" y="355238"/>
                  <a:pt x="2106016" y="360017"/>
                  <a:pt x="2085537" y="360017"/>
                </a:cubicBezTo>
                <a:cubicBezTo>
                  <a:pt x="2065058" y="360017"/>
                  <a:pt x="2046628" y="355238"/>
                  <a:pt x="2030245" y="345682"/>
                </a:cubicBezTo>
                <a:cubicBezTo>
                  <a:pt x="2013861" y="336125"/>
                  <a:pt x="2000823" y="322950"/>
                  <a:pt x="1991130" y="306158"/>
                </a:cubicBezTo>
                <a:cubicBezTo>
                  <a:pt x="1981437" y="289365"/>
                  <a:pt x="1976590" y="270047"/>
                  <a:pt x="1976590" y="248203"/>
                </a:cubicBezTo>
                <a:cubicBezTo>
                  <a:pt x="1976590" y="226086"/>
                  <a:pt x="1981437" y="206631"/>
                  <a:pt x="1991130" y="189838"/>
                </a:cubicBezTo>
                <a:cubicBezTo>
                  <a:pt x="2000823" y="173046"/>
                  <a:pt x="2013861" y="159803"/>
                  <a:pt x="2030245" y="150110"/>
                </a:cubicBezTo>
                <a:cubicBezTo>
                  <a:pt x="2046628" y="140416"/>
                  <a:pt x="2065058" y="135570"/>
                  <a:pt x="2085537" y="135570"/>
                </a:cubicBezTo>
                <a:cubicBezTo>
                  <a:pt x="2095777" y="135570"/>
                  <a:pt x="2105504" y="136781"/>
                  <a:pt x="2114720" y="139205"/>
                </a:cubicBezTo>
                <a:lnTo>
                  <a:pt x="2121990" y="141663"/>
                </a:lnTo>
                <a:lnTo>
                  <a:pt x="2121990" y="141304"/>
                </a:lnTo>
                <a:cubicBezTo>
                  <a:pt x="2133457" y="141304"/>
                  <a:pt x="2142331" y="139119"/>
                  <a:pt x="2148612" y="134751"/>
                </a:cubicBezTo>
                <a:cubicBezTo>
                  <a:pt x="2154892" y="130382"/>
                  <a:pt x="2158032" y="123419"/>
                  <a:pt x="2158032" y="113862"/>
                </a:cubicBezTo>
                <a:cubicBezTo>
                  <a:pt x="2158032" y="109220"/>
                  <a:pt x="2159534" y="104852"/>
                  <a:pt x="2162537" y="100756"/>
                </a:cubicBezTo>
                <a:cubicBezTo>
                  <a:pt x="2165541" y="96660"/>
                  <a:pt x="2169910" y="94612"/>
                  <a:pt x="2175644" y="94612"/>
                </a:cubicBezTo>
                <a:close/>
                <a:moveTo>
                  <a:pt x="3988461" y="94203"/>
                </a:moveTo>
                <a:cubicBezTo>
                  <a:pt x="3995014" y="94203"/>
                  <a:pt x="3999451" y="96387"/>
                  <a:pt x="4001772" y="100756"/>
                </a:cubicBezTo>
                <a:cubicBezTo>
                  <a:pt x="4004092" y="105125"/>
                  <a:pt x="4005253" y="109357"/>
                  <a:pt x="4005253" y="113453"/>
                </a:cubicBezTo>
                <a:cubicBezTo>
                  <a:pt x="4005253" y="124921"/>
                  <a:pt x="4002727" y="135365"/>
                  <a:pt x="3997676" y="144785"/>
                </a:cubicBezTo>
                <a:cubicBezTo>
                  <a:pt x="3992624" y="154205"/>
                  <a:pt x="3984979" y="161646"/>
                  <a:pt x="3974740" y="167107"/>
                </a:cubicBezTo>
                <a:lnTo>
                  <a:pt x="3959381" y="172449"/>
                </a:lnTo>
                <a:lnTo>
                  <a:pt x="3959381" y="269091"/>
                </a:lnTo>
                <a:cubicBezTo>
                  <a:pt x="3959381" y="297488"/>
                  <a:pt x="3951462" y="319674"/>
                  <a:pt x="3935625" y="335647"/>
                </a:cubicBezTo>
                <a:cubicBezTo>
                  <a:pt x="3919788" y="351621"/>
                  <a:pt x="3897398" y="359607"/>
                  <a:pt x="3868455" y="359607"/>
                </a:cubicBezTo>
                <a:cubicBezTo>
                  <a:pt x="3839785" y="359607"/>
                  <a:pt x="3817599" y="351621"/>
                  <a:pt x="3801899" y="335647"/>
                </a:cubicBezTo>
                <a:cubicBezTo>
                  <a:pt x="3786199" y="319674"/>
                  <a:pt x="3778349" y="297488"/>
                  <a:pt x="3778349" y="269091"/>
                </a:cubicBezTo>
                <a:lnTo>
                  <a:pt x="3778349" y="161373"/>
                </a:lnTo>
                <a:cubicBezTo>
                  <a:pt x="3778349" y="155366"/>
                  <a:pt x="3780260" y="150383"/>
                  <a:pt x="3784083" y="146423"/>
                </a:cubicBezTo>
                <a:cubicBezTo>
                  <a:pt x="3787905" y="142464"/>
                  <a:pt x="3792820" y="140485"/>
                  <a:pt x="3798827" y="140485"/>
                </a:cubicBezTo>
                <a:cubicBezTo>
                  <a:pt x="3804561" y="140485"/>
                  <a:pt x="3809408" y="142464"/>
                  <a:pt x="3813367" y="146423"/>
                </a:cubicBezTo>
                <a:cubicBezTo>
                  <a:pt x="3817326" y="150383"/>
                  <a:pt x="3819306" y="155366"/>
                  <a:pt x="3819306" y="161373"/>
                </a:cubicBezTo>
                <a:lnTo>
                  <a:pt x="3819306" y="269091"/>
                </a:lnTo>
                <a:cubicBezTo>
                  <a:pt x="3819306" y="286839"/>
                  <a:pt x="3823470" y="300082"/>
                  <a:pt x="3831798" y="308820"/>
                </a:cubicBezTo>
                <a:cubicBezTo>
                  <a:pt x="3840126" y="317558"/>
                  <a:pt x="3852345" y="321926"/>
                  <a:pt x="3868455" y="321926"/>
                </a:cubicBezTo>
                <a:cubicBezTo>
                  <a:pt x="3884838" y="321926"/>
                  <a:pt x="3897262" y="317558"/>
                  <a:pt x="3905727" y="308820"/>
                </a:cubicBezTo>
                <a:cubicBezTo>
                  <a:pt x="3914191" y="300082"/>
                  <a:pt x="3918423" y="286839"/>
                  <a:pt x="3918423" y="269091"/>
                </a:cubicBezTo>
                <a:lnTo>
                  <a:pt x="3918423" y="161373"/>
                </a:lnTo>
                <a:cubicBezTo>
                  <a:pt x="3918423" y="155366"/>
                  <a:pt x="3920334" y="150383"/>
                  <a:pt x="3924157" y="146423"/>
                </a:cubicBezTo>
                <a:cubicBezTo>
                  <a:pt x="3926069" y="144444"/>
                  <a:pt x="3928253" y="142959"/>
                  <a:pt x="3930710" y="141969"/>
                </a:cubicBezTo>
                <a:lnTo>
                  <a:pt x="3934806" y="141227"/>
                </a:lnTo>
                <a:lnTo>
                  <a:pt x="3934806" y="140894"/>
                </a:lnTo>
                <a:cubicBezTo>
                  <a:pt x="3946274" y="140894"/>
                  <a:pt x="3955148" y="138710"/>
                  <a:pt x="3961429" y="134341"/>
                </a:cubicBezTo>
                <a:cubicBezTo>
                  <a:pt x="3967708" y="129972"/>
                  <a:pt x="3970849" y="123009"/>
                  <a:pt x="3970849" y="113453"/>
                </a:cubicBezTo>
                <a:cubicBezTo>
                  <a:pt x="3970849" y="108811"/>
                  <a:pt x="3972350" y="104442"/>
                  <a:pt x="3975354" y="100346"/>
                </a:cubicBezTo>
                <a:cubicBezTo>
                  <a:pt x="3978358" y="96251"/>
                  <a:pt x="3982726" y="94203"/>
                  <a:pt x="3988461" y="94203"/>
                </a:cubicBezTo>
                <a:close/>
                <a:moveTo>
                  <a:pt x="20889" y="69219"/>
                </a:moveTo>
                <a:lnTo>
                  <a:pt x="207245" y="69219"/>
                </a:lnTo>
                <a:cubicBezTo>
                  <a:pt x="212979" y="69219"/>
                  <a:pt x="217826" y="71062"/>
                  <a:pt x="221785" y="74748"/>
                </a:cubicBezTo>
                <a:cubicBezTo>
                  <a:pt x="225744" y="78434"/>
                  <a:pt x="227724" y="83144"/>
                  <a:pt x="227724" y="88878"/>
                </a:cubicBezTo>
                <a:cubicBezTo>
                  <a:pt x="227724" y="94885"/>
                  <a:pt x="225744" y="99664"/>
                  <a:pt x="221785" y="103213"/>
                </a:cubicBezTo>
                <a:cubicBezTo>
                  <a:pt x="217826" y="106763"/>
                  <a:pt x="212979" y="108538"/>
                  <a:pt x="207245" y="108538"/>
                </a:cubicBezTo>
                <a:lnTo>
                  <a:pt x="135979" y="108538"/>
                </a:lnTo>
                <a:lnTo>
                  <a:pt x="135979" y="335033"/>
                </a:lnTo>
                <a:cubicBezTo>
                  <a:pt x="135979" y="341040"/>
                  <a:pt x="133863" y="346023"/>
                  <a:pt x="129631" y="349982"/>
                </a:cubicBezTo>
                <a:cubicBezTo>
                  <a:pt x="125398" y="353941"/>
                  <a:pt x="120142" y="355921"/>
                  <a:pt x="113862" y="355921"/>
                </a:cubicBezTo>
                <a:cubicBezTo>
                  <a:pt x="107309" y="355921"/>
                  <a:pt x="102053" y="353941"/>
                  <a:pt x="98093" y="349982"/>
                </a:cubicBezTo>
                <a:cubicBezTo>
                  <a:pt x="94134" y="346023"/>
                  <a:pt x="92155" y="341040"/>
                  <a:pt x="92155" y="335033"/>
                </a:cubicBezTo>
                <a:lnTo>
                  <a:pt x="92155" y="108538"/>
                </a:lnTo>
                <a:lnTo>
                  <a:pt x="20889" y="108538"/>
                </a:lnTo>
                <a:cubicBezTo>
                  <a:pt x="15154" y="108538"/>
                  <a:pt x="10240" y="106695"/>
                  <a:pt x="6144" y="103009"/>
                </a:cubicBezTo>
                <a:cubicBezTo>
                  <a:pt x="2048" y="99322"/>
                  <a:pt x="0" y="94476"/>
                  <a:pt x="0" y="88469"/>
                </a:cubicBezTo>
                <a:cubicBezTo>
                  <a:pt x="0" y="82735"/>
                  <a:pt x="2048" y="78093"/>
                  <a:pt x="6144" y="74543"/>
                </a:cubicBezTo>
                <a:cubicBezTo>
                  <a:pt x="10240" y="70993"/>
                  <a:pt x="15154" y="69219"/>
                  <a:pt x="20889" y="69219"/>
                </a:cubicBezTo>
                <a:close/>
                <a:moveTo>
                  <a:pt x="4891744" y="67990"/>
                </a:moveTo>
                <a:cubicBezTo>
                  <a:pt x="4899936" y="67990"/>
                  <a:pt x="4905807" y="69423"/>
                  <a:pt x="4909356" y="72290"/>
                </a:cubicBezTo>
                <a:cubicBezTo>
                  <a:pt x="4912906" y="75157"/>
                  <a:pt x="4914681" y="79868"/>
                  <a:pt x="4914681" y="86421"/>
                </a:cubicBezTo>
                <a:lnTo>
                  <a:pt x="4914681" y="92974"/>
                </a:lnTo>
                <a:cubicBezTo>
                  <a:pt x="4914681" y="100073"/>
                  <a:pt x="4912838" y="104988"/>
                  <a:pt x="4909151" y="107719"/>
                </a:cubicBezTo>
                <a:cubicBezTo>
                  <a:pt x="4905465" y="110449"/>
                  <a:pt x="4899526" y="111814"/>
                  <a:pt x="4891335" y="111814"/>
                </a:cubicBezTo>
                <a:cubicBezTo>
                  <a:pt x="4883416" y="111814"/>
                  <a:pt x="4877682" y="110381"/>
                  <a:pt x="4874133" y="107514"/>
                </a:cubicBezTo>
                <a:cubicBezTo>
                  <a:pt x="4870583" y="104647"/>
                  <a:pt x="4868809" y="99800"/>
                  <a:pt x="4868809" y="92974"/>
                </a:cubicBezTo>
                <a:lnTo>
                  <a:pt x="4868809" y="86421"/>
                </a:lnTo>
                <a:cubicBezTo>
                  <a:pt x="4868809" y="79594"/>
                  <a:pt x="4870719" y="74816"/>
                  <a:pt x="4874542" y="72086"/>
                </a:cubicBezTo>
                <a:cubicBezTo>
                  <a:pt x="4878366" y="69355"/>
                  <a:pt x="4884099" y="67990"/>
                  <a:pt x="4891744" y="67990"/>
                </a:cubicBezTo>
                <a:close/>
                <a:moveTo>
                  <a:pt x="2262845" y="67990"/>
                </a:moveTo>
                <a:cubicBezTo>
                  <a:pt x="2271037" y="67990"/>
                  <a:pt x="2276907" y="69423"/>
                  <a:pt x="2280456" y="72290"/>
                </a:cubicBezTo>
                <a:cubicBezTo>
                  <a:pt x="2284007" y="75157"/>
                  <a:pt x="2285781" y="79868"/>
                  <a:pt x="2285781" y="86421"/>
                </a:cubicBezTo>
                <a:lnTo>
                  <a:pt x="2285781" y="92974"/>
                </a:lnTo>
                <a:cubicBezTo>
                  <a:pt x="2285781" y="100073"/>
                  <a:pt x="2283938" y="104988"/>
                  <a:pt x="2280252" y="107719"/>
                </a:cubicBezTo>
                <a:cubicBezTo>
                  <a:pt x="2276566" y="110449"/>
                  <a:pt x="2270627" y="111814"/>
                  <a:pt x="2262435" y="111814"/>
                </a:cubicBezTo>
                <a:cubicBezTo>
                  <a:pt x="2254517" y="111814"/>
                  <a:pt x="2248783" y="110381"/>
                  <a:pt x="2245233" y="107514"/>
                </a:cubicBezTo>
                <a:cubicBezTo>
                  <a:pt x="2241683" y="104647"/>
                  <a:pt x="2239909" y="99800"/>
                  <a:pt x="2239909" y="92974"/>
                </a:cubicBezTo>
                <a:lnTo>
                  <a:pt x="2239909" y="86421"/>
                </a:lnTo>
                <a:cubicBezTo>
                  <a:pt x="2239909" y="79594"/>
                  <a:pt x="2241820" y="74816"/>
                  <a:pt x="2245643" y="72086"/>
                </a:cubicBezTo>
                <a:cubicBezTo>
                  <a:pt x="2249466" y="69355"/>
                  <a:pt x="2255200" y="67990"/>
                  <a:pt x="2262845" y="67990"/>
                </a:cubicBezTo>
                <a:close/>
                <a:moveTo>
                  <a:pt x="1586570" y="67990"/>
                </a:moveTo>
                <a:cubicBezTo>
                  <a:pt x="1594762" y="67990"/>
                  <a:pt x="1600632" y="69423"/>
                  <a:pt x="1604182" y="72290"/>
                </a:cubicBezTo>
                <a:cubicBezTo>
                  <a:pt x="1607731" y="75157"/>
                  <a:pt x="1609506" y="79868"/>
                  <a:pt x="1609506" y="86421"/>
                </a:cubicBezTo>
                <a:lnTo>
                  <a:pt x="1609506" y="92974"/>
                </a:lnTo>
                <a:cubicBezTo>
                  <a:pt x="1609506" y="100073"/>
                  <a:pt x="1607663" y="104988"/>
                  <a:pt x="1603977" y="107719"/>
                </a:cubicBezTo>
                <a:cubicBezTo>
                  <a:pt x="1600291" y="110449"/>
                  <a:pt x="1594352" y="111814"/>
                  <a:pt x="1586161" y="111814"/>
                </a:cubicBezTo>
                <a:cubicBezTo>
                  <a:pt x="1578242" y="111814"/>
                  <a:pt x="1572508" y="110381"/>
                  <a:pt x="1568958" y="107514"/>
                </a:cubicBezTo>
                <a:cubicBezTo>
                  <a:pt x="1565409" y="104647"/>
                  <a:pt x="1563634" y="99800"/>
                  <a:pt x="1563634" y="92974"/>
                </a:cubicBezTo>
                <a:lnTo>
                  <a:pt x="1563634" y="86421"/>
                </a:lnTo>
                <a:cubicBezTo>
                  <a:pt x="1563634" y="79594"/>
                  <a:pt x="1565545" y="74816"/>
                  <a:pt x="1569368" y="72086"/>
                </a:cubicBezTo>
                <a:cubicBezTo>
                  <a:pt x="1573191" y="69355"/>
                  <a:pt x="1578925" y="67990"/>
                  <a:pt x="1586570" y="67990"/>
                </a:cubicBezTo>
                <a:close/>
                <a:moveTo>
                  <a:pt x="1403938" y="63075"/>
                </a:moveTo>
                <a:lnTo>
                  <a:pt x="1416225" y="63075"/>
                </a:lnTo>
                <a:cubicBezTo>
                  <a:pt x="1420867" y="63075"/>
                  <a:pt x="1424553" y="63826"/>
                  <a:pt x="1427284" y="65328"/>
                </a:cubicBezTo>
                <a:cubicBezTo>
                  <a:pt x="1430014" y="66829"/>
                  <a:pt x="1432608" y="69492"/>
                  <a:pt x="1435065" y="73314"/>
                </a:cubicBezTo>
                <a:lnTo>
                  <a:pt x="1457183" y="101165"/>
                </a:lnTo>
                <a:cubicBezTo>
                  <a:pt x="1458821" y="103350"/>
                  <a:pt x="1459913" y="105193"/>
                  <a:pt x="1460459" y="106695"/>
                </a:cubicBezTo>
                <a:cubicBezTo>
                  <a:pt x="1461005" y="108196"/>
                  <a:pt x="1461278" y="109903"/>
                  <a:pt x="1461278" y="111814"/>
                </a:cubicBezTo>
                <a:cubicBezTo>
                  <a:pt x="1461278" y="114272"/>
                  <a:pt x="1460323" y="116388"/>
                  <a:pt x="1458411" y="118163"/>
                </a:cubicBezTo>
                <a:cubicBezTo>
                  <a:pt x="1456500" y="119938"/>
                  <a:pt x="1454042" y="120825"/>
                  <a:pt x="1451039" y="120825"/>
                </a:cubicBezTo>
                <a:cubicBezTo>
                  <a:pt x="1446670" y="120825"/>
                  <a:pt x="1443530" y="120074"/>
                  <a:pt x="1441619" y="118572"/>
                </a:cubicBezTo>
                <a:cubicBezTo>
                  <a:pt x="1439707" y="117071"/>
                  <a:pt x="1437113" y="114954"/>
                  <a:pt x="1433837" y="112224"/>
                </a:cubicBezTo>
                <a:lnTo>
                  <a:pt x="1408653" y="90847"/>
                </a:lnTo>
                <a:lnTo>
                  <a:pt x="1382640" y="112634"/>
                </a:lnTo>
                <a:cubicBezTo>
                  <a:pt x="1379636" y="115091"/>
                  <a:pt x="1377111" y="117071"/>
                  <a:pt x="1375063" y="118572"/>
                </a:cubicBezTo>
                <a:cubicBezTo>
                  <a:pt x="1373015" y="120074"/>
                  <a:pt x="1369943" y="120825"/>
                  <a:pt x="1365847" y="120825"/>
                </a:cubicBezTo>
                <a:cubicBezTo>
                  <a:pt x="1362844" y="120825"/>
                  <a:pt x="1360318" y="119938"/>
                  <a:pt x="1358270" y="118163"/>
                </a:cubicBezTo>
                <a:cubicBezTo>
                  <a:pt x="1356222" y="116388"/>
                  <a:pt x="1355198" y="114272"/>
                  <a:pt x="1355198" y="111814"/>
                </a:cubicBezTo>
                <a:cubicBezTo>
                  <a:pt x="1355198" y="110176"/>
                  <a:pt x="1355471" y="108538"/>
                  <a:pt x="1356018" y="106899"/>
                </a:cubicBezTo>
                <a:cubicBezTo>
                  <a:pt x="1356564" y="105261"/>
                  <a:pt x="1357792" y="103350"/>
                  <a:pt x="1359704" y="101165"/>
                </a:cubicBezTo>
                <a:lnTo>
                  <a:pt x="1383049" y="73314"/>
                </a:lnTo>
                <a:cubicBezTo>
                  <a:pt x="1388237" y="66488"/>
                  <a:pt x="1395200" y="63075"/>
                  <a:pt x="1403938" y="63075"/>
                </a:cubicBezTo>
                <a:close/>
                <a:moveTo>
                  <a:pt x="5051707" y="56522"/>
                </a:moveTo>
                <a:lnTo>
                  <a:pt x="5063995" y="56522"/>
                </a:lnTo>
                <a:cubicBezTo>
                  <a:pt x="5068636" y="56522"/>
                  <a:pt x="5072323" y="57273"/>
                  <a:pt x="5075054" y="58774"/>
                </a:cubicBezTo>
                <a:cubicBezTo>
                  <a:pt x="5077784" y="60276"/>
                  <a:pt x="5080378" y="62938"/>
                  <a:pt x="5082835" y="66761"/>
                </a:cubicBezTo>
                <a:lnTo>
                  <a:pt x="5104952" y="94612"/>
                </a:lnTo>
                <a:cubicBezTo>
                  <a:pt x="5106591" y="96797"/>
                  <a:pt x="5107682" y="98640"/>
                  <a:pt x="5108229" y="100141"/>
                </a:cubicBezTo>
                <a:cubicBezTo>
                  <a:pt x="5108775" y="101643"/>
                  <a:pt x="5109048" y="103350"/>
                  <a:pt x="5109048" y="105261"/>
                </a:cubicBezTo>
                <a:cubicBezTo>
                  <a:pt x="5109048" y="107719"/>
                  <a:pt x="5108092" y="109835"/>
                  <a:pt x="5106181" y="111610"/>
                </a:cubicBezTo>
                <a:cubicBezTo>
                  <a:pt x="5104270" y="113384"/>
                  <a:pt x="5101812" y="114272"/>
                  <a:pt x="5098808" y="114272"/>
                </a:cubicBezTo>
                <a:cubicBezTo>
                  <a:pt x="5094440" y="114272"/>
                  <a:pt x="5091300" y="113521"/>
                  <a:pt x="5089388" y="112019"/>
                </a:cubicBezTo>
                <a:cubicBezTo>
                  <a:pt x="5087477" y="110517"/>
                  <a:pt x="5084883" y="108401"/>
                  <a:pt x="5081607" y="105671"/>
                </a:cubicBezTo>
                <a:lnTo>
                  <a:pt x="5056423" y="84294"/>
                </a:lnTo>
                <a:lnTo>
                  <a:pt x="5030410" y="106080"/>
                </a:lnTo>
                <a:cubicBezTo>
                  <a:pt x="5027406" y="108538"/>
                  <a:pt x="5024880" y="110517"/>
                  <a:pt x="5022832" y="112019"/>
                </a:cubicBezTo>
                <a:cubicBezTo>
                  <a:pt x="5020785" y="113521"/>
                  <a:pt x="5017713" y="114272"/>
                  <a:pt x="5013617" y="114272"/>
                </a:cubicBezTo>
                <a:cubicBezTo>
                  <a:pt x="5010613" y="114272"/>
                  <a:pt x="5008088" y="113384"/>
                  <a:pt x="5006040" y="111610"/>
                </a:cubicBezTo>
                <a:cubicBezTo>
                  <a:pt x="5003992" y="109835"/>
                  <a:pt x="5002968" y="107719"/>
                  <a:pt x="5002968" y="105261"/>
                </a:cubicBezTo>
                <a:cubicBezTo>
                  <a:pt x="5002968" y="103623"/>
                  <a:pt x="5003241" y="101985"/>
                  <a:pt x="5003787" y="100346"/>
                </a:cubicBezTo>
                <a:cubicBezTo>
                  <a:pt x="5004333" y="98708"/>
                  <a:pt x="5005562" y="96797"/>
                  <a:pt x="5007473" y="94612"/>
                </a:cubicBezTo>
                <a:lnTo>
                  <a:pt x="5030819" y="66761"/>
                </a:lnTo>
                <a:cubicBezTo>
                  <a:pt x="5036007" y="59935"/>
                  <a:pt x="5042969" y="56522"/>
                  <a:pt x="5051707" y="56522"/>
                </a:cubicBezTo>
                <a:close/>
                <a:moveTo>
                  <a:pt x="3927434" y="55293"/>
                </a:moveTo>
                <a:cubicBezTo>
                  <a:pt x="3933168" y="55293"/>
                  <a:pt x="3937673" y="57409"/>
                  <a:pt x="3940950" y="61641"/>
                </a:cubicBezTo>
                <a:cubicBezTo>
                  <a:pt x="3944226" y="65874"/>
                  <a:pt x="3945865" y="71676"/>
                  <a:pt x="3945865" y="79048"/>
                </a:cubicBezTo>
                <a:cubicBezTo>
                  <a:pt x="3945318" y="84236"/>
                  <a:pt x="3943544" y="89493"/>
                  <a:pt x="3940540" y="94817"/>
                </a:cubicBezTo>
                <a:cubicBezTo>
                  <a:pt x="3937536" y="100141"/>
                  <a:pt x="3932963" y="104579"/>
                  <a:pt x="3926819" y="108128"/>
                </a:cubicBezTo>
                <a:cubicBezTo>
                  <a:pt x="3920676" y="111678"/>
                  <a:pt x="3912689" y="113453"/>
                  <a:pt x="3902859" y="113453"/>
                </a:cubicBezTo>
                <a:cubicBezTo>
                  <a:pt x="3897671" y="113453"/>
                  <a:pt x="3892278" y="112156"/>
                  <a:pt x="3886681" y="109562"/>
                </a:cubicBezTo>
                <a:cubicBezTo>
                  <a:pt x="3881084" y="106968"/>
                  <a:pt x="3875554" y="104032"/>
                  <a:pt x="3870094" y="100756"/>
                </a:cubicBezTo>
                <a:cubicBezTo>
                  <a:pt x="3864632" y="97479"/>
                  <a:pt x="3859512" y="94544"/>
                  <a:pt x="3854734" y="91950"/>
                </a:cubicBezTo>
                <a:cubicBezTo>
                  <a:pt x="3849956" y="89356"/>
                  <a:pt x="3845655" y="88059"/>
                  <a:pt x="3841833" y="88059"/>
                </a:cubicBezTo>
                <a:cubicBezTo>
                  <a:pt x="3838829" y="88059"/>
                  <a:pt x="3836235" y="88946"/>
                  <a:pt x="3834051" y="90721"/>
                </a:cubicBezTo>
                <a:cubicBezTo>
                  <a:pt x="3831866" y="92496"/>
                  <a:pt x="3830910" y="95158"/>
                  <a:pt x="3831184" y="98708"/>
                </a:cubicBezTo>
                <a:cubicBezTo>
                  <a:pt x="3832549" y="103623"/>
                  <a:pt x="3831798" y="107582"/>
                  <a:pt x="3828931" y="110586"/>
                </a:cubicBezTo>
                <a:cubicBezTo>
                  <a:pt x="3826064" y="113589"/>
                  <a:pt x="3822583" y="115091"/>
                  <a:pt x="3818487" y="115091"/>
                </a:cubicBezTo>
                <a:cubicBezTo>
                  <a:pt x="3813026" y="115091"/>
                  <a:pt x="3808589" y="112975"/>
                  <a:pt x="3805176" y="108743"/>
                </a:cubicBezTo>
                <a:cubicBezTo>
                  <a:pt x="3801762" y="104510"/>
                  <a:pt x="3800193" y="98571"/>
                  <a:pt x="3800465" y="90926"/>
                </a:cubicBezTo>
                <a:cubicBezTo>
                  <a:pt x="3801012" y="81915"/>
                  <a:pt x="3805107" y="74065"/>
                  <a:pt x="3812753" y="67375"/>
                </a:cubicBezTo>
                <a:cubicBezTo>
                  <a:pt x="3820398" y="60686"/>
                  <a:pt x="3831593" y="57341"/>
                  <a:pt x="3846338" y="57341"/>
                </a:cubicBezTo>
                <a:cubicBezTo>
                  <a:pt x="3852618" y="57341"/>
                  <a:pt x="3858488" y="58706"/>
                  <a:pt x="3863950" y="61437"/>
                </a:cubicBezTo>
                <a:cubicBezTo>
                  <a:pt x="3869411" y="64167"/>
                  <a:pt x="3874599" y="67171"/>
                  <a:pt x="3879514" y="70447"/>
                </a:cubicBezTo>
                <a:cubicBezTo>
                  <a:pt x="3884428" y="73724"/>
                  <a:pt x="3889002" y="76659"/>
                  <a:pt x="3893234" y="79253"/>
                </a:cubicBezTo>
                <a:cubicBezTo>
                  <a:pt x="3897467" y="81847"/>
                  <a:pt x="3901358" y="83144"/>
                  <a:pt x="3904907" y="83144"/>
                </a:cubicBezTo>
                <a:cubicBezTo>
                  <a:pt x="3908184" y="83144"/>
                  <a:pt x="3910709" y="82188"/>
                  <a:pt x="3912485" y="80277"/>
                </a:cubicBezTo>
                <a:cubicBezTo>
                  <a:pt x="3914259" y="78366"/>
                  <a:pt x="3915010" y="75635"/>
                  <a:pt x="3914737" y="72086"/>
                </a:cubicBezTo>
                <a:cubicBezTo>
                  <a:pt x="3913372" y="66898"/>
                  <a:pt x="3914054" y="62802"/>
                  <a:pt x="3916785" y="59798"/>
                </a:cubicBezTo>
                <a:cubicBezTo>
                  <a:pt x="3919515" y="56795"/>
                  <a:pt x="3923065" y="55293"/>
                  <a:pt x="3927434" y="55293"/>
                </a:cubicBezTo>
                <a:close/>
                <a:moveTo>
                  <a:pt x="4793075" y="52836"/>
                </a:moveTo>
                <a:cubicBezTo>
                  <a:pt x="4799082" y="52836"/>
                  <a:pt x="4803997" y="54747"/>
                  <a:pt x="4807820" y="58570"/>
                </a:cubicBezTo>
                <a:cubicBezTo>
                  <a:pt x="4811643" y="62392"/>
                  <a:pt x="4813554" y="67444"/>
                  <a:pt x="4813554" y="73724"/>
                </a:cubicBezTo>
                <a:lnTo>
                  <a:pt x="4813554" y="84782"/>
                </a:lnTo>
                <a:lnTo>
                  <a:pt x="4821746" y="84782"/>
                </a:lnTo>
                <a:cubicBezTo>
                  <a:pt x="4827752" y="84782"/>
                  <a:pt x="4832736" y="86557"/>
                  <a:pt x="4836695" y="90107"/>
                </a:cubicBezTo>
                <a:cubicBezTo>
                  <a:pt x="4840654" y="93657"/>
                  <a:pt x="4842634" y="98162"/>
                  <a:pt x="4842634" y="103623"/>
                </a:cubicBezTo>
                <a:cubicBezTo>
                  <a:pt x="4842634" y="109357"/>
                  <a:pt x="4840654" y="113931"/>
                  <a:pt x="4836695" y="117344"/>
                </a:cubicBezTo>
                <a:cubicBezTo>
                  <a:pt x="4832736" y="120757"/>
                  <a:pt x="4827752" y="122463"/>
                  <a:pt x="4821746" y="122463"/>
                </a:cubicBezTo>
                <a:lnTo>
                  <a:pt x="4813554" y="122463"/>
                </a:lnTo>
                <a:lnTo>
                  <a:pt x="4813554" y="335033"/>
                </a:lnTo>
                <a:cubicBezTo>
                  <a:pt x="4813554" y="341040"/>
                  <a:pt x="4811643" y="346023"/>
                  <a:pt x="4807820" y="349982"/>
                </a:cubicBezTo>
                <a:cubicBezTo>
                  <a:pt x="4803997" y="353941"/>
                  <a:pt x="4799082" y="355921"/>
                  <a:pt x="4793075" y="355921"/>
                </a:cubicBezTo>
                <a:cubicBezTo>
                  <a:pt x="4787341" y="355921"/>
                  <a:pt x="4782495" y="353941"/>
                  <a:pt x="4778536" y="349982"/>
                </a:cubicBezTo>
                <a:cubicBezTo>
                  <a:pt x="4774576" y="346023"/>
                  <a:pt x="4772597" y="341040"/>
                  <a:pt x="4772597" y="335033"/>
                </a:cubicBezTo>
                <a:lnTo>
                  <a:pt x="4772597" y="325473"/>
                </a:lnTo>
                <a:lnTo>
                  <a:pt x="4759081" y="340357"/>
                </a:lnTo>
                <a:cubicBezTo>
                  <a:pt x="4752254" y="346091"/>
                  <a:pt x="4744199" y="350801"/>
                  <a:pt x="4734916" y="354488"/>
                </a:cubicBezTo>
                <a:cubicBezTo>
                  <a:pt x="4725632" y="358174"/>
                  <a:pt x="4715666" y="360017"/>
                  <a:pt x="4705017" y="360017"/>
                </a:cubicBezTo>
                <a:cubicBezTo>
                  <a:pt x="4686176" y="360017"/>
                  <a:pt x="4669247" y="355170"/>
                  <a:pt x="4654230" y="345477"/>
                </a:cubicBezTo>
                <a:cubicBezTo>
                  <a:pt x="4639212" y="335784"/>
                  <a:pt x="4627334" y="322541"/>
                  <a:pt x="4618596" y="305748"/>
                </a:cubicBezTo>
                <a:cubicBezTo>
                  <a:pt x="4609859" y="288956"/>
                  <a:pt x="4605490" y="269637"/>
                  <a:pt x="4605490" y="247793"/>
                </a:cubicBezTo>
                <a:cubicBezTo>
                  <a:pt x="4605490" y="225949"/>
                  <a:pt x="4609859" y="206631"/>
                  <a:pt x="4618596" y="189838"/>
                </a:cubicBezTo>
                <a:cubicBezTo>
                  <a:pt x="4627334" y="173046"/>
                  <a:pt x="4639143" y="159803"/>
                  <a:pt x="4654025" y="150110"/>
                </a:cubicBezTo>
                <a:cubicBezTo>
                  <a:pt x="4668906" y="140416"/>
                  <a:pt x="4685494" y="135570"/>
                  <a:pt x="4703788" y="135570"/>
                </a:cubicBezTo>
                <a:cubicBezTo>
                  <a:pt x="4715256" y="135570"/>
                  <a:pt x="4725973" y="137481"/>
                  <a:pt x="4735940" y="141304"/>
                </a:cubicBezTo>
                <a:cubicBezTo>
                  <a:pt x="4745906" y="145126"/>
                  <a:pt x="4754575" y="150041"/>
                  <a:pt x="4761948" y="156048"/>
                </a:cubicBezTo>
                <a:lnTo>
                  <a:pt x="4772597" y="167838"/>
                </a:lnTo>
                <a:lnTo>
                  <a:pt x="4772597" y="122463"/>
                </a:lnTo>
                <a:lnTo>
                  <a:pt x="4752118" y="122463"/>
                </a:lnTo>
                <a:cubicBezTo>
                  <a:pt x="4746111" y="122463"/>
                  <a:pt x="4741128" y="120757"/>
                  <a:pt x="4737169" y="117344"/>
                </a:cubicBezTo>
                <a:cubicBezTo>
                  <a:pt x="4733209" y="113931"/>
                  <a:pt x="4731230" y="109220"/>
                  <a:pt x="4731230" y="103213"/>
                </a:cubicBezTo>
                <a:cubicBezTo>
                  <a:pt x="4731230" y="98025"/>
                  <a:pt x="4733209" y="93657"/>
                  <a:pt x="4737169" y="90107"/>
                </a:cubicBezTo>
                <a:cubicBezTo>
                  <a:pt x="4741128" y="86557"/>
                  <a:pt x="4746111" y="84782"/>
                  <a:pt x="4752118" y="84782"/>
                </a:cubicBezTo>
                <a:lnTo>
                  <a:pt x="4772597" y="84782"/>
                </a:lnTo>
                <a:lnTo>
                  <a:pt x="4772597" y="73724"/>
                </a:lnTo>
                <a:cubicBezTo>
                  <a:pt x="4772597" y="67717"/>
                  <a:pt x="4774576" y="62734"/>
                  <a:pt x="4778536" y="58774"/>
                </a:cubicBezTo>
                <a:cubicBezTo>
                  <a:pt x="4782495" y="54815"/>
                  <a:pt x="4787341" y="52836"/>
                  <a:pt x="4793075" y="52836"/>
                </a:cubicBezTo>
                <a:close/>
                <a:moveTo>
                  <a:pt x="3560702" y="52836"/>
                </a:moveTo>
                <a:cubicBezTo>
                  <a:pt x="3566436" y="52836"/>
                  <a:pt x="3571283" y="54815"/>
                  <a:pt x="3575242" y="58774"/>
                </a:cubicBezTo>
                <a:cubicBezTo>
                  <a:pt x="3579201" y="62734"/>
                  <a:pt x="3581181" y="67717"/>
                  <a:pt x="3581181" y="73724"/>
                </a:cubicBezTo>
                <a:lnTo>
                  <a:pt x="3581181" y="175516"/>
                </a:lnTo>
                <a:lnTo>
                  <a:pt x="3583434" y="171203"/>
                </a:lnTo>
                <a:cubicBezTo>
                  <a:pt x="3587939" y="164923"/>
                  <a:pt x="3593536" y="159189"/>
                  <a:pt x="3600226" y="154001"/>
                </a:cubicBezTo>
                <a:cubicBezTo>
                  <a:pt x="3606916" y="148813"/>
                  <a:pt x="3614357" y="144649"/>
                  <a:pt x="3622548" y="141509"/>
                </a:cubicBezTo>
                <a:cubicBezTo>
                  <a:pt x="3630740" y="138368"/>
                  <a:pt x="3639477" y="136798"/>
                  <a:pt x="3648761" y="136798"/>
                </a:cubicBezTo>
                <a:cubicBezTo>
                  <a:pt x="3667601" y="136798"/>
                  <a:pt x="3682209" y="140826"/>
                  <a:pt x="3692585" y="148881"/>
                </a:cubicBezTo>
                <a:cubicBezTo>
                  <a:pt x="3702961" y="156936"/>
                  <a:pt x="3710265" y="167790"/>
                  <a:pt x="3714498" y="181442"/>
                </a:cubicBezTo>
                <a:cubicBezTo>
                  <a:pt x="3718730" y="195095"/>
                  <a:pt x="3720846" y="210112"/>
                  <a:pt x="3720846" y="226495"/>
                </a:cubicBezTo>
                <a:lnTo>
                  <a:pt x="3720846" y="335033"/>
                </a:lnTo>
                <a:cubicBezTo>
                  <a:pt x="3720846" y="341040"/>
                  <a:pt x="3718866" y="346023"/>
                  <a:pt x="3714907" y="349982"/>
                </a:cubicBezTo>
                <a:cubicBezTo>
                  <a:pt x="3710948" y="353941"/>
                  <a:pt x="3706101" y="355921"/>
                  <a:pt x="3700367" y="355921"/>
                </a:cubicBezTo>
                <a:cubicBezTo>
                  <a:pt x="3694360" y="355921"/>
                  <a:pt x="3689445" y="353941"/>
                  <a:pt x="3685623" y="349982"/>
                </a:cubicBezTo>
                <a:cubicBezTo>
                  <a:pt x="3681800" y="346023"/>
                  <a:pt x="3679889" y="341040"/>
                  <a:pt x="3679889" y="335033"/>
                </a:cubicBezTo>
                <a:lnTo>
                  <a:pt x="3679889" y="226495"/>
                </a:lnTo>
                <a:cubicBezTo>
                  <a:pt x="3679889" y="216939"/>
                  <a:pt x="3678592" y="208201"/>
                  <a:pt x="3675998" y="200283"/>
                </a:cubicBezTo>
                <a:cubicBezTo>
                  <a:pt x="3673403" y="192364"/>
                  <a:pt x="3668898" y="186084"/>
                  <a:pt x="3662482" y="181442"/>
                </a:cubicBezTo>
                <a:cubicBezTo>
                  <a:pt x="3656065" y="176800"/>
                  <a:pt x="3647123" y="174479"/>
                  <a:pt x="3635655" y="174479"/>
                </a:cubicBezTo>
                <a:cubicBezTo>
                  <a:pt x="3625006" y="174479"/>
                  <a:pt x="3615517" y="176800"/>
                  <a:pt x="3607189" y="181442"/>
                </a:cubicBezTo>
                <a:cubicBezTo>
                  <a:pt x="3598861" y="186084"/>
                  <a:pt x="3592444" y="192364"/>
                  <a:pt x="3587939" y="200283"/>
                </a:cubicBezTo>
                <a:cubicBezTo>
                  <a:pt x="3583434" y="208201"/>
                  <a:pt x="3581181" y="216939"/>
                  <a:pt x="3581181" y="226495"/>
                </a:cubicBezTo>
                <a:lnTo>
                  <a:pt x="3581181" y="335033"/>
                </a:lnTo>
                <a:cubicBezTo>
                  <a:pt x="3581181" y="341040"/>
                  <a:pt x="3579201" y="346023"/>
                  <a:pt x="3575242" y="349982"/>
                </a:cubicBezTo>
                <a:cubicBezTo>
                  <a:pt x="3571283" y="353941"/>
                  <a:pt x="3566436" y="355921"/>
                  <a:pt x="3560702" y="355921"/>
                </a:cubicBezTo>
                <a:cubicBezTo>
                  <a:pt x="3554695" y="355921"/>
                  <a:pt x="3549780" y="353941"/>
                  <a:pt x="3545957" y="349982"/>
                </a:cubicBezTo>
                <a:cubicBezTo>
                  <a:pt x="3542134" y="346023"/>
                  <a:pt x="3540224" y="341040"/>
                  <a:pt x="3540224" y="335033"/>
                </a:cubicBezTo>
                <a:lnTo>
                  <a:pt x="3540224" y="73724"/>
                </a:lnTo>
                <a:cubicBezTo>
                  <a:pt x="3540224" y="67717"/>
                  <a:pt x="3542134" y="62734"/>
                  <a:pt x="3545957" y="58774"/>
                </a:cubicBezTo>
                <a:cubicBezTo>
                  <a:pt x="3549780" y="54815"/>
                  <a:pt x="3554695" y="52836"/>
                  <a:pt x="3560702" y="52836"/>
                </a:cubicBezTo>
                <a:close/>
                <a:moveTo>
                  <a:pt x="2465327" y="52836"/>
                </a:moveTo>
                <a:cubicBezTo>
                  <a:pt x="2471062" y="52836"/>
                  <a:pt x="2475908" y="54815"/>
                  <a:pt x="2479867" y="58774"/>
                </a:cubicBezTo>
                <a:cubicBezTo>
                  <a:pt x="2483826" y="62734"/>
                  <a:pt x="2485806" y="67717"/>
                  <a:pt x="2485806" y="73724"/>
                </a:cubicBezTo>
                <a:lnTo>
                  <a:pt x="2485806" y="171504"/>
                </a:lnTo>
                <a:lnTo>
                  <a:pt x="2487035" y="168950"/>
                </a:lnTo>
                <a:cubicBezTo>
                  <a:pt x="2491404" y="163353"/>
                  <a:pt x="2496933" y="157960"/>
                  <a:pt x="2503623" y="152772"/>
                </a:cubicBezTo>
                <a:cubicBezTo>
                  <a:pt x="2510313" y="147584"/>
                  <a:pt x="2517958" y="143420"/>
                  <a:pt x="2526559" y="140280"/>
                </a:cubicBezTo>
                <a:cubicBezTo>
                  <a:pt x="2535160" y="137140"/>
                  <a:pt x="2544102" y="135570"/>
                  <a:pt x="2553386" y="135570"/>
                </a:cubicBezTo>
                <a:cubicBezTo>
                  <a:pt x="2572499" y="135570"/>
                  <a:pt x="2589497" y="140348"/>
                  <a:pt x="2604378" y="149905"/>
                </a:cubicBezTo>
                <a:cubicBezTo>
                  <a:pt x="2619259" y="159462"/>
                  <a:pt x="2631069" y="172636"/>
                  <a:pt x="2639807" y="189429"/>
                </a:cubicBezTo>
                <a:cubicBezTo>
                  <a:pt x="2648544" y="206221"/>
                  <a:pt x="2652913" y="225540"/>
                  <a:pt x="2652913" y="247384"/>
                </a:cubicBezTo>
                <a:cubicBezTo>
                  <a:pt x="2652913" y="269228"/>
                  <a:pt x="2648544" y="288614"/>
                  <a:pt x="2639807" y="305543"/>
                </a:cubicBezTo>
                <a:cubicBezTo>
                  <a:pt x="2631069" y="322472"/>
                  <a:pt x="2619328" y="335784"/>
                  <a:pt x="2604583" y="345477"/>
                </a:cubicBezTo>
                <a:cubicBezTo>
                  <a:pt x="2589838" y="355170"/>
                  <a:pt x="2573182" y="360017"/>
                  <a:pt x="2554615" y="360017"/>
                </a:cubicBezTo>
                <a:cubicBezTo>
                  <a:pt x="2544239" y="360017"/>
                  <a:pt x="2534409" y="358310"/>
                  <a:pt x="2525125" y="354897"/>
                </a:cubicBezTo>
                <a:cubicBezTo>
                  <a:pt x="2515842" y="351484"/>
                  <a:pt x="2507650" y="347115"/>
                  <a:pt x="2500551" y="341791"/>
                </a:cubicBezTo>
                <a:lnTo>
                  <a:pt x="2485806" y="327393"/>
                </a:lnTo>
                <a:lnTo>
                  <a:pt x="2485806" y="338309"/>
                </a:lnTo>
                <a:cubicBezTo>
                  <a:pt x="2485806" y="344043"/>
                  <a:pt x="2483826" y="348890"/>
                  <a:pt x="2479867" y="352849"/>
                </a:cubicBezTo>
                <a:cubicBezTo>
                  <a:pt x="2475908" y="356808"/>
                  <a:pt x="2471062" y="358788"/>
                  <a:pt x="2465327" y="358788"/>
                </a:cubicBezTo>
                <a:cubicBezTo>
                  <a:pt x="2459320" y="358788"/>
                  <a:pt x="2454405" y="356877"/>
                  <a:pt x="2450583" y="353054"/>
                </a:cubicBezTo>
                <a:cubicBezTo>
                  <a:pt x="2446760" y="349231"/>
                  <a:pt x="2444848" y="344316"/>
                  <a:pt x="2444848" y="338309"/>
                </a:cubicBezTo>
                <a:lnTo>
                  <a:pt x="2444848" y="73724"/>
                </a:lnTo>
                <a:cubicBezTo>
                  <a:pt x="2444848" y="67717"/>
                  <a:pt x="2446760" y="62734"/>
                  <a:pt x="2450583" y="58774"/>
                </a:cubicBezTo>
                <a:cubicBezTo>
                  <a:pt x="2454405" y="54815"/>
                  <a:pt x="2459320" y="52836"/>
                  <a:pt x="2465327" y="52836"/>
                </a:cubicBezTo>
                <a:close/>
                <a:moveTo>
                  <a:pt x="1230726" y="52836"/>
                </a:moveTo>
                <a:cubicBezTo>
                  <a:pt x="1236733" y="52836"/>
                  <a:pt x="1241648" y="54747"/>
                  <a:pt x="1245470" y="58570"/>
                </a:cubicBezTo>
                <a:cubicBezTo>
                  <a:pt x="1249293" y="62392"/>
                  <a:pt x="1251204" y="67444"/>
                  <a:pt x="1251204" y="73724"/>
                </a:cubicBezTo>
                <a:lnTo>
                  <a:pt x="1251204" y="84782"/>
                </a:lnTo>
                <a:lnTo>
                  <a:pt x="1259396" y="84782"/>
                </a:lnTo>
                <a:cubicBezTo>
                  <a:pt x="1265403" y="84782"/>
                  <a:pt x="1270386" y="86557"/>
                  <a:pt x="1274345" y="90107"/>
                </a:cubicBezTo>
                <a:cubicBezTo>
                  <a:pt x="1278305" y="93657"/>
                  <a:pt x="1280284" y="98162"/>
                  <a:pt x="1280284" y="103623"/>
                </a:cubicBezTo>
                <a:cubicBezTo>
                  <a:pt x="1280284" y="109357"/>
                  <a:pt x="1278305" y="113931"/>
                  <a:pt x="1274345" y="117344"/>
                </a:cubicBezTo>
                <a:cubicBezTo>
                  <a:pt x="1270386" y="120757"/>
                  <a:pt x="1265403" y="122463"/>
                  <a:pt x="1259396" y="122463"/>
                </a:cubicBezTo>
                <a:lnTo>
                  <a:pt x="1251204" y="122463"/>
                </a:lnTo>
                <a:lnTo>
                  <a:pt x="1251204" y="335033"/>
                </a:lnTo>
                <a:cubicBezTo>
                  <a:pt x="1251204" y="341040"/>
                  <a:pt x="1249293" y="346023"/>
                  <a:pt x="1245470" y="349982"/>
                </a:cubicBezTo>
                <a:cubicBezTo>
                  <a:pt x="1241648" y="353941"/>
                  <a:pt x="1236733" y="355921"/>
                  <a:pt x="1230726" y="355921"/>
                </a:cubicBezTo>
                <a:cubicBezTo>
                  <a:pt x="1224992" y="355921"/>
                  <a:pt x="1220145" y="353941"/>
                  <a:pt x="1216186" y="349982"/>
                </a:cubicBezTo>
                <a:cubicBezTo>
                  <a:pt x="1212227" y="346023"/>
                  <a:pt x="1210247" y="341040"/>
                  <a:pt x="1210247" y="335033"/>
                </a:cubicBezTo>
                <a:lnTo>
                  <a:pt x="1210247" y="325473"/>
                </a:lnTo>
                <a:lnTo>
                  <a:pt x="1196731" y="340357"/>
                </a:lnTo>
                <a:cubicBezTo>
                  <a:pt x="1189905" y="346091"/>
                  <a:pt x="1181849" y="350801"/>
                  <a:pt x="1172566" y="354488"/>
                </a:cubicBezTo>
                <a:cubicBezTo>
                  <a:pt x="1163282" y="358174"/>
                  <a:pt x="1153316" y="360017"/>
                  <a:pt x="1142667" y="360017"/>
                </a:cubicBezTo>
                <a:cubicBezTo>
                  <a:pt x="1123827" y="360017"/>
                  <a:pt x="1106897" y="355170"/>
                  <a:pt x="1091880" y="345477"/>
                </a:cubicBezTo>
                <a:cubicBezTo>
                  <a:pt x="1076862" y="335784"/>
                  <a:pt x="1064984" y="322541"/>
                  <a:pt x="1056247" y="305748"/>
                </a:cubicBezTo>
                <a:cubicBezTo>
                  <a:pt x="1047509" y="288956"/>
                  <a:pt x="1043140" y="269637"/>
                  <a:pt x="1043140" y="247793"/>
                </a:cubicBezTo>
                <a:cubicBezTo>
                  <a:pt x="1043140" y="225949"/>
                  <a:pt x="1047509" y="206631"/>
                  <a:pt x="1056247" y="189838"/>
                </a:cubicBezTo>
                <a:cubicBezTo>
                  <a:pt x="1064984" y="173046"/>
                  <a:pt x="1076794" y="159803"/>
                  <a:pt x="1091675" y="150110"/>
                </a:cubicBezTo>
                <a:cubicBezTo>
                  <a:pt x="1106556" y="140416"/>
                  <a:pt x="1123144" y="135570"/>
                  <a:pt x="1141438" y="135570"/>
                </a:cubicBezTo>
                <a:cubicBezTo>
                  <a:pt x="1152906" y="135570"/>
                  <a:pt x="1163624" y="137481"/>
                  <a:pt x="1173590" y="141304"/>
                </a:cubicBezTo>
                <a:cubicBezTo>
                  <a:pt x="1183556" y="145126"/>
                  <a:pt x="1192226" y="150041"/>
                  <a:pt x="1199598" y="156048"/>
                </a:cubicBezTo>
                <a:lnTo>
                  <a:pt x="1210247" y="167838"/>
                </a:lnTo>
                <a:lnTo>
                  <a:pt x="1210247" y="122463"/>
                </a:lnTo>
                <a:lnTo>
                  <a:pt x="1189768" y="122463"/>
                </a:lnTo>
                <a:cubicBezTo>
                  <a:pt x="1183761" y="122463"/>
                  <a:pt x="1178778" y="120757"/>
                  <a:pt x="1174819" y="117344"/>
                </a:cubicBezTo>
                <a:cubicBezTo>
                  <a:pt x="1170859" y="113931"/>
                  <a:pt x="1168880" y="109220"/>
                  <a:pt x="1168880" y="103213"/>
                </a:cubicBezTo>
                <a:cubicBezTo>
                  <a:pt x="1168880" y="98025"/>
                  <a:pt x="1170859" y="93657"/>
                  <a:pt x="1174819" y="90107"/>
                </a:cubicBezTo>
                <a:cubicBezTo>
                  <a:pt x="1178778" y="86557"/>
                  <a:pt x="1183761" y="84782"/>
                  <a:pt x="1189768" y="84782"/>
                </a:cubicBezTo>
                <a:lnTo>
                  <a:pt x="1210247" y="84782"/>
                </a:lnTo>
                <a:lnTo>
                  <a:pt x="1210247" y="73724"/>
                </a:lnTo>
                <a:cubicBezTo>
                  <a:pt x="1210247" y="67717"/>
                  <a:pt x="1212227" y="62734"/>
                  <a:pt x="1216186" y="58774"/>
                </a:cubicBezTo>
                <a:cubicBezTo>
                  <a:pt x="1220145" y="54815"/>
                  <a:pt x="1224992" y="52836"/>
                  <a:pt x="1230726" y="52836"/>
                </a:cubicBezTo>
                <a:close/>
                <a:moveTo>
                  <a:pt x="2117075" y="51607"/>
                </a:moveTo>
                <a:cubicBezTo>
                  <a:pt x="2123354" y="51607"/>
                  <a:pt x="2128133" y="53313"/>
                  <a:pt x="2131410" y="56727"/>
                </a:cubicBezTo>
                <a:cubicBezTo>
                  <a:pt x="2134686" y="60140"/>
                  <a:pt x="2136188" y="64440"/>
                  <a:pt x="2135915" y="69628"/>
                </a:cubicBezTo>
                <a:cubicBezTo>
                  <a:pt x="2135642" y="72086"/>
                  <a:pt x="2134960" y="74543"/>
                  <a:pt x="2133867" y="77000"/>
                </a:cubicBezTo>
                <a:cubicBezTo>
                  <a:pt x="2132775" y="79458"/>
                  <a:pt x="2131273" y="81915"/>
                  <a:pt x="2129362" y="84373"/>
                </a:cubicBezTo>
                <a:lnTo>
                  <a:pt x="2098234" y="118368"/>
                </a:lnTo>
                <a:cubicBezTo>
                  <a:pt x="2095777" y="120825"/>
                  <a:pt x="2093115" y="122532"/>
                  <a:pt x="2090248" y="123487"/>
                </a:cubicBezTo>
                <a:cubicBezTo>
                  <a:pt x="2087381" y="124443"/>
                  <a:pt x="2084581" y="124921"/>
                  <a:pt x="2081851" y="124921"/>
                </a:cubicBezTo>
                <a:cubicBezTo>
                  <a:pt x="2079940" y="124921"/>
                  <a:pt x="2077550" y="123897"/>
                  <a:pt x="2074683" y="121849"/>
                </a:cubicBezTo>
                <a:cubicBezTo>
                  <a:pt x="2071816" y="119801"/>
                  <a:pt x="2070519" y="117002"/>
                  <a:pt x="2070792" y="113453"/>
                </a:cubicBezTo>
                <a:cubicBezTo>
                  <a:pt x="2070792" y="111268"/>
                  <a:pt x="2071612" y="108947"/>
                  <a:pt x="2073250" y="106490"/>
                </a:cubicBezTo>
                <a:lnTo>
                  <a:pt x="2097415" y="65532"/>
                </a:lnTo>
                <a:cubicBezTo>
                  <a:pt x="2099327" y="61983"/>
                  <a:pt x="2101988" y="58774"/>
                  <a:pt x="2105402" y="55907"/>
                </a:cubicBezTo>
                <a:cubicBezTo>
                  <a:pt x="2108815" y="53040"/>
                  <a:pt x="2112706" y="51607"/>
                  <a:pt x="2117075" y="51607"/>
                </a:cubicBezTo>
                <a:close/>
                <a:moveTo>
                  <a:pt x="1466603" y="13107"/>
                </a:moveTo>
                <a:cubicBezTo>
                  <a:pt x="1476979" y="13107"/>
                  <a:pt x="1485034" y="14882"/>
                  <a:pt x="1490768" y="18431"/>
                </a:cubicBezTo>
                <a:cubicBezTo>
                  <a:pt x="1496502" y="21981"/>
                  <a:pt x="1500393" y="26418"/>
                  <a:pt x="1502441" y="31742"/>
                </a:cubicBezTo>
                <a:cubicBezTo>
                  <a:pt x="1504489" y="37067"/>
                  <a:pt x="1505512" y="42050"/>
                  <a:pt x="1505512" y="46692"/>
                </a:cubicBezTo>
                <a:cubicBezTo>
                  <a:pt x="1505512" y="51334"/>
                  <a:pt x="1504693" y="55361"/>
                  <a:pt x="1503055" y="58774"/>
                </a:cubicBezTo>
                <a:cubicBezTo>
                  <a:pt x="1501417" y="62188"/>
                  <a:pt x="1499096" y="65805"/>
                  <a:pt x="1496092" y="69628"/>
                </a:cubicBezTo>
                <a:cubicBezTo>
                  <a:pt x="1493635" y="72359"/>
                  <a:pt x="1491655" y="74816"/>
                  <a:pt x="1490153" y="77000"/>
                </a:cubicBezTo>
                <a:cubicBezTo>
                  <a:pt x="1488652" y="79185"/>
                  <a:pt x="1487764" y="81506"/>
                  <a:pt x="1487491" y="83963"/>
                </a:cubicBezTo>
                <a:cubicBezTo>
                  <a:pt x="1487491" y="86694"/>
                  <a:pt x="1486331" y="89015"/>
                  <a:pt x="1484010" y="90926"/>
                </a:cubicBezTo>
                <a:cubicBezTo>
                  <a:pt x="1481689" y="92837"/>
                  <a:pt x="1478890" y="93793"/>
                  <a:pt x="1475614" y="93793"/>
                </a:cubicBezTo>
                <a:cubicBezTo>
                  <a:pt x="1472337" y="93793"/>
                  <a:pt x="1469470" y="92837"/>
                  <a:pt x="1467012" y="90926"/>
                </a:cubicBezTo>
                <a:cubicBezTo>
                  <a:pt x="1464555" y="89015"/>
                  <a:pt x="1463326" y="86557"/>
                  <a:pt x="1463326" y="83554"/>
                </a:cubicBezTo>
                <a:cubicBezTo>
                  <a:pt x="1463326" y="81096"/>
                  <a:pt x="1463872" y="78502"/>
                  <a:pt x="1464965" y="75772"/>
                </a:cubicBezTo>
                <a:cubicBezTo>
                  <a:pt x="1466057" y="73041"/>
                  <a:pt x="1467695" y="70311"/>
                  <a:pt x="1469879" y="67580"/>
                </a:cubicBezTo>
                <a:cubicBezTo>
                  <a:pt x="1472337" y="64304"/>
                  <a:pt x="1474658" y="61164"/>
                  <a:pt x="1476842" y="58160"/>
                </a:cubicBezTo>
                <a:cubicBezTo>
                  <a:pt x="1479027" y="55157"/>
                  <a:pt x="1480119" y="52289"/>
                  <a:pt x="1480119" y="49559"/>
                </a:cubicBezTo>
                <a:cubicBezTo>
                  <a:pt x="1480119" y="46009"/>
                  <a:pt x="1478685" y="43211"/>
                  <a:pt x="1475818" y="41163"/>
                </a:cubicBezTo>
                <a:cubicBezTo>
                  <a:pt x="1472951" y="39115"/>
                  <a:pt x="1469606" y="38091"/>
                  <a:pt x="1465784" y="38091"/>
                </a:cubicBezTo>
                <a:cubicBezTo>
                  <a:pt x="1462234" y="38091"/>
                  <a:pt x="1459026" y="38842"/>
                  <a:pt x="1456159" y="40344"/>
                </a:cubicBezTo>
                <a:cubicBezTo>
                  <a:pt x="1453291" y="41845"/>
                  <a:pt x="1450629" y="43552"/>
                  <a:pt x="1448172" y="45463"/>
                </a:cubicBezTo>
                <a:cubicBezTo>
                  <a:pt x="1445987" y="46828"/>
                  <a:pt x="1443530" y="47579"/>
                  <a:pt x="1440800" y="47716"/>
                </a:cubicBezTo>
                <a:cubicBezTo>
                  <a:pt x="1438069" y="47852"/>
                  <a:pt x="1435202" y="46419"/>
                  <a:pt x="1432198" y="43415"/>
                </a:cubicBezTo>
                <a:cubicBezTo>
                  <a:pt x="1429195" y="40139"/>
                  <a:pt x="1428239" y="36794"/>
                  <a:pt x="1429331" y="33381"/>
                </a:cubicBezTo>
                <a:cubicBezTo>
                  <a:pt x="1430424" y="29968"/>
                  <a:pt x="1432198" y="27169"/>
                  <a:pt x="1434656" y="24984"/>
                </a:cubicBezTo>
                <a:cubicBezTo>
                  <a:pt x="1439025" y="21435"/>
                  <a:pt x="1443667" y="18568"/>
                  <a:pt x="1448581" y="16383"/>
                </a:cubicBezTo>
                <a:cubicBezTo>
                  <a:pt x="1453496" y="14199"/>
                  <a:pt x="1459503" y="13107"/>
                  <a:pt x="1466603" y="13107"/>
                </a:cubicBezTo>
                <a:close/>
                <a:moveTo>
                  <a:pt x="5072596" y="0"/>
                </a:moveTo>
                <a:cubicBezTo>
                  <a:pt x="5076145" y="0"/>
                  <a:pt x="5079422" y="820"/>
                  <a:pt x="5082426" y="2458"/>
                </a:cubicBezTo>
                <a:cubicBezTo>
                  <a:pt x="5085429" y="4096"/>
                  <a:pt x="5088023" y="6008"/>
                  <a:pt x="5090208" y="8192"/>
                </a:cubicBezTo>
                <a:lnTo>
                  <a:pt x="5122973" y="40958"/>
                </a:lnTo>
                <a:cubicBezTo>
                  <a:pt x="5126250" y="44234"/>
                  <a:pt x="5127889" y="47511"/>
                  <a:pt x="5127889" y="50788"/>
                </a:cubicBezTo>
                <a:cubicBezTo>
                  <a:pt x="5127889" y="54337"/>
                  <a:pt x="5126591" y="57273"/>
                  <a:pt x="5123998" y="59594"/>
                </a:cubicBezTo>
                <a:cubicBezTo>
                  <a:pt x="5121403" y="61914"/>
                  <a:pt x="5117922" y="63075"/>
                  <a:pt x="5113553" y="63075"/>
                </a:cubicBezTo>
                <a:cubicBezTo>
                  <a:pt x="5112188" y="63075"/>
                  <a:pt x="5110618" y="62734"/>
                  <a:pt x="5108843" y="62051"/>
                </a:cubicBezTo>
                <a:cubicBezTo>
                  <a:pt x="5107068" y="61368"/>
                  <a:pt x="5105498" y="60617"/>
                  <a:pt x="5104133" y="59798"/>
                </a:cubicBezTo>
                <a:lnTo>
                  <a:pt x="5066042" y="35224"/>
                </a:lnTo>
                <a:cubicBezTo>
                  <a:pt x="5062219" y="33039"/>
                  <a:pt x="5059216" y="30377"/>
                  <a:pt x="5057032" y="27237"/>
                </a:cubicBezTo>
                <a:cubicBezTo>
                  <a:pt x="5054847" y="24097"/>
                  <a:pt x="5053755" y="20752"/>
                  <a:pt x="5053755" y="17203"/>
                </a:cubicBezTo>
                <a:cubicBezTo>
                  <a:pt x="5053755" y="11742"/>
                  <a:pt x="5055804" y="7509"/>
                  <a:pt x="5059899" y="4506"/>
                </a:cubicBezTo>
                <a:cubicBezTo>
                  <a:pt x="5063995" y="1502"/>
                  <a:pt x="5068227" y="0"/>
                  <a:pt x="507259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3" name="Group 12"/>
          <p:cNvGrpSpPr/>
          <p:nvPr/>
        </p:nvGrpSpPr>
        <p:grpSpPr>
          <a:xfrm>
            <a:off x="283543" y="3354927"/>
            <a:ext cx="8358389" cy="2325927"/>
            <a:chOff x="283543" y="3354927"/>
            <a:chExt cx="8358389" cy="2325927"/>
          </a:xfrm>
        </p:grpSpPr>
        <p:sp>
          <p:nvSpPr>
            <p:cNvPr id="10" name="Rectangle 9"/>
            <p:cNvSpPr/>
            <p:nvPr/>
          </p:nvSpPr>
          <p:spPr>
            <a:xfrm>
              <a:off x="283543" y="3354927"/>
              <a:ext cx="8358389" cy="232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11"/>
            <p:cNvSpPr/>
            <p:nvPr/>
          </p:nvSpPr>
          <p:spPr>
            <a:xfrm>
              <a:off x="490503" y="3527198"/>
              <a:ext cx="7996674" cy="1869072"/>
            </a:xfrm>
            <a:custGeom>
              <a:avLst/>
              <a:gdLst/>
              <a:ahLst/>
              <a:cxnLst/>
              <a:rect l="l" t="t" r="r" b="b"/>
              <a:pathLst>
                <a:path w="8021040" h="1877244">
                  <a:moveTo>
                    <a:pt x="5039525" y="1835877"/>
                  </a:moveTo>
                  <a:lnTo>
                    <a:pt x="5082530" y="1836287"/>
                  </a:lnTo>
                  <a:lnTo>
                    <a:pt x="5082940" y="1877244"/>
                  </a:lnTo>
                  <a:lnTo>
                    <a:pt x="5039935" y="1876835"/>
                  </a:lnTo>
                  <a:close/>
                  <a:moveTo>
                    <a:pt x="7297636" y="1748638"/>
                  </a:moveTo>
                  <a:lnTo>
                    <a:pt x="7346375" y="1748638"/>
                  </a:lnTo>
                  <a:lnTo>
                    <a:pt x="7346375" y="1797377"/>
                  </a:lnTo>
                  <a:lnTo>
                    <a:pt x="7297636" y="1797377"/>
                  </a:lnTo>
                  <a:close/>
                  <a:moveTo>
                    <a:pt x="7200157" y="1748638"/>
                  </a:moveTo>
                  <a:lnTo>
                    <a:pt x="7248896" y="1748638"/>
                  </a:lnTo>
                  <a:lnTo>
                    <a:pt x="7248896" y="1797377"/>
                  </a:lnTo>
                  <a:lnTo>
                    <a:pt x="7200157" y="1797377"/>
                  </a:lnTo>
                  <a:close/>
                  <a:moveTo>
                    <a:pt x="7102678" y="1748638"/>
                  </a:moveTo>
                  <a:lnTo>
                    <a:pt x="7151418" y="1748638"/>
                  </a:lnTo>
                  <a:lnTo>
                    <a:pt x="7151418" y="1797377"/>
                  </a:lnTo>
                  <a:lnTo>
                    <a:pt x="7102678" y="1797377"/>
                  </a:lnTo>
                  <a:close/>
                  <a:moveTo>
                    <a:pt x="7007428" y="1748638"/>
                  </a:moveTo>
                  <a:lnTo>
                    <a:pt x="7056167" y="1748638"/>
                  </a:lnTo>
                  <a:lnTo>
                    <a:pt x="7056167" y="1781813"/>
                  </a:lnTo>
                  <a:cubicBezTo>
                    <a:pt x="7056167" y="1790005"/>
                    <a:pt x="7055280" y="1797787"/>
                    <a:pt x="7053505" y="1805159"/>
                  </a:cubicBezTo>
                  <a:cubicBezTo>
                    <a:pt x="7051730" y="1812532"/>
                    <a:pt x="7048863" y="1819699"/>
                    <a:pt x="7044904" y="1826662"/>
                  </a:cubicBezTo>
                  <a:cubicBezTo>
                    <a:pt x="7040945" y="1833625"/>
                    <a:pt x="7035416" y="1840656"/>
                    <a:pt x="7028316" y="1847755"/>
                  </a:cubicBezTo>
                  <a:lnTo>
                    <a:pt x="7010295" y="1833829"/>
                  </a:lnTo>
                  <a:cubicBezTo>
                    <a:pt x="7015756" y="1828095"/>
                    <a:pt x="7019920" y="1822771"/>
                    <a:pt x="7022787" y="1817856"/>
                  </a:cubicBezTo>
                  <a:cubicBezTo>
                    <a:pt x="7025654" y="1812941"/>
                    <a:pt x="7027702" y="1808026"/>
                    <a:pt x="7028931" y="1803111"/>
                  </a:cubicBezTo>
                  <a:lnTo>
                    <a:pt x="7029647" y="1797377"/>
                  </a:lnTo>
                  <a:lnTo>
                    <a:pt x="7007428" y="1797377"/>
                  </a:lnTo>
                  <a:close/>
                  <a:moveTo>
                    <a:pt x="4388053" y="1748638"/>
                  </a:moveTo>
                  <a:lnTo>
                    <a:pt x="4436793" y="1748638"/>
                  </a:lnTo>
                  <a:lnTo>
                    <a:pt x="4436793" y="1781813"/>
                  </a:lnTo>
                  <a:cubicBezTo>
                    <a:pt x="4436793" y="1790005"/>
                    <a:pt x="4435905" y="1797787"/>
                    <a:pt x="4434131" y="1805159"/>
                  </a:cubicBezTo>
                  <a:cubicBezTo>
                    <a:pt x="4432355" y="1812532"/>
                    <a:pt x="4429488" y="1819699"/>
                    <a:pt x="4425530" y="1826662"/>
                  </a:cubicBezTo>
                  <a:cubicBezTo>
                    <a:pt x="4421570" y="1833625"/>
                    <a:pt x="4416041" y="1840656"/>
                    <a:pt x="4408942" y="1847755"/>
                  </a:cubicBezTo>
                  <a:lnTo>
                    <a:pt x="4390920" y="1833829"/>
                  </a:lnTo>
                  <a:cubicBezTo>
                    <a:pt x="4396381" y="1828095"/>
                    <a:pt x="4400545" y="1822771"/>
                    <a:pt x="4403412" y="1817856"/>
                  </a:cubicBezTo>
                  <a:cubicBezTo>
                    <a:pt x="4406280" y="1812941"/>
                    <a:pt x="4408327" y="1808026"/>
                    <a:pt x="4409556" y="1803111"/>
                  </a:cubicBezTo>
                  <a:lnTo>
                    <a:pt x="4410273" y="1797377"/>
                  </a:lnTo>
                  <a:lnTo>
                    <a:pt x="4388053" y="1797377"/>
                  </a:lnTo>
                  <a:close/>
                  <a:moveTo>
                    <a:pt x="2216353" y="1748638"/>
                  </a:moveTo>
                  <a:lnTo>
                    <a:pt x="2265093" y="1748638"/>
                  </a:lnTo>
                  <a:lnTo>
                    <a:pt x="2265093" y="1781813"/>
                  </a:lnTo>
                  <a:cubicBezTo>
                    <a:pt x="2265093" y="1790005"/>
                    <a:pt x="2264206" y="1797787"/>
                    <a:pt x="2262430" y="1805159"/>
                  </a:cubicBezTo>
                  <a:cubicBezTo>
                    <a:pt x="2260656" y="1812532"/>
                    <a:pt x="2257789" y="1819699"/>
                    <a:pt x="2253829" y="1826662"/>
                  </a:cubicBezTo>
                  <a:cubicBezTo>
                    <a:pt x="2249870" y="1833625"/>
                    <a:pt x="2244341" y="1840656"/>
                    <a:pt x="2237242" y="1847755"/>
                  </a:cubicBezTo>
                  <a:lnTo>
                    <a:pt x="2219221" y="1833829"/>
                  </a:lnTo>
                  <a:cubicBezTo>
                    <a:pt x="2224682" y="1828095"/>
                    <a:pt x="2228845" y="1822771"/>
                    <a:pt x="2231712" y="1817856"/>
                  </a:cubicBezTo>
                  <a:cubicBezTo>
                    <a:pt x="2234580" y="1812941"/>
                    <a:pt x="2236628" y="1808026"/>
                    <a:pt x="2237856" y="1803111"/>
                  </a:cubicBezTo>
                  <a:lnTo>
                    <a:pt x="2238573" y="1797377"/>
                  </a:lnTo>
                  <a:lnTo>
                    <a:pt x="2216353" y="1797377"/>
                  </a:lnTo>
                  <a:close/>
                  <a:moveTo>
                    <a:pt x="654253" y="1748638"/>
                  </a:moveTo>
                  <a:lnTo>
                    <a:pt x="702993" y="1748638"/>
                  </a:lnTo>
                  <a:lnTo>
                    <a:pt x="702993" y="1781813"/>
                  </a:lnTo>
                  <a:cubicBezTo>
                    <a:pt x="702993" y="1790005"/>
                    <a:pt x="702105" y="1797787"/>
                    <a:pt x="700331" y="1805159"/>
                  </a:cubicBezTo>
                  <a:cubicBezTo>
                    <a:pt x="698556" y="1812532"/>
                    <a:pt x="695689" y="1819699"/>
                    <a:pt x="691729" y="1826662"/>
                  </a:cubicBezTo>
                  <a:cubicBezTo>
                    <a:pt x="687770" y="1833625"/>
                    <a:pt x="682241" y="1840656"/>
                    <a:pt x="675142" y="1847755"/>
                  </a:cubicBezTo>
                  <a:lnTo>
                    <a:pt x="657120" y="1833829"/>
                  </a:lnTo>
                  <a:cubicBezTo>
                    <a:pt x="662581" y="1828095"/>
                    <a:pt x="666745" y="1822771"/>
                    <a:pt x="669612" y="1817856"/>
                  </a:cubicBezTo>
                  <a:cubicBezTo>
                    <a:pt x="672479" y="1812941"/>
                    <a:pt x="674527" y="1808026"/>
                    <a:pt x="675756" y="1803111"/>
                  </a:cubicBezTo>
                  <a:lnTo>
                    <a:pt x="676473" y="1797377"/>
                  </a:lnTo>
                  <a:lnTo>
                    <a:pt x="654253" y="1797377"/>
                  </a:lnTo>
                  <a:close/>
                  <a:moveTo>
                    <a:pt x="6903443" y="1705632"/>
                  </a:moveTo>
                  <a:cubicBezTo>
                    <a:pt x="6888698" y="1705632"/>
                    <a:pt x="6876275" y="1706178"/>
                    <a:pt x="6866172" y="1707271"/>
                  </a:cubicBezTo>
                  <a:cubicBezTo>
                    <a:pt x="6856069" y="1708363"/>
                    <a:pt x="6848014" y="1710069"/>
                    <a:pt x="6842007" y="1712390"/>
                  </a:cubicBezTo>
                  <a:cubicBezTo>
                    <a:pt x="6836000" y="1714711"/>
                    <a:pt x="6831700" y="1717920"/>
                    <a:pt x="6829106" y="1722015"/>
                  </a:cubicBezTo>
                  <a:cubicBezTo>
                    <a:pt x="6826512" y="1726111"/>
                    <a:pt x="6825215" y="1731026"/>
                    <a:pt x="6825215" y="1736760"/>
                  </a:cubicBezTo>
                  <a:cubicBezTo>
                    <a:pt x="6825215" y="1747136"/>
                    <a:pt x="6828764" y="1755532"/>
                    <a:pt x="6835863" y="1761949"/>
                  </a:cubicBezTo>
                  <a:cubicBezTo>
                    <a:pt x="6842963" y="1768366"/>
                    <a:pt x="6852792" y="1771574"/>
                    <a:pt x="6865353" y="1771574"/>
                  </a:cubicBezTo>
                  <a:cubicBezTo>
                    <a:pt x="6875456" y="1771574"/>
                    <a:pt x="6884330" y="1769185"/>
                    <a:pt x="6891975" y="1764406"/>
                  </a:cubicBezTo>
                  <a:cubicBezTo>
                    <a:pt x="6899621" y="1759628"/>
                    <a:pt x="6905696" y="1753143"/>
                    <a:pt x="6910201" y="1744952"/>
                  </a:cubicBezTo>
                  <a:cubicBezTo>
                    <a:pt x="6914707" y="1736760"/>
                    <a:pt x="6916959" y="1727340"/>
                    <a:pt x="6916959" y="1716691"/>
                  </a:cubicBezTo>
                  <a:lnTo>
                    <a:pt x="6916959" y="1705632"/>
                  </a:lnTo>
                  <a:close/>
                  <a:moveTo>
                    <a:pt x="5884268" y="1705632"/>
                  </a:moveTo>
                  <a:cubicBezTo>
                    <a:pt x="5869524" y="1705632"/>
                    <a:pt x="5857100" y="1706178"/>
                    <a:pt x="5846997" y="1707271"/>
                  </a:cubicBezTo>
                  <a:cubicBezTo>
                    <a:pt x="5836894" y="1708363"/>
                    <a:pt x="5828839" y="1710069"/>
                    <a:pt x="5822832" y="1712390"/>
                  </a:cubicBezTo>
                  <a:cubicBezTo>
                    <a:pt x="5816825" y="1714711"/>
                    <a:pt x="5812525" y="1717920"/>
                    <a:pt x="5809931" y="1722015"/>
                  </a:cubicBezTo>
                  <a:cubicBezTo>
                    <a:pt x="5807337" y="1726111"/>
                    <a:pt x="5806040" y="1731026"/>
                    <a:pt x="5806040" y="1736760"/>
                  </a:cubicBezTo>
                  <a:cubicBezTo>
                    <a:pt x="5806040" y="1747136"/>
                    <a:pt x="5809589" y="1755532"/>
                    <a:pt x="5816689" y="1761949"/>
                  </a:cubicBezTo>
                  <a:cubicBezTo>
                    <a:pt x="5823788" y="1768366"/>
                    <a:pt x="5833617" y="1771574"/>
                    <a:pt x="5846178" y="1771574"/>
                  </a:cubicBezTo>
                  <a:cubicBezTo>
                    <a:pt x="5856281" y="1771574"/>
                    <a:pt x="5865155" y="1769185"/>
                    <a:pt x="5872801" y="1764406"/>
                  </a:cubicBezTo>
                  <a:cubicBezTo>
                    <a:pt x="5880446" y="1759628"/>
                    <a:pt x="5886521" y="1753143"/>
                    <a:pt x="5891027" y="1744952"/>
                  </a:cubicBezTo>
                  <a:cubicBezTo>
                    <a:pt x="5895532" y="1736760"/>
                    <a:pt x="5897785" y="1727340"/>
                    <a:pt x="5897785" y="1716691"/>
                  </a:cubicBezTo>
                  <a:lnTo>
                    <a:pt x="5897785" y="1705632"/>
                  </a:lnTo>
                  <a:close/>
                  <a:moveTo>
                    <a:pt x="3226794" y="1705632"/>
                  </a:moveTo>
                  <a:cubicBezTo>
                    <a:pt x="3212049" y="1705632"/>
                    <a:pt x="3199625" y="1706178"/>
                    <a:pt x="3189523" y="1707271"/>
                  </a:cubicBezTo>
                  <a:cubicBezTo>
                    <a:pt x="3179420" y="1708363"/>
                    <a:pt x="3171365" y="1710069"/>
                    <a:pt x="3165358" y="1712390"/>
                  </a:cubicBezTo>
                  <a:cubicBezTo>
                    <a:pt x="3159351" y="1714711"/>
                    <a:pt x="3155051" y="1717920"/>
                    <a:pt x="3152457" y="1722015"/>
                  </a:cubicBezTo>
                  <a:cubicBezTo>
                    <a:pt x="3149862" y="1726111"/>
                    <a:pt x="3148565" y="1731026"/>
                    <a:pt x="3148565" y="1736760"/>
                  </a:cubicBezTo>
                  <a:cubicBezTo>
                    <a:pt x="3148565" y="1747136"/>
                    <a:pt x="3152114" y="1755532"/>
                    <a:pt x="3159214" y="1761949"/>
                  </a:cubicBezTo>
                  <a:cubicBezTo>
                    <a:pt x="3166314" y="1768366"/>
                    <a:pt x="3176143" y="1771574"/>
                    <a:pt x="3188703" y="1771574"/>
                  </a:cubicBezTo>
                  <a:cubicBezTo>
                    <a:pt x="3198807" y="1771574"/>
                    <a:pt x="3207680" y="1769185"/>
                    <a:pt x="3215326" y="1764406"/>
                  </a:cubicBezTo>
                  <a:cubicBezTo>
                    <a:pt x="3222971" y="1759628"/>
                    <a:pt x="3229046" y="1753143"/>
                    <a:pt x="3233552" y="1744952"/>
                  </a:cubicBezTo>
                  <a:cubicBezTo>
                    <a:pt x="3238057" y="1736760"/>
                    <a:pt x="3240310" y="1727340"/>
                    <a:pt x="3240310" y="1716691"/>
                  </a:cubicBezTo>
                  <a:lnTo>
                    <a:pt x="3240310" y="1705632"/>
                  </a:lnTo>
                  <a:close/>
                  <a:moveTo>
                    <a:pt x="2779119" y="1705632"/>
                  </a:moveTo>
                  <a:cubicBezTo>
                    <a:pt x="2764374" y="1705632"/>
                    <a:pt x="2751951" y="1706178"/>
                    <a:pt x="2741847" y="1707271"/>
                  </a:cubicBezTo>
                  <a:cubicBezTo>
                    <a:pt x="2731744" y="1708363"/>
                    <a:pt x="2723689" y="1710069"/>
                    <a:pt x="2717683" y="1712390"/>
                  </a:cubicBezTo>
                  <a:cubicBezTo>
                    <a:pt x="2711676" y="1714711"/>
                    <a:pt x="2707375" y="1717920"/>
                    <a:pt x="2704781" y="1722015"/>
                  </a:cubicBezTo>
                  <a:cubicBezTo>
                    <a:pt x="2702187" y="1726111"/>
                    <a:pt x="2700890" y="1731026"/>
                    <a:pt x="2700890" y="1736760"/>
                  </a:cubicBezTo>
                  <a:cubicBezTo>
                    <a:pt x="2700890" y="1747136"/>
                    <a:pt x="2704440" y="1755532"/>
                    <a:pt x="2711539" y="1761949"/>
                  </a:cubicBezTo>
                  <a:cubicBezTo>
                    <a:pt x="2718638" y="1768366"/>
                    <a:pt x="2728468" y="1771574"/>
                    <a:pt x="2741029" y="1771574"/>
                  </a:cubicBezTo>
                  <a:cubicBezTo>
                    <a:pt x="2751131" y="1771574"/>
                    <a:pt x="2760006" y="1769185"/>
                    <a:pt x="2767651" y="1764406"/>
                  </a:cubicBezTo>
                  <a:cubicBezTo>
                    <a:pt x="2775296" y="1759628"/>
                    <a:pt x="2781372" y="1753143"/>
                    <a:pt x="2785877" y="1744952"/>
                  </a:cubicBezTo>
                  <a:cubicBezTo>
                    <a:pt x="2790382" y="1736760"/>
                    <a:pt x="2792635" y="1727340"/>
                    <a:pt x="2792635" y="1716691"/>
                  </a:cubicBezTo>
                  <a:lnTo>
                    <a:pt x="2792635" y="1705632"/>
                  </a:lnTo>
                  <a:close/>
                  <a:moveTo>
                    <a:pt x="1883769" y="1705632"/>
                  </a:moveTo>
                  <a:cubicBezTo>
                    <a:pt x="1869024" y="1705632"/>
                    <a:pt x="1856601" y="1706178"/>
                    <a:pt x="1846498" y="1707271"/>
                  </a:cubicBezTo>
                  <a:cubicBezTo>
                    <a:pt x="1836395" y="1708363"/>
                    <a:pt x="1828340" y="1710069"/>
                    <a:pt x="1822333" y="1712390"/>
                  </a:cubicBezTo>
                  <a:cubicBezTo>
                    <a:pt x="1816325" y="1714711"/>
                    <a:pt x="1812025" y="1717920"/>
                    <a:pt x="1809431" y="1722015"/>
                  </a:cubicBezTo>
                  <a:cubicBezTo>
                    <a:pt x="1806837" y="1726111"/>
                    <a:pt x="1805540" y="1731026"/>
                    <a:pt x="1805540" y="1736760"/>
                  </a:cubicBezTo>
                  <a:cubicBezTo>
                    <a:pt x="1805540" y="1747136"/>
                    <a:pt x="1809090" y="1755532"/>
                    <a:pt x="1816189" y="1761949"/>
                  </a:cubicBezTo>
                  <a:cubicBezTo>
                    <a:pt x="1823288" y="1768366"/>
                    <a:pt x="1833118" y="1771574"/>
                    <a:pt x="1845678" y="1771574"/>
                  </a:cubicBezTo>
                  <a:cubicBezTo>
                    <a:pt x="1855781" y="1771574"/>
                    <a:pt x="1864655" y="1769185"/>
                    <a:pt x="1872301" y="1764406"/>
                  </a:cubicBezTo>
                  <a:cubicBezTo>
                    <a:pt x="1879946" y="1759628"/>
                    <a:pt x="1886022" y="1753143"/>
                    <a:pt x="1890527" y="1744952"/>
                  </a:cubicBezTo>
                  <a:cubicBezTo>
                    <a:pt x="1895032" y="1736760"/>
                    <a:pt x="1897285" y="1727340"/>
                    <a:pt x="1897285" y="1716691"/>
                  </a:cubicBezTo>
                  <a:lnTo>
                    <a:pt x="1897285" y="1705632"/>
                  </a:lnTo>
                  <a:close/>
                  <a:moveTo>
                    <a:pt x="1207494" y="1705632"/>
                  </a:moveTo>
                  <a:cubicBezTo>
                    <a:pt x="1192749" y="1705632"/>
                    <a:pt x="1180325" y="1706178"/>
                    <a:pt x="1170223" y="1707271"/>
                  </a:cubicBezTo>
                  <a:cubicBezTo>
                    <a:pt x="1160120" y="1708363"/>
                    <a:pt x="1152065" y="1710069"/>
                    <a:pt x="1146058" y="1712390"/>
                  </a:cubicBezTo>
                  <a:cubicBezTo>
                    <a:pt x="1140051" y="1714711"/>
                    <a:pt x="1135750" y="1717920"/>
                    <a:pt x="1133156" y="1722015"/>
                  </a:cubicBezTo>
                  <a:cubicBezTo>
                    <a:pt x="1130562" y="1726111"/>
                    <a:pt x="1129265" y="1731026"/>
                    <a:pt x="1129265" y="1736760"/>
                  </a:cubicBezTo>
                  <a:cubicBezTo>
                    <a:pt x="1129265" y="1747136"/>
                    <a:pt x="1132815" y="1755532"/>
                    <a:pt x="1139914" y="1761949"/>
                  </a:cubicBezTo>
                  <a:cubicBezTo>
                    <a:pt x="1147013" y="1768366"/>
                    <a:pt x="1156843" y="1771574"/>
                    <a:pt x="1169404" y="1771574"/>
                  </a:cubicBezTo>
                  <a:cubicBezTo>
                    <a:pt x="1179506" y="1771574"/>
                    <a:pt x="1188380" y="1769185"/>
                    <a:pt x="1196026" y="1764406"/>
                  </a:cubicBezTo>
                  <a:cubicBezTo>
                    <a:pt x="1203671" y="1759628"/>
                    <a:pt x="1209747" y="1753143"/>
                    <a:pt x="1214252" y="1744952"/>
                  </a:cubicBezTo>
                  <a:cubicBezTo>
                    <a:pt x="1218757" y="1736760"/>
                    <a:pt x="1221010" y="1727340"/>
                    <a:pt x="1221010" y="1716691"/>
                  </a:cubicBezTo>
                  <a:lnTo>
                    <a:pt x="1221010" y="1705632"/>
                  </a:lnTo>
                  <a:close/>
                  <a:moveTo>
                    <a:pt x="321669" y="1705632"/>
                  </a:moveTo>
                  <a:cubicBezTo>
                    <a:pt x="306924" y="1705632"/>
                    <a:pt x="294500" y="1706178"/>
                    <a:pt x="284398" y="1707271"/>
                  </a:cubicBezTo>
                  <a:cubicBezTo>
                    <a:pt x="274295" y="1708363"/>
                    <a:pt x="266240" y="1710069"/>
                    <a:pt x="260233" y="1712390"/>
                  </a:cubicBezTo>
                  <a:cubicBezTo>
                    <a:pt x="254225" y="1714711"/>
                    <a:pt x="249925" y="1717920"/>
                    <a:pt x="247331" y="1722015"/>
                  </a:cubicBezTo>
                  <a:cubicBezTo>
                    <a:pt x="244737" y="1726111"/>
                    <a:pt x="243440" y="1731026"/>
                    <a:pt x="243440" y="1736760"/>
                  </a:cubicBezTo>
                  <a:cubicBezTo>
                    <a:pt x="243440" y="1747136"/>
                    <a:pt x="246990" y="1755532"/>
                    <a:pt x="254089" y="1761949"/>
                  </a:cubicBezTo>
                  <a:cubicBezTo>
                    <a:pt x="261188" y="1768366"/>
                    <a:pt x="271018" y="1771574"/>
                    <a:pt x="283578" y="1771574"/>
                  </a:cubicBezTo>
                  <a:cubicBezTo>
                    <a:pt x="293681" y="1771574"/>
                    <a:pt x="302555" y="1769185"/>
                    <a:pt x="310201" y="1764406"/>
                  </a:cubicBezTo>
                  <a:cubicBezTo>
                    <a:pt x="317846" y="1759628"/>
                    <a:pt x="323922" y="1753143"/>
                    <a:pt x="328427" y="1744952"/>
                  </a:cubicBezTo>
                  <a:cubicBezTo>
                    <a:pt x="332932" y="1736760"/>
                    <a:pt x="335185" y="1727340"/>
                    <a:pt x="335185" y="1716691"/>
                  </a:cubicBezTo>
                  <a:lnTo>
                    <a:pt x="335185" y="1705632"/>
                  </a:lnTo>
                  <a:close/>
                  <a:moveTo>
                    <a:pt x="5394912" y="1626175"/>
                  </a:moveTo>
                  <a:cubicBezTo>
                    <a:pt x="5377983" y="1626175"/>
                    <a:pt x="5364330" y="1632182"/>
                    <a:pt x="5353954" y="1644196"/>
                  </a:cubicBezTo>
                  <a:cubicBezTo>
                    <a:pt x="5343579" y="1656210"/>
                    <a:pt x="5338391" y="1673959"/>
                    <a:pt x="5338391" y="1697441"/>
                  </a:cubicBezTo>
                  <a:cubicBezTo>
                    <a:pt x="5338391" y="1720650"/>
                    <a:pt x="5343579" y="1738398"/>
                    <a:pt x="5353954" y="1750686"/>
                  </a:cubicBezTo>
                  <a:cubicBezTo>
                    <a:pt x="5364330" y="1762973"/>
                    <a:pt x="5377983" y="1769116"/>
                    <a:pt x="5394912" y="1769116"/>
                  </a:cubicBezTo>
                  <a:cubicBezTo>
                    <a:pt x="5412114" y="1769116"/>
                    <a:pt x="5425835" y="1762973"/>
                    <a:pt x="5436074" y="1750686"/>
                  </a:cubicBezTo>
                  <a:cubicBezTo>
                    <a:pt x="5446314" y="1738398"/>
                    <a:pt x="5451433" y="1720650"/>
                    <a:pt x="5451433" y="1697441"/>
                  </a:cubicBezTo>
                  <a:cubicBezTo>
                    <a:pt x="5451433" y="1673959"/>
                    <a:pt x="5446314" y="1656210"/>
                    <a:pt x="5436074" y="1644196"/>
                  </a:cubicBezTo>
                  <a:cubicBezTo>
                    <a:pt x="5425835" y="1632182"/>
                    <a:pt x="5412114" y="1626175"/>
                    <a:pt x="5394912" y="1626175"/>
                  </a:cubicBezTo>
                  <a:close/>
                  <a:moveTo>
                    <a:pt x="4232558" y="1626175"/>
                  </a:moveTo>
                  <a:cubicBezTo>
                    <a:pt x="4215082" y="1626175"/>
                    <a:pt x="4201157" y="1632182"/>
                    <a:pt x="4190781" y="1644196"/>
                  </a:cubicBezTo>
                  <a:cubicBezTo>
                    <a:pt x="4180405" y="1656210"/>
                    <a:pt x="4175217" y="1672457"/>
                    <a:pt x="4175217" y="1692936"/>
                  </a:cubicBezTo>
                  <a:cubicBezTo>
                    <a:pt x="4175217" y="1713687"/>
                    <a:pt x="4180405" y="1730070"/>
                    <a:pt x="4190781" y="1742085"/>
                  </a:cubicBezTo>
                  <a:cubicBezTo>
                    <a:pt x="4201157" y="1754099"/>
                    <a:pt x="4215082" y="1760106"/>
                    <a:pt x="4232558" y="1760106"/>
                  </a:cubicBezTo>
                  <a:cubicBezTo>
                    <a:pt x="4250306" y="1760106"/>
                    <a:pt x="4264300" y="1754099"/>
                    <a:pt x="4274539" y="1742085"/>
                  </a:cubicBezTo>
                  <a:cubicBezTo>
                    <a:pt x="4284779" y="1730070"/>
                    <a:pt x="4289898" y="1713687"/>
                    <a:pt x="4289898" y="1692936"/>
                  </a:cubicBezTo>
                  <a:cubicBezTo>
                    <a:pt x="4289898" y="1672457"/>
                    <a:pt x="4284779" y="1656210"/>
                    <a:pt x="4274539" y="1644196"/>
                  </a:cubicBezTo>
                  <a:cubicBezTo>
                    <a:pt x="4264300" y="1632182"/>
                    <a:pt x="4250306" y="1626175"/>
                    <a:pt x="4232558" y="1626175"/>
                  </a:cubicBezTo>
                  <a:close/>
                  <a:moveTo>
                    <a:pt x="956262" y="1626175"/>
                  </a:moveTo>
                  <a:cubicBezTo>
                    <a:pt x="939333" y="1626175"/>
                    <a:pt x="925681" y="1632182"/>
                    <a:pt x="915305" y="1644196"/>
                  </a:cubicBezTo>
                  <a:cubicBezTo>
                    <a:pt x="904929" y="1656210"/>
                    <a:pt x="899741" y="1673959"/>
                    <a:pt x="899741" y="1697441"/>
                  </a:cubicBezTo>
                  <a:cubicBezTo>
                    <a:pt x="899741" y="1720650"/>
                    <a:pt x="904929" y="1738398"/>
                    <a:pt x="915305" y="1750686"/>
                  </a:cubicBezTo>
                  <a:cubicBezTo>
                    <a:pt x="925681" y="1762973"/>
                    <a:pt x="939333" y="1769116"/>
                    <a:pt x="956262" y="1769116"/>
                  </a:cubicBezTo>
                  <a:cubicBezTo>
                    <a:pt x="973465" y="1769116"/>
                    <a:pt x="987185" y="1762973"/>
                    <a:pt x="997425" y="1750686"/>
                  </a:cubicBezTo>
                  <a:cubicBezTo>
                    <a:pt x="1007664" y="1738398"/>
                    <a:pt x="1012784" y="1720650"/>
                    <a:pt x="1012784" y="1697441"/>
                  </a:cubicBezTo>
                  <a:cubicBezTo>
                    <a:pt x="1012784" y="1673959"/>
                    <a:pt x="1007664" y="1656210"/>
                    <a:pt x="997425" y="1644196"/>
                  </a:cubicBezTo>
                  <a:cubicBezTo>
                    <a:pt x="987185" y="1632182"/>
                    <a:pt x="973465" y="1626175"/>
                    <a:pt x="956262" y="1626175"/>
                  </a:cubicBezTo>
                  <a:close/>
                  <a:moveTo>
                    <a:pt x="6651088" y="1625765"/>
                  </a:moveTo>
                  <a:cubicBezTo>
                    <a:pt x="6634159" y="1626038"/>
                    <a:pt x="6620507" y="1632182"/>
                    <a:pt x="6610131" y="1644196"/>
                  </a:cubicBezTo>
                  <a:cubicBezTo>
                    <a:pt x="6599755" y="1656210"/>
                    <a:pt x="6594567" y="1673959"/>
                    <a:pt x="6594567" y="1697441"/>
                  </a:cubicBezTo>
                  <a:cubicBezTo>
                    <a:pt x="6594567" y="1720650"/>
                    <a:pt x="6599755" y="1738398"/>
                    <a:pt x="6610131" y="1750686"/>
                  </a:cubicBezTo>
                  <a:cubicBezTo>
                    <a:pt x="6620507" y="1762973"/>
                    <a:pt x="6634159" y="1769116"/>
                    <a:pt x="6651088" y="1769116"/>
                  </a:cubicBezTo>
                  <a:cubicBezTo>
                    <a:pt x="6668290" y="1769116"/>
                    <a:pt x="6682080" y="1762973"/>
                    <a:pt x="6692455" y="1750686"/>
                  </a:cubicBezTo>
                  <a:cubicBezTo>
                    <a:pt x="6702831" y="1738398"/>
                    <a:pt x="6708019" y="1720650"/>
                    <a:pt x="6708019" y="1697441"/>
                  </a:cubicBezTo>
                  <a:cubicBezTo>
                    <a:pt x="6708019" y="1673959"/>
                    <a:pt x="6702831" y="1656210"/>
                    <a:pt x="6692455" y="1644196"/>
                  </a:cubicBezTo>
                  <a:cubicBezTo>
                    <a:pt x="6682080" y="1632182"/>
                    <a:pt x="6668290" y="1626038"/>
                    <a:pt x="6651088" y="1625765"/>
                  </a:cubicBezTo>
                  <a:close/>
                  <a:moveTo>
                    <a:pt x="3765013" y="1625765"/>
                  </a:moveTo>
                  <a:cubicBezTo>
                    <a:pt x="3748084" y="1626038"/>
                    <a:pt x="3734432" y="1632182"/>
                    <a:pt x="3724056" y="1644196"/>
                  </a:cubicBezTo>
                  <a:cubicBezTo>
                    <a:pt x="3713680" y="1656210"/>
                    <a:pt x="3708492" y="1673959"/>
                    <a:pt x="3708492" y="1697441"/>
                  </a:cubicBezTo>
                  <a:cubicBezTo>
                    <a:pt x="3708492" y="1720650"/>
                    <a:pt x="3713680" y="1738398"/>
                    <a:pt x="3724056" y="1750686"/>
                  </a:cubicBezTo>
                  <a:cubicBezTo>
                    <a:pt x="3734432" y="1762973"/>
                    <a:pt x="3748084" y="1769116"/>
                    <a:pt x="3765013" y="1769116"/>
                  </a:cubicBezTo>
                  <a:cubicBezTo>
                    <a:pt x="3782216" y="1769116"/>
                    <a:pt x="3796005" y="1762973"/>
                    <a:pt x="3806380" y="1750686"/>
                  </a:cubicBezTo>
                  <a:cubicBezTo>
                    <a:pt x="3816756" y="1738398"/>
                    <a:pt x="3821944" y="1720650"/>
                    <a:pt x="3821944" y="1697441"/>
                  </a:cubicBezTo>
                  <a:cubicBezTo>
                    <a:pt x="3821944" y="1673959"/>
                    <a:pt x="3816756" y="1656210"/>
                    <a:pt x="3806380" y="1644196"/>
                  </a:cubicBezTo>
                  <a:cubicBezTo>
                    <a:pt x="3796005" y="1632182"/>
                    <a:pt x="3782216" y="1626038"/>
                    <a:pt x="3765013" y="1625765"/>
                  </a:cubicBezTo>
                  <a:close/>
                  <a:moveTo>
                    <a:pt x="5014131" y="1597505"/>
                  </a:moveTo>
                  <a:lnTo>
                    <a:pt x="5014131" y="1720787"/>
                  </a:lnTo>
                  <a:cubicBezTo>
                    <a:pt x="5014131" y="1731436"/>
                    <a:pt x="5015565" y="1740310"/>
                    <a:pt x="5018432" y="1747409"/>
                  </a:cubicBezTo>
                  <a:cubicBezTo>
                    <a:pt x="5021299" y="1754508"/>
                    <a:pt x="5025804" y="1759765"/>
                    <a:pt x="5031948" y="1763178"/>
                  </a:cubicBezTo>
                  <a:cubicBezTo>
                    <a:pt x="5038092" y="1766591"/>
                    <a:pt x="5045805" y="1768297"/>
                    <a:pt x="5055089" y="1768297"/>
                  </a:cubicBezTo>
                  <a:cubicBezTo>
                    <a:pt x="5065464" y="1768024"/>
                    <a:pt x="5074611" y="1765567"/>
                    <a:pt x="5082530" y="1760925"/>
                  </a:cubicBezTo>
                  <a:cubicBezTo>
                    <a:pt x="5090449" y="1756283"/>
                    <a:pt x="5096661" y="1749662"/>
                    <a:pt x="5101166" y="1741061"/>
                  </a:cubicBezTo>
                  <a:cubicBezTo>
                    <a:pt x="5105671" y="1732460"/>
                    <a:pt x="5107787" y="1722288"/>
                    <a:pt x="5107514" y="1710547"/>
                  </a:cubicBezTo>
                  <a:lnTo>
                    <a:pt x="5107924" y="1597914"/>
                  </a:lnTo>
                  <a:lnTo>
                    <a:pt x="5148881" y="1597505"/>
                  </a:lnTo>
                  <a:lnTo>
                    <a:pt x="5148881" y="1797377"/>
                  </a:lnTo>
                  <a:lnTo>
                    <a:pt x="5108743" y="1797377"/>
                  </a:lnTo>
                  <a:lnTo>
                    <a:pt x="5108743" y="1763690"/>
                  </a:lnTo>
                  <a:lnTo>
                    <a:pt x="5103418" y="1773827"/>
                  </a:lnTo>
                  <a:cubicBezTo>
                    <a:pt x="5099050" y="1779697"/>
                    <a:pt x="5093861" y="1784680"/>
                    <a:pt x="5087855" y="1788776"/>
                  </a:cubicBezTo>
                  <a:cubicBezTo>
                    <a:pt x="5075840" y="1796968"/>
                    <a:pt x="5061642" y="1801063"/>
                    <a:pt x="5045259" y="1801063"/>
                  </a:cubicBezTo>
                  <a:cubicBezTo>
                    <a:pt x="5029149" y="1801063"/>
                    <a:pt x="5015701" y="1798060"/>
                    <a:pt x="5004916" y="1792053"/>
                  </a:cubicBezTo>
                  <a:cubicBezTo>
                    <a:pt x="4994130" y="1786046"/>
                    <a:pt x="4986144" y="1777103"/>
                    <a:pt x="4980956" y="1765226"/>
                  </a:cubicBezTo>
                  <a:cubicBezTo>
                    <a:pt x="4975768" y="1753348"/>
                    <a:pt x="4973037" y="1738398"/>
                    <a:pt x="4972764" y="1720377"/>
                  </a:cubicBezTo>
                  <a:lnTo>
                    <a:pt x="4973174" y="1597914"/>
                  </a:lnTo>
                  <a:close/>
                  <a:moveTo>
                    <a:pt x="2573693" y="1597505"/>
                  </a:moveTo>
                  <a:lnTo>
                    <a:pt x="2614651" y="1597914"/>
                  </a:lnTo>
                  <a:lnTo>
                    <a:pt x="2615060" y="1797377"/>
                  </a:lnTo>
                  <a:lnTo>
                    <a:pt x="2573693" y="1797377"/>
                  </a:lnTo>
                  <a:close/>
                  <a:moveTo>
                    <a:pt x="2032806" y="1597505"/>
                  </a:moveTo>
                  <a:lnTo>
                    <a:pt x="2032806" y="1720787"/>
                  </a:lnTo>
                  <a:cubicBezTo>
                    <a:pt x="2032806" y="1731436"/>
                    <a:pt x="2034240" y="1740310"/>
                    <a:pt x="2037108" y="1747409"/>
                  </a:cubicBezTo>
                  <a:cubicBezTo>
                    <a:pt x="2039974" y="1754508"/>
                    <a:pt x="2044479" y="1759765"/>
                    <a:pt x="2050623" y="1763178"/>
                  </a:cubicBezTo>
                  <a:cubicBezTo>
                    <a:pt x="2056767" y="1766591"/>
                    <a:pt x="2064481" y="1768297"/>
                    <a:pt x="2073764" y="1768297"/>
                  </a:cubicBezTo>
                  <a:cubicBezTo>
                    <a:pt x="2084140" y="1768024"/>
                    <a:pt x="2093287" y="1765567"/>
                    <a:pt x="2101206" y="1760925"/>
                  </a:cubicBezTo>
                  <a:cubicBezTo>
                    <a:pt x="2109124" y="1756283"/>
                    <a:pt x="2115336" y="1749662"/>
                    <a:pt x="2119842" y="1741061"/>
                  </a:cubicBezTo>
                  <a:cubicBezTo>
                    <a:pt x="2124347" y="1732460"/>
                    <a:pt x="2126463" y="1722288"/>
                    <a:pt x="2126190" y="1710547"/>
                  </a:cubicBezTo>
                  <a:lnTo>
                    <a:pt x="2126600" y="1597914"/>
                  </a:lnTo>
                  <a:lnTo>
                    <a:pt x="2167557" y="1597505"/>
                  </a:lnTo>
                  <a:lnTo>
                    <a:pt x="2167557" y="1797377"/>
                  </a:lnTo>
                  <a:lnTo>
                    <a:pt x="2127418" y="1797377"/>
                  </a:lnTo>
                  <a:lnTo>
                    <a:pt x="2127418" y="1763689"/>
                  </a:lnTo>
                  <a:lnTo>
                    <a:pt x="2122094" y="1773827"/>
                  </a:lnTo>
                  <a:cubicBezTo>
                    <a:pt x="2117725" y="1779697"/>
                    <a:pt x="2112538" y="1784680"/>
                    <a:pt x="2106531" y="1788776"/>
                  </a:cubicBezTo>
                  <a:cubicBezTo>
                    <a:pt x="2094516" y="1796968"/>
                    <a:pt x="2080317" y="1801063"/>
                    <a:pt x="2063935" y="1801063"/>
                  </a:cubicBezTo>
                  <a:cubicBezTo>
                    <a:pt x="2047824" y="1801063"/>
                    <a:pt x="2034377" y="1798060"/>
                    <a:pt x="2023592" y="1792053"/>
                  </a:cubicBezTo>
                  <a:cubicBezTo>
                    <a:pt x="2012806" y="1786046"/>
                    <a:pt x="2004819" y="1777103"/>
                    <a:pt x="1999631" y="1765226"/>
                  </a:cubicBezTo>
                  <a:cubicBezTo>
                    <a:pt x="1994443" y="1753348"/>
                    <a:pt x="1991713" y="1738398"/>
                    <a:pt x="1991440" y="1720377"/>
                  </a:cubicBezTo>
                  <a:lnTo>
                    <a:pt x="1991849" y="1597914"/>
                  </a:lnTo>
                  <a:close/>
                  <a:moveTo>
                    <a:pt x="470707" y="1597505"/>
                  </a:moveTo>
                  <a:lnTo>
                    <a:pt x="470707" y="1720787"/>
                  </a:lnTo>
                  <a:cubicBezTo>
                    <a:pt x="470707" y="1731436"/>
                    <a:pt x="472140" y="1740310"/>
                    <a:pt x="475007" y="1747409"/>
                  </a:cubicBezTo>
                  <a:cubicBezTo>
                    <a:pt x="477874" y="1754508"/>
                    <a:pt x="482380" y="1759765"/>
                    <a:pt x="488523" y="1763178"/>
                  </a:cubicBezTo>
                  <a:cubicBezTo>
                    <a:pt x="494667" y="1766591"/>
                    <a:pt x="502380" y="1768297"/>
                    <a:pt x="511664" y="1768297"/>
                  </a:cubicBezTo>
                  <a:cubicBezTo>
                    <a:pt x="522040" y="1768024"/>
                    <a:pt x="531187" y="1765567"/>
                    <a:pt x="539106" y="1760925"/>
                  </a:cubicBezTo>
                  <a:cubicBezTo>
                    <a:pt x="547024" y="1756283"/>
                    <a:pt x="553236" y="1749662"/>
                    <a:pt x="557741" y="1741061"/>
                  </a:cubicBezTo>
                  <a:cubicBezTo>
                    <a:pt x="562247" y="1732460"/>
                    <a:pt x="564363" y="1722288"/>
                    <a:pt x="564090" y="1710547"/>
                  </a:cubicBezTo>
                  <a:lnTo>
                    <a:pt x="564499" y="1597914"/>
                  </a:lnTo>
                  <a:lnTo>
                    <a:pt x="605457" y="1597505"/>
                  </a:lnTo>
                  <a:lnTo>
                    <a:pt x="605457" y="1797377"/>
                  </a:lnTo>
                  <a:lnTo>
                    <a:pt x="565319" y="1797377"/>
                  </a:lnTo>
                  <a:lnTo>
                    <a:pt x="565319" y="1763690"/>
                  </a:lnTo>
                  <a:lnTo>
                    <a:pt x="559994" y="1773827"/>
                  </a:lnTo>
                  <a:cubicBezTo>
                    <a:pt x="555625" y="1779697"/>
                    <a:pt x="550437" y="1784680"/>
                    <a:pt x="544430" y="1788776"/>
                  </a:cubicBezTo>
                  <a:cubicBezTo>
                    <a:pt x="532416" y="1796968"/>
                    <a:pt x="518217" y="1801063"/>
                    <a:pt x="501834" y="1801063"/>
                  </a:cubicBezTo>
                  <a:cubicBezTo>
                    <a:pt x="485724" y="1801063"/>
                    <a:pt x="472277" y="1798060"/>
                    <a:pt x="461491" y="1792053"/>
                  </a:cubicBezTo>
                  <a:cubicBezTo>
                    <a:pt x="450706" y="1786046"/>
                    <a:pt x="442719" y="1777103"/>
                    <a:pt x="437531" y="1765226"/>
                  </a:cubicBezTo>
                  <a:cubicBezTo>
                    <a:pt x="432343" y="1753348"/>
                    <a:pt x="429612" y="1738398"/>
                    <a:pt x="429339" y="1720377"/>
                  </a:cubicBezTo>
                  <a:lnTo>
                    <a:pt x="429749" y="1597914"/>
                  </a:lnTo>
                  <a:close/>
                  <a:moveTo>
                    <a:pt x="6651088" y="1594228"/>
                  </a:moveTo>
                  <a:cubicBezTo>
                    <a:pt x="6671021" y="1594228"/>
                    <a:pt x="6688360" y="1598392"/>
                    <a:pt x="6703104" y="1606720"/>
                  </a:cubicBezTo>
                  <a:cubicBezTo>
                    <a:pt x="6717849" y="1615048"/>
                    <a:pt x="6729249" y="1626994"/>
                    <a:pt x="6737304" y="1642558"/>
                  </a:cubicBezTo>
                  <a:cubicBezTo>
                    <a:pt x="6745358" y="1658122"/>
                    <a:pt x="6749523" y="1676416"/>
                    <a:pt x="6749796" y="1697441"/>
                  </a:cubicBezTo>
                  <a:cubicBezTo>
                    <a:pt x="6749523" y="1718739"/>
                    <a:pt x="6745358" y="1737101"/>
                    <a:pt x="6737304" y="1752529"/>
                  </a:cubicBezTo>
                  <a:cubicBezTo>
                    <a:pt x="6729249" y="1767956"/>
                    <a:pt x="6717849" y="1779902"/>
                    <a:pt x="6703104" y="1788367"/>
                  </a:cubicBezTo>
                  <a:cubicBezTo>
                    <a:pt x="6688360" y="1796831"/>
                    <a:pt x="6671021" y="1801063"/>
                    <a:pt x="6651088" y="1801063"/>
                  </a:cubicBezTo>
                  <a:cubicBezTo>
                    <a:pt x="6631155" y="1801063"/>
                    <a:pt x="6613885" y="1796831"/>
                    <a:pt x="6599277" y="1788367"/>
                  </a:cubicBezTo>
                  <a:cubicBezTo>
                    <a:pt x="6584669" y="1779902"/>
                    <a:pt x="6573337" y="1767956"/>
                    <a:pt x="6565282" y="1752529"/>
                  </a:cubicBezTo>
                  <a:cubicBezTo>
                    <a:pt x="6557227" y="1737101"/>
                    <a:pt x="6553200" y="1718739"/>
                    <a:pt x="6553200" y="1697441"/>
                  </a:cubicBezTo>
                  <a:cubicBezTo>
                    <a:pt x="6552926" y="1676143"/>
                    <a:pt x="6556886" y="1657780"/>
                    <a:pt x="6565077" y="1642353"/>
                  </a:cubicBezTo>
                  <a:cubicBezTo>
                    <a:pt x="6573269" y="1626926"/>
                    <a:pt x="6584669" y="1615048"/>
                    <a:pt x="6599277" y="1606720"/>
                  </a:cubicBezTo>
                  <a:cubicBezTo>
                    <a:pt x="6613885" y="1598392"/>
                    <a:pt x="6631155" y="1594228"/>
                    <a:pt x="6651088" y="1594228"/>
                  </a:cubicBezTo>
                  <a:close/>
                  <a:moveTo>
                    <a:pt x="3765013" y="1594228"/>
                  </a:moveTo>
                  <a:cubicBezTo>
                    <a:pt x="3784946" y="1594228"/>
                    <a:pt x="3802285" y="1598392"/>
                    <a:pt x="3817029" y="1606720"/>
                  </a:cubicBezTo>
                  <a:cubicBezTo>
                    <a:pt x="3831774" y="1615048"/>
                    <a:pt x="3843174" y="1626994"/>
                    <a:pt x="3851229" y="1642558"/>
                  </a:cubicBezTo>
                  <a:cubicBezTo>
                    <a:pt x="3859284" y="1658122"/>
                    <a:pt x="3863448" y="1676416"/>
                    <a:pt x="3863721" y="1697441"/>
                  </a:cubicBezTo>
                  <a:cubicBezTo>
                    <a:pt x="3863448" y="1718739"/>
                    <a:pt x="3859284" y="1737101"/>
                    <a:pt x="3851229" y="1752529"/>
                  </a:cubicBezTo>
                  <a:cubicBezTo>
                    <a:pt x="3843174" y="1767956"/>
                    <a:pt x="3831774" y="1779902"/>
                    <a:pt x="3817029" y="1788367"/>
                  </a:cubicBezTo>
                  <a:cubicBezTo>
                    <a:pt x="3802285" y="1796831"/>
                    <a:pt x="3784946" y="1801063"/>
                    <a:pt x="3765013" y="1801063"/>
                  </a:cubicBezTo>
                  <a:cubicBezTo>
                    <a:pt x="3745081" y="1801063"/>
                    <a:pt x="3727810" y="1796831"/>
                    <a:pt x="3713202" y="1788367"/>
                  </a:cubicBezTo>
                  <a:cubicBezTo>
                    <a:pt x="3698594" y="1779902"/>
                    <a:pt x="3687262" y="1767956"/>
                    <a:pt x="3679207" y="1752529"/>
                  </a:cubicBezTo>
                  <a:cubicBezTo>
                    <a:pt x="3671153" y="1737101"/>
                    <a:pt x="3667125" y="1718739"/>
                    <a:pt x="3667125" y="1697441"/>
                  </a:cubicBezTo>
                  <a:cubicBezTo>
                    <a:pt x="3666852" y="1676143"/>
                    <a:pt x="3670811" y="1657780"/>
                    <a:pt x="3679003" y="1642353"/>
                  </a:cubicBezTo>
                  <a:cubicBezTo>
                    <a:pt x="3687194" y="1626926"/>
                    <a:pt x="3698594" y="1615048"/>
                    <a:pt x="3713202" y="1606720"/>
                  </a:cubicBezTo>
                  <a:cubicBezTo>
                    <a:pt x="3727810" y="1598392"/>
                    <a:pt x="3745081" y="1594228"/>
                    <a:pt x="3765013" y="1594228"/>
                  </a:cubicBezTo>
                  <a:close/>
                  <a:moveTo>
                    <a:pt x="6876002" y="1593818"/>
                  </a:moveTo>
                  <a:cubicBezTo>
                    <a:pt x="6894296" y="1593818"/>
                    <a:pt x="6909382" y="1596685"/>
                    <a:pt x="6921260" y="1602419"/>
                  </a:cubicBezTo>
                  <a:cubicBezTo>
                    <a:pt x="6933138" y="1608154"/>
                    <a:pt x="6941943" y="1616891"/>
                    <a:pt x="6947677" y="1628632"/>
                  </a:cubicBezTo>
                  <a:cubicBezTo>
                    <a:pt x="6953411" y="1640373"/>
                    <a:pt x="6956279" y="1655528"/>
                    <a:pt x="6956279" y="1674095"/>
                  </a:cubicBezTo>
                  <a:lnTo>
                    <a:pt x="6956279" y="1797377"/>
                  </a:lnTo>
                  <a:lnTo>
                    <a:pt x="6917369" y="1797377"/>
                  </a:lnTo>
                  <a:lnTo>
                    <a:pt x="6917369" y="1763873"/>
                  </a:lnTo>
                  <a:lnTo>
                    <a:pt x="6916396" y="1766813"/>
                  </a:lnTo>
                  <a:cubicBezTo>
                    <a:pt x="6914382" y="1771147"/>
                    <a:pt x="6911908" y="1775124"/>
                    <a:pt x="6908972" y="1778742"/>
                  </a:cubicBezTo>
                  <a:cubicBezTo>
                    <a:pt x="6903102" y="1785977"/>
                    <a:pt x="6895798" y="1791507"/>
                    <a:pt x="6887060" y="1795329"/>
                  </a:cubicBezTo>
                  <a:cubicBezTo>
                    <a:pt x="6878323" y="1799152"/>
                    <a:pt x="6868357" y="1801063"/>
                    <a:pt x="6857161" y="1801063"/>
                  </a:cubicBezTo>
                  <a:cubicBezTo>
                    <a:pt x="6843236" y="1801063"/>
                    <a:pt x="6830744" y="1798333"/>
                    <a:pt x="6819685" y="1792872"/>
                  </a:cubicBezTo>
                  <a:cubicBezTo>
                    <a:pt x="6808627" y="1787411"/>
                    <a:pt x="6799957" y="1780038"/>
                    <a:pt x="6793677" y="1770755"/>
                  </a:cubicBezTo>
                  <a:cubicBezTo>
                    <a:pt x="6787398" y="1761471"/>
                    <a:pt x="6784257" y="1750959"/>
                    <a:pt x="6784257" y="1739218"/>
                  </a:cubicBezTo>
                  <a:cubicBezTo>
                    <a:pt x="6784257" y="1724473"/>
                    <a:pt x="6788012" y="1712800"/>
                    <a:pt x="6795520" y="1704199"/>
                  </a:cubicBezTo>
                  <a:cubicBezTo>
                    <a:pt x="6803029" y="1695598"/>
                    <a:pt x="6815453" y="1689454"/>
                    <a:pt x="6832791" y="1685768"/>
                  </a:cubicBezTo>
                  <a:cubicBezTo>
                    <a:pt x="6850130" y="1682082"/>
                    <a:pt x="6873544" y="1680239"/>
                    <a:pt x="6903034" y="1680239"/>
                  </a:cubicBezTo>
                  <a:lnTo>
                    <a:pt x="6916959" y="1680239"/>
                  </a:lnTo>
                  <a:lnTo>
                    <a:pt x="6916959" y="1669590"/>
                  </a:lnTo>
                  <a:cubicBezTo>
                    <a:pt x="6916959" y="1654026"/>
                    <a:pt x="6913682" y="1642831"/>
                    <a:pt x="6907129" y="1636005"/>
                  </a:cubicBezTo>
                  <a:cubicBezTo>
                    <a:pt x="6900576" y="1629178"/>
                    <a:pt x="6889791" y="1625765"/>
                    <a:pt x="6874773" y="1625765"/>
                  </a:cubicBezTo>
                  <a:cubicBezTo>
                    <a:pt x="6863305" y="1625765"/>
                    <a:pt x="6851837" y="1627472"/>
                    <a:pt x="6840369" y="1630885"/>
                  </a:cubicBezTo>
                  <a:cubicBezTo>
                    <a:pt x="6828900" y="1634298"/>
                    <a:pt x="6817160" y="1639691"/>
                    <a:pt x="6805145" y="1647063"/>
                  </a:cubicBezTo>
                  <a:lnTo>
                    <a:pt x="6792449" y="1617983"/>
                  </a:lnTo>
                  <a:cubicBezTo>
                    <a:pt x="6799548" y="1613068"/>
                    <a:pt x="6807739" y="1608836"/>
                    <a:pt x="6817023" y="1605286"/>
                  </a:cubicBezTo>
                  <a:cubicBezTo>
                    <a:pt x="6826307" y="1601737"/>
                    <a:pt x="6836068" y="1598938"/>
                    <a:pt x="6846307" y="1596890"/>
                  </a:cubicBezTo>
                  <a:cubicBezTo>
                    <a:pt x="6856547" y="1594842"/>
                    <a:pt x="6866445" y="1593818"/>
                    <a:pt x="6876002" y="1593818"/>
                  </a:cubicBezTo>
                  <a:close/>
                  <a:moveTo>
                    <a:pt x="6101296" y="1593818"/>
                  </a:moveTo>
                  <a:cubicBezTo>
                    <a:pt x="6117132" y="1593818"/>
                    <a:pt x="6130239" y="1596754"/>
                    <a:pt x="6140615" y="1602624"/>
                  </a:cubicBezTo>
                  <a:cubicBezTo>
                    <a:pt x="6150991" y="1608495"/>
                    <a:pt x="6158773" y="1617369"/>
                    <a:pt x="6163961" y="1629247"/>
                  </a:cubicBezTo>
                  <a:cubicBezTo>
                    <a:pt x="6169148" y="1641124"/>
                    <a:pt x="6171879" y="1656074"/>
                    <a:pt x="6172152" y="1674095"/>
                  </a:cubicBezTo>
                  <a:lnTo>
                    <a:pt x="6171743" y="1797377"/>
                  </a:lnTo>
                  <a:lnTo>
                    <a:pt x="6130785" y="1797377"/>
                  </a:lnTo>
                  <a:lnTo>
                    <a:pt x="6130785" y="1676553"/>
                  </a:lnTo>
                  <a:cubicBezTo>
                    <a:pt x="6130785" y="1665084"/>
                    <a:pt x="6129283" y="1655733"/>
                    <a:pt x="6126280" y="1648497"/>
                  </a:cubicBezTo>
                  <a:cubicBezTo>
                    <a:pt x="6123276" y="1641261"/>
                    <a:pt x="6118770" y="1635868"/>
                    <a:pt x="6112764" y="1632318"/>
                  </a:cubicBezTo>
                  <a:cubicBezTo>
                    <a:pt x="6106757" y="1628769"/>
                    <a:pt x="6098975" y="1626994"/>
                    <a:pt x="6089418" y="1626994"/>
                  </a:cubicBezTo>
                  <a:cubicBezTo>
                    <a:pt x="6078223" y="1626721"/>
                    <a:pt x="6068530" y="1628974"/>
                    <a:pt x="6060338" y="1633752"/>
                  </a:cubicBezTo>
                  <a:cubicBezTo>
                    <a:pt x="6052147" y="1638530"/>
                    <a:pt x="6045730" y="1645220"/>
                    <a:pt x="6041088" y="1653821"/>
                  </a:cubicBezTo>
                  <a:cubicBezTo>
                    <a:pt x="6036446" y="1662422"/>
                    <a:pt x="6034262" y="1672593"/>
                    <a:pt x="6034535" y="1684335"/>
                  </a:cubicBezTo>
                  <a:lnTo>
                    <a:pt x="6034126" y="1797377"/>
                  </a:lnTo>
                  <a:lnTo>
                    <a:pt x="5993168" y="1797377"/>
                  </a:lnTo>
                  <a:lnTo>
                    <a:pt x="5993168" y="1597914"/>
                  </a:lnTo>
                  <a:lnTo>
                    <a:pt x="6033306" y="1597505"/>
                  </a:lnTo>
                  <a:lnTo>
                    <a:pt x="6033306" y="1632265"/>
                  </a:lnTo>
                  <a:lnTo>
                    <a:pt x="6040371" y="1619980"/>
                  </a:lnTo>
                  <a:cubicBezTo>
                    <a:pt x="6045081" y="1614212"/>
                    <a:pt x="6050645" y="1609382"/>
                    <a:pt x="6057061" y="1605491"/>
                  </a:cubicBezTo>
                  <a:cubicBezTo>
                    <a:pt x="6069895" y="1597709"/>
                    <a:pt x="6084639" y="1593818"/>
                    <a:pt x="6101296" y="1593818"/>
                  </a:cubicBezTo>
                  <a:close/>
                  <a:moveTo>
                    <a:pt x="5856827" y="1593818"/>
                  </a:moveTo>
                  <a:cubicBezTo>
                    <a:pt x="5875121" y="1593818"/>
                    <a:pt x="5890208" y="1596685"/>
                    <a:pt x="5902085" y="1602419"/>
                  </a:cubicBezTo>
                  <a:cubicBezTo>
                    <a:pt x="5913963" y="1608154"/>
                    <a:pt x="5922768" y="1616891"/>
                    <a:pt x="5928502" y="1628632"/>
                  </a:cubicBezTo>
                  <a:cubicBezTo>
                    <a:pt x="5934237" y="1640373"/>
                    <a:pt x="5937104" y="1655528"/>
                    <a:pt x="5937104" y="1674095"/>
                  </a:cubicBezTo>
                  <a:lnTo>
                    <a:pt x="5937104" y="1797377"/>
                  </a:lnTo>
                  <a:lnTo>
                    <a:pt x="5898194" y="1797377"/>
                  </a:lnTo>
                  <a:lnTo>
                    <a:pt x="5898194" y="1763872"/>
                  </a:lnTo>
                  <a:lnTo>
                    <a:pt x="5897221" y="1766813"/>
                  </a:lnTo>
                  <a:cubicBezTo>
                    <a:pt x="5895208" y="1771147"/>
                    <a:pt x="5892733" y="1775124"/>
                    <a:pt x="5889798" y="1778742"/>
                  </a:cubicBezTo>
                  <a:cubicBezTo>
                    <a:pt x="5883927" y="1785977"/>
                    <a:pt x="5876623" y="1791507"/>
                    <a:pt x="5867886" y="1795329"/>
                  </a:cubicBezTo>
                  <a:cubicBezTo>
                    <a:pt x="5859148" y="1799152"/>
                    <a:pt x="5849182" y="1801063"/>
                    <a:pt x="5837986" y="1801063"/>
                  </a:cubicBezTo>
                  <a:cubicBezTo>
                    <a:pt x="5824061" y="1801063"/>
                    <a:pt x="5811569" y="1798333"/>
                    <a:pt x="5800510" y="1792872"/>
                  </a:cubicBezTo>
                  <a:cubicBezTo>
                    <a:pt x="5789452" y="1787411"/>
                    <a:pt x="5780782" y="1780038"/>
                    <a:pt x="5774502" y="1770755"/>
                  </a:cubicBezTo>
                  <a:cubicBezTo>
                    <a:pt x="5768223" y="1761471"/>
                    <a:pt x="5765082" y="1750959"/>
                    <a:pt x="5765082" y="1739218"/>
                  </a:cubicBezTo>
                  <a:cubicBezTo>
                    <a:pt x="5765082" y="1724473"/>
                    <a:pt x="5768837" y="1712800"/>
                    <a:pt x="5776345" y="1704199"/>
                  </a:cubicBezTo>
                  <a:cubicBezTo>
                    <a:pt x="5783854" y="1695598"/>
                    <a:pt x="5796278" y="1689454"/>
                    <a:pt x="5813617" y="1685768"/>
                  </a:cubicBezTo>
                  <a:cubicBezTo>
                    <a:pt x="5830955" y="1682082"/>
                    <a:pt x="5854370" y="1680239"/>
                    <a:pt x="5883859" y="1680239"/>
                  </a:cubicBezTo>
                  <a:lnTo>
                    <a:pt x="5897785" y="1680239"/>
                  </a:lnTo>
                  <a:lnTo>
                    <a:pt x="5897785" y="1669590"/>
                  </a:lnTo>
                  <a:cubicBezTo>
                    <a:pt x="5897785" y="1654026"/>
                    <a:pt x="5894508" y="1642831"/>
                    <a:pt x="5887955" y="1636005"/>
                  </a:cubicBezTo>
                  <a:cubicBezTo>
                    <a:pt x="5881402" y="1629178"/>
                    <a:pt x="5870616" y="1625765"/>
                    <a:pt x="5855598" y="1625765"/>
                  </a:cubicBezTo>
                  <a:cubicBezTo>
                    <a:pt x="5844130" y="1625765"/>
                    <a:pt x="5832662" y="1627472"/>
                    <a:pt x="5821194" y="1630885"/>
                  </a:cubicBezTo>
                  <a:cubicBezTo>
                    <a:pt x="5809726" y="1634298"/>
                    <a:pt x="5797985" y="1639691"/>
                    <a:pt x="5785970" y="1647063"/>
                  </a:cubicBezTo>
                  <a:lnTo>
                    <a:pt x="5773274" y="1617983"/>
                  </a:lnTo>
                  <a:cubicBezTo>
                    <a:pt x="5780373" y="1613068"/>
                    <a:pt x="5788564" y="1608836"/>
                    <a:pt x="5797848" y="1605286"/>
                  </a:cubicBezTo>
                  <a:cubicBezTo>
                    <a:pt x="5807132" y="1601737"/>
                    <a:pt x="5816894" y="1598938"/>
                    <a:pt x="5827133" y="1596890"/>
                  </a:cubicBezTo>
                  <a:cubicBezTo>
                    <a:pt x="5837372" y="1594842"/>
                    <a:pt x="5847270" y="1593818"/>
                    <a:pt x="5856827" y="1593818"/>
                  </a:cubicBezTo>
                  <a:close/>
                  <a:moveTo>
                    <a:pt x="5405151" y="1593818"/>
                  </a:moveTo>
                  <a:cubicBezTo>
                    <a:pt x="5422900" y="1593818"/>
                    <a:pt x="5438395" y="1598051"/>
                    <a:pt x="5451638" y="1606515"/>
                  </a:cubicBezTo>
                  <a:cubicBezTo>
                    <a:pt x="5464881" y="1614980"/>
                    <a:pt x="5475121" y="1626857"/>
                    <a:pt x="5482356" y="1642148"/>
                  </a:cubicBezTo>
                  <a:cubicBezTo>
                    <a:pt x="5489592" y="1657439"/>
                    <a:pt x="5493210" y="1675870"/>
                    <a:pt x="5493210" y="1697441"/>
                  </a:cubicBezTo>
                  <a:cubicBezTo>
                    <a:pt x="5493210" y="1718466"/>
                    <a:pt x="5489592" y="1736828"/>
                    <a:pt x="5482356" y="1752529"/>
                  </a:cubicBezTo>
                  <a:cubicBezTo>
                    <a:pt x="5475121" y="1768229"/>
                    <a:pt x="5464949" y="1780243"/>
                    <a:pt x="5451843" y="1788571"/>
                  </a:cubicBezTo>
                  <a:cubicBezTo>
                    <a:pt x="5438736" y="1796899"/>
                    <a:pt x="5423173" y="1801063"/>
                    <a:pt x="5405151" y="1801063"/>
                  </a:cubicBezTo>
                  <a:cubicBezTo>
                    <a:pt x="5387949" y="1801063"/>
                    <a:pt x="5372932" y="1796695"/>
                    <a:pt x="5360098" y="1787957"/>
                  </a:cubicBezTo>
                  <a:cubicBezTo>
                    <a:pt x="5353682" y="1783588"/>
                    <a:pt x="5348323" y="1778503"/>
                    <a:pt x="5344022" y="1772700"/>
                  </a:cubicBezTo>
                  <a:lnTo>
                    <a:pt x="5339210" y="1763024"/>
                  </a:lnTo>
                  <a:lnTo>
                    <a:pt x="5339210" y="1871101"/>
                  </a:lnTo>
                  <a:lnTo>
                    <a:pt x="5297843" y="1871101"/>
                  </a:lnTo>
                  <a:lnTo>
                    <a:pt x="5297843" y="1597505"/>
                  </a:lnTo>
                  <a:lnTo>
                    <a:pt x="5338391" y="1597505"/>
                  </a:lnTo>
                  <a:lnTo>
                    <a:pt x="5338391" y="1633334"/>
                  </a:lnTo>
                  <a:lnTo>
                    <a:pt x="5343613" y="1622642"/>
                  </a:lnTo>
                  <a:cubicBezTo>
                    <a:pt x="5347913" y="1616738"/>
                    <a:pt x="5353272" y="1611567"/>
                    <a:pt x="5359689" y="1607130"/>
                  </a:cubicBezTo>
                  <a:cubicBezTo>
                    <a:pt x="5372522" y="1598256"/>
                    <a:pt x="5387677" y="1593818"/>
                    <a:pt x="5405151" y="1593818"/>
                  </a:cubicBezTo>
                  <a:close/>
                  <a:moveTo>
                    <a:pt x="4222728" y="1593818"/>
                  </a:moveTo>
                  <a:cubicBezTo>
                    <a:pt x="4240203" y="1593818"/>
                    <a:pt x="4255425" y="1598187"/>
                    <a:pt x="4268396" y="1606925"/>
                  </a:cubicBezTo>
                  <a:cubicBezTo>
                    <a:pt x="4274880" y="1611294"/>
                    <a:pt x="4280222" y="1616447"/>
                    <a:pt x="4284420" y="1622386"/>
                  </a:cubicBezTo>
                  <a:lnTo>
                    <a:pt x="4290308" y="1635345"/>
                  </a:lnTo>
                  <a:lnTo>
                    <a:pt x="4290308" y="1597505"/>
                  </a:lnTo>
                  <a:lnTo>
                    <a:pt x="4330446" y="1597505"/>
                  </a:lnTo>
                  <a:lnTo>
                    <a:pt x="4330446" y="1780585"/>
                  </a:lnTo>
                  <a:cubicBezTo>
                    <a:pt x="4330446" y="1801336"/>
                    <a:pt x="4326896" y="1818743"/>
                    <a:pt x="4319797" y="1832805"/>
                  </a:cubicBezTo>
                  <a:cubicBezTo>
                    <a:pt x="4312698" y="1846868"/>
                    <a:pt x="4302117" y="1857380"/>
                    <a:pt x="4288055" y="1864343"/>
                  </a:cubicBezTo>
                  <a:cubicBezTo>
                    <a:pt x="4273993" y="1871305"/>
                    <a:pt x="4256586" y="1874787"/>
                    <a:pt x="4235834" y="1874787"/>
                  </a:cubicBezTo>
                  <a:cubicBezTo>
                    <a:pt x="4217813" y="1874787"/>
                    <a:pt x="4201020" y="1872602"/>
                    <a:pt x="4185456" y="1868234"/>
                  </a:cubicBezTo>
                  <a:cubicBezTo>
                    <a:pt x="4169893" y="1863865"/>
                    <a:pt x="4156104" y="1857312"/>
                    <a:pt x="4144090" y="1848574"/>
                  </a:cubicBezTo>
                  <a:lnTo>
                    <a:pt x="4156786" y="1819085"/>
                  </a:lnTo>
                  <a:cubicBezTo>
                    <a:pt x="4164705" y="1824273"/>
                    <a:pt x="4172828" y="1828710"/>
                    <a:pt x="4181156" y="1832396"/>
                  </a:cubicBezTo>
                  <a:cubicBezTo>
                    <a:pt x="4189484" y="1836082"/>
                    <a:pt x="4197949" y="1838744"/>
                    <a:pt x="4206550" y="1840383"/>
                  </a:cubicBezTo>
                  <a:cubicBezTo>
                    <a:pt x="4215151" y="1842021"/>
                    <a:pt x="4223957" y="1842840"/>
                    <a:pt x="4232967" y="1842840"/>
                  </a:cubicBezTo>
                  <a:cubicBezTo>
                    <a:pt x="4252081" y="1842840"/>
                    <a:pt x="4266415" y="1837993"/>
                    <a:pt x="4275973" y="1828300"/>
                  </a:cubicBezTo>
                  <a:cubicBezTo>
                    <a:pt x="4285529" y="1818607"/>
                    <a:pt x="4290308" y="1804340"/>
                    <a:pt x="4290308" y="1785499"/>
                  </a:cubicBezTo>
                  <a:lnTo>
                    <a:pt x="4290308" y="1751532"/>
                  </a:lnTo>
                  <a:lnTo>
                    <a:pt x="4284471" y="1763894"/>
                  </a:lnTo>
                  <a:cubicBezTo>
                    <a:pt x="4280171" y="1769833"/>
                    <a:pt x="4274744" y="1774987"/>
                    <a:pt x="4268191" y="1779356"/>
                  </a:cubicBezTo>
                  <a:cubicBezTo>
                    <a:pt x="4255084" y="1788093"/>
                    <a:pt x="4239930" y="1792462"/>
                    <a:pt x="4222728" y="1792462"/>
                  </a:cubicBezTo>
                  <a:cubicBezTo>
                    <a:pt x="4204706" y="1792462"/>
                    <a:pt x="4189006" y="1788298"/>
                    <a:pt x="4175627" y="1779970"/>
                  </a:cubicBezTo>
                  <a:cubicBezTo>
                    <a:pt x="4162247" y="1771642"/>
                    <a:pt x="4151871" y="1760038"/>
                    <a:pt x="4144499" y="1745156"/>
                  </a:cubicBezTo>
                  <a:cubicBezTo>
                    <a:pt x="4137127" y="1730275"/>
                    <a:pt x="4133440" y="1712868"/>
                    <a:pt x="4133440" y="1692936"/>
                  </a:cubicBezTo>
                  <a:cubicBezTo>
                    <a:pt x="4133440" y="1673003"/>
                    <a:pt x="4137127" y="1655664"/>
                    <a:pt x="4144499" y="1640919"/>
                  </a:cubicBezTo>
                  <a:cubicBezTo>
                    <a:pt x="4151871" y="1626175"/>
                    <a:pt x="4162247" y="1614639"/>
                    <a:pt x="4175627" y="1606310"/>
                  </a:cubicBezTo>
                  <a:cubicBezTo>
                    <a:pt x="4189006" y="1597982"/>
                    <a:pt x="4204706" y="1593818"/>
                    <a:pt x="4222728" y="1593818"/>
                  </a:cubicBezTo>
                  <a:close/>
                  <a:moveTo>
                    <a:pt x="4015321" y="1593818"/>
                  </a:moveTo>
                  <a:cubicBezTo>
                    <a:pt x="4031158" y="1593818"/>
                    <a:pt x="4044264" y="1596754"/>
                    <a:pt x="4054640" y="1602624"/>
                  </a:cubicBezTo>
                  <a:cubicBezTo>
                    <a:pt x="4065016" y="1608495"/>
                    <a:pt x="4072798" y="1617369"/>
                    <a:pt x="4077986" y="1629247"/>
                  </a:cubicBezTo>
                  <a:cubicBezTo>
                    <a:pt x="4083174" y="1641124"/>
                    <a:pt x="4085904" y="1656074"/>
                    <a:pt x="4086177" y="1674095"/>
                  </a:cubicBezTo>
                  <a:lnTo>
                    <a:pt x="4085768" y="1797377"/>
                  </a:lnTo>
                  <a:lnTo>
                    <a:pt x="4044810" y="1797377"/>
                  </a:lnTo>
                  <a:lnTo>
                    <a:pt x="4044810" y="1676553"/>
                  </a:lnTo>
                  <a:cubicBezTo>
                    <a:pt x="4044810" y="1665084"/>
                    <a:pt x="4043308" y="1655733"/>
                    <a:pt x="4040305" y="1648497"/>
                  </a:cubicBezTo>
                  <a:cubicBezTo>
                    <a:pt x="4037301" y="1641261"/>
                    <a:pt x="4032796" y="1635868"/>
                    <a:pt x="4026789" y="1632318"/>
                  </a:cubicBezTo>
                  <a:cubicBezTo>
                    <a:pt x="4020782" y="1628769"/>
                    <a:pt x="4013000" y="1626994"/>
                    <a:pt x="4003443" y="1626994"/>
                  </a:cubicBezTo>
                  <a:cubicBezTo>
                    <a:pt x="3992248" y="1626721"/>
                    <a:pt x="3982555" y="1628974"/>
                    <a:pt x="3974363" y="1633752"/>
                  </a:cubicBezTo>
                  <a:cubicBezTo>
                    <a:pt x="3966172" y="1638530"/>
                    <a:pt x="3959755" y="1645220"/>
                    <a:pt x="3955113" y="1653821"/>
                  </a:cubicBezTo>
                  <a:cubicBezTo>
                    <a:pt x="3950472" y="1662422"/>
                    <a:pt x="3948287" y="1672593"/>
                    <a:pt x="3948560" y="1684335"/>
                  </a:cubicBezTo>
                  <a:lnTo>
                    <a:pt x="3948150" y="1797377"/>
                  </a:lnTo>
                  <a:lnTo>
                    <a:pt x="3907193" y="1797377"/>
                  </a:lnTo>
                  <a:lnTo>
                    <a:pt x="3907193" y="1597914"/>
                  </a:lnTo>
                  <a:lnTo>
                    <a:pt x="3947331" y="1597505"/>
                  </a:lnTo>
                  <a:lnTo>
                    <a:pt x="3947331" y="1632266"/>
                  </a:lnTo>
                  <a:lnTo>
                    <a:pt x="3954397" y="1619980"/>
                  </a:lnTo>
                  <a:cubicBezTo>
                    <a:pt x="3959107" y="1614212"/>
                    <a:pt x="3964670" y="1609382"/>
                    <a:pt x="3971087" y="1605491"/>
                  </a:cubicBezTo>
                  <a:cubicBezTo>
                    <a:pt x="3983920" y="1597709"/>
                    <a:pt x="3998665" y="1593818"/>
                    <a:pt x="4015321" y="1593818"/>
                  </a:cubicBezTo>
                  <a:close/>
                  <a:moveTo>
                    <a:pt x="3199353" y="1593818"/>
                  </a:moveTo>
                  <a:cubicBezTo>
                    <a:pt x="3217647" y="1593818"/>
                    <a:pt x="3232733" y="1596685"/>
                    <a:pt x="3244611" y="1602419"/>
                  </a:cubicBezTo>
                  <a:cubicBezTo>
                    <a:pt x="3256488" y="1608154"/>
                    <a:pt x="3265294" y="1616891"/>
                    <a:pt x="3271028" y="1628632"/>
                  </a:cubicBezTo>
                  <a:cubicBezTo>
                    <a:pt x="3276762" y="1640373"/>
                    <a:pt x="3279629" y="1655528"/>
                    <a:pt x="3279629" y="1674095"/>
                  </a:cubicBezTo>
                  <a:lnTo>
                    <a:pt x="3279629" y="1797377"/>
                  </a:lnTo>
                  <a:lnTo>
                    <a:pt x="3240719" y="1797377"/>
                  </a:lnTo>
                  <a:lnTo>
                    <a:pt x="3240719" y="1763873"/>
                  </a:lnTo>
                  <a:lnTo>
                    <a:pt x="3239747" y="1766813"/>
                  </a:lnTo>
                  <a:cubicBezTo>
                    <a:pt x="3237733" y="1771147"/>
                    <a:pt x="3235258" y="1775124"/>
                    <a:pt x="3232323" y="1778742"/>
                  </a:cubicBezTo>
                  <a:cubicBezTo>
                    <a:pt x="3226453" y="1785977"/>
                    <a:pt x="3219148" y="1791507"/>
                    <a:pt x="3210411" y="1795329"/>
                  </a:cubicBezTo>
                  <a:cubicBezTo>
                    <a:pt x="3201673" y="1799152"/>
                    <a:pt x="3191707" y="1801063"/>
                    <a:pt x="3180512" y="1801063"/>
                  </a:cubicBezTo>
                  <a:cubicBezTo>
                    <a:pt x="3166587" y="1801063"/>
                    <a:pt x="3154095" y="1798333"/>
                    <a:pt x="3143036" y="1792872"/>
                  </a:cubicBezTo>
                  <a:cubicBezTo>
                    <a:pt x="3131977" y="1787411"/>
                    <a:pt x="3123308" y="1780038"/>
                    <a:pt x="3117028" y="1770755"/>
                  </a:cubicBezTo>
                  <a:cubicBezTo>
                    <a:pt x="3110748" y="1761471"/>
                    <a:pt x="3107608" y="1750959"/>
                    <a:pt x="3107608" y="1739218"/>
                  </a:cubicBezTo>
                  <a:cubicBezTo>
                    <a:pt x="3107608" y="1724473"/>
                    <a:pt x="3111362" y="1712800"/>
                    <a:pt x="3118871" y="1704199"/>
                  </a:cubicBezTo>
                  <a:cubicBezTo>
                    <a:pt x="3126380" y="1695598"/>
                    <a:pt x="3138804" y="1689454"/>
                    <a:pt x="3156142" y="1685768"/>
                  </a:cubicBezTo>
                  <a:cubicBezTo>
                    <a:pt x="3173481" y="1682082"/>
                    <a:pt x="3196895" y="1680239"/>
                    <a:pt x="3226384" y="1680239"/>
                  </a:cubicBezTo>
                  <a:lnTo>
                    <a:pt x="3240310" y="1680239"/>
                  </a:lnTo>
                  <a:lnTo>
                    <a:pt x="3240310" y="1669590"/>
                  </a:lnTo>
                  <a:cubicBezTo>
                    <a:pt x="3240310" y="1654026"/>
                    <a:pt x="3237034" y="1642831"/>
                    <a:pt x="3230481" y="1636005"/>
                  </a:cubicBezTo>
                  <a:cubicBezTo>
                    <a:pt x="3223927" y="1629178"/>
                    <a:pt x="3213141" y="1625765"/>
                    <a:pt x="3198124" y="1625765"/>
                  </a:cubicBezTo>
                  <a:cubicBezTo>
                    <a:pt x="3186655" y="1625765"/>
                    <a:pt x="3175187" y="1627472"/>
                    <a:pt x="3163720" y="1630885"/>
                  </a:cubicBezTo>
                  <a:cubicBezTo>
                    <a:pt x="3152252" y="1634298"/>
                    <a:pt x="3140510" y="1639691"/>
                    <a:pt x="3128497" y="1647063"/>
                  </a:cubicBezTo>
                  <a:lnTo>
                    <a:pt x="3115799" y="1617983"/>
                  </a:lnTo>
                  <a:cubicBezTo>
                    <a:pt x="3122899" y="1613068"/>
                    <a:pt x="3131090" y="1608836"/>
                    <a:pt x="3140374" y="1605286"/>
                  </a:cubicBezTo>
                  <a:cubicBezTo>
                    <a:pt x="3149658" y="1601737"/>
                    <a:pt x="3159419" y="1598938"/>
                    <a:pt x="3169658" y="1596890"/>
                  </a:cubicBezTo>
                  <a:cubicBezTo>
                    <a:pt x="3179898" y="1594842"/>
                    <a:pt x="3189795" y="1593818"/>
                    <a:pt x="3199353" y="1593818"/>
                  </a:cubicBezTo>
                  <a:close/>
                  <a:moveTo>
                    <a:pt x="2751678" y="1593818"/>
                  </a:moveTo>
                  <a:cubicBezTo>
                    <a:pt x="2769972" y="1593818"/>
                    <a:pt x="2785058" y="1596685"/>
                    <a:pt x="2796936" y="1602419"/>
                  </a:cubicBezTo>
                  <a:cubicBezTo>
                    <a:pt x="2808813" y="1608154"/>
                    <a:pt x="2817619" y="1616891"/>
                    <a:pt x="2823353" y="1628632"/>
                  </a:cubicBezTo>
                  <a:cubicBezTo>
                    <a:pt x="2829087" y="1640373"/>
                    <a:pt x="2831954" y="1655528"/>
                    <a:pt x="2831954" y="1674095"/>
                  </a:cubicBezTo>
                  <a:lnTo>
                    <a:pt x="2831954" y="1797377"/>
                  </a:lnTo>
                  <a:lnTo>
                    <a:pt x="2793044" y="1797377"/>
                  </a:lnTo>
                  <a:lnTo>
                    <a:pt x="2793044" y="1763873"/>
                  </a:lnTo>
                  <a:lnTo>
                    <a:pt x="2792072" y="1766813"/>
                  </a:lnTo>
                  <a:cubicBezTo>
                    <a:pt x="2790058" y="1771147"/>
                    <a:pt x="2787583" y="1775124"/>
                    <a:pt x="2784648" y="1778742"/>
                  </a:cubicBezTo>
                  <a:cubicBezTo>
                    <a:pt x="2778778" y="1785977"/>
                    <a:pt x="2771474" y="1791507"/>
                    <a:pt x="2762736" y="1795329"/>
                  </a:cubicBezTo>
                  <a:cubicBezTo>
                    <a:pt x="2753999" y="1799152"/>
                    <a:pt x="2744032" y="1801063"/>
                    <a:pt x="2732837" y="1801063"/>
                  </a:cubicBezTo>
                  <a:cubicBezTo>
                    <a:pt x="2718912" y="1801063"/>
                    <a:pt x="2706419" y="1798333"/>
                    <a:pt x="2695361" y="1792872"/>
                  </a:cubicBezTo>
                  <a:cubicBezTo>
                    <a:pt x="2684302" y="1787411"/>
                    <a:pt x="2675634" y="1780038"/>
                    <a:pt x="2669353" y="1770755"/>
                  </a:cubicBezTo>
                  <a:cubicBezTo>
                    <a:pt x="2663072" y="1761471"/>
                    <a:pt x="2659933" y="1750959"/>
                    <a:pt x="2659933" y="1739218"/>
                  </a:cubicBezTo>
                  <a:cubicBezTo>
                    <a:pt x="2659933" y="1724473"/>
                    <a:pt x="2663687" y="1712800"/>
                    <a:pt x="2671196" y="1704199"/>
                  </a:cubicBezTo>
                  <a:cubicBezTo>
                    <a:pt x="2678705" y="1695598"/>
                    <a:pt x="2691129" y="1689454"/>
                    <a:pt x="2708467" y="1685768"/>
                  </a:cubicBezTo>
                  <a:cubicBezTo>
                    <a:pt x="2725806" y="1682082"/>
                    <a:pt x="2749220" y="1680239"/>
                    <a:pt x="2778709" y="1680239"/>
                  </a:cubicBezTo>
                  <a:lnTo>
                    <a:pt x="2792635" y="1680239"/>
                  </a:lnTo>
                  <a:lnTo>
                    <a:pt x="2792635" y="1669590"/>
                  </a:lnTo>
                  <a:cubicBezTo>
                    <a:pt x="2792635" y="1654026"/>
                    <a:pt x="2789358" y="1642831"/>
                    <a:pt x="2782805" y="1636005"/>
                  </a:cubicBezTo>
                  <a:cubicBezTo>
                    <a:pt x="2776252" y="1629178"/>
                    <a:pt x="2765466" y="1625765"/>
                    <a:pt x="2750448" y="1625765"/>
                  </a:cubicBezTo>
                  <a:cubicBezTo>
                    <a:pt x="2738981" y="1625765"/>
                    <a:pt x="2727513" y="1627472"/>
                    <a:pt x="2716044" y="1630885"/>
                  </a:cubicBezTo>
                  <a:cubicBezTo>
                    <a:pt x="2704576" y="1634298"/>
                    <a:pt x="2692835" y="1639691"/>
                    <a:pt x="2680821" y="1647063"/>
                  </a:cubicBezTo>
                  <a:lnTo>
                    <a:pt x="2668125" y="1617983"/>
                  </a:lnTo>
                  <a:cubicBezTo>
                    <a:pt x="2675223" y="1613068"/>
                    <a:pt x="2683415" y="1608836"/>
                    <a:pt x="2692699" y="1605286"/>
                  </a:cubicBezTo>
                  <a:cubicBezTo>
                    <a:pt x="2701982" y="1601737"/>
                    <a:pt x="2711744" y="1598938"/>
                    <a:pt x="2721983" y="1596890"/>
                  </a:cubicBezTo>
                  <a:cubicBezTo>
                    <a:pt x="2732223" y="1594842"/>
                    <a:pt x="2742121" y="1593818"/>
                    <a:pt x="2751678" y="1593818"/>
                  </a:cubicBezTo>
                  <a:close/>
                  <a:moveTo>
                    <a:pt x="1856327" y="1593818"/>
                  </a:moveTo>
                  <a:cubicBezTo>
                    <a:pt x="1874622" y="1593818"/>
                    <a:pt x="1889708" y="1596685"/>
                    <a:pt x="1901585" y="1602419"/>
                  </a:cubicBezTo>
                  <a:cubicBezTo>
                    <a:pt x="1913463" y="1608154"/>
                    <a:pt x="1922269" y="1616891"/>
                    <a:pt x="1928004" y="1628632"/>
                  </a:cubicBezTo>
                  <a:cubicBezTo>
                    <a:pt x="1933737" y="1640373"/>
                    <a:pt x="1936604" y="1655528"/>
                    <a:pt x="1936604" y="1674095"/>
                  </a:cubicBezTo>
                  <a:lnTo>
                    <a:pt x="1936604" y="1797377"/>
                  </a:lnTo>
                  <a:lnTo>
                    <a:pt x="1897695" y="1797377"/>
                  </a:lnTo>
                  <a:lnTo>
                    <a:pt x="1897695" y="1763873"/>
                  </a:lnTo>
                  <a:lnTo>
                    <a:pt x="1896722" y="1766813"/>
                  </a:lnTo>
                  <a:cubicBezTo>
                    <a:pt x="1894708" y="1771147"/>
                    <a:pt x="1892233" y="1775124"/>
                    <a:pt x="1889298" y="1778742"/>
                  </a:cubicBezTo>
                  <a:cubicBezTo>
                    <a:pt x="1883428" y="1785977"/>
                    <a:pt x="1876124" y="1791507"/>
                    <a:pt x="1867386" y="1795329"/>
                  </a:cubicBezTo>
                  <a:cubicBezTo>
                    <a:pt x="1858648" y="1799152"/>
                    <a:pt x="1848682" y="1801063"/>
                    <a:pt x="1837487" y="1801063"/>
                  </a:cubicBezTo>
                  <a:cubicBezTo>
                    <a:pt x="1823561" y="1801063"/>
                    <a:pt x="1811069" y="1798333"/>
                    <a:pt x="1800011" y="1792872"/>
                  </a:cubicBezTo>
                  <a:cubicBezTo>
                    <a:pt x="1788952" y="1787411"/>
                    <a:pt x="1780283" y="1780038"/>
                    <a:pt x="1774003" y="1770755"/>
                  </a:cubicBezTo>
                  <a:cubicBezTo>
                    <a:pt x="1767723" y="1761471"/>
                    <a:pt x="1764583" y="1750959"/>
                    <a:pt x="1764583" y="1739218"/>
                  </a:cubicBezTo>
                  <a:cubicBezTo>
                    <a:pt x="1764583" y="1724473"/>
                    <a:pt x="1768337" y="1712800"/>
                    <a:pt x="1775846" y="1704199"/>
                  </a:cubicBezTo>
                  <a:cubicBezTo>
                    <a:pt x="1783355" y="1695598"/>
                    <a:pt x="1795779" y="1689454"/>
                    <a:pt x="1813117" y="1685768"/>
                  </a:cubicBezTo>
                  <a:cubicBezTo>
                    <a:pt x="1830456" y="1682082"/>
                    <a:pt x="1853870" y="1680239"/>
                    <a:pt x="1883359" y="1680239"/>
                  </a:cubicBezTo>
                  <a:lnTo>
                    <a:pt x="1897285" y="1680239"/>
                  </a:lnTo>
                  <a:lnTo>
                    <a:pt x="1897285" y="1669590"/>
                  </a:lnTo>
                  <a:cubicBezTo>
                    <a:pt x="1897285" y="1654026"/>
                    <a:pt x="1894008" y="1642831"/>
                    <a:pt x="1887456" y="1636005"/>
                  </a:cubicBezTo>
                  <a:cubicBezTo>
                    <a:pt x="1880902" y="1629178"/>
                    <a:pt x="1870116" y="1625765"/>
                    <a:pt x="1855099" y="1625765"/>
                  </a:cubicBezTo>
                  <a:cubicBezTo>
                    <a:pt x="1843631" y="1625765"/>
                    <a:pt x="1832163" y="1627472"/>
                    <a:pt x="1820694" y="1630885"/>
                  </a:cubicBezTo>
                  <a:cubicBezTo>
                    <a:pt x="1809226" y="1634298"/>
                    <a:pt x="1797485" y="1639691"/>
                    <a:pt x="1785471" y="1647063"/>
                  </a:cubicBezTo>
                  <a:lnTo>
                    <a:pt x="1772774" y="1617983"/>
                  </a:lnTo>
                  <a:cubicBezTo>
                    <a:pt x="1779874" y="1613068"/>
                    <a:pt x="1788065" y="1608836"/>
                    <a:pt x="1797349" y="1605286"/>
                  </a:cubicBezTo>
                  <a:cubicBezTo>
                    <a:pt x="1806632" y="1601737"/>
                    <a:pt x="1816394" y="1598938"/>
                    <a:pt x="1826633" y="1596890"/>
                  </a:cubicBezTo>
                  <a:cubicBezTo>
                    <a:pt x="1836873" y="1594842"/>
                    <a:pt x="1846771" y="1593818"/>
                    <a:pt x="1856327" y="1593818"/>
                  </a:cubicBezTo>
                  <a:close/>
                  <a:moveTo>
                    <a:pt x="1649340" y="1593818"/>
                  </a:moveTo>
                  <a:cubicBezTo>
                    <a:pt x="1658623" y="1593818"/>
                    <a:pt x="1667634" y="1594774"/>
                    <a:pt x="1676372" y="1596685"/>
                  </a:cubicBezTo>
                  <a:cubicBezTo>
                    <a:pt x="1685109" y="1598597"/>
                    <a:pt x="1693369" y="1601327"/>
                    <a:pt x="1701151" y="1604877"/>
                  </a:cubicBezTo>
                  <a:cubicBezTo>
                    <a:pt x="1708933" y="1608427"/>
                    <a:pt x="1715554" y="1612932"/>
                    <a:pt x="1721015" y="1618393"/>
                  </a:cubicBezTo>
                  <a:lnTo>
                    <a:pt x="1709138" y="1646244"/>
                  </a:lnTo>
                  <a:cubicBezTo>
                    <a:pt x="1703950" y="1641602"/>
                    <a:pt x="1698011" y="1637643"/>
                    <a:pt x="1691321" y="1634366"/>
                  </a:cubicBezTo>
                  <a:cubicBezTo>
                    <a:pt x="1684632" y="1631090"/>
                    <a:pt x="1677737" y="1628564"/>
                    <a:pt x="1670638" y="1626789"/>
                  </a:cubicBezTo>
                  <a:cubicBezTo>
                    <a:pt x="1663538" y="1625014"/>
                    <a:pt x="1656439" y="1624127"/>
                    <a:pt x="1649340" y="1624127"/>
                  </a:cubicBezTo>
                  <a:cubicBezTo>
                    <a:pt x="1634868" y="1624127"/>
                    <a:pt x="1624014" y="1626789"/>
                    <a:pt x="1616778" y="1632114"/>
                  </a:cubicBezTo>
                  <a:cubicBezTo>
                    <a:pt x="1609543" y="1637438"/>
                    <a:pt x="1605925" y="1644606"/>
                    <a:pt x="1605925" y="1653616"/>
                  </a:cubicBezTo>
                  <a:cubicBezTo>
                    <a:pt x="1605925" y="1660443"/>
                    <a:pt x="1608109" y="1666040"/>
                    <a:pt x="1612478" y="1670409"/>
                  </a:cubicBezTo>
                  <a:cubicBezTo>
                    <a:pt x="1616847" y="1674778"/>
                    <a:pt x="1623673" y="1677918"/>
                    <a:pt x="1632957" y="1679829"/>
                  </a:cubicBezTo>
                  <a:lnTo>
                    <a:pt x="1671866" y="1687611"/>
                  </a:lnTo>
                  <a:cubicBezTo>
                    <a:pt x="1689615" y="1691161"/>
                    <a:pt x="1703063" y="1697168"/>
                    <a:pt x="1712210" y="1705632"/>
                  </a:cubicBezTo>
                  <a:cubicBezTo>
                    <a:pt x="1721356" y="1714097"/>
                    <a:pt x="1725930" y="1725565"/>
                    <a:pt x="1725930" y="1740037"/>
                  </a:cubicBezTo>
                  <a:cubicBezTo>
                    <a:pt x="1725930" y="1752597"/>
                    <a:pt x="1722517" y="1763519"/>
                    <a:pt x="1715691" y="1772803"/>
                  </a:cubicBezTo>
                  <a:cubicBezTo>
                    <a:pt x="1708865" y="1782086"/>
                    <a:pt x="1699240" y="1789117"/>
                    <a:pt x="1686816" y="1793896"/>
                  </a:cubicBezTo>
                  <a:cubicBezTo>
                    <a:pt x="1674392" y="1798674"/>
                    <a:pt x="1659989" y="1801063"/>
                    <a:pt x="1643606" y="1801063"/>
                  </a:cubicBezTo>
                  <a:cubicBezTo>
                    <a:pt x="1632957" y="1801063"/>
                    <a:pt x="1622581" y="1800108"/>
                    <a:pt x="1612478" y="1798196"/>
                  </a:cubicBezTo>
                  <a:cubicBezTo>
                    <a:pt x="1602375" y="1796285"/>
                    <a:pt x="1593092" y="1793554"/>
                    <a:pt x="1584627" y="1790005"/>
                  </a:cubicBezTo>
                  <a:cubicBezTo>
                    <a:pt x="1576162" y="1786455"/>
                    <a:pt x="1568654" y="1782086"/>
                    <a:pt x="1562100" y="1776898"/>
                  </a:cubicBezTo>
                  <a:lnTo>
                    <a:pt x="1573978" y="1749047"/>
                  </a:lnTo>
                  <a:cubicBezTo>
                    <a:pt x="1580804" y="1753689"/>
                    <a:pt x="1588040" y="1757717"/>
                    <a:pt x="1595686" y="1761130"/>
                  </a:cubicBezTo>
                  <a:cubicBezTo>
                    <a:pt x="1603331" y="1764543"/>
                    <a:pt x="1611318" y="1767069"/>
                    <a:pt x="1619645" y="1768707"/>
                  </a:cubicBezTo>
                  <a:cubicBezTo>
                    <a:pt x="1627974" y="1770345"/>
                    <a:pt x="1636097" y="1771164"/>
                    <a:pt x="1644016" y="1771164"/>
                  </a:cubicBezTo>
                  <a:cubicBezTo>
                    <a:pt x="1658487" y="1771164"/>
                    <a:pt x="1669409" y="1768570"/>
                    <a:pt x="1676781" y="1763382"/>
                  </a:cubicBezTo>
                  <a:cubicBezTo>
                    <a:pt x="1684154" y="1758195"/>
                    <a:pt x="1687840" y="1751232"/>
                    <a:pt x="1687840" y="1742494"/>
                  </a:cubicBezTo>
                  <a:cubicBezTo>
                    <a:pt x="1687840" y="1735395"/>
                    <a:pt x="1685382" y="1729866"/>
                    <a:pt x="1680467" y="1725906"/>
                  </a:cubicBezTo>
                  <a:cubicBezTo>
                    <a:pt x="1675553" y="1721947"/>
                    <a:pt x="1668181" y="1718875"/>
                    <a:pt x="1658350" y="1716691"/>
                  </a:cubicBezTo>
                  <a:lnTo>
                    <a:pt x="1619441" y="1708909"/>
                  </a:lnTo>
                  <a:cubicBezTo>
                    <a:pt x="1602511" y="1705359"/>
                    <a:pt x="1589678" y="1699079"/>
                    <a:pt x="1580941" y="1690069"/>
                  </a:cubicBezTo>
                  <a:cubicBezTo>
                    <a:pt x="1572203" y="1681058"/>
                    <a:pt x="1567834" y="1669590"/>
                    <a:pt x="1567834" y="1655664"/>
                  </a:cubicBezTo>
                  <a:cubicBezTo>
                    <a:pt x="1567834" y="1643104"/>
                    <a:pt x="1571247" y="1632182"/>
                    <a:pt x="1578074" y="1622898"/>
                  </a:cubicBezTo>
                  <a:cubicBezTo>
                    <a:pt x="1584900" y="1613615"/>
                    <a:pt x="1594457" y="1606447"/>
                    <a:pt x="1606744" y="1601396"/>
                  </a:cubicBezTo>
                  <a:cubicBezTo>
                    <a:pt x="1619031" y="1596344"/>
                    <a:pt x="1633230" y="1593818"/>
                    <a:pt x="1649340" y="1593818"/>
                  </a:cubicBezTo>
                  <a:close/>
                  <a:moveTo>
                    <a:pt x="1180052" y="1593818"/>
                  </a:moveTo>
                  <a:cubicBezTo>
                    <a:pt x="1198347" y="1593818"/>
                    <a:pt x="1213433" y="1596685"/>
                    <a:pt x="1225311" y="1602419"/>
                  </a:cubicBezTo>
                  <a:cubicBezTo>
                    <a:pt x="1237188" y="1608154"/>
                    <a:pt x="1245994" y="1616891"/>
                    <a:pt x="1251728" y="1628632"/>
                  </a:cubicBezTo>
                  <a:cubicBezTo>
                    <a:pt x="1257462" y="1640373"/>
                    <a:pt x="1260329" y="1655528"/>
                    <a:pt x="1260329" y="1674095"/>
                  </a:cubicBezTo>
                  <a:lnTo>
                    <a:pt x="1260329" y="1797377"/>
                  </a:lnTo>
                  <a:lnTo>
                    <a:pt x="1221420" y="1797377"/>
                  </a:lnTo>
                  <a:lnTo>
                    <a:pt x="1221420" y="1763873"/>
                  </a:lnTo>
                  <a:lnTo>
                    <a:pt x="1220447" y="1766813"/>
                  </a:lnTo>
                  <a:cubicBezTo>
                    <a:pt x="1218433" y="1771147"/>
                    <a:pt x="1215959" y="1775124"/>
                    <a:pt x="1213023" y="1778742"/>
                  </a:cubicBezTo>
                  <a:cubicBezTo>
                    <a:pt x="1207153" y="1785977"/>
                    <a:pt x="1199849" y="1791507"/>
                    <a:pt x="1191111" y="1795329"/>
                  </a:cubicBezTo>
                  <a:cubicBezTo>
                    <a:pt x="1182373" y="1799152"/>
                    <a:pt x="1172407" y="1801063"/>
                    <a:pt x="1161212" y="1801063"/>
                  </a:cubicBezTo>
                  <a:cubicBezTo>
                    <a:pt x="1147286" y="1801063"/>
                    <a:pt x="1134794" y="1798333"/>
                    <a:pt x="1123736" y="1792872"/>
                  </a:cubicBezTo>
                  <a:cubicBezTo>
                    <a:pt x="1112677" y="1787411"/>
                    <a:pt x="1104008" y="1780038"/>
                    <a:pt x="1097728" y="1770755"/>
                  </a:cubicBezTo>
                  <a:cubicBezTo>
                    <a:pt x="1091448" y="1761471"/>
                    <a:pt x="1088308" y="1750959"/>
                    <a:pt x="1088308" y="1739218"/>
                  </a:cubicBezTo>
                  <a:cubicBezTo>
                    <a:pt x="1088308" y="1724473"/>
                    <a:pt x="1092062" y="1712800"/>
                    <a:pt x="1099571" y="1704199"/>
                  </a:cubicBezTo>
                  <a:cubicBezTo>
                    <a:pt x="1107080" y="1695598"/>
                    <a:pt x="1119504" y="1689454"/>
                    <a:pt x="1136842" y="1685768"/>
                  </a:cubicBezTo>
                  <a:cubicBezTo>
                    <a:pt x="1154181" y="1682082"/>
                    <a:pt x="1177595" y="1680239"/>
                    <a:pt x="1207084" y="1680239"/>
                  </a:cubicBezTo>
                  <a:lnTo>
                    <a:pt x="1221010" y="1680239"/>
                  </a:lnTo>
                  <a:lnTo>
                    <a:pt x="1221010" y="1669590"/>
                  </a:lnTo>
                  <a:cubicBezTo>
                    <a:pt x="1221010" y="1654026"/>
                    <a:pt x="1217733" y="1642831"/>
                    <a:pt x="1211180" y="1636005"/>
                  </a:cubicBezTo>
                  <a:cubicBezTo>
                    <a:pt x="1204627" y="1629178"/>
                    <a:pt x="1193841" y="1625765"/>
                    <a:pt x="1178824" y="1625765"/>
                  </a:cubicBezTo>
                  <a:cubicBezTo>
                    <a:pt x="1167356" y="1625765"/>
                    <a:pt x="1155887" y="1627472"/>
                    <a:pt x="1144419" y="1630885"/>
                  </a:cubicBezTo>
                  <a:cubicBezTo>
                    <a:pt x="1132951" y="1634298"/>
                    <a:pt x="1121210" y="1639691"/>
                    <a:pt x="1109196" y="1647063"/>
                  </a:cubicBezTo>
                  <a:lnTo>
                    <a:pt x="1096499" y="1617983"/>
                  </a:lnTo>
                  <a:cubicBezTo>
                    <a:pt x="1103598" y="1613068"/>
                    <a:pt x="1111790" y="1608836"/>
                    <a:pt x="1121074" y="1605286"/>
                  </a:cubicBezTo>
                  <a:cubicBezTo>
                    <a:pt x="1130357" y="1601737"/>
                    <a:pt x="1140119" y="1598938"/>
                    <a:pt x="1150358" y="1596890"/>
                  </a:cubicBezTo>
                  <a:cubicBezTo>
                    <a:pt x="1160598" y="1594842"/>
                    <a:pt x="1170496" y="1593818"/>
                    <a:pt x="1180052" y="1593818"/>
                  </a:cubicBezTo>
                  <a:close/>
                  <a:moveTo>
                    <a:pt x="294227" y="1593818"/>
                  </a:moveTo>
                  <a:cubicBezTo>
                    <a:pt x="312522" y="1593818"/>
                    <a:pt x="327608" y="1596685"/>
                    <a:pt x="339485" y="1602419"/>
                  </a:cubicBezTo>
                  <a:cubicBezTo>
                    <a:pt x="351363" y="1608154"/>
                    <a:pt x="360169" y="1616891"/>
                    <a:pt x="365903" y="1628632"/>
                  </a:cubicBezTo>
                  <a:cubicBezTo>
                    <a:pt x="371637" y="1640373"/>
                    <a:pt x="374504" y="1655528"/>
                    <a:pt x="374504" y="1674095"/>
                  </a:cubicBezTo>
                  <a:lnTo>
                    <a:pt x="374504" y="1797377"/>
                  </a:lnTo>
                  <a:lnTo>
                    <a:pt x="335594" y="1797377"/>
                  </a:lnTo>
                  <a:lnTo>
                    <a:pt x="335594" y="1763873"/>
                  </a:lnTo>
                  <a:lnTo>
                    <a:pt x="334622" y="1766813"/>
                  </a:lnTo>
                  <a:cubicBezTo>
                    <a:pt x="332608" y="1771147"/>
                    <a:pt x="330133" y="1775124"/>
                    <a:pt x="327198" y="1778742"/>
                  </a:cubicBezTo>
                  <a:cubicBezTo>
                    <a:pt x="321328" y="1785977"/>
                    <a:pt x="314023" y="1791507"/>
                    <a:pt x="305286" y="1795329"/>
                  </a:cubicBezTo>
                  <a:cubicBezTo>
                    <a:pt x="296548" y="1799152"/>
                    <a:pt x="286582" y="1801063"/>
                    <a:pt x="275387" y="1801063"/>
                  </a:cubicBezTo>
                  <a:cubicBezTo>
                    <a:pt x="261461" y="1801063"/>
                    <a:pt x="248969" y="1798333"/>
                    <a:pt x="237911" y="1792872"/>
                  </a:cubicBezTo>
                  <a:cubicBezTo>
                    <a:pt x="226852" y="1787411"/>
                    <a:pt x="218183" y="1780038"/>
                    <a:pt x="211903" y="1770755"/>
                  </a:cubicBezTo>
                  <a:cubicBezTo>
                    <a:pt x="205622" y="1761471"/>
                    <a:pt x="202483" y="1750959"/>
                    <a:pt x="202483" y="1739218"/>
                  </a:cubicBezTo>
                  <a:cubicBezTo>
                    <a:pt x="202483" y="1724473"/>
                    <a:pt x="206237" y="1712800"/>
                    <a:pt x="213746" y="1704199"/>
                  </a:cubicBezTo>
                  <a:cubicBezTo>
                    <a:pt x="221255" y="1695598"/>
                    <a:pt x="233678" y="1689454"/>
                    <a:pt x="251017" y="1685768"/>
                  </a:cubicBezTo>
                  <a:cubicBezTo>
                    <a:pt x="268356" y="1682082"/>
                    <a:pt x="291770" y="1680239"/>
                    <a:pt x="321259" y="1680239"/>
                  </a:cubicBezTo>
                  <a:lnTo>
                    <a:pt x="335185" y="1680239"/>
                  </a:lnTo>
                  <a:lnTo>
                    <a:pt x="335185" y="1669590"/>
                  </a:lnTo>
                  <a:cubicBezTo>
                    <a:pt x="335185" y="1654026"/>
                    <a:pt x="331908" y="1642831"/>
                    <a:pt x="325355" y="1636005"/>
                  </a:cubicBezTo>
                  <a:cubicBezTo>
                    <a:pt x="318802" y="1629178"/>
                    <a:pt x="308016" y="1625765"/>
                    <a:pt x="292999" y="1625765"/>
                  </a:cubicBezTo>
                  <a:cubicBezTo>
                    <a:pt x="281531" y="1625765"/>
                    <a:pt x="270062" y="1627472"/>
                    <a:pt x="258594" y="1630885"/>
                  </a:cubicBezTo>
                  <a:cubicBezTo>
                    <a:pt x="247126" y="1634298"/>
                    <a:pt x="235385" y="1639691"/>
                    <a:pt x="223371" y="1647063"/>
                  </a:cubicBezTo>
                  <a:lnTo>
                    <a:pt x="210674" y="1617983"/>
                  </a:lnTo>
                  <a:cubicBezTo>
                    <a:pt x="217773" y="1613068"/>
                    <a:pt x="225965" y="1608836"/>
                    <a:pt x="235249" y="1605286"/>
                  </a:cubicBezTo>
                  <a:cubicBezTo>
                    <a:pt x="244532" y="1601737"/>
                    <a:pt x="254294" y="1598938"/>
                    <a:pt x="264533" y="1596890"/>
                  </a:cubicBezTo>
                  <a:cubicBezTo>
                    <a:pt x="274773" y="1594842"/>
                    <a:pt x="284671" y="1593818"/>
                    <a:pt x="294227" y="1593818"/>
                  </a:cubicBezTo>
                  <a:close/>
                  <a:moveTo>
                    <a:pt x="87240" y="1593818"/>
                  </a:moveTo>
                  <a:cubicBezTo>
                    <a:pt x="96523" y="1593818"/>
                    <a:pt x="105534" y="1594774"/>
                    <a:pt x="114272" y="1596685"/>
                  </a:cubicBezTo>
                  <a:cubicBezTo>
                    <a:pt x="123009" y="1598597"/>
                    <a:pt x="131269" y="1601327"/>
                    <a:pt x="139051" y="1604877"/>
                  </a:cubicBezTo>
                  <a:cubicBezTo>
                    <a:pt x="146833" y="1608427"/>
                    <a:pt x="153454" y="1612932"/>
                    <a:pt x="158915" y="1618393"/>
                  </a:cubicBezTo>
                  <a:lnTo>
                    <a:pt x="147038" y="1646244"/>
                  </a:lnTo>
                  <a:cubicBezTo>
                    <a:pt x="141850" y="1641602"/>
                    <a:pt x="135911" y="1637643"/>
                    <a:pt x="129221" y="1634366"/>
                  </a:cubicBezTo>
                  <a:cubicBezTo>
                    <a:pt x="122531" y="1631090"/>
                    <a:pt x="115637" y="1628564"/>
                    <a:pt x="108537" y="1626789"/>
                  </a:cubicBezTo>
                  <a:cubicBezTo>
                    <a:pt x="101438" y="1625014"/>
                    <a:pt x="94339" y="1624127"/>
                    <a:pt x="87240" y="1624127"/>
                  </a:cubicBezTo>
                  <a:cubicBezTo>
                    <a:pt x="72768" y="1624127"/>
                    <a:pt x="61914" y="1626789"/>
                    <a:pt x="54678" y="1632114"/>
                  </a:cubicBezTo>
                  <a:cubicBezTo>
                    <a:pt x="47443" y="1637438"/>
                    <a:pt x="43825" y="1644606"/>
                    <a:pt x="43825" y="1653616"/>
                  </a:cubicBezTo>
                  <a:cubicBezTo>
                    <a:pt x="43825" y="1660443"/>
                    <a:pt x="46009" y="1666040"/>
                    <a:pt x="50378" y="1670409"/>
                  </a:cubicBezTo>
                  <a:cubicBezTo>
                    <a:pt x="54747" y="1674778"/>
                    <a:pt x="61573" y="1677918"/>
                    <a:pt x="70857" y="1679829"/>
                  </a:cubicBezTo>
                  <a:lnTo>
                    <a:pt x="109766" y="1687611"/>
                  </a:lnTo>
                  <a:cubicBezTo>
                    <a:pt x="127514" y="1691161"/>
                    <a:pt x="140962" y="1697168"/>
                    <a:pt x="150109" y="1705632"/>
                  </a:cubicBezTo>
                  <a:cubicBezTo>
                    <a:pt x="159257" y="1714097"/>
                    <a:pt x="163830" y="1725565"/>
                    <a:pt x="163830" y="1740037"/>
                  </a:cubicBezTo>
                  <a:cubicBezTo>
                    <a:pt x="163830" y="1752597"/>
                    <a:pt x="160417" y="1763519"/>
                    <a:pt x="153591" y="1772803"/>
                  </a:cubicBezTo>
                  <a:cubicBezTo>
                    <a:pt x="146765" y="1782086"/>
                    <a:pt x="137139" y="1789117"/>
                    <a:pt x="124716" y="1793896"/>
                  </a:cubicBezTo>
                  <a:cubicBezTo>
                    <a:pt x="112292" y="1798674"/>
                    <a:pt x="97889" y="1801063"/>
                    <a:pt x="81505" y="1801063"/>
                  </a:cubicBezTo>
                  <a:cubicBezTo>
                    <a:pt x="70857" y="1801063"/>
                    <a:pt x="60481" y="1800108"/>
                    <a:pt x="50378" y="1798196"/>
                  </a:cubicBezTo>
                  <a:cubicBezTo>
                    <a:pt x="40275" y="1796285"/>
                    <a:pt x="30991" y="1793554"/>
                    <a:pt x="22527" y="1790005"/>
                  </a:cubicBezTo>
                  <a:cubicBezTo>
                    <a:pt x="14062" y="1786455"/>
                    <a:pt x="6553" y="1782086"/>
                    <a:pt x="0" y="1776898"/>
                  </a:cubicBezTo>
                  <a:lnTo>
                    <a:pt x="11878" y="1749047"/>
                  </a:lnTo>
                  <a:cubicBezTo>
                    <a:pt x="18704" y="1753689"/>
                    <a:pt x="25940" y="1757717"/>
                    <a:pt x="33585" y="1761130"/>
                  </a:cubicBezTo>
                  <a:cubicBezTo>
                    <a:pt x="41231" y="1764543"/>
                    <a:pt x="49217" y="1767069"/>
                    <a:pt x="57545" y="1768707"/>
                  </a:cubicBezTo>
                  <a:cubicBezTo>
                    <a:pt x="65873" y="1770345"/>
                    <a:pt x="73997" y="1771164"/>
                    <a:pt x="81915" y="1771164"/>
                  </a:cubicBezTo>
                  <a:cubicBezTo>
                    <a:pt x="96387" y="1771164"/>
                    <a:pt x="107309" y="1768570"/>
                    <a:pt x="114681" y="1763382"/>
                  </a:cubicBezTo>
                  <a:cubicBezTo>
                    <a:pt x="122053" y="1758195"/>
                    <a:pt x="125740" y="1751232"/>
                    <a:pt x="125740" y="1742494"/>
                  </a:cubicBezTo>
                  <a:cubicBezTo>
                    <a:pt x="125740" y="1735395"/>
                    <a:pt x="123282" y="1729866"/>
                    <a:pt x="118367" y="1725906"/>
                  </a:cubicBezTo>
                  <a:cubicBezTo>
                    <a:pt x="113452" y="1721947"/>
                    <a:pt x="106080" y="1718875"/>
                    <a:pt x="96250" y="1716691"/>
                  </a:cubicBezTo>
                  <a:lnTo>
                    <a:pt x="57341" y="1708909"/>
                  </a:lnTo>
                  <a:cubicBezTo>
                    <a:pt x="40411" y="1705359"/>
                    <a:pt x="27578" y="1699079"/>
                    <a:pt x="18840" y="1690069"/>
                  </a:cubicBezTo>
                  <a:cubicBezTo>
                    <a:pt x="10103" y="1681058"/>
                    <a:pt x="5734" y="1669590"/>
                    <a:pt x="5734" y="1655664"/>
                  </a:cubicBezTo>
                  <a:cubicBezTo>
                    <a:pt x="5734" y="1643104"/>
                    <a:pt x="9147" y="1632182"/>
                    <a:pt x="15974" y="1622898"/>
                  </a:cubicBezTo>
                  <a:cubicBezTo>
                    <a:pt x="22800" y="1613615"/>
                    <a:pt x="32356" y="1606447"/>
                    <a:pt x="44644" y="1601396"/>
                  </a:cubicBezTo>
                  <a:cubicBezTo>
                    <a:pt x="56931" y="1596344"/>
                    <a:pt x="71130" y="1593818"/>
                    <a:pt x="87240" y="1593818"/>
                  </a:cubicBezTo>
                  <a:close/>
                  <a:moveTo>
                    <a:pt x="4594117" y="1537297"/>
                  </a:moveTo>
                  <a:lnTo>
                    <a:pt x="4635484" y="1537297"/>
                  </a:lnTo>
                  <a:lnTo>
                    <a:pt x="4635484" y="1597505"/>
                  </a:lnTo>
                  <a:lnTo>
                    <a:pt x="4697330" y="1597505"/>
                  </a:lnTo>
                  <a:lnTo>
                    <a:pt x="4697330" y="1629451"/>
                  </a:lnTo>
                  <a:lnTo>
                    <a:pt x="4635484" y="1629451"/>
                  </a:lnTo>
                  <a:lnTo>
                    <a:pt x="4635484" y="1722835"/>
                  </a:lnTo>
                  <a:cubicBezTo>
                    <a:pt x="4635484" y="1737306"/>
                    <a:pt x="4638556" y="1748228"/>
                    <a:pt x="4644700" y="1755601"/>
                  </a:cubicBezTo>
                  <a:cubicBezTo>
                    <a:pt x="4650843" y="1762973"/>
                    <a:pt x="4660878" y="1766659"/>
                    <a:pt x="4674804" y="1766659"/>
                  </a:cubicBezTo>
                  <a:cubicBezTo>
                    <a:pt x="4678899" y="1766659"/>
                    <a:pt x="4683063" y="1766113"/>
                    <a:pt x="4687296" y="1765021"/>
                  </a:cubicBezTo>
                  <a:cubicBezTo>
                    <a:pt x="4691528" y="1763929"/>
                    <a:pt x="4695692" y="1762836"/>
                    <a:pt x="4699788" y="1761744"/>
                  </a:cubicBezTo>
                  <a:lnTo>
                    <a:pt x="4706341" y="1792872"/>
                  </a:lnTo>
                  <a:cubicBezTo>
                    <a:pt x="4702245" y="1795329"/>
                    <a:pt x="4696579" y="1797309"/>
                    <a:pt x="4689343" y="1798811"/>
                  </a:cubicBezTo>
                  <a:cubicBezTo>
                    <a:pt x="4682108" y="1800313"/>
                    <a:pt x="4675213" y="1801063"/>
                    <a:pt x="4668660" y="1801063"/>
                  </a:cubicBezTo>
                  <a:cubicBezTo>
                    <a:pt x="4643812" y="1801063"/>
                    <a:pt x="4625176" y="1794647"/>
                    <a:pt x="4612753" y="1781813"/>
                  </a:cubicBezTo>
                  <a:cubicBezTo>
                    <a:pt x="4600329" y="1768980"/>
                    <a:pt x="4594117" y="1750413"/>
                    <a:pt x="4594117" y="1726111"/>
                  </a:cubicBezTo>
                  <a:lnTo>
                    <a:pt x="4594117" y="1629451"/>
                  </a:lnTo>
                  <a:lnTo>
                    <a:pt x="4555207" y="1629451"/>
                  </a:lnTo>
                  <a:lnTo>
                    <a:pt x="4555207" y="1597505"/>
                  </a:lnTo>
                  <a:lnTo>
                    <a:pt x="4594117" y="1597505"/>
                  </a:lnTo>
                  <a:close/>
                  <a:moveTo>
                    <a:pt x="2431942" y="1537297"/>
                  </a:moveTo>
                  <a:lnTo>
                    <a:pt x="2473309" y="1537297"/>
                  </a:lnTo>
                  <a:lnTo>
                    <a:pt x="2473309" y="1597505"/>
                  </a:lnTo>
                  <a:lnTo>
                    <a:pt x="2535155" y="1597505"/>
                  </a:lnTo>
                  <a:lnTo>
                    <a:pt x="2535155" y="1629451"/>
                  </a:lnTo>
                  <a:lnTo>
                    <a:pt x="2473309" y="1629451"/>
                  </a:lnTo>
                  <a:lnTo>
                    <a:pt x="2473309" y="1722835"/>
                  </a:lnTo>
                  <a:cubicBezTo>
                    <a:pt x="2473309" y="1737306"/>
                    <a:pt x="2476381" y="1748228"/>
                    <a:pt x="2482524" y="1755601"/>
                  </a:cubicBezTo>
                  <a:cubicBezTo>
                    <a:pt x="2488669" y="1762973"/>
                    <a:pt x="2498703" y="1766659"/>
                    <a:pt x="2512628" y="1766659"/>
                  </a:cubicBezTo>
                  <a:cubicBezTo>
                    <a:pt x="2516724" y="1766659"/>
                    <a:pt x="2520889" y="1766113"/>
                    <a:pt x="2525121" y="1765021"/>
                  </a:cubicBezTo>
                  <a:cubicBezTo>
                    <a:pt x="2529353" y="1763929"/>
                    <a:pt x="2533517" y="1762836"/>
                    <a:pt x="2537612" y="1761744"/>
                  </a:cubicBezTo>
                  <a:lnTo>
                    <a:pt x="2544166" y="1792872"/>
                  </a:lnTo>
                  <a:cubicBezTo>
                    <a:pt x="2540070" y="1795329"/>
                    <a:pt x="2534404" y="1797309"/>
                    <a:pt x="2527168" y="1798811"/>
                  </a:cubicBezTo>
                  <a:cubicBezTo>
                    <a:pt x="2519932" y="1800313"/>
                    <a:pt x="2513038" y="1801063"/>
                    <a:pt x="2506485" y="1801063"/>
                  </a:cubicBezTo>
                  <a:cubicBezTo>
                    <a:pt x="2481637" y="1801063"/>
                    <a:pt x="2463002" y="1794647"/>
                    <a:pt x="2450578" y="1781813"/>
                  </a:cubicBezTo>
                  <a:cubicBezTo>
                    <a:pt x="2438155" y="1768980"/>
                    <a:pt x="2431942" y="1750413"/>
                    <a:pt x="2431942" y="1726111"/>
                  </a:cubicBezTo>
                  <a:lnTo>
                    <a:pt x="2431942" y="1629451"/>
                  </a:lnTo>
                  <a:lnTo>
                    <a:pt x="2393032" y="1629451"/>
                  </a:lnTo>
                  <a:lnTo>
                    <a:pt x="2393032" y="1597505"/>
                  </a:lnTo>
                  <a:lnTo>
                    <a:pt x="2431942" y="1597505"/>
                  </a:lnTo>
                  <a:close/>
                  <a:moveTo>
                    <a:pt x="1327042" y="1537297"/>
                  </a:moveTo>
                  <a:lnTo>
                    <a:pt x="1368409" y="1537297"/>
                  </a:lnTo>
                  <a:lnTo>
                    <a:pt x="1368409" y="1597505"/>
                  </a:lnTo>
                  <a:lnTo>
                    <a:pt x="1430255" y="1597505"/>
                  </a:lnTo>
                  <a:lnTo>
                    <a:pt x="1430255" y="1629451"/>
                  </a:lnTo>
                  <a:lnTo>
                    <a:pt x="1368409" y="1629451"/>
                  </a:lnTo>
                  <a:lnTo>
                    <a:pt x="1368409" y="1722835"/>
                  </a:lnTo>
                  <a:cubicBezTo>
                    <a:pt x="1368409" y="1737306"/>
                    <a:pt x="1371481" y="1748228"/>
                    <a:pt x="1377625" y="1755601"/>
                  </a:cubicBezTo>
                  <a:cubicBezTo>
                    <a:pt x="1383768" y="1762973"/>
                    <a:pt x="1393803" y="1766659"/>
                    <a:pt x="1407729" y="1766659"/>
                  </a:cubicBezTo>
                  <a:cubicBezTo>
                    <a:pt x="1411824" y="1766659"/>
                    <a:pt x="1415988" y="1766113"/>
                    <a:pt x="1420221" y="1765021"/>
                  </a:cubicBezTo>
                  <a:cubicBezTo>
                    <a:pt x="1424453" y="1763929"/>
                    <a:pt x="1428617" y="1762836"/>
                    <a:pt x="1432712" y="1761744"/>
                  </a:cubicBezTo>
                  <a:lnTo>
                    <a:pt x="1439266" y="1792872"/>
                  </a:lnTo>
                  <a:cubicBezTo>
                    <a:pt x="1435170" y="1795329"/>
                    <a:pt x="1429504" y="1797309"/>
                    <a:pt x="1422269" y="1798811"/>
                  </a:cubicBezTo>
                  <a:cubicBezTo>
                    <a:pt x="1415033" y="1800313"/>
                    <a:pt x="1408138" y="1801063"/>
                    <a:pt x="1401585" y="1801063"/>
                  </a:cubicBezTo>
                  <a:cubicBezTo>
                    <a:pt x="1376737" y="1801063"/>
                    <a:pt x="1358102" y="1794647"/>
                    <a:pt x="1345678" y="1781813"/>
                  </a:cubicBezTo>
                  <a:cubicBezTo>
                    <a:pt x="1333254" y="1768980"/>
                    <a:pt x="1327042" y="1750413"/>
                    <a:pt x="1327042" y="1726111"/>
                  </a:cubicBezTo>
                  <a:lnTo>
                    <a:pt x="1327042" y="1629451"/>
                  </a:lnTo>
                  <a:lnTo>
                    <a:pt x="1288133" y="1629451"/>
                  </a:lnTo>
                  <a:lnTo>
                    <a:pt x="1288133" y="1597505"/>
                  </a:lnTo>
                  <a:lnTo>
                    <a:pt x="1327042" y="1597505"/>
                  </a:lnTo>
                  <a:close/>
                  <a:moveTo>
                    <a:pt x="6326543" y="1508627"/>
                  </a:moveTo>
                  <a:lnTo>
                    <a:pt x="6367910" y="1508627"/>
                  </a:lnTo>
                  <a:lnTo>
                    <a:pt x="6367910" y="1630129"/>
                  </a:lnTo>
                  <a:lnTo>
                    <a:pt x="6373747" y="1619980"/>
                  </a:lnTo>
                  <a:cubicBezTo>
                    <a:pt x="6378456" y="1614212"/>
                    <a:pt x="6384020" y="1609382"/>
                    <a:pt x="6390436" y="1605491"/>
                  </a:cubicBezTo>
                  <a:cubicBezTo>
                    <a:pt x="6403270" y="1597709"/>
                    <a:pt x="6418015" y="1593818"/>
                    <a:pt x="6434670" y="1593818"/>
                  </a:cubicBezTo>
                  <a:cubicBezTo>
                    <a:pt x="6450508" y="1593818"/>
                    <a:pt x="6463683" y="1596754"/>
                    <a:pt x="6474195" y="1602624"/>
                  </a:cubicBezTo>
                  <a:cubicBezTo>
                    <a:pt x="6484707" y="1608495"/>
                    <a:pt x="6492558" y="1617369"/>
                    <a:pt x="6497745" y="1629247"/>
                  </a:cubicBezTo>
                  <a:cubicBezTo>
                    <a:pt x="6502933" y="1641124"/>
                    <a:pt x="6505527" y="1656074"/>
                    <a:pt x="6505527" y="1674095"/>
                  </a:cubicBezTo>
                  <a:lnTo>
                    <a:pt x="6505527" y="1797377"/>
                  </a:lnTo>
                  <a:lnTo>
                    <a:pt x="6464160" y="1797377"/>
                  </a:lnTo>
                  <a:lnTo>
                    <a:pt x="6464160" y="1676553"/>
                  </a:lnTo>
                  <a:cubicBezTo>
                    <a:pt x="6464160" y="1665084"/>
                    <a:pt x="6462659" y="1655733"/>
                    <a:pt x="6459655" y="1648497"/>
                  </a:cubicBezTo>
                  <a:cubicBezTo>
                    <a:pt x="6456651" y="1641261"/>
                    <a:pt x="6452146" y="1635868"/>
                    <a:pt x="6446139" y="1632318"/>
                  </a:cubicBezTo>
                  <a:cubicBezTo>
                    <a:pt x="6440132" y="1628769"/>
                    <a:pt x="6432350" y="1626994"/>
                    <a:pt x="6422793" y="1626994"/>
                  </a:cubicBezTo>
                  <a:cubicBezTo>
                    <a:pt x="6411871" y="1626994"/>
                    <a:pt x="6402246" y="1629315"/>
                    <a:pt x="6393918" y="1633957"/>
                  </a:cubicBezTo>
                  <a:cubicBezTo>
                    <a:pt x="6385590" y="1638599"/>
                    <a:pt x="6379173" y="1645288"/>
                    <a:pt x="6374668" y="1654026"/>
                  </a:cubicBezTo>
                  <a:cubicBezTo>
                    <a:pt x="6370163" y="1662763"/>
                    <a:pt x="6367910" y="1672866"/>
                    <a:pt x="6367910" y="1684335"/>
                  </a:cubicBezTo>
                  <a:lnTo>
                    <a:pt x="6367910" y="1797377"/>
                  </a:lnTo>
                  <a:lnTo>
                    <a:pt x="6326543" y="1797377"/>
                  </a:lnTo>
                  <a:close/>
                  <a:moveTo>
                    <a:pt x="5535968" y="1508627"/>
                  </a:moveTo>
                  <a:lnTo>
                    <a:pt x="5577335" y="1508627"/>
                  </a:lnTo>
                  <a:lnTo>
                    <a:pt x="5577335" y="1630129"/>
                  </a:lnTo>
                  <a:lnTo>
                    <a:pt x="5583172" y="1619980"/>
                  </a:lnTo>
                  <a:cubicBezTo>
                    <a:pt x="5587881" y="1614212"/>
                    <a:pt x="5593445" y="1609382"/>
                    <a:pt x="5599861" y="1605491"/>
                  </a:cubicBezTo>
                  <a:cubicBezTo>
                    <a:pt x="5612695" y="1597709"/>
                    <a:pt x="5627439" y="1593818"/>
                    <a:pt x="5644096" y="1593818"/>
                  </a:cubicBezTo>
                  <a:cubicBezTo>
                    <a:pt x="5659933" y="1593818"/>
                    <a:pt x="5673107" y="1596754"/>
                    <a:pt x="5683620" y="1602624"/>
                  </a:cubicBezTo>
                  <a:cubicBezTo>
                    <a:pt x="5694132" y="1608495"/>
                    <a:pt x="5701982" y="1617369"/>
                    <a:pt x="5707170" y="1629247"/>
                  </a:cubicBezTo>
                  <a:cubicBezTo>
                    <a:pt x="5712358" y="1641124"/>
                    <a:pt x="5714952" y="1656074"/>
                    <a:pt x="5714952" y="1674095"/>
                  </a:cubicBezTo>
                  <a:lnTo>
                    <a:pt x="5714952" y="1797377"/>
                  </a:lnTo>
                  <a:lnTo>
                    <a:pt x="5673585" y="1797377"/>
                  </a:lnTo>
                  <a:lnTo>
                    <a:pt x="5673585" y="1676553"/>
                  </a:lnTo>
                  <a:cubicBezTo>
                    <a:pt x="5673585" y="1665084"/>
                    <a:pt x="5672083" y="1655733"/>
                    <a:pt x="5669080" y="1648497"/>
                  </a:cubicBezTo>
                  <a:cubicBezTo>
                    <a:pt x="5666077" y="1641261"/>
                    <a:pt x="5661571" y="1635868"/>
                    <a:pt x="5655564" y="1632318"/>
                  </a:cubicBezTo>
                  <a:cubicBezTo>
                    <a:pt x="5649557" y="1628769"/>
                    <a:pt x="5641775" y="1626994"/>
                    <a:pt x="5632218" y="1626994"/>
                  </a:cubicBezTo>
                  <a:cubicBezTo>
                    <a:pt x="5621296" y="1626994"/>
                    <a:pt x="5611671" y="1629315"/>
                    <a:pt x="5603343" y="1633957"/>
                  </a:cubicBezTo>
                  <a:cubicBezTo>
                    <a:pt x="5595015" y="1638599"/>
                    <a:pt x="5588598" y="1645288"/>
                    <a:pt x="5584093" y="1654026"/>
                  </a:cubicBezTo>
                  <a:cubicBezTo>
                    <a:pt x="5579588" y="1662763"/>
                    <a:pt x="5577335" y="1672866"/>
                    <a:pt x="5577335" y="1684335"/>
                  </a:cubicBezTo>
                  <a:lnTo>
                    <a:pt x="5577335" y="1797377"/>
                  </a:lnTo>
                  <a:lnTo>
                    <a:pt x="5535968" y="1797377"/>
                  </a:lnTo>
                  <a:close/>
                  <a:moveTo>
                    <a:pt x="4735868" y="1508627"/>
                  </a:moveTo>
                  <a:lnTo>
                    <a:pt x="4777235" y="1508627"/>
                  </a:lnTo>
                  <a:lnTo>
                    <a:pt x="4777235" y="1630130"/>
                  </a:lnTo>
                  <a:lnTo>
                    <a:pt x="4783072" y="1619980"/>
                  </a:lnTo>
                  <a:cubicBezTo>
                    <a:pt x="4787782" y="1614212"/>
                    <a:pt x="4793346" y="1609382"/>
                    <a:pt x="4799762" y="1605491"/>
                  </a:cubicBezTo>
                  <a:cubicBezTo>
                    <a:pt x="4812595" y="1597709"/>
                    <a:pt x="4827339" y="1593818"/>
                    <a:pt x="4843996" y="1593818"/>
                  </a:cubicBezTo>
                  <a:cubicBezTo>
                    <a:pt x="4859833" y="1593818"/>
                    <a:pt x="4873007" y="1596754"/>
                    <a:pt x="4883520" y="1602624"/>
                  </a:cubicBezTo>
                  <a:cubicBezTo>
                    <a:pt x="4894032" y="1608495"/>
                    <a:pt x="4901882" y="1617369"/>
                    <a:pt x="4907070" y="1629247"/>
                  </a:cubicBezTo>
                  <a:cubicBezTo>
                    <a:pt x="4912258" y="1641124"/>
                    <a:pt x="4914852" y="1656074"/>
                    <a:pt x="4914852" y="1674095"/>
                  </a:cubicBezTo>
                  <a:lnTo>
                    <a:pt x="4914852" y="1797377"/>
                  </a:lnTo>
                  <a:lnTo>
                    <a:pt x="4873485" y="1797377"/>
                  </a:lnTo>
                  <a:lnTo>
                    <a:pt x="4873485" y="1676553"/>
                  </a:lnTo>
                  <a:cubicBezTo>
                    <a:pt x="4873485" y="1665084"/>
                    <a:pt x="4871983" y="1655733"/>
                    <a:pt x="4868980" y="1648497"/>
                  </a:cubicBezTo>
                  <a:cubicBezTo>
                    <a:pt x="4865977" y="1641261"/>
                    <a:pt x="4861471" y="1635868"/>
                    <a:pt x="4855464" y="1632318"/>
                  </a:cubicBezTo>
                  <a:cubicBezTo>
                    <a:pt x="4849457" y="1628769"/>
                    <a:pt x="4841675" y="1626994"/>
                    <a:pt x="4832118" y="1626994"/>
                  </a:cubicBezTo>
                  <a:cubicBezTo>
                    <a:pt x="4821196" y="1626994"/>
                    <a:pt x="4811571" y="1629315"/>
                    <a:pt x="4803243" y="1633957"/>
                  </a:cubicBezTo>
                  <a:cubicBezTo>
                    <a:pt x="4794915" y="1638599"/>
                    <a:pt x="4788498" y="1645288"/>
                    <a:pt x="4783993" y="1654026"/>
                  </a:cubicBezTo>
                  <a:cubicBezTo>
                    <a:pt x="4779488" y="1662763"/>
                    <a:pt x="4777235" y="1672866"/>
                    <a:pt x="4777235" y="1684335"/>
                  </a:cubicBezTo>
                  <a:lnTo>
                    <a:pt x="4777235" y="1797377"/>
                  </a:lnTo>
                  <a:lnTo>
                    <a:pt x="4735868" y="1797377"/>
                  </a:lnTo>
                  <a:close/>
                  <a:moveTo>
                    <a:pt x="3440468" y="1508627"/>
                  </a:moveTo>
                  <a:lnTo>
                    <a:pt x="3481835" y="1508627"/>
                  </a:lnTo>
                  <a:lnTo>
                    <a:pt x="3481835" y="1630129"/>
                  </a:lnTo>
                  <a:lnTo>
                    <a:pt x="3487672" y="1619980"/>
                  </a:lnTo>
                  <a:cubicBezTo>
                    <a:pt x="3492382" y="1614212"/>
                    <a:pt x="3497945" y="1609382"/>
                    <a:pt x="3504362" y="1605491"/>
                  </a:cubicBezTo>
                  <a:cubicBezTo>
                    <a:pt x="3517196" y="1597709"/>
                    <a:pt x="3531940" y="1593818"/>
                    <a:pt x="3548596" y="1593818"/>
                  </a:cubicBezTo>
                  <a:cubicBezTo>
                    <a:pt x="3564433" y="1593818"/>
                    <a:pt x="3577608" y="1596754"/>
                    <a:pt x="3588120" y="1602624"/>
                  </a:cubicBezTo>
                  <a:cubicBezTo>
                    <a:pt x="3598632" y="1608495"/>
                    <a:pt x="3606483" y="1617369"/>
                    <a:pt x="3611670" y="1629247"/>
                  </a:cubicBezTo>
                  <a:cubicBezTo>
                    <a:pt x="3616858" y="1641124"/>
                    <a:pt x="3619452" y="1656074"/>
                    <a:pt x="3619452" y="1674095"/>
                  </a:cubicBezTo>
                  <a:lnTo>
                    <a:pt x="3619452" y="1797377"/>
                  </a:lnTo>
                  <a:lnTo>
                    <a:pt x="3578085" y="1797377"/>
                  </a:lnTo>
                  <a:lnTo>
                    <a:pt x="3578085" y="1676553"/>
                  </a:lnTo>
                  <a:cubicBezTo>
                    <a:pt x="3578085" y="1665084"/>
                    <a:pt x="3576584" y="1655733"/>
                    <a:pt x="3573580" y="1648497"/>
                  </a:cubicBezTo>
                  <a:cubicBezTo>
                    <a:pt x="3570577" y="1641261"/>
                    <a:pt x="3566071" y="1635868"/>
                    <a:pt x="3560064" y="1632318"/>
                  </a:cubicBezTo>
                  <a:cubicBezTo>
                    <a:pt x="3554057" y="1628769"/>
                    <a:pt x="3546276" y="1626994"/>
                    <a:pt x="3536719" y="1626994"/>
                  </a:cubicBezTo>
                  <a:cubicBezTo>
                    <a:pt x="3525797" y="1626994"/>
                    <a:pt x="3516171" y="1629315"/>
                    <a:pt x="3507843" y="1633957"/>
                  </a:cubicBezTo>
                  <a:cubicBezTo>
                    <a:pt x="3499516" y="1638599"/>
                    <a:pt x="3493099" y="1645288"/>
                    <a:pt x="3488593" y="1654026"/>
                  </a:cubicBezTo>
                  <a:cubicBezTo>
                    <a:pt x="3484088" y="1662763"/>
                    <a:pt x="3481835" y="1672866"/>
                    <a:pt x="3481835" y="1684335"/>
                  </a:cubicBezTo>
                  <a:lnTo>
                    <a:pt x="3481835" y="1797377"/>
                  </a:lnTo>
                  <a:lnTo>
                    <a:pt x="3440468" y="1797377"/>
                  </a:lnTo>
                  <a:close/>
                  <a:moveTo>
                    <a:pt x="2992793" y="1508627"/>
                  </a:moveTo>
                  <a:lnTo>
                    <a:pt x="3034161" y="1508627"/>
                  </a:lnTo>
                  <a:lnTo>
                    <a:pt x="3034161" y="1726111"/>
                  </a:lnTo>
                  <a:cubicBezTo>
                    <a:pt x="3034161" y="1734849"/>
                    <a:pt x="3035389" y="1742289"/>
                    <a:pt x="3037846" y="1748433"/>
                  </a:cubicBezTo>
                  <a:cubicBezTo>
                    <a:pt x="3040304" y="1754577"/>
                    <a:pt x="3043991" y="1759150"/>
                    <a:pt x="3048905" y="1762154"/>
                  </a:cubicBezTo>
                  <a:cubicBezTo>
                    <a:pt x="3053820" y="1765157"/>
                    <a:pt x="3059964" y="1766659"/>
                    <a:pt x="3067336" y="1766659"/>
                  </a:cubicBezTo>
                  <a:cubicBezTo>
                    <a:pt x="3070612" y="1766659"/>
                    <a:pt x="3073753" y="1766523"/>
                    <a:pt x="3076756" y="1766249"/>
                  </a:cubicBezTo>
                  <a:cubicBezTo>
                    <a:pt x="3079760" y="1765976"/>
                    <a:pt x="3082627" y="1765430"/>
                    <a:pt x="3085357" y="1764611"/>
                  </a:cubicBezTo>
                  <a:lnTo>
                    <a:pt x="3084538" y="1797787"/>
                  </a:lnTo>
                  <a:cubicBezTo>
                    <a:pt x="3079896" y="1798879"/>
                    <a:pt x="3075391" y="1799698"/>
                    <a:pt x="3071022" y="1800244"/>
                  </a:cubicBezTo>
                  <a:cubicBezTo>
                    <a:pt x="3066654" y="1800790"/>
                    <a:pt x="3062285" y="1801063"/>
                    <a:pt x="3057916" y="1801063"/>
                  </a:cubicBezTo>
                  <a:cubicBezTo>
                    <a:pt x="3036072" y="1801063"/>
                    <a:pt x="3019757" y="1794851"/>
                    <a:pt x="3008972" y="1782428"/>
                  </a:cubicBezTo>
                  <a:cubicBezTo>
                    <a:pt x="2998186" y="1770004"/>
                    <a:pt x="2992793" y="1752051"/>
                    <a:pt x="2992793" y="1728569"/>
                  </a:cubicBezTo>
                  <a:close/>
                  <a:moveTo>
                    <a:pt x="859193" y="1508627"/>
                  </a:moveTo>
                  <a:lnTo>
                    <a:pt x="900560" y="1508627"/>
                  </a:lnTo>
                  <a:lnTo>
                    <a:pt x="900560" y="1631473"/>
                  </a:lnTo>
                  <a:lnTo>
                    <a:pt x="905373" y="1621823"/>
                  </a:lnTo>
                  <a:cubicBezTo>
                    <a:pt x="909673" y="1616055"/>
                    <a:pt x="915032" y="1611021"/>
                    <a:pt x="921449" y="1606720"/>
                  </a:cubicBezTo>
                  <a:cubicBezTo>
                    <a:pt x="934282" y="1598119"/>
                    <a:pt x="949300" y="1593818"/>
                    <a:pt x="966502" y="1593818"/>
                  </a:cubicBezTo>
                  <a:cubicBezTo>
                    <a:pt x="984523" y="1593818"/>
                    <a:pt x="1000087" y="1598051"/>
                    <a:pt x="1013193" y="1606515"/>
                  </a:cubicBezTo>
                  <a:cubicBezTo>
                    <a:pt x="1026300" y="1614980"/>
                    <a:pt x="1036471" y="1626857"/>
                    <a:pt x="1043707" y="1642148"/>
                  </a:cubicBezTo>
                  <a:cubicBezTo>
                    <a:pt x="1050943" y="1657439"/>
                    <a:pt x="1054560" y="1675870"/>
                    <a:pt x="1054560" y="1697441"/>
                  </a:cubicBezTo>
                  <a:cubicBezTo>
                    <a:pt x="1054560" y="1718466"/>
                    <a:pt x="1050943" y="1736828"/>
                    <a:pt x="1043707" y="1752529"/>
                  </a:cubicBezTo>
                  <a:cubicBezTo>
                    <a:pt x="1036471" y="1768229"/>
                    <a:pt x="1026232" y="1780243"/>
                    <a:pt x="1012989" y="1788571"/>
                  </a:cubicBezTo>
                  <a:cubicBezTo>
                    <a:pt x="999746" y="1796899"/>
                    <a:pt x="984250" y="1801063"/>
                    <a:pt x="966502" y="1801063"/>
                  </a:cubicBezTo>
                  <a:cubicBezTo>
                    <a:pt x="949027" y="1801063"/>
                    <a:pt x="933872" y="1796626"/>
                    <a:pt x="921039" y="1787752"/>
                  </a:cubicBezTo>
                  <a:cubicBezTo>
                    <a:pt x="914622" y="1783315"/>
                    <a:pt x="909264" y="1778144"/>
                    <a:pt x="904963" y="1772240"/>
                  </a:cubicBezTo>
                  <a:lnTo>
                    <a:pt x="899741" y="1761548"/>
                  </a:lnTo>
                  <a:lnTo>
                    <a:pt x="899741" y="1797377"/>
                  </a:lnTo>
                  <a:lnTo>
                    <a:pt x="859193" y="1797377"/>
                  </a:lnTo>
                  <a:close/>
                  <a:moveTo>
                    <a:pt x="1135818" y="1507808"/>
                  </a:moveTo>
                  <a:cubicBezTo>
                    <a:pt x="1137730" y="1520368"/>
                    <a:pt x="1142440" y="1530129"/>
                    <a:pt x="1149949" y="1537092"/>
                  </a:cubicBezTo>
                  <a:cubicBezTo>
                    <a:pt x="1157457" y="1544055"/>
                    <a:pt x="1167765" y="1547537"/>
                    <a:pt x="1180872" y="1547537"/>
                  </a:cubicBezTo>
                  <a:cubicBezTo>
                    <a:pt x="1194251" y="1547537"/>
                    <a:pt x="1204627" y="1544055"/>
                    <a:pt x="1211999" y="1537092"/>
                  </a:cubicBezTo>
                  <a:cubicBezTo>
                    <a:pt x="1219372" y="1530129"/>
                    <a:pt x="1224014" y="1520368"/>
                    <a:pt x="1225925" y="1507808"/>
                  </a:cubicBezTo>
                  <a:lnTo>
                    <a:pt x="1247632" y="1510265"/>
                  </a:lnTo>
                  <a:cubicBezTo>
                    <a:pt x="1245994" y="1529379"/>
                    <a:pt x="1239304" y="1544465"/>
                    <a:pt x="1227563" y="1555523"/>
                  </a:cubicBezTo>
                  <a:cubicBezTo>
                    <a:pt x="1215822" y="1566582"/>
                    <a:pt x="1200258" y="1572111"/>
                    <a:pt x="1180872" y="1572111"/>
                  </a:cubicBezTo>
                  <a:cubicBezTo>
                    <a:pt x="1161758" y="1572111"/>
                    <a:pt x="1146263" y="1566582"/>
                    <a:pt x="1134385" y="1555523"/>
                  </a:cubicBezTo>
                  <a:cubicBezTo>
                    <a:pt x="1122507" y="1544465"/>
                    <a:pt x="1115749" y="1529379"/>
                    <a:pt x="1114111" y="1510265"/>
                  </a:cubicBezTo>
                  <a:close/>
                  <a:moveTo>
                    <a:pt x="5838806" y="1504531"/>
                  </a:moveTo>
                  <a:lnTo>
                    <a:pt x="5876486" y="1504531"/>
                  </a:lnTo>
                  <a:lnTo>
                    <a:pt x="5921540" y="1570882"/>
                  </a:lnTo>
                  <a:lnTo>
                    <a:pt x="5894098" y="1570882"/>
                  </a:lnTo>
                  <a:lnTo>
                    <a:pt x="5857646" y="1528696"/>
                  </a:lnTo>
                  <a:lnTo>
                    <a:pt x="5821194" y="1570882"/>
                  </a:lnTo>
                  <a:lnTo>
                    <a:pt x="5793752" y="1570882"/>
                  </a:lnTo>
                  <a:close/>
                  <a:moveTo>
                    <a:pt x="3228023" y="1488148"/>
                  </a:moveTo>
                  <a:lnTo>
                    <a:pt x="3270209" y="1488148"/>
                  </a:lnTo>
                  <a:lnTo>
                    <a:pt x="3214507" y="1570882"/>
                  </a:lnTo>
                  <a:lnTo>
                    <a:pt x="3185837" y="1570882"/>
                  </a:lnTo>
                  <a:close/>
                  <a:moveTo>
                    <a:pt x="1838306" y="1488148"/>
                  </a:moveTo>
                  <a:lnTo>
                    <a:pt x="1875988" y="1488148"/>
                  </a:lnTo>
                  <a:lnTo>
                    <a:pt x="1921040" y="1570882"/>
                  </a:lnTo>
                  <a:lnTo>
                    <a:pt x="1893599" y="1570882"/>
                  </a:lnTo>
                  <a:lnTo>
                    <a:pt x="1857147" y="1513542"/>
                  </a:lnTo>
                  <a:lnTo>
                    <a:pt x="1820694" y="1570882"/>
                  </a:lnTo>
                  <a:lnTo>
                    <a:pt x="1793253" y="1570882"/>
                  </a:lnTo>
                  <a:close/>
                  <a:moveTo>
                    <a:pt x="276206" y="1488148"/>
                  </a:moveTo>
                  <a:lnTo>
                    <a:pt x="313887" y="1488148"/>
                  </a:lnTo>
                  <a:lnTo>
                    <a:pt x="358940" y="1570882"/>
                  </a:lnTo>
                  <a:lnTo>
                    <a:pt x="331499" y="1570882"/>
                  </a:lnTo>
                  <a:lnTo>
                    <a:pt x="295047" y="1513542"/>
                  </a:lnTo>
                  <a:lnTo>
                    <a:pt x="258594" y="1570882"/>
                  </a:lnTo>
                  <a:lnTo>
                    <a:pt x="231153" y="1570882"/>
                  </a:lnTo>
                  <a:close/>
                  <a:moveTo>
                    <a:pt x="3767471" y="1485281"/>
                  </a:moveTo>
                  <a:cubicBezTo>
                    <a:pt x="3780577" y="1485281"/>
                    <a:pt x="3790816" y="1487739"/>
                    <a:pt x="3798189" y="1492653"/>
                  </a:cubicBezTo>
                  <a:cubicBezTo>
                    <a:pt x="3805561" y="1497568"/>
                    <a:pt x="3809247" y="1504668"/>
                    <a:pt x="3809247" y="1513951"/>
                  </a:cubicBezTo>
                  <a:cubicBezTo>
                    <a:pt x="3809247" y="1520778"/>
                    <a:pt x="3807677" y="1526307"/>
                    <a:pt x="3804537" y="1530539"/>
                  </a:cubicBezTo>
                  <a:cubicBezTo>
                    <a:pt x="3801397" y="1534771"/>
                    <a:pt x="3797848" y="1538389"/>
                    <a:pt x="3793888" y="1541393"/>
                  </a:cubicBezTo>
                  <a:cubicBezTo>
                    <a:pt x="3789929" y="1544396"/>
                    <a:pt x="3786380" y="1547605"/>
                    <a:pt x="3783239" y="1551018"/>
                  </a:cubicBezTo>
                  <a:cubicBezTo>
                    <a:pt x="3780099" y="1554431"/>
                    <a:pt x="3778529" y="1559005"/>
                    <a:pt x="3778529" y="1564739"/>
                  </a:cubicBezTo>
                  <a:lnTo>
                    <a:pt x="3778529" y="1570882"/>
                  </a:lnTo>
                  <a:lnTo>
                    <a:pt x="3752317" y="1570882"/>
                  </a:lnTo>
                  <a:lnTo>
                    <a:pt x="3752317" y="1562691"/>
                  </a:lnTo>
                  <a:cubicBezTo>
                    <a:pt x="3752317" y="1556684"/>
                    <a:pt x="3753545" y="1551700"/>
                    <a:pt x="3756003" y="1547741"/>
                  </a:cubicBezTo>
                  <a:cubicBezTo>
                    <a:pt x="3758460" y="1543782"/>
                    <a:pt x="3761259" y="1540369"/>
                    <a:pt x="3764399" y="1537502"/>
                  </a:cubicBezTo>
                  <a:cubicBezTo>
                    <a:pt x="3767539" y="1534635"/>
                    <a:pt x="3770338" y="1531768"/>
                    <a:pt x="3772795" y="1528901"/>
                  </a:cubicBezTo>
                  <a:cubicBezTo>
                    <a:pt x="3775253" y="1526034"/>
                    <a:pt x="3776481" y="1522689"/>
                    <a:pt x="3776481" y="1518866"/>
                  </a:cubicBezTo>
                  <a:cubicBezTo>
                    <a:pt x="3776481" y="1515317"/>
                    <a:pt x="3775048" y="1512586"/>
                    <a:pt x="3772181" y="1510675"/>
                  </a:cubicBezTo>
                  <a:cubicBezTo>
                    <a:pt x="3769314" y="1508763"/>
                    <a:pt x="3764877" y="1507808"/>
                    <a:pt x="3758870" y="1507808"/>
                  </a:cubicBezTo>
                  <a:cubicBezTo>
                    <a:pt x="3754501" y="1507808"/>
                    <a:pt x="3750337" y="1508286"/>
                    <a:pt x="3746378" y="1509241"/>
                  </a:cubicBezTo>
                  <a:cubicBezTo>
                    <a:pt x="3742418" y="1510197"/>
                    <a:pt x="3738118" y="1511903"/>
                    <a:pt x="3733476" y="1514361"/>
                  </a:cubicBezTo>
                  <a:lnTo>
                    <a:pt x="3726923" y="1494701"/>
                  </a:lnTo>
                  <a:cubicBezTo>
                    <a:pt x="3732384" y="1491425"/>
                    <a:pt x="3738527" y="1489035"/>
                    <a:pt x="3745354" y="1487534"/>
                  </a:cubicBezTo>
                  <a:cubicBezTo>
                    <a:pt x="3752180" y="1486032"/>
                    <a:pt x="3759552" y="1485281"/>
                    <a:pt x="3767471" y="1485281"/>
                  </a:cubicBezTo>
                  <a:close/>
                  <a:moveTo>
                    <a:pt x="2596220" y="1485281"/>
                  </a:moveTo>
                  <a:cubicBezTo>
                    <a:pt x="2609326" y="1485281"/>
                    <a:pt x="2619566" y="1487739"/>
                    <a:pt x="2626938" y="1492653"/>
                  </a:cubicBezTo>
                  <a:cubicBezTo>
                    <a:pt x="2634310" y="1497568"/>
                    <a:pt x="2637997" y="1504668"/>
                    <a:pt x="2637997" y="1513951"/>
                  </a:cubicBezTo>
                  <a:cubicBezTo>
                    <a:pt x="2637997" y="1520778"/>
                    <a:pt x="2636426" y="1526307"/>
                    <a:pt x="2633287" y="1530539"/>
                  </a:cubicBezTo>
                  <a:cubicBezTo>
                    <a:pt x="2630146" y="1534771"/>
                    <a:pt x="2626597" y="1538389"/>
                    <a:pt x="2622637" y="1541393"/>
                  </a:cubicBezTo>
                  <a:cubicBezTo>
                    <a:pt x="2618679" y="1544396"/>
                    <a:pt x="2615128" y="1547605"/>
                    <a:pt x="2611988" y="1551018"/>
                  </a:cubicBezTo>
                  <a:cubicBezTo>
                    <a:pt x="2608848" y="1554431"/>
                    <a:pt x="2607279" y="1559005"/>
                    <a:pt x="2607279" y="1564739"/>
                  </a:cubicBezTo>
                  <a:lnTo>
                    <a:pt x="2607279" y="1570882"/>
                  </a:lnTo>
                  <a:lnTo>
                    <a:pt x="2581066" y="1570882"/>
                  </a:lnTo>
                  <a:lnTo>
                    <a:pt x="2581066" y="1562691"/>
                  </a:lnTo>
                  <a:cubicBezTo>
                    <a:pt x="2581066" y="1556684"/>
                    <a:pt x="2582294" y="1551700"/>
                    <a:pt x="2584751" y="1547741"/>
                  </a:cubicBezTo>
                  <a:cubicBezTo>
                    <a:pt x="2587209" y="1543782"/>
                    <a:pt x="2590008" y="1540369"/>
                    <a:pt x="2593148" y="1537502"/>
                  </a:cubicBezTo>
                  <a:cubicBezTo>
                    <a:pt x="2596288" y="1534635"/>
                    <a:pt x="2599087" y="1531768"/>
                    <a:pt x="2601544" y="1528901"/>
                  </a:cubicBezTo>
                  <a:cubicBezTo>
                    <a:pt x="2604002" y="1526034"/>
                    <a:pt x="2605231" y="1522689"/>
                    <a:pt x="2605231" y="1518866"/>
                  </a:cubicBezTo>
                  <a:cubicBezTo>
                    <a:pt x="2605231" y="1515317"/>
                    <a:pt x="2603797" y="1512586"/>
                    <a:pt x="2600930" y="1510675"/>
                  </a:cubicBezTo>
                  <a:cubicBezTo>
                    <a:pt x="2598063" y="1508763"/>
                    <a:pt x="2593626" y="1507808"/>
                    <a:pt x="2587619" y="1507808"/>
                  </a:cubicBezTo>
                  <a:cubicBezTo>
                    <a:pt x="2583250" y="1507808"/>
                    <a:pt x="2579086" y="1508286"/>
                    <a:pt x="2575127" y="1509241"/>
                  </a:cubicBezTo>
                  <a:cubicBezTo>
                    <a:pt x="2571168" y="1510197"/>
                    <a:pt x="2566867" y="1511903"/>
                    <a:pt x="2562225" y="1514361"/>
                  </a:cubicBezTo>
                  <a:lnTo>
                    <a:pt x="2555672" y="1494701"/>
                  </a:lnTo>
                  <a:cubicBezTo>
                    <a:pt x="2561134" y="1491425"/>
                    <a:pt x="2567277" y="1489035"/>
                    <a:pt x="2574103" y="1487534"/>
                  </a:cubicBezTo>
                  <a:cubicBezTo>
                    <a:pt x="2580929" y="1486032"/>
                    <a:pt x="2588301" y="1485281"/>
                    <a:pt x="2596220" y="1485281"/>
                  </a:cubicBezTo>
                  <a:close/>
                  <a:moveTo>
                    <a:pt x="5933827" y="1466850"/>
                  </a:moveTo>
                  <a:lnTo>
                    <a:pt x="5970689" y="1466850"/>
                  </a:lnTo>
                  <a:lnTo>
                    <a:pt x="5923997" y="1528286"/>
                  </a:lnTo>
                  <a:lnTo>
                    <a:pt x="5899014" y="1528286"/>
                  </a:lnTo>
                  <a:close/>
                  <a:moveTo>
                    <a:pt x="1197664" y="1466850"/>
                  </a:moveTo>
                  <a:lnTo>
                    <a:pt x="1239031" y="1466850"/>
                  </a:lnTo>
                  <a:lnTo>
                    <a:pt x="1191930" y="1522962"/>
                  </a:lnTo>
                  <a:lnTo>
                    <a:pt x="1164898" y="1522962"/>
                  </a:lnTo>
                  <a:close/>
                  <a:moveTo>
                    <a:pt x="2005251" y="1340577"/>
                  </a:moveTo>
                  <a:lnTo>
                    <a:pt x="2048256" y="1340987"/>
                  </a:lnTo>
                  <a:lnTo>
                    <a:pt x="2048666" y="1381944"/>
                  </a:lnTo>
                  <a:lnTo>
                    <a:pt x="2005660" y="1381535"/>
                  </a:lnTo>
                  <a:close/>
                  <a:moveTo>
                    <a:pt x="4388053" y="1253338"/>
                  </a:moveTo>
                  <a:lnTo>
                    <a:pt x="4436793" y="1253338"/>
                  </a:lnTo>
                  <a:lnTo>
                    <a:pt x="4436793" y="1286513"/>
                  </a:lnTo>
                  <a:cubicBezTo>
                    <a:pt x="4436793" y="1294705"/>
                    <a:pt x="4435905" y="1302487"/>
                    <a:pt x="4434131" y="1309859"/>
                  </a:cubicBezTo>
                  <a:cubicBezTo>
                    <a:pt x="4432355" y="1317232"/>
                    <a:pt x="4429488" y="1324399"/>
                    <a:pt x="4425530" y="1331362"/>
                  </a:cubicBezTo>
                  <a:cubicBezTo>
                    <a:pt x="4421570" y="1338325"/>
                    <a:pt x="4416041" y="1345356"/>
                    <a:pt x="4408942" y="1352455"/>
                  </a:cubicBezTo>
                  <a:lnTo>
                    <a:pt x="4390920" y="1338529"/>
                  </a:lnTo>
                  <a:cubicBezTo>
                    <a:pt x="4396381" y="1332795"/>
                    <a:pt x="4400545" y="1327471"/>
                    <a:pt x="4403412" y="1322556"/>
                  </a:cubicBezTo>
                  <a:cubicBezTo>
                    <a:pt x="4406280" y="1317641"/>
                    <a:pt x="4408327" y="1312726"/>
                    <a:pt x="4409556" y="1307811"/>
                  </a:cubicBezTo>
                  <a:lnTo>
                    <a:pt x="4410273" y="1302077"/>
                  </a:lnTo>
                  <a:lnTo>
                    <a:pt x="4388053" y="1302077"/>
                  </a:lnTo>
                  <a:close/>
                  <a:moveTo>
                    <a:pt x="559003" y="1253338"/>
                  </a:moveTo>
                  <a:lnTo>
                    <a:pt x="607743" y="1253338"/>
                  </a:lnTo>
                  <a:lnTo>
                    <a:pt x="607743" y="1286513"/>
                  </a:lnTo>
                  <a:cubicBezTo>
                    <a:pt x="607743" y="1294705"/>
                    <a:pt x="606855" y="1302487"/>
                    <a:pt x="605081" y="1309859"/>
                  </a:cubicBezTo>
                  <a:cubicBezTo>
                    <a:pt x="603306" y="1317232"/>
                    <a:pt x="600439" y="1324399"/>
                    <a:pt x="596479" y="1331362"/>
                  </a:cubicBezTo>
                  <a:cubicBezTo>
                    <a:pt x="592520" y="1338325"/>
                    <a:pt x="586991" y="1345356"/>
                    <a:pt x="579892" y="1352455"/>
                  </a:cubicBezTo>
                  <a:lnTo>
                    <a:pt x="561870" y="1338529"/>
                  </a:lnTo>
                  <a:cubicBezTo>
                    <a:pt x="567331" y="1332795"/>
                    <a:pt x="571496" y="1327471"/>
                    <a:pt x="574363" y="1322556"/>
                  </a:cubicBezTo>
                  <a:cubicBezTo>
                    <a:pt x="577229" y="1317641"/>
                    <a:pt x="579277" y="1312726"/>
                    <a:pt x="580506" y="1307811"/>
                  </a:cubicBezTo>
                  <a:lnTo>
                    <a:pt x="581223" y="1302077"/>
                  </a:lnTo>
                  <a:lnTo>
                    <a:pt x="559003" y="1302077"/>
                  </a:lnTo>
                  <a:close/>
                  <a:moveTo>
                    <a:pt x="4045944" y="1210332"/>
                  </a:moveTo>
                  <a:cubicBezTo>
                    <a:pt x="4031199" y="1210332"/>
                    <a:pt x="4018775" y="1210878"/>
                    <a:pt x="4008672" y="1211971"/>
                  </a:cubicBezTo>
                  <a:cubicBezTo>
                    <a:pt x="3998569" y="1213063"/>
                    <a:pt x="3990515" y="1214769"/>
                    <a:pt x="3984508" y="1217090"/>
                  </a:cubicBezTo>
                  <a:cubicBezTo>
                    <a:pt x="3978500" y="1219411"/>
                    <a:pt x="3974200" y="1222620"/>
                    <a:pt x="3971606" y="1226715"/>
                  </a:cubicBezTo>
                  <a:cubicBezTo>
                    <a:pt x="3969012" y="1230811"/>
                    <a:pt x="3967715" y="1235726"/>
                    <a:pt x="3967715" y="1241460"/>
                  </a:cubicBezTo>
                  <a:cubicBezTo>
                    <a:pt x="3967715" y="1251836"/>
                    <a:pt x="3971265" y="1260232"/>
                    <a:pt x="3978364" y="1266649"/>
                  </a:cubicBezTo>
                  <a:cubicBezTo>
                    <a:pt x="3985463" y="1273066"/>
                    <a:pt x="3995293" y="1276274"/>
                    <a:pt x="4007853" y="1276274"/>
                  </a:cubicBezTo>
                  <a:cubicBezTo>
                    <a:pt x="4017956" y="1276274"/>
                    <a:pt x="4026830" y="1273885"/>
                    <a:pt x="4034476" y="1269106"/>
                  </a:cubicBezTo>
                  <a:cubicBezTo>
                    <a:pt x="4042121" y="1264328"/>
                    <a:pt x="4048196" y="1257843"/>
                    <a:pt x="4052702" y="1249652"/>
                  </a:cubicBezTo>
                  <a:cubicBezTo>
                    <a:pt x="4057207" y="1241460"/>
                    <a:pt x="4059460" y="1232040"/>
                    <a:pt x="4059460" y="1221391"/>
                  </a:cubicBezTo>
                  <a:lnTo>
                    <a:pt x="4059460" y="1210332"/>
                  </a:lnTo>
                  <a:close/>
                  <a:moveTo>
                    <a:pt x="2055219" y="1210332"/>
                  </a:moveTo>
                  <a:cubicBezTo>
                    <a:pt x="2040474" y="1210332"/>
                    <a:pt x="2028050" y="1210878"/>
                    <a:pt x="2017948" y="1211971"/>
                  </a:cubicBezTo>
                  <a:cubicBezTo>
                    <a:pt x="2007845" y="1213063"/>
                    <a:pt x="1999790" y="1214769"/>
                    <a:pt x="1993783" y="1217090"/>
                  </a:cubicBezTo>
                  <a:cubicBezTo>
                    <a:pt x="1987776" y="1219411"/>
                    <a:pt x="1983475" y="1222620"/>
                    <a:pt x="1980881" y="1226715"/>
                  </a:cubicBezTo>
                  <a:cubicBezTo>
                    <a:pt x="1978287" y="1230811"/>
                    <a:pt x="1976991" y="1235726"/>
                    <a:pt x="1976991" y="1241460"/>
                  </a:cubicBezTo>
                  <a:cubicBezTo>
                    <a:pt x="1976991" y="1251836"/>
                    <a:pt x="1980540" y="1260232"/>
                    <a:pt x="1987639" y="1266649"/>
                  </a:cubicBezTo>
                  <a:cubicBezTo>
                    <a:pt x="1994738" y="1273066"/>
                    <a:pt x="2004568" y="1276274"/>
                    <a:pt x="2017129" y="1276274"/>
                  </a:cubicBezTo>
                  <a:cubicBezTo>
                    <a:pt x="2027231" y="1276274"/>
                    <a:pt x="2036106" y="1273885"/>
                    <a:pt x="2043751" y="1269106"/>
                  </a:cubicBezTo>
                  <a:cubicBezTo>
                    <a:pt x="2051396" y="1264328"/>
                    <a:pt x="2057472" y="1257843"/>
                    <a:pt x="2061977" y="1249652"/>
                  </a:cubicBezTo>
                  <a:cubicBezTo>
                    <a:pt x="2066482" y="1241460"/>
                    <a:pt x="2068735" y="1232040"/>
                    <a:pt x="2068735" y="1221391"/>
                  </a:cubicBezTo>
                  <a:lnTo>
                    <a:pt x="2068735" y="1210332"/>
                  </a:lnTo>
                  <a:close/>
                  <a:moveTo>
                    <a:pt x="359769" y="1210332"/>
                  </a:moveTo>
                  <a:cubicBezTo>
                    <a:pt x="345024" y="1210332"/>
                    <a:pt x="332600" y="1210878"/>
                    <a:pt x="322498" y="1211971"/>
                  </a:cubicBezTo>
                  <a:cubicBezTo>
                    <a:pt x="312395" y="1213063"/>
                    <a:pt x="304340" y="1214769"/>
                    <a:pt x="298333" y="1217090"/>
                  </a:cubicBezTo>
                  <a:cubicBezTo>
                    <a:pt x="292326" y="1219411"/>
                    <a:pt x="288025" y="1222620"/>
                    <a:pt x="285431" y="1226715"/>
                  </a:cubicBezTo>
                  <a:cubicBezTo>
                    <a:pt x="282837" y="1230811"/>
                    <a:pt x="281540" y="1235726"/>
                    <a:pt x="281540" y="1241460"/>
                  </a:cubicBezTo>
                  <a:cubicBezTo>
                    <a:pt x="281540" y="1251836"/>
                    <a:pt x="285090" y="1260232"/>
                    <a:pt x="292189" y="1266649"/>
                  </a:cubicBezTo>
                  <a:cubicBezTo>
                    <a:pt x="299289" y="1273066"/>
                    <a:pt x="309118" y="1276274"/>
                    <a:pt x="321678" y="1276274"/>
                  </a:cubicBezTo>
                  <a:cubicBezTo>
                    <a:pt x="331781" y="1276274"/>
                    <a:pt x="340655" y="1273885"/>
                    <a:pt x="348301" y="1269106"/>
                  </a:cubicBezTo>
                  <a:cubicBezTo>
                    <a:pt x="355946" y="1264328"/>
                    <a:pt x="362022" y="1257843"/>
                    <a:pt x="366527" y="1249652"/>
                  </a:cubicBezTo>
                  <a:cubicBezTo>
                    <a:pt x="371032" y="1241460"/>
                    <a:pt x="373285" y="1232040"/>
                    <a:pt x="373285" y="1221391"/>
                  </a:cubicBezTo>
                  <a:lnTo>
                    <a:pt x="373285" y="1210332"/>
                  </a:lnTo>
                  <a:close/>
                  <a:moveTo>
                    <a:pt x="4690063" y="1130875"/>
                  </a:moveTo>
                  <a:cubicBezTo>
                    <a:pt x="4673133" y="1130875"/>
                    <a:pt x="4659481" y="1136882"/>
                    <a:pt x="4649105" y="1148896"/>
                  </a:cubicBezTo>
                  <a:cubicBezTo>
                    <a:pt x="4638729" y="1160910"/>
                    <a:pt x="4633541" y="1178659"/>
                    <a:pt x="4633541" y="1202141"/>
                  </a:cubicBezTo>
                  <a:cubicBezTo>
                    <a:pt x="4633541" y="1225350"/>
                    <a:pt x="4638729" y="1243098"/>
                    <a:pt x="4649105" y="1255386"/>
                  </a:cubicBezTo>
                  <a:cubicBezTo>
                    <a:pt x="4659481" y="1267673"/>
                    <a:pt x="4673133" y="1273816"/>
                    <a:pt x="4690063" y="1273816"/>
                  </a:cubicBezTo>
                  <a:cubicBezTo>
                    <a:pt x="4707265" y="1273816"/>
                    <a:pt x="4720985" y="1267673"/>
                    <a:pt x="4731225" y="1255386"/>
                  </a:cubicBezTo>
                  <a:cubicBezTo>
                    <a:pt x="4741464" y="1243098"/>
                    <a:pt x="4746584" y="1225350"/>
                    <a:pt x="4746584" y="1202141"/>
                  </a:cubicBezTo>
                  <a:cubicBezTo>
                    <a:pt x="4746584" y="1178659"/>
                    <a:pt x="4741464" y="1160910"/>
                    <a:pt x="4731225" y="1148896"/>
                  </a:cubicBezTo>
                  <a:cubicBezTo>
                    <a:pt x="4720985" y="1136882"/>
                    <a:pt x="4707265" y="1130875"/>
                    <a:pt x="4690063" y="1130875"/>
                  </a:cubicBezTo>
                  <a:close/>
                  <a:moveTo>
                    <a:pt x="3489608" y="1130875"/>
                  </a:moveTo>
                  <a:cubicBezTo>
                    <a:pt x="3472132" y="1130875"/>
                    <a:pt x="3458207" y="1136882"/>
                    <a:pt x="3447831" y="1148896"/>
                  </a:cubicBezTo>
                  <a:cubicBezTo>
                    <a:pt x="3437455" y="1160910"/>
                    <a:pt x="3432267" y="1177157"/>
                    <a:pt x="3432267" y="1197636"/>
                  </a:cubicBezTo>
                  <a:cubicBezTo>
                    <a:pt x="3432267" y="1218387"/>
                    <a:pt x="3437455" y="1234770"/>
                    <a:pt x="3447831" y="1246785"/>
                  </a:cubicBezTo>
                  <a:cubicBezTo>
                    <a:pt x="3458207" y="1258799"/>
                    <a:pt x="3472132" y="1264806"/>
                    <a:pt x="3489608" y="1264806"/>
                  </a:cubicBezTo>
                  <a:cubicBezTo>
                    <a:pt x="3507356" y="1264806"/>
                    <a:pt x="3521350" y="1258799"/>
                    <a:pt x="3531589" y="1246785"/>
                  </a:cubicBezTo>
                  <a:cubicBezTo>
                    <a:pt x="3541828" y="1234770"/>
                    <a:pt x="3546948" y="1218387"/>
                    <a:pt x="3546948" y="1197636"/>
                  </a:cubicBezTo>
                  <a:cubicBezTo>
                    <a:pt x="3546948" y="1177157"/>
                    <a:pt x="3541828" y="1160910"/>
                    <a:pt x="3531589" y="1148896"/>
                  </a:cubicBezTo>
                  <a:cubicBezTo>
                    <a:pt x="3521350" y="1136882"/>
                    <a:pt x="3507356" y="1130875"/>
                    <a:pt x="3489608" y="1130875"/>
                  </a:cubicBezTo>
                  <a:close/>
                  <a:moveTo>
                    <a:pt x="6336764" y="1130465"/>
                  </a:moveTo>
                  <a:cubicBezTo>
                    <a:pt x="6319834" y="1130738"/>
                    <a:pt x="6306182" y="1136882"/>
                    <a:pt x="6295806" y="1148896"/>
                  </a:cubicBezTo>
                  <a:cubicBezTo>
                    <a:pt x="6285429" y="1160910"/>
                    <a:pt x="6280242" y="1178659"/>
                    <a:pt x="6280242" y="1202141"/>
                  </a:cubicBezTo>
                  <a:cubicBezTo>
                    <a:pt x="6280242" y="1225350"/>
                    <a:pt x="6285429" y="1243098"/>
                    <a:pt x="6295806" y="1255386"/>
                  </a:cubicBezTo>
                  <a:cubicBezTo>
                    <a:pt x="6306182" y="1267673"/>
                    <a:pt x="6319834" y="1273816"/>
                    <a:pt x="6336764" y="1273816"/>
                  </a:cubicBezTo>
                  <a:cubicBezTo>
                    <a:pt x="6353965" y="1273816"/>
                    <a:pt x="6367754" y="1267673"/>
                    <a:pt x="6378130" y="1255386"/>
                  </a:cubicBezTo>
                  <a:cubicBezTo>
                    <a:pt x="6388506" y="1243098"/>
                    <a:pt x="6393694" y="1225350"/>
                    <a:pt x="6393694" y="1202141"/>
                  </a:cubicBezTo>
                  <a:cubicBezTo>
                    <a:pt x="6393694" y="1178659"/>
                    <a:pt x="6388506" y="1160910"/>
                    <a:pt x="6378130" y="1148896"/>
                  </a:cubicBezTo>
                  <a:cubicBezTo>
                    <a:pt x="6367754" y="1136882"/>
                    <a:pt x="6353965" y="1130738"/>
                    <a:pt x="6336764" y="1130465"/>
                  </a:cubicBezTo>
                  <a:close/>
                  <a:moveTo>
                    <a:pt x="3022064" y="1130465"/>
                  </a:moveTo>
                  <a:cubicBezTo>
                    <a:pt x="3005134" y="1130738"/>
                    <a:pt x="2991482" y="1136882"/>
                    <a:pt x="2981106" y="1148896"/>
                  </a:cubicBezTo>
                  <a:cubicBezTo>
                    <a:pt x="2970730" y="1160910"/>
                    <a:pt x="2965542" y="1178659"/>
                    <a:pt x="2965542" y="1202141"/>
                  </a:cubicBezTo>
                  <a:cubicBezTo>
                    <a:pt x="2965542" y="1225350"/>
                    <a:pt x="2970730" y="1243098"/>
                    <a:pt x="2981106" y="1255386"/>
                  </a:cubicBezTo>
                  <a:cubicBezTo>
                    <a:pt x="2991482" y="1267673"/>
                    <a:pt x="3005134" y="1273816"/>
                    <a:pt x="3022064" y="1273816"/>
                  </a:cubicBezTo>
                  <a:cubicBezTo>
                    <a:pt x="3039266" y="1273816"/>
                    <a:pt x="3053055" y="1267673"/>
                    <a:pt x="3063431" y="1255386"/>
                  </a:cubicBezTo>
                  <a:cubicBezTo>
                    <a:pt x="3073806" y="1243098"/>
                    <a:pt x="3078994" y="1225350"/>
                    <a:pt x="3078994" y="1202141"/>
                  </a:cubicBezTo>
                  <a:cubicBezTo>
                    <a:pt x="3078994" y="1178659"/>
                    <a:pt x="3073806" y="1160910"/>
                    <a:pt x="3063431" y="1148896"/>
                  </a:cubicBezTo>
                  <a:cubicBezTo>
                    <a:pt x="3053055" y="1136882"/>
                    <a:pt x="3039266" y="1130738"/>
                    <a:pt x="3022064" y="1130465"/>
                  </a:cubicBezTo>
                  <a:close/>
                  <a:moveTo>
                    <a:pt x="1802863" y="1130465"/>
                  </a:moveTo>
                  <a:cubicBezTo>
                    <a:pt x="1785935" y="1130738"/>
                    <a:pt x="1772282" y="1136882"/>
                    <a:pt x="1761906" y="1148896"/>
                  </a:cubicBezTo>
                  <a:cubicBezTo>
                    <a:pt x="1751531" y="1160910"/>
                    <a:pt x="1746342" y="1178659"/>
                    <a:pt x="1746342" y="1202141"/>
                  </a:cubicBezTo>
                  <a:cubicBezTo>
                    <a:pt x="1746342" y="1225350"/>
                    <a:pt x="1751531" y="1243098"/>
                    <a:pt x="1761906" y="1255386"/>
                  </a:cubicBezTo>
                  <a:cubicBezTo>
                    <a:pt x="1772282" y="1267673"/>
                    <a:pt x="1785935" y="1273816"/>
                    <a:pt x="1802863" y="1273816"/>
                  </a:cubicBezTo>
                  <a:cubicBezTo>
                    <a:pt x="1820066" y="1273816"/>
                    <a:pt x="1833855" y="1267673"/>
                    <a:pt x="1844231" y="1255386"/>
                  </a:cubicBezTo>
                  <a:cubicBezTo>
                    <a:pt x="1854607" y="1243098"/>
                    <a:pt x="1859795" y="1225350"/>
                    <a:pt x="1859795" y="1202141"/>
                  </a:cubicBezTo>
                  <a:cubicBezTo>
                    <a:pt x="1859795" y="1178659"/>
                    <a:pt x="1854607" y="1160910"/>
                    <a:pt x="1844231" y="1148896"/>
                  </a:cubicBezTo>
                  <a:cubicBezTo>
                    <a:pt x="1833855" y="1136882"/>
                    <a:pt x="1820066" y="1130738"/>
                    <a:pt x="1802863" y="1130465"/>
                  </a:cubicBezTo>
                  <a:close/>
                  <a:moveTo>
                    <a:pt x="6061881" y="1102205"/>
                  </a:moveTo>
                  <a:lnTo>
                    <a:pt x="6061881" y="1225487"/>
                  </a:lnTo>
                  <a:cubicBezTo>
                    <a:pt x="6061881" y="1236136"/>
                    <a:pt x="6063315" y="1245010"/>
                    <a:pt x="6066182" y="1252109"/>
                  </a:cubicBezTo>
                  <a:cubicBezTo>
                    <a:pt x="6069049" y="1259208"/>
                    <a:pt x="6073554" y="1264465"/>
                    <a:pt x="6079698" y="1267878"/>
                  </a:cubicBezTo>
                  <a:cubicBezTo>
                    <a:pt x="6085842" y="1271291"/>
                    <a:pt x="6093555" y="1272997"/>
                    <a:pt x="6102839" y="1272997"/>
                  </a:cubicBezTo>
                  <a:cubicBezTo>
                    <a:pt x="6113214" y="1272724"/>
                    <a:pt x="6122361" y="1270267"/>
                    <a:pt x="6130280" y="1265625"/>
                  </a:cubicBezTo>
                  <a:cubicBezTo>
                    <a:pt x="6138199" y="1260983"/>
                    <a:pt x="6144411" y="1254362"/>
                    <a:pt x="6148916" y="1245761"/>
                  </a:cubicBezTo>
                  <a:cubicBezTo>
                    <a:pt x="6153421" y="1237160"/>
                    <a:pt x="6155537" y="1226988"/>
                    <a:pt x="6155265" y="1215247"/>
                  </a:cubicBezTo>
                  <a:lnTo>
                    <a:pt x="6155674" y="1102614"/>
                  </a:lnTo>
                  <a:lnTo>
                    <a:pt x="6196631" y="1102205"/>
                  </a:lnTo>
                  <a:lnTo>
                    <a:pt x="6196631" y="1302077"/>
                  </a:lnTo>
                  <a:lnTo>
                    <a:pt x="6156493" y="1302077"/>
                  </a:lnTo>
                  <a:lnTo>
                    <a:pt x="6156493" y="1268390"/>
                  </a:lnTo>
                  <a:lnTo>
                    <a:pt x="6151168" y="1278527"/>
                  </a:lnTo>
                  <a:cubicBezTo>
                    <a:pt x="6146800" y="1284397"/>
                    <a:pt x="6141611" y="1289380"/>
                    <a:pt x="6135605" y="1293476"/>
                  </a:cubicBezTo>
                  <a:cubicBezTo>
                    <a:pt x="6123590" y="1301668"/>
                    <a:pt x="6109392" y="1305763"/>
                    <a:pt x="6093009" y="1305763"/>
                  </a:cubicBezTo>
                  <a:cubicBezTo>
                    <a:pt x="6076899" y="1305763"/>
                    <a:pt x="6063451" y="1302760"/>
                    <a:pt x="6052666" y="1296753"/>
                  </a:cubicBezTo>
                  <a:cubicBezTo>
                    <a:pt x="6041880" y="1290746"/>
                    <a:pt x="6033894" y="1281803"/>
                    <a:pt x="6028706" y="1269926"/>
                  </a:cubicBezTo>
                  <a:cubicBezTo>
                    <a:pt x="6023518" y="1258048"/>
                    <a:pt x="6020787" y="1243098"/>
                    <a:pt x="6020514" y="1225077"/>
                  </a:cubicBezTo>
                  <a:lnTo>
                    <a:pt x="6020924" y="1102614"/>
                  </a:lnTo>
                  <a:close/>
                  <a:moveTo>
                    <a:pt x="5109381" y="1102205"/>
                  </a:moveTo>
                  <a:lnTo>
                    <a:pt x="5109381" y="1225487"/>
                  </a:lnTo>
                  <a:cubicBezTo>
                    <a:pt x="5109381" y="1236136"/>
                    <a:pt x="5110815" y="1245010"/>
                    <a:pt x="5113682" y="1252109"/>
                  </a:cubicBezTo>
                  <a:cubicBezTo>
                    <a:pt x="5116548" y="1259208"/>
                    <a:pt x="5121054" y="1264465"/>
                    <a:pt x="5127198" y="1267878"/>
                  </a:cubicBezTo>
                  <a:cubicBezTo>
                    <a:pt x="5133341" y="1271291"/>
                    <a:pt x="5141055" y="1272997"/>
                    <a:pt x="5150339" y="1272997"/>
                  </a:cubicBezTo>
                  <a:cubicBezTo>
                    <a:pt x="5160715" y="1272724"/>
                    <a:pt x="5169861" y="1270267"/>
                    <a:pt x="5177780" y="1265625"/>
                  </a:cubicBezTo>
                  <a:cubicBezTo>
                    <a:pt x="5185699" y="1260983"/>
                    <a:pt x="5191910" y="1254362"/>
                    <a:pt x="5196416" y="1245761"/>
                  </a:cubicBezTo>
                  <a:cubicBezTo>
                    <a:pt x="5200921" y="1237160"/>
                    <a:pt x="5203037" y="1226988"/>
                    <a:pt x="5202764" y="1215247"/>
                  </a:cubicBezTo>
                  <a:lnTo>
                    <a:pt x="5203174" y="1102614"/>
                  </a:lnTo>
                  <a:lnTo>
                    <a:pt x="5244131" y="1102205"/>
                  </a:lnTo>
                  <a:lnTo>
                    <a:pt x="5244131" y="1302077"/>
                  </a:lnTo>
                  <a:lnTo>
                    <a:pt x="5203993" y="1302077"/>
                  </a:lnTo>
                  <a:lnTo>
                    <a:pt x="5203993" y="1268389"/>
                  </a:lnTo>
                  <a:lnTo>
                    <a:pt x="5198668" y="1278527"/>
                  </a:lnTo>
                  <a:cubicBezTo>
                    <a:pt x="5194300" y="1284397"/>
                    <a:pt x="5189111" y="1289380"/>
                    <a:pt x="5183104" y="1293476"/>
                  </a:cubicBezTo>
                  <a:cubicBezTo>
                    <a:pt x="5171090" y="1301668"/>
                    <a:pt x="5156892" y="1305763"/>
                    <a:pt x="5140509" y="1305763"/>
                  </a:cubicBezTo>
                  <a:cubicBezTo>
                    <a:pt x="5124399" y="1305763"/>
                    <a:pt x="5110951" y="1302760"/>
                    <a:pt x="5100166" y="1296753"/>
                  </a:cubicBezTo>
                  <a:cubicBezTo>
                    <a:pt x="5089380" y="1290746"/>
                    <a:pt x="5081394" y="1281803"/>
                    <a:pt x="5076206" y="1269926"/>
                  </a:cubicBezTo>
                  <a:cubicBezTo>
                    <a:pt x="5071018" y="1258048"/>
                    <a:pt x="5068287" y="1243098"/>
                    <a:pt x="5068014" y="1225077"/>
                  </a:cubicBezTo>
                  <a:lnTo>
                    <a:pt x="5068424" y="1102614"/>
                  </a:lnTo>
                  <a:close/>
                  <a:moveTo>
                    <a:pt x="1194607" y="1102205"/>
                  </a:moveTo>
                  <a:lnTo>
                    <a:pt x="1194607" y="1225487"/>
                  </a:lnTo>
                  <a:cubicBezTo>
                    <a:pt x="1194607" y="1236136"/>
                    <a:pt x="1196040" y="1245010"/>
                    <a:pt x="1198907" y="1252109"/>
                  </a:cubicBezTo>
                  <a:cubicBezTo>
                    <a:pt x="1201774" y="1259208"/>
                    <a:pt x="1206280" y="1264465"/>
                    <a:pt x="1212423" y="1267878"/>
                  </a:cubicBezTo>
                  <a:cubicBezTo>
                    <a:pt x="1218567" y="1271291"/>
                    <a:pt x="1226281" y="1272997"/>
                    <a:pt x="1235564" y="1272997"/>
                  </a:cubicBezTo>
                  <a:cubicBezTo>
                    <a:pt x="1245940" y="1272724"/>
                    <a:pt x="1255087" y="1270267"/>
                    <a:pt x="1263006" y="1265625"/>
                  </a:cubicBezTo>
                  <a:cubicBezTo>
                    <a:pt x="1270924" y="1260983"/>
                    <a:pt x="1277136" y="1254362"/>
                    <a:pt x="1281641" y="1245761"/>
                  </a:cubicBezTo>
                  <a:cubicBezTo>
                    <a:pt x="1286147" y="1237160"/>
                    <a:pt x="1288263" y="1226988"/>
                    <a:pt x="1287990" y="1215247"/>
                  </a:cubicBezTo>
                  <a:lnTo>
                    <a:pt x="1288399" y="1102614"/>
                  </a:lnTo>
                  <a:lnTo>
                    <a:pt x="1329357" y="1102205"/>
                  </a:lnTo>
                  <a:lnTo>
                    <a:pt x="1329357" y="1302077"/>
                  </a:lnTo>
                  <a:lnTo>
                    <a:pt x="1289219" y="1302077"/>
                  </a:lnTo>
                  <a:lnTo>
                    <a:pt x="1289219" y="1268390"/>
                  </a:lnTo>
                  <a:lnTo>
                    <a:pt x="1283894" y="1278527"/>
                  </a:lnTo>
                  <a:cubicBezTo>
                    <a:pt x="1279525" y="1284397"/>
                    <a:pt x="1274337" y="1289380"/>
                    <a:pt x="1268330" y="1293476"/>
                  </a:cubicBezTo>
                  <a:cubicBezTo>
                    <a:pt x="1256316" y="1301668"/>
                    <a:pt x="1242118" y="1305763"/>
                    <a:pt x="1225735" y="1305763"/>
                  </a:cubicBezTo>
                  <a:cubicBezTo>
                    <a:pt x="1209624" y="1305763"/>
                    <a:pt x="1196177" y="1302760"/>
                    <a:pt x="1185391" y="1296753"/>
                  </a:cubicBezTo>
                  <a:cubicBezTo>
                    <a:pt x="1174606" y="1290746"/>
                    <a:pt x="1166619" y="1281803"/>
                    <a:pt x="1161431" y="1269926"/>
                  </a:cubicBezTo>
                  <a:cubicBezTo>
                    <a:pt x="1156243" y="1258048"/>
                    <a:pt x="1153513" y="1243098"/>
                    <a:pt x="1153240" y="1225077"/>
                  </a:cubicBezTo>
                  <a:lnTo>
                    <a:pt x="1153649" y="1102614"/>
                  </a:lnTo>
                  <a:close/>
                  <a:moveTo>
                    <a:pt x="468668" y="1102205"/>
                  </a:moveTo>
                  <a:lnTo>
                    <a:pt x="509626" y="1102614"/>
                  </a:lnTo>
                  <a:lnTo>
                    <a:pt x="510035" y="1302077"/>
                  </a:lnTo>
                  <a:lnTo>
                    <a:pt x="468668" y="1302077"/>
                  </a:lnTo>
                  <a:close/>
                  <a:moveTo>
                    <a:pt x="6336764" y="1098928"/>
                  </a:moveTo>
                  <a:cubicBezTo>
                    <a:pt x="6356695" y="1098928"/>
                    <a:pt x="6374035" y="1103092"/>
                    <a:pt x="6388780" y="1111420"/>
                  </a:cubicBezTo>
                  <a:cubicBezTo>
                    <a:pt x="6403524" y="1119748"/>
                    <a:pt x="6414924" y="1131694"/>
                    <a:pt x="6422979" y="1147258"/>
                  </a:cubicBezTo>
                  <a:cubicBezTo>
                    <a:pt x="6431033" y="1162822"/>
                    <a:pt x="6435198" y="1181116"/>
                    <a:pt x="6435471" y="1202141"/>
                  </a:cubicBezTo>
                  <a:cubicBezTo>
                    <a:pt x="6435198" y="1223439"/>
                    <a:pt x="6431033" y="1241801"/>
                    <a:pt x="6422979" y="1257229"/>
                  </a:cubicBezTo>
                  <a:cubicBezTo>
                    <a:pt x="6414924" y="1272656"/>
                    <a:pt x="6403524" y="1284602"/>
                    <a:pt x="6388780" y="1293067"/>
                  </a:cubicBezTo>
                  <a:cubicBezTo>
                    <a:pt x="6374035" y="1301531"/>
                    <a:pt x="6356695" y="1305763"/>
                    <a:pt x="6336764" y="1305763"/>
                  </a:cubicBezTo>
                  <a:cubicBezTo>
                    <a:pt x="6316830" y="1305763"/>
                    <a:pt x="6299560" y="1301531"/>
                    <a:pt x="6284952" y="1293067"/>
                  </a:cubicBezTo>
                  <a:cubicBezTo>
                    <a:pt x="6270344" y="1284602"/>
                    <a:pt x="6259012" y="1272656"/>
                    <a:pt x="6250957" y="1257229"/>
                  </a:cubicBezTo>
                  <a:cubicBezTo>
                    <a:pt x="6242902" y="1241801"/>
                    <a:pt x="6238875" y="1223439"/>
                    <a:pt x="6238875" y="1202141"/>
                  </a:cubicBezTo>
                  <a:cubicBezTo>
                    <a:pt x="6238601" y="1180843"/>
                    <a:pt x="6242561" y="1162480"/>
                    <a:pt x="6250752" y="1147053"/>
                  </a:cubicBezTo>
                  <a:cubicBezTo>
                    <a:pt x="6258944" y="1131626"/>
                    <a:pt x="6270344" y="1119748"/>
                    <a:pt x="6284952" y="1111420"/>
                  </a:cubicBezTo>
                  <a:cubicBezTo>
                    <a:pt x="6299560" y="1103092"/>
                    <a:pt x="6316830" y="1098928"/>
                    <a:pt x="6336764" y="1098928"/>
                  </a:cubicBezTo>
                  <a:close/>
                  <a:moveTo>
                    <a:pt x="3022064" y="1098928"/>
                  </a:moveTo>
                  <a:cubicBezTo>
                    <a:pt x="3041997" y="1098928"/>
                    <a:pt x="3059335" y="1103092"/>
                    <a:pt x="3074080" y="1111420"/>
                  </a:cubicBezTo>
                  <a:cubicBezTo>
                    <a:pt x="3088824" y="1119748"/>
                    <a:pt x="3100224" y="1131694"/>
                    <a:pt x="3108280" y="1147258"/>
                  </a:cubicBezTo>
                  <a:cubicBezTo>
                    <a:pt x="3116334" y="1162822"/>
                    <a:pt x="3120498" y="1181116"/>
                    <a:pt x="3120771" y="1202141"/>
                  </a:cubicBezTo>
                  <a:cubicBezTo>
                    <a:pt x="3120498" y="1223439"/>
                    <a:pt x="3116334" y="1241801"/>
                    <a:pt x="3108280" y="1257229"/>
                  </a:cubicBezTo>
                  <a:cubicBezTo>
                    <a:pt x="3100224" y="1272656"/>
                    <a:pt x="3088824" y="1284602"/>
                    <a:pt x="3074080" y="1293067"/>
                  </a:cubicBezTo>
                  <a:cubicBezTo>
                    <a:pt x="3059335" y="1301531"/>
                    <a:pt x="3041997" y="1305763"/>
                    <a:pt x="3022064" y="1305763"/>
                  </a:cubicBezTo>
                  <a:cubicBezTo>
                    <a:pt x="3002131" y="1305763"/>
                    <a:pt x="2984861" y="1301531"/>
                    <a:pt x="2970252" y="1293067"/>
                  </a:cubicBezTo>
                  <a:cubicBezTo>
                    <a:pt x="2955644" y="1284602"/>
                    <a:pt x="2944313" y="1272656"/>
                    <a:pt x="2936257" y="1257229"/>
                  </a:cubicBezTo>
                  <a:cubicBezTo>
                    <a:pt x="2928203" y="1241801"/>
                    <a:pt x="2924175" y="1223439"/>
                    <a:pt x="2924175" y="1202141"/>
                  </a:cubicBezTo>
                  <a:cubicBezTo>
                    <a:pt x="2923902" y="1180843"/>
                    <a:pt x="2927861" y="1162480"/>
                    <a:pt x="2936053" y="1147053"/>
                  </a:cubicBezTo>
                  <a:cubicBezTo>
                    <a:pt x="2944245" y="1131626"/>
                    <a:pt x="2955644" y="1119748"/>
                    <a:pt x="2970252" y="1111420"/>
                  </a:cubicBezTo>
                  <a:cubicBezTo>
                    <a:pt x="2984861" y="1103092"/>
                    <a:pt x="3002131" y="1098928"/>
                    <a:pt x="3022064" y="1098928"/>
                  </a:cubicBezTo>
                  <a:close/>
                  <a:moveTo>
                    <a:pt x="1802863" y="1098928"/>
                  </a:moveTo>
                  <a:cubicBezTo>
                    <a:pt x="1822797" y="1098928"/>
                    <a:pt x="1840135" y="1103092"/>
                    <a:pt x="1854880" y="1111420"/>
                  </a:cubicBezTo>
                  <a:cubicBezTo>
                    <a:pt x="1869624" y="1119748"/>
                    <a:pt x="1881025" y="1131694"/>
                    <a:pt x="1889079" y="1147258"/>
                  </a:cubicBezTo>
                  <a:cubicBezTo>
                    <a:pt x="1897134" y="1162822"/>
                    <a:pt x="1901299" y="1181116"/>
                    <a:pt x="1901571" y="1202141"/>
                  </a:cubicBezTo>
                  <a:cubicBezTo>
                    <a:pt x="1901299" y="1223439"/>
                    <a:pt x="1897134" y="1241801"/>
                    <a:pt x="1889079" y="1257229"/>
                  </a:cubicBezTo>
                  <a:cubicBezTo>
                    <a:pt x="1881025" y="1272656"/>
                    <a:pt x="1869624" y="1284602"/>
                    <a:pt x="1854880" y="1293067"/>
                  </a:cubicBezTo>
                  <a:cubicBezTo>
                    <a:pt x="1840135" y="1301531"/>
                    <a:pt x="1822797" y="1305763"/>
                    <a:pt x="1802863" y="1305763"/>
                  </a:cubicBezTo>
                  <a:cubicBezTo>
                    <a:pt x="1782931" y="1305763"/>
                    <a:pt x="1765661" y="1301531"/>
                    <a:pt x="1751052" y="1293067"/>
                  </a:cubicBezTo>
                  <a:cubicBezTo>
                    <a:pt x="1736444" y="1284602"/>
                    <a:pt x="1725113" y="1272656"/>
                    <a:pt x="1717058" y="1257229"/>
                  </a:cubicBezTo>
                  <a:cubicBezTo>
                    <a:pt x="1709003" y="1241801"/>
                    <a:pt x="1704975" y="1223439"/>
                    <a:pt x="1704975" y="1202141"/>
                  </a:cubicBezTo>
                  <a:cubicBezTo>
                    <a:pt x="1704703" y="1180843"/>
                    <a:pt x="1708661" y="1162480"/>
                    <a:pt x="1716853" y="1147053"/>
                  </a:cubicBezTo>
                  <a:cubicBezTo>
                    <a:pt x="1725044" y="1131626"/>
                    <a:pt x="1736444" y="1119748"/>
                    <a:pt x="1751052" y="1111420"/>
                  </a:cubicBezTo>
                  <a:cubicBezTo>
                    <a:pt x="1765661" y="1103092"/>
                    <a:pt x="1782931" y="1098928"/>
                    <a:pt x="1802863" y="1098928"/>
                  </a:cubicBezTo>
                  <a:close/>
                  <a:moveTo>
                    <a:pt x="6567001" y="1098518"/>
                  </a:moveTo>
                  <a:cubicBezTo>
                    <a:pt x="6579561" y="1098518"/>
                    <a:pt x="6591985" y="1100635"/>
                    <a:pt x="6604273" y="1104867"/>
                  </a:cubicBezTo>
                  <a:cubicBezTo>
                    <a:pt x="6616560" y="1109099"/>
                    <a:pt x="6626663" y="1115174"/>
                    <a:pt x="6634581" y="1123093"/>
                  </a:cubicBezTo>
                  <a:lnTo>
                    <a:pt x="6621475" y="1152173"/>
                  </a:lnTo>
                  <a:cubicBezTo>
                    <a:pt x="6614102" y="1145073"/>
                    <a:pt x="6605774" y="1139817"/>
                    <a:pt x="6596491" y="1136404"/>
                  </a:cubicBezTo>
                  <a:cubicBezTo>
                    <a:pt x="6587208" y="1132991"/>
                    <a:pt x="6578469" y="1131284"/>
                    <a:pt x="6570278" y="1131284"/>
                  </a:cubicBezTo>
                  <a:cubicBezTo>
                    <a:pt x="6550892" y="1131284"/>
                    <a:pt x="6535942" y="1137360"/>
                    <a:pt x="6525429" y="1149511"/>
                  </a:cubicBezTo>
                  <a:cubicBezTo>
                    <a:pt x="6514917" y="1161661"/>
                    <a:pt x="6509661" y="1178932"/>
                    <a:pt x="6509661" y="1201322"/>
                  </a:cubicBezTo>
                  <a:cubicBezTo>
                    <a:pt x="6509661" y="1223712"/>
                    <a:pt x="6514917" y="1241255"/>
                    <a:pt x="6525429" y="1253952"/>
                  </a:cubicBezTo>
                  <a:cubicBezTo>
                    <a:pt x="6535942" y="1266649"/>
                    <a:pt x="6550892" y="1272997"/>
                    <a:pt x="6570278" y="1272997"/>
                  </a:cubicBezTo>
                  <a:cubicBezTo>
                    <a:pt x="6578469" y="1272997"/>
                    <a:pt x="6587208" y="1271291"/>
                    <a:pt x="6596491" y="1267878"/>
                  </a:cubicBezTo>
                  <a:cubicBezTo>
                    <a:pt x="6605774" y="1264465"/>
                    <a:pt x="6614102" y="1259208"/>
                    <a:pt x="6621475" y="1252109"/>
                  </a:cubicBezTo>
                  <a:lnTo>
                    <a:pt x="6634581" y="1281598"/>
                  </a:lnTo>
                  <a:cubicBezTo>
                    <a:pt x="6626663" y="1288971"/>
                    <a:pt x="6616492" y="1294841"/>
                    <a:pt x="6604068" y="1299210"/>
                  </a:cubicBezTo>
                  <a:cubicBezTo>
                    <a:pt x="6591644" y="1303579"/>
                    <a:pt x="6579289" y="1305763"/>
                    <a:pt x="6567001" y="1305763"/>
                  </a:cubicBezTo>
                  <a:cubicBezTo>
                    <a:pt x="6546523" y="1305763"/>
                    <a:pt x="6528843" y="1301463"/>
                    <a:pt x="6513961" y="1292862"/>
                  </a:cubicBezTo>
                  <a:cubicBezTo>
                    <a:pt x="6499080" y="1284261"/>
                    <a:pt x="6487544" y="1272110"/>
                    <a:pt x="6479352" y="1256410"/>
                  </a:cubicBezTo>
                  <a:cubicBezTo>
                    <a:pt x="6471161" y="1240709"/>
                    <a:pt x="6467065" y="1222210"/>
                    <a:pt x="6467065" y="1200912"/>
                  </a:cubicBezTo>
                  <a:cubicBezTo>
                    <a:pt x="6467065" y="1179887"/>
                    <a:pt x="6471161" y="1161730"/>
                    <a:pt x="6479352" y="1146439"/>
                  </a:cubicBezTo>
                  <a:cubicBezTo>
                    <a:pt x="6487544" y="1131148"/>
                    <a:pt x="6499080" y="1119339"/>
                    <a:pt x="6513961" y="1111010"/>
                  </a:cubicBezTo>
                  <a:cubicBezTo>
                    <a:pt x="6528843" y="1102682"/>
                    <a:pt x="6546523" y="1098518"/>
                    <a:pt x="6567001" y="1098518"/>
                  </a:cubicBezTo>
                  <a:close/>
                  <a:moveTo>
                    <a:pt x="5405970" y="1098518"/>
                  </a:moveTo>
                  <a:cubicBezTo>
                    <a:pt x="5421808" y="1098518"/>
                    <a:pt x="5434914" y="1101454"/>
                    <a:pt x="5445290" y="1107324"/>
                  </a:cubicBezTo>
                  <a:cubicBezTo>
                    <a:pt x="5455666" y="1113195"/>
                    <a:pt x="5463448" y="1122069"/>
                    <a:pt x="5468636" y="1133947"/>
                  </a:cubicBezTo>
                  <a:cubicBezTo>
                    <a:pt x="5473824" y="1145824"/>
                    <a:pt x="5476554" y="1160774"/>
                    <a:pt x="5476827" y="1178795"/>
                  </a:cubicBezTo>
                  <a:lnTo>
                    <a:pt x="5476417" y="1302077"/>
                  </a:lnTo>
                  <a:lnTo>
                    <a:pt x="5435460" y="1302077"/>
                  </a:lnTo>
                  <a:lnTo>
                    <a:pt x="5435460" y="1181253"/>
                  </a:lnTo>
                  <a:cubicBezTo>
                    <a:pt x="5435460" y="1169784"/>
                    <a:pt x="5433959" y="1160433"/>
                    <a:pt x="5430955" y="1153197"/>
                  </a:cubicBezTo>
                  <a:cubicBezTo>
                    <a:pt x="5427951" y="1145961"/>
                    <a:pt x="5423446" y="1140568"/>
                    <a:pt x="5417439" y="1137018"/>
                  </a:cubicBezTo>
                  <a:cubicBezTo>
                    <a:pt x="5411432" y="1133469"/>
                    <a:pt x="5403650" y="1131694"/>
                    <a:pt x="5394093" y="1131694"/>
                  </a:cubicBezTo>
                  <a:cubicBezTo>
                    <a:pt x="5382898" y="1131421"/>
                    <a:pt x="5373204" y="1133674"/>
                    <a:pt x="5365013" y="1138452"/>
                  </a:cubicBezTo>
                  <a:cubicBezTo>
                    <a:pt x="5356822" y="1143230"/>
                    <a:pt x="5350405" y="1149920"/>
                    <a:pt x="5345763" y="1158521"/>
                  </a:cubicBezTo>
                  <a:cubicBezTo>
                    <a:pt x="5341121" y="1167122"/>
                    <a:pt x="5338937" y="1177293"/>
                    <a:pt x="5339210" y="1189035"/>
                  </a:cubicBezTo>
                  <a:lnTo>
                    <a:pt x="5338800" y="1302077"/>
                  </a:lnTo>
                  <a:lnTo>
                    <a:pt x="5297843" y="1302077"/>
                  </a:lnTo>
                  <a:lnTo>
                    <a:pt x="5297843" y="1102614"/>
                  </a:lnTo>
                  <a:lnTo>
                    <a:pt x="5337981" y="1102205"/>
                  </a:lnTo>
                  <a:lnTo>
                    <a:pt x="5337981" y="1136967"/>
                  </a:lnTo>
                  <a:lnTo>
                    <a:pt x="5345047" y="1124680"/>
                  </a:lnTo>
                  <a:cubicBezTo>
                    <a:pt x="5349756" y="1118912"/>
                    <a:pt x="5355320" y="1114082"/>
                    <a:pt x="5361736" y="1110191"/>
                  </a:cubicBezTo>
                  <a:cubicBezTo>
                    <a:pt x="5374570" y="1102409"/>
                    <a:pt x="5389315" y="1098518"/>
                    <a:pt x="5405970" y="1098518"/>
                  </a:cubicBezTo>
                  <a:close/>
                  <a:moveTo>
                    <a:pt x="4700302" y="1098518"/>
                  </a:moveTo>
                  <a:cubicBezTo>
                    <a:pt x="4718050" y="1098518"/>
                    <a:pt x="4733545" y="1102751"/>
                    <a:pt x="4746789" y="1111215"/>
                  </a:cubicBezTo>
                  <a:cubicBezTo>
                    <a:pt x="4760032" y="1119680"/>
                    <a:pt x="4770271" y="1131557"/>
                    <a:pt x="4777507" y="1146848"/>
                  </a:cubicBezTo>
                  <a:cubicBezTo>
                    <a:pt x="4784742" y="1162139"/>
                    <a:pt x="4788360" y="1180570"/>
                    <a:pt x="4788360" y="1202141"/>
                  </a:cubicBezTo>
                  <a:cubicBezTo>
                    <a:pt x="4788360" y="1223166"/>
                    <a:pt x="4784742" y="1241528"/>
                    <a:pt x="4777507" y="1257229"/>
                  </a:cubicBezTo>
                  <a:cubicBezTo>
                    <a:pt x="4770271" y="1272929"/>
                    <a:pt x="4760100" y="1284943"/>
                    <a:pt x="4746993" y="1293271"/>
                  </a:cubicBezTo>
                  <a:cubicBezTo>
                    <a:pt x="4733887" y="1301599"/>
                    <a:pt x="4718323" y="1305763"/>
                    <a:pt x="4700302" y="1305763"/>
                  </a:cubicBezTo>
                  <a:cubicBezTo>
                    <a:pt x="4683100" y="1305763"/>
                    <a:pt x="4668082" y="1301395"/>
                    <a:pt x="4655249" y="1292657"/>
                  </a:cubicBezTo>
                  <a:cubicBezTo>
                    <a:pt x="4648832" y="1288288"/>
                    <a:pt x="4643473" y="1283203"/>
                    <a:pt x="4639173" y="1277400"/>
                  </a:cubicBezTo>
                  <a:lnTo>
                    <a:pt x="4634360" y="1267725"/>
                  </a:lnTo>
                  <a:lnTo>
                    <a:pt x="4634360" y="1375801"/>
                  </a:lnTo>
                  <a:lnTo>
                    <a:pt x="4592993" y="1375801"/>
                  </a:lnTo>
                  <a:lnTo>
                    <a:pt x="4592993" y="1102205"/>
                  </a:lnTo>
                  <a:lnTo>
                    <a:pt x="4633541" y="1102205"/>
                  </a:lnTo>
                  <a:lnTo>
                    <a:pt x="4633541" y="1138033"/>
                  </a:lnTo>
                  <a:lnTo>
                    <a:pt x="4638763" y="1127342"/>
                  </a:lnTo>
                  <a:cubicBezTo>
                    <a:pt x="4643064" y="1121438"/>
                    <a:pt x="4648422" y="1116267"/>
                    <a:pt x="4654839" y="1111830"/>
                  </a:cubicBezTo>
                  <a:cubicBezTo>
                    <a:pt x="4667672" y="1102956"/>
                    <a:pt x="4682827" y="1098518"/>
                    <a:pt x="4700302" y="1098518"/>
                  </a:cubicBezTo>
                  <a:close/>
                  <a:moveTo>
                    <a:pt x="4262971" y="1098518"/>
                  </a:moveTo>
                  <a:cubicBezTo>
                    <a:pt x="4278808" y="1098518"/>
                    <a:pt x="4291914" y="1101454"/>
                    <a:pt x="4302290" y="1107324"/>
                  </a:cubicBezTo>
                  <a:cubicBezTo>
                    <a:pt x="4312666" y="1113195"/>
                    <a:pt x="4320448" y="1122069"/>
                    <a:pt x="4325636" y="1133947"/>
                  </a:cubicBezTo>
                  <a:cubicBezTo>
                    <a:pt x="4330824" y="1145824"/>
                    <a:pt x="4333554" y="1160774"/>
                    <a:pt x="4333828" y="1178795"/>
                  </a:cubicBezTo>
                  <a:lnTo>
                    <a:pt x="4333418" y="1302077"/>
                  </a:lnTo>
                  <a:lnTo>
                    <a:pt x="4292460" y="1302077"/>
                  </a:lnTo>
                  <a:lnTo>
                    <a:pt x="4292460" y="1181253"/>
                  </a:lnTo>
                  <a:cubicBezTo>
                    <a:pt x="4292460" y="1169784"/>
                    <a:pt x="4290958" y="1160433"/>
                    <a:pt x="4287955" y="1153197"/>
                  </a:cubicBezTo>
                  <a:cubicBezTo>
                    <a:pt x="4284951" y="1145961"/>
                    <a:pt x="4280446" y="1140568"/>
                    <a:pt x="4274439" y="1137018"/>
                  </a:cubicBezTo>
                  <a:cubicBezTo>
                    <a:pt x="4268432" y="1133469"/>
                    <a:pt x="4260650" y="1131694"/>
                    <a:pt x="4251093" y="1131694"/>
                  </a:cubicBezTo>
                  <a:cubicBezTo>
                    <a:pt x="4239898" y="1131421"/>
                    <a:pt x="4230205" y="1133674"/>
                    <a:pt x="4222014" y="1138452"/>
                  </a:cubicBezTo>
                  <a:cubicBezTo>
                    <a:pt x="4213822" y="1143230"/>
                    <a:pt x="4207405" y="1149920"/>
                    <a:pt x="4202764" y="1158521"/>
                  </a:cubicBezTo>
                  <a:cubicBezTo>
                    <a:pt x="4198121" y="1167122"/>
                    <a:pt x="4195937" y="1177293"/>
                    <a:pt x="4196210" y="1189035"/>
                  </a:cubicBezTo>
                  <a:lnTo>
                    <a:pt x="4195801" y="1302077"/>
                  </a:lnTo>
                  <a:lnTo>
                    <a:pt x="4154843" y="1302077"/>
                  </a:lnTo>
                  <a:lnTo>
                    <a:pt x="4154843" y="1102614"/>
                  </a:lnTo>
                  <a:lnTo>
                    <a:pt x="4194981" y="1102205"/>
                  </a:lnTo>
                  <a:lnTo>
                    <a:pt x="4194981" y="1136966"/>
                  </a:lnTo>
                  <a:lnTo>
                    <a:pt x="4202046" y="1124680"/>
                  </a:lnTo>
                  <a:cubicBezTo>
                    <a:pt x="4206757" y="1118912"/>
                    <a:pt x="4212320" y="1114082"/>
                    <a:pt x="4218737" y="1110191"/>
                  </a:cubicBezTo>
                  <a:cubicBezTo>
                    <a:pt x="4231570" y="1102409"/>
                    <a:pt x="4246315" y="1098518"/>
                    <a:pt x="4262971" y="1098518"/>
                  </a:cubicBezTo>
                  <a:close/>
                  <a:moveTo>
                    <a:pt x="4018502" y="1098518"/>
                  </a:moveTo>
                  <a:cubicBezTo>
                    <a:pt x="4036796" y="1098518"/>
                    <a:pt x="4051883" y="1101385"/>
                    <a:pt x="4063760" y="1107119"/>
                  </a:cubicBezTo>
                  <a:cubicBezTo>
                    <a:pt x="4075638" y="1112854"/>
                    <a:pt x="4084444" y="1121591"/>
                    <a:pt x="4090178" y="1133332"/>
                  </a:cubicBezTo>
                  <a:cubicBezTo>
                    <a:pt x="4095912" y="1145073"/>
                    <a:pt x="4098779" y="1160228"/>
                    <a:pt x="4098779" y="1178795"/>
                  </a:cubicBezTo>
                  <a:lnTo>
                    <a:pt x="4098779" y="1302077"/>
                  </a:lnTo>
                  <a:lnTo>
                    <a:pt x="4059869" y="1302077"/>
                  </a:lnTo>
                  <a:lnTo>
                    <a:pt x="4059869" y="1268573"/>
                  </a:lnTo>
                  <a:lnTo>
                    <a:pt x="4058897" y="1271513"/>
                  </a:lnTo>
                  <a:cubicBezTo>
                    <a:pt x="4056883" y="1275847"/>
                    <a:pt x="4054408" y="1279824"/>
                    <a:pt x="4051473" y="1283442"/>
                  </a:cubicBezTo>
                  <a:cubicBezTo>
                    <a:pt x="4045602" y="1290677"/>
                    <a:pt x="4038298" y="1296207"/>
                    <a:pt x="4029561" y="1300029"/>
                  </a:cubicBezTo>
                  <a:cubicBezTo>
                    <a:pt x="4020823" y="1303852"/>
                    <a:pt x="4010857" y="1305763"/>
                    <a:pt x="3999662" y="1305763"/>
                  </a:cubicBezTo>
                  <a:cubicBezTo>
                    <a:pt x="3985736" y="1305763"/>
                    <a:pt x="3973244" y="1303033"/>
                    <a:pt x="3962186" y="1297572"/>
                  </a:cubicBezTo>
                  <a:cubicBezTo>
                    <a:pt x="3951127" y="1292111"/>
                    <a:pt x="3942458" y="1284738"/>
                    <a:pt x="3936178" y="1275455"/>
                  </a:cubicBezTo>
                  <a:cubicBezTo>
                    <a:pt x="3929898" y="1266171"/>
                    <a:pt x="3926757" y="1255659"/>
                    <a:pt x="3926757" y="1243918"/>
                  </a:cubicBezTo>
                  <a:cubicBezTo>
                    <a:pt x="3926757" y="1229173"/>
                    <a:pt x="3930512" y="1217500"/>
                    <a:pt x="3938021" y="1208899"/>
                  </a:cubicBezTo>
                  <a:cubicBezTo>
                    <a:pt x="3945529" y="1200298"/>
                    <a:pt x="3957954" y="1194154"/>
                    <a:pt x="3975292" y="1190468"/>
                  </a:cubicBezTo>
                  <a:cubicBezTo>
                    <a:pt x="3992631" y="1186782"/>
                    <a:pt x="4016045" y="1184939"/>
                    <a:pt x="4045534" y="1184939"/>
                  </a:cubicBezTo>
                  <a:lnTo>
                    <a:pt x="4059460" y="1184939"/>
                  </a:lnTo>
                  <a:lnTo>
                    <a:pt x="4059460" y="1174290"/>
                  </a:lnTo>
                  <a:cubicBezTo>
                    <a:pt x="4059460" y="1158726"/>
                    <a:pt x="4056183" y="1147531"/>
                    <a:pt x="4049630" y="1140705"/>
                  </a:cubicBezTo>
                  <a:cubicBezTo>
                    <a:pt x="4043077" y="1133878"/>
                    <a:pt x="4032291" y="1130465"/>
                    <a:pt x="4017274" y="1130465"/>
                  </a:cubicBezTo>
                  <a:cubicBezTo>
                    <a:pt x="4005805" y="1130465"/>
                    <a:pt x="3994337" y="1132172"/>
                    <a:pt x="3982869" y="1135585"/>
                  </a:cubicBezTo>
                  <a:cubicBezTo>
                    <a:pt x="3971401" y="1138998"/>
                    <a:pt x="3959660" y="1144391"/>
                    <a:pt x="3947646" y="1151763"/>
                  </a:cubicBezTo>
                  <a:lnTo>
                    <a:pt x="3934949" y="1122683"/>
                  </a:lnTo>
                  <a:cubicBezTo>
                    <a:pt x="3942048" y="1117768"/>
                    <a:pt x="3950240" y="1113536"/>
                    <a:pt x="3959523" y="1109987"/>
                  </a:cubicBezTo>
                  <a:cubicBezTo>
                    <a:pt x="3968807" y="1106437"/>
                    <a:pt x="3978569" y="1103638"/>
                    <a:pt x="3988808" y="1101590"/>
                  </a:cubicBezTo>
                  <a:cubicBezTo>
                    <a:pt x="3999047" y="1099542"/>
                    <a:pt x="4008946" y="1098518"/>
                    <a:pt x="4018502" y="1098518"/>
                  </a:cubicBezTo>
                  <a:close/>
                  <a:moveTo>
                    <a:pt x="3811514" y="1098518"/>
                  </a:moveTo>
                  <a:cubicBezTo>
                    <a:pt x="3820798" y="1098518"/>
                    <a:pt x="3829809" y="1099474"/>
                    <a:pt x="3838546" y="1101385"/>
                  </a:cubicBezTo>
                  <a:cubicBezTo>
                    <a:pt x="3847284" y="1103297"/>
                    <a:pt x="3855544" y="1106027"/>
                    <a:pt x="3863326" y="1109577"/>
                  </a:cubicBezTo>
                  <a:cubicBezTo>
                    <a:pt x="3871108" y="1113127"/>
                    <a:pt x="3877729" y="1117632"/>
                    <a:pt x="3883190" y="1123093"/>
                  </a:cubicBezTo>
                  <a:lnTo>
                    <a:pt x="3871312" y="1150944"/>
                  </a:lnTo>
                  <a:cubicBezTo>
                    <a:pt x="3866124" y="1146302"/>
                    <a:pt x="3860185" y="1142343"/>
                    <a:pt x="3853496" y="1139066"/>
                  </a:cubicBezTo>
                  <a:cubicBezTo>
                    <a:pt x="3846806" y="1135790"/>
                    <a:pt x="3839911" y="1133264"/>
                    <a:pt x="3832812" y="1131489"/>
                  </a:cubicBezTo>
                  <a:cubicBezTo>
                    <a:pt x="3825713" y="1129714"/>
                    <a:pt x="3818614" y="1128827"/>
                    <a:pt x="3811514" y="1128827"/>
                  </a:cubicBezTo>
                  <a:cubicBezTo>
                    <a:pt x="3797043" y="1128827"/>
                    <a:pt x="3786189" y="1131489"/>
                    <a:pt x="3778953" y="1136814"/>
                  </a:cubicBezTo>
                  <a:cubicBezTo>
                    <a:pt x="3771717" y="1142138"/>
                    <a:pt x="3768100" y="1149306"/>
                    <a:pt x="3768100" y="1158316"/>
                  </a:cubicBezTo>
                  <a:cubicBezTo>
                    <a:pt x="3768100" y="1165143"/>
                    <a:pt x="3770284" y="1170740"/>
                    <a:pt x="3774653" y="1175109"/>
                  </a:cubicBezTo>
                  <a:cubicBezTo>
                    <a:pt x="3779021" y="1179478"/>
                    <a:pt x="3785848" y="1182618"/>
                    <a:pt x="3795131" y="1184529"/>
                  </a:cubicBezTo>
                  <a:lnTo>
                    <a:pt x="3834041" y="1192311"/>
                  </a:lnTo>
                  <a:cubicBezTo>
                    <a:pt x="3851789" y="1195861"/>
                    <a:pt x="3865237" y="1201868"/>
                    <a:pt x="3874384" y="1210332"/>
                  </a:cubicBezTo>
                  <a:cubicBezTo>
                    <a:pt x="3883531" y="1218797"/>
                    <a:pt x="3888105" y="1230265"/>
                    <a:pt x="3888105" y="1244737"/>
                  </a:cubicBezTo>
                  <a:cubicBezTo>
                    <a:pt x="3888105" y="1257297"/>
                    <a:pt x="3884692" y="1268219"/>
                    <a:pt x="3877866" y="1277503"/>
                  </a:cubicBezTo>
                  <a:cubicBezTo>
                    <a:pt x="3871039" y="1286786"/>
                    <a:pt x="3861414" y="1293817"/>
                    <a:pt x="3848991" y="1298596"/>
                  </a:cubicBezTo>
                  <a:cubicBezTo>
                    <a:pt x="3836567" y="1303374"/>
                    <a:pt x="3822163" y="1305763"/>
                    <a:pt x="3805780" y="1305763"/>
                  </a:cubicBezTo>
                  <a:cubicBezTo>
                    <a:pt x="3795131" y="1305763"/>
                    <a:pt x="3784755" y="1304808"/>
                    <a:pt x="3774653" y="1302896"/>
                  </a:cubicBezTo>
                  <a:cubicBezTo>
                    <a:pt x="3764550" y="1300985"/>
                    <a:pt x="3755266" y="1298254"/>
                    <a:pt x="3746802" y="1294705"/>
                  </a:cubicBezTo>
                  <a:cubicBezTo>
                    <a:pt x="3738337" y="1291155"/>
                    <a:pt x="3730828" y="1286786"/>
                    <a:pt x="3724275" y="1281598"/>
                  </a:cubicBezTo>
                  <a:lnTo>
                    <a:pt x="3736153" y="1253747"/>
                  </a:lnTo>
                  <a:cubicBezTo>
                    <a:pt x="3742979" y="1258389"/>
                    <a:pt x="3750215" y="1262417"/>
                    <a:pt x="3757860" y="1265830"/>
                  </a:cubicBezTo>
                  <a:cubicBezTo>
                    <a:pt x="3765505" y="1269243"/>
                    <a:pt x="3773492" y="1271769"/>
                    <a:pt x="3781820" y="1273407"/>
                  </a:cubicBezTo>
                  <a:cubicBezTo>
                    <a:pt x="3790148" y="1275045"/>
                    <a:pt x="3798271" y="1275864"/>
                    <a:pt x="3806190" y="1275864"/>
                  </a:cubicBezTo>
                  <a:cubicBezTo>
                    <a:pt x="3820661" y="1275864"/>
                    <a:pt x="3831584" y="1273270"/>
                    <a:pt x="3838956" y="1268082"/>
                  </a:cubicBezTo>
                  <a:cubicBezTo>
                    <a:pt x="3846328" y="1262895"/>
                    <a:pt x="3850015" y="1255932"/>
                    <a:pt x="3850015" y="1247194"/>
                  </a:cubicBezTo>
                  <a:cubicBezTo>
                    <a:pt x="3850015" y="1240095"/>
                    <a:pt x="3847557" y="1234566"/>
                    <a:pt x="3842642" y="1230606"/>
                  </a:cubicBezTo>
                  <a:cubicBezTo>
                    <a:pt x="3837727" y="1226647"/>
                    <a:pt x="3830355" y="1223575"/>
                    <a:pt x="3820525" y="1221391"/>
                  </a:cubicBezTo>
                  <a:lnTo>
                    <a:pt x="3781616" y="1213609"/>
                  </a:lnTo>
                  <a:cubicBezTo>
                    <a:pt x="3764686" y="1210059"/>
                    <a:pt x="3751853" y="1203779"/>
                    <a:pt x="3743115" y="1194769"/>
                  </a:cubicBezTo>
                  <a:cubicBezTo>
                    <a:pt x="3734377" y="1185758"/>
                    <a:pt x="3730009" y="1174290"/>
                    <a:pt x="3730009" y="1160364"/>
                  </a:cubicBezTo>
                  <a:cubicBezTo>
                    <a:pt x="3730009" y="1147804"/>
                    <a:pt x="3733422" y="1136882"/>
                    <a:pt x="3740248" y="1127598"/>
                  </a:cubicBezTo>
                  <a:cubicBezTo>
                    <a:pt x="3747074" y="1118315"/>
                    <a:pt x="3756631" y="1111147"/>
                    <a:pt x="3768919" y="1106096"/>
                  </a:cubicBezTo>
                  <a:cubicBezTo>
                    <a:pt x="3781206" y="1101044"/>
                    <a:pt x="3795404" y="1098518"/>
                    <a:pt x="3811514" y="1098518"/>
                  </a:cubicBezTo>
                  <a:close/>
                  <a:moveTo>
                    <a:pt x="3479778" y="1098518"/>
                  </a:moveTo>
                  <a:cubicBezTo>
                    <a:pt x="3497253" y="1098518"/>
                    <a:pt x="3512476" y="1102887"/>
                    <a:pt x="3525445" y="1111625"/>
                  </a:cubicBezTo>
                  <a:cubicBezTo>
                    <a:pt x="3531931" y="1115994"/>
                    <a:pt x="3537272" y="1121147"/>
                    <a:pt x="3541470" y="1127086"/>
                  </a:cubicBezTo>
                  <a:lnTo>
                    <a:pt x="3547358" y="1140046"/>
                  </a:lnTo>
                  <a:lnTo>
                    <a:pt x="3547358" y="1102205"/>
                  </a:lnTo>
                  <a:lnTo>
                    <a:pt x="3587496" y="1102205"/>
                  </a:lnTo>
                  <a:lnTo>
                    <a:pt x="3587496" y="1285285"/>
                  </a:lnTo>
                  <a:cubicBezTo>
                    <a:pt x="3587496" y="1306036"/>
                    <a:pt x="3583947" y="1323443"/>
                    <a:pt x="3576847" y="1337505"/>
                  </a:cubicBezTo>
                  <a:cubicBezTo>
                    <a:pt x="3569748" y="1351568"/>
                    <a:pt x="3559167" y="1362080"/>
                    <a:pt x="3545105" y="1369043"/>
                  </a:cubicBezTo>
                  <a:cubicBezTo>
                    <a:pt x="3531043" y="1376005"/>
                    <a:pt x="3513636" y="1379487"/>
                    <a:pt x="3492884" y="1379487"/>
                  </a:cubicBezTo>
                  <a:cubicBezTo>
                    <a:pt x="3474863" y="1379487"/>
                    <a:pt x="3458070" y="1377302"/>
                    <a:pt x="3442506" y="1372934"/>
                  </a:cubicBezTo>
                  <a:cubicBezTo>
                    <a:pt x="3426942" y="1368565"/>
                    <a:pt x="3413154" y="1362012"/>
                    <a:pt x="3401140" y="1353274"/>
                  </a:cubicBezTo>
                  <a:lnTo>
                    <a:pt x="3413836" y="1323785"/>
                  </a:lnTo>
                  <a:cubicBezTo>
                    <a:pt x="3421755" y="1328973"/>
                    <a:pt x="3429878" y="1333410"/>
                    <a:pt x="3438206" y="1337096"/>
                  </a:cubicBezTo>
                  <a:cubicBezTo>
                    <a:pt x="3446534" y="1340782"/>
                    <a:pt x="3454999" y="1343444"/>
                    <a:pt x="3463600" y="1345083"/>
                  </a:cubicBezTo>
                  <a:cubicBezTo>
                    <a:pt x="3472201" y="1346721"/>
                    <a:pt x="3481007" y="1347540"/>
                    <a:pt x="3490017" y="1347540"/>
                  </a:cubicBezTo>
                  <a:cubicBezTo>
                    <a:pt x="3509131" y="1347540"/>
                    <a:pt x="3523466" y="1342693"/>
                    <a:pt x="3533023" y="1333000"/>
                  </a:cubicBezTo>
                  <a:cubicBezTo>
                    <a:pt x="3542579" y="1323307"/>
                    <a:pt x="3547358" y="1309040"/>
                    <a:pt x="3547358" y="1290199"/>
                  </a:cubicBezTo>
                  <a:lnTo>
                    <a:pt x="3547358" y="1256231"/>
                  </a:lnTo>
                  <a:lnTo>
                    <a:pt x="3541521" y="1268594"/>
                  </a:lnTo>
                  <a:cubicBezTo>
                    <a:pt x="3537221" y="1274533"/>
                    <a:pt x="3531794" y="1279687"/>
                    <a:pt x="3525241" y="1284056"/>
                  </a:cubicBezTo>
                  <a:cubicBezTo>
                    <a:pt x="3512134" y="1292793"/>
                    <a:pt x="3496980" y="1297162"/>
                    <a:pt x="3479778" y="1297162"/>
                  </a:cubicBezTo>
                  <a:cubicBezTo>
                    <a:pt x="3461757" y="1297162"/>
                    <a:pt x="3446056" y="1292998"/>
                    <a:pt x="3432677" y="1284670"/>
                  </a:cubicBezTo>
                  <a:cubicBezTo>
                    <a:pt x="3419298" y="1276342"/>
                    <a:pt x="3408921" y="1264738"/>
                    <a:pt x="3401549" y="1249856"/>
                  </a:cubicBezTo>
                  <a:cubicBezTo>
                    <a:pt x="3394177" y="1234975"/>
                    <a:pt x="3390491" y="1217568"/>
                    <a:pt x="3390491" y="1197636"/>
                  </a:cubicBezTo>
                  <a:cubicBezTo>
                    <a:pt x="3390491" y="1177703"/>
                    <a:pt x="3394177" y="1160364"/>
                    <a:pt x="3401549" y="1145619"/>
                  </a:cubicBezTo>
                  <a:cubicBezTo>
                    <a:pt x="3408921" y="1130875"/>
                    <a:pt x="3419298" y="1119339"/>
                    <a:pt x="3432677" y="1111010"/>
                  </a:cubicBezTo>
                  <a:cubicBezTo>
                    <a:pt x="3446056" y="1102682"/>
                    <a:pt x="3461757" y="1098518"/>
                    <a:pt x="3479778" y="1098518"/>
                  </a:cubicBezTo>
                  <a:close/>
                  <a:moveTo>
                    <a:pt x="3272371" y="1098518"/>
                  </a:moveTo>
                  <a:cubicBezTo>
                    <a:pt x="3288208" y="1098518"/>
                    <a:pt x="3301315" y="1101454"/>
                    <a:pt x="3311690" y="1107324"/>
                  </a:cubicBezTo>
                  <a:cubicBezTo>
                    <a:pt x="3322067" y="1113195"/>
                    <a:pt x="3329848" y="1122069"/>
                    <a:pt x="3335037" y="1133947"/>
                  </a:cubicBezTo>
                  <a:cubicBezTo>
                    <a:pt x="3340224" y="1145824"/>
                    <a:pt x="3342955" y="1160774"/>
                    <a:pt x="3343228" y="1178795"/>
                  </a:cubicBezTo>
                  <a:lnTo>
                    <a:pt x="3342818" y="1302077"/>
                  </a:lnTo>
                  <a:lnTo>
                    <a:pt x="3301861" y="1302077"/>
                  </a:lnTo>
                  <a:lnTo>
                    <a:pt x="3301861" y="1181253"/>
                  </a:lnTo>
                  <a:cubicBezTo>
                    <a:pt x="3301861" y="1169784"/>
                    <a:pt x="3300358" y="1160433"/>
                    <a:pt x="3297355" y="1153197"/>
                  </a:cubicBezTo>
                  <a:cubicBezTo>
                    <a:pt x="3294351" y="1145961"/>
                    <a:pt x="3289847" y="1140568"/>
                    <a:pt x="3283840" y="1137018"/>
                  </a:cubicBezTo>
                  <a:cubicBezTo>
                    <a:pt x="3277832" y="1133469"/>
                    <a:pt x="3270050" y="1131694"/>
                    <a:pt x="3260493" y="1131694"/>
                  </a:cubicBezTo>
                  <a:cubicBezTo>
                    <a:pt x="3249299" y="1131421"/>
                    <a:pt x="3239605" y="1133674"/>
                    <a:pt x="3231414" y="1138452"/>
                  </a:cubicBezTo>
                  <a:cubicBezTo>
                    <a:pt x="3223223" y="1143230"/>
                    <a:pt x="3216806" y="1149920"/>
                    <a:pt x="3212163" y="1158521"/>
                  </a:cubicBezTo>
                  <a:cubicBezTo>
                    <a:pt x="3207522" y="1167122"/>
                    <a:pt x="3205338" y="1177293"/>
                    <a:pt x="3205610" y="1189035"/>
                  </a:cubicBezTo>
                  <a:lnTo>
                    <a:pt x="3205200" y="1302077"/>
                  </a:lnTo>
                  <a:lnTo>
                    <a:pt x="3164244" y="1302077"/>
                  </a:lnTo>
                  <a:lnTo>
                    <a:pt x="3164244" y="1102614"/>
                  </a:lnTo>
                  <a:lnTo>
                    <a:pt x="3204382" y="1102205"/>
                  </a:lnTo>
                  <a:lnTo>
                    <a:pt x="3204382" y="1136966"/>
                  </a:lnTo>
                  <a:lnTo>
                    <a:pt x="3211447" y="1124680"/>
                  </a:lnTo>
                  <a:cubicBezTo>
                    <a:pt x="3216157" y="1118912"/>
                    <a:pt x="3221720" y="1114082"/>
                    <a:pt x="3228137" y="1110191"/>
                  </a:cubicBezTo>
                  <a:cubicBezTo>
                    <a:pt x="3240970" y="1102409"/>
                    <a:pt x="3255715" y="1098518"/>
                    <a:pt x="3272371" y="1098518"/>
                  </a:cubicBezTo>
                  <a:close/>
                  <a:moveTo>
                    <a:pt x="2805647" y="1098518"/>
                  </a:moveTo>
                  <a:cubicBezTo>
                    <a:pt x="2821483" y="1098518"/>
                    <a:pt x="2834589" y="1101454"/>
                    <a:pt x="2844966" y="1107324"/>
                  </a:cubicBezTo>
                  <a:cubicBezTo>
                    <a:pt x="2855341" y="1113195"/>
                    <a:pt x="2863123" y="1122069"/>
                    <a:pt x="2868311" y="1133947"/>
                  </a:cubicBezTo>
                  <a:cubicBezTo>
                    <a:pt x="2873499" y="1145824"/>
                    <a:pt x="2876230" y="1160774"/>
                    <a:pt x="2876503" y="1178795"/>
                  </a:cubicBezTo>
                  <a:lnTo>
                    <a:pt x="2876093" y="1302077"/>
                  </a:lnTo>
                  <a:lnTo>
                    <a:pt x="2835136" y="1302077"/>
                  </a:lnTo>
                  <a:lnTo>
                    <a:pt x="2835136" y="1181253"/>
                  </a:lnTo>
                  <a:cubicBezTo>
                    <a:pt x="2835136" y="1169784"/>
                    <a:pt x="2833633" y="1160433"/>
                    <a:pt x="2830630" y="1153197"/>
                  </a:cubicBezTo>
                  <a:cubicBezTo>
                    <a:pt x="2827627" y="1145961"/>
                    <a:pt x="2823121" y="1140568"/>
                    <a:pt x="2817114" y="1137018"/>
                  </a:cubicBezTo>
                  <a:cubicBezTo>
                    <a:pt x="2811107" y="1133469"/>
                    <a:pt x="2803325" y="1131694"/>
                    <a:pt x="2793769" y="1131694"/>
                  </a:cubicBezTo>
                  <a:cubicBezTo>
                    <a:pt x="2782574" y="1131421"/>
                    <a:pt x="2772881" y="1133674"/>
                    <a:pt x="2764689" y="1138452"/>
                  </a:cubicBezTo>
                  <a:cubicBezTo>
                    <a:pt x="2756498" y="1143230"/>
                    <a:pt x="2750080" y="1149920"/>
                    <a:pt x="2745439" y="1158521"/>
                  </a:cubicBezTo>
                  <a:cubicBezTo>
                    <a:pt x="2740797" y="1167122"/>
                    <a:pt x="2738612" y="1177293"/>
                    <a:pt x="2738885" y="1189035"/>
                  </a:cubicBezTo>
                  <a:lnTo>
                    <a:pt x="2738476" y="1302077"/>
                  </a:lnTo>
                  <a:lnTo>
                    <a:pt x="2697518" y="1302077"/>
                  </a:lnTo>
                  <a:lnTo>
                    <a:pt x="2697518" y="1102614"/>
                  </a:lnTo>
                  <a:lnTo>
                    <a:pt x="2737657" y="1102205"/>
                  </a:lnTo>
                  <a:lnTo>
                    <a:pt x="2737657" y="1136966"/>
                  </a:lnTo>
                  <a:lnTo>
                    <a:pt x="2744722" y="1124680"/>
                  </a:lnTo>
                  <a:cubicBezTo>
                    <a:pt x="2749432" y="1118912"/>
                    <a:pt x="2754995" y="1114082"/>
                    <a:pt x="2761413" y="1110191"/>
                  </a:cubicBezTo>
                  <a:cubicBezTo>
                    <a:pt x="2774245" y="1102409"/>
                    <a:pt x="2788990" y="1098518"/>
                    <a:pt x="2805647" y="1098518"/>
                  </a:cubicBezTo>
                  <a:close/>
                  <a:moveTo>
                    <a:pt x="2252177" y="1098518"/>
                  </a:moveTo>
                  <a:cubicBezTo>
                    <a:pt x="2264737" y="1098518"/>
                    <a:pt x="2277161" y="1100635"/>
                    <a:pt x="2289448" y="1104867"/>
                  </a:cubicBezTo>
                  <a:cubicBezTo>
                    <a:pt x="2301736" y="1109099"/>
                    <a:pt x="2311839" y="1115174"/>
                    <a:pt x="2319757" y="1123093"/>
                  </a:cubicBezTo>
                  <a:lnTo>
                    <a:pt x="2306650" y="1152173"/>
                  </a:lnTo>
                  <a:cubicBezTo>
                    <a:pt x="2299278" y="1145073"/>
                    <a:pt x="2290951" y="1139817"/>
                    <a:pt x="2281666" y="1136404"/>
                  </a:cubicBezTo>
                  <a:cubicBezTo>
                    <a:pt x="2272383" y="1132991"/>
                    <a:pt x="2263645" y="1131284"/>
                    <a:pt x="2255453" y="1131284"/>
                  </a:cubicBezTo>
                  <a:cubicBezTo>
                    <a:pt x="2236067" y="1131284"/>
                    <a:pt x="2221117" y="1137360"/>
                    <a:pt x="2210605" y="1149511"/>
                  </a:cubicBezTo>
                  <a:cubicBezTo>
                    <a:pt x="2200093" y="1161661"/>
                    <a:pt x="2194837" y="1178932"/>
                    <a:pt x="2194837" y="1201322"/>
                  </a:cubicBezTo>
                  <a:cubicBezTo>
                    <a:pt x="2194837" y="1223712"/>
                    <a:pt x="2200093" y="1241255"/>
                    <a:pt x="2210605" y="1253952"/>
                  </a:cubicBezTo>
                  <a:cubicBezTo>
                    <a:pt x="2221117" y="1266649"/>
                    <a:pt x="2236067" y="1272997"/>
                    <a:pt x="2255453" y="1272997"/>
                  </a:cubicBezTo>
                  <a:cubicBezTo>
                    <a:pt x="2263645" y="1272997"/>
                    <a:pt x="2272383" y="1271291"/>
                    <a:pt x="2281666" y="1267878"/>
                  </a:cubicBezTo>
                  <a:cubicBezTo>
                    <a:pt x="2290951" y="1264465"/>
                    <a:pt x="2299278" y="1259208"/>
                    <a:pt x="2306650" y="1252109"/>
                  </a:cubicBezTo>
                  <a:lnTo>
                    <a:pt x="2319757" y="1281598"/>
                  </a:lnTo>
                  <a:cubicBezTo>
                    <a:pt x="2311839" y="1288971"/>
                    <a:pt x="2301667" y="1294841"/>
                    <a:pt x="2289244" y="1299210"/>
                  </a:cubicBezTo>
                  <a:cubicBezTo>
                    <a:pt x="2276819" y="1303579"/>
                    <a:pt x="2264465" y="1305763"/>
                    <a:pt x="2252177" y="1305763"/>
                  </a:cubicBezTo>
                  <a:cubicBezTo>
                    <a:pt x="2231698" y="1305763"/>
                    <a:pt x="2214018" y="1301463"/>
                    <a:pt x="2199138" y="1292862"/>
                  </a:cubicBezTo>
                  <a:cubicBezTo>
                    <a:pt x="2184256" y="1284261"/>
                    <a:pt x="2172719" y="1272110"/>
                    <a:pt x="2164528" y="1256410"/>
                  </a:cubicBezTo>
                  <a:cubicBezTo>
                    <a:pt x="2156337" y="1240709"/>
                    <a:pt x="2152241" y="1222210"/>
                    <a:pt x="2152241" y="1200912"/>
                  </a:cubicBezTo>
                  <a:cubicBezTo>
                    <a:pt x="2152241" y="1179887"/>
                    <a:pt x="2156337" y="1161730"/>
                    <a:pt x="2164528" y="1146439"/>
                  </a:cubicBezTo>
                  <a:cubicBezTo>
                    <a:pt x="2172719" y="1131148"/>
                    <a:pt x="2184256" y="1119339"/>
                    <a:pt x="2199138" y="1111010"/>
                  </a:cubicBezTo>
                  <a:cubicBezTo>
                    <a:pt x="2214018" y="1102682"/>
                    <a:pt x="2231698" y="1098518"/>
                    <a:pt x="2252177" y="1098518"/>
                  </a:cubicBezTo>
                  <a:close/>
                  <a:moveTo>
                    <a:pt x="2027777" y="1098518"/>
                  </a:moveTo>
                  <a:cubicBezTo>
                    <a:pt x="2046072" y="1098518"/>
                    <a:pt x="2061158" y="1101385"/>
                    <a:pt x="2073036" y="1107119"/>
                  </a:cubicBezTo>
                  <a:cubicBezTo>
                    <a:pt x="2084914" y="1112854"/>
                    <a:pt x="2093719" y="1121591"/>
                    <a:pt x="2099453" y="1133332"/>
                  </a:cubicBezTo>
                  <a:cubicBezTo>
                    <a:pt x="2105187" y="1145073"/>
                    <a:pt x="2108054" y="1160228"/>
                    <a:pt x="2108054" y="1178795"/>
                  </a:cubicBezTo>
                  <a:lnTo>
                    <a:pt x="2108054" y="1302077"/>
                  </a:lnTo>
                  <a:lnTo>
                    <a:pt x="2069145" y="1302077"/>
                  </a:lnTo>
                  <a:lnTo>
                    <a:pt x="2069145" y="1268573"/>
                  </a:lnTo>
                  <a:lnTo>
                    <a:pt x="2068172" y="1271513"/>
                  </a:lnTo>
                  <a:cubicBezTo>
                    <a:pt x="2066158" y="1275847"/>
                    <a:pt x="2063684" y="1279824"/>
                    <a:pt x="2060749" y="1283442"/>
                  </a:cubicBezTo>
                  <a:cubicBezTo>
                    <a:pt x="2054878" y="1290677"/>
                    <a:pt x="2047574" y="1296207"/>
                    <a:pt x="2038837" y="1300029"/>
                  </a:cubicBezTo>
                  <a:cubicBezTo>
                    <a:pt x="2030099" y="1303852"/>
                    <a:pt x="2020132" y="1305763"/>
                    <a:pt x="2008937" y="1305763"/>
                  </a:cubicBezTo>
                  <a:cubicBezTo>
                    <a:pt x="1995012" y="1305763"/>
                    <a:pt x="1982519" y="1303033"/>
                    <a:pt x="1971461" y="1297572"/>
                  </a:cubicBezTo>
                  <a:cubicBezTo>
                    <a:pt x="1960403" y="1292111"/>
                    <a:pt x="1951733" y="1284738"/>
                    <a:pt x="1945453" y="1275455"/>
                  </a:cubicBezTo>
                  <a:cubicBezTo>
                    <a:pt x="1939173" y="1266171"/>
                    <a:pt x="1936033" y="1255659"/>
                    <a:pt x="1936033" y="1243918"/>
                  </a:cubicBezTo>
                  <a:cubicBezTo>
                    <a:pt x="1936033" y="1229173"/>
                    <a:pt x="1939787" y="1217500"/>
                    <a:pt x="1947296" y="1208899"/>
                  </a:cubicBezTo>
                  <a:cubicBezTo>
                    <a:pt x="1954805" y="1200298"/>
                    <a:pt x="1967229" y="1194154"/>
                    <a:pt x="1984567" y="1190468"/>
                  </a:cubicBezTo>
                  <a:cubicBezTo>
                    <a:pt x="2001906" y="1186782"/>
                    <a:pt x="2025320" y="1184939"/>
                    <a:pt x="2054810" y="1184939"/>
                  </a:cubicBezTo>
                  <a:lnTo>
                    <a:pt x="2068735" y="1184939"/>
                  </a:lnTo>
                  <a:lnTo>
                    <a:pt x="2068735" y="1174290"/>
                  </a:lnTo>
                  <a:cubicBezTo>
                    <a:pt x="2068735" y="1158726"/>
                    <a:pt x="2065458" y="1147531"/>
                    <a:pt x="2058905" y="1140705"/>
                  </a:cubicBezTo>
                  <a:cubicBezTo>
                    <a:pt x="2052353" y="1133878"/>
                    <a:pt x="2041567" y="1130465"/>
                    <a:pt x="2026549" y="1130465"/>
                  </a:cubicBezTo>
                  <a:cubicBezTo>
                    <a:pt x="2015081" y="1130465"/>
                    <a:pt x="2003613" y="1132172"/>
                    <a:pt x="1992144" y="1135585"/>
                  </a:cubicBezTo>
                  <a:cubicBezTo>
                    <a:pt x="1980676" y="1138998"/>
                    <a:pt x="1968936" y="1144391"/>
                    <a:pt x="1956921" y="1151763"/>
                  </a:cubicBezTo>
                  <a:lnTo>
                    <a:pt x="1944225" y="1122683"/>
                  </a:lnTo>
                  <a:cubicBezTo>
                    <a:pt x="1951324" y="1117768"/>
                    <a:pt x="1959515" y="1113536"/>
                    <a:pt x="1968799" y="1109987"/>
                  </a:cubicBezTo>
                  <a:cubicBezTo>
                    <a:pt x="1978082" y="1106437"/>
                    <a:pt x="1987844" y="1103638"/>
                    <a:pt x="1998083" y="1101590"/>
                  </a:cubicBezTo>
                  <a:cubicBezTo>
                    <a:pt x="2008323" y="1099542"/>
                    <a:pt x="2018221" y="1098518"/>
                    <a:pt x="2027777" y="1098518"/>
                  </a:cubicBezTo>
                  <a:close/>
                  <a:moveTo>
                    <a:pt x="332327" y="1098518"/>
                  </a:moveTo>
                  <a:cubicBezTo>
                    <a:pt x="350622" y="1098518"/>
                    <a:pt x="365708" y="1101385"/>
                    <a:pt x="377586" y="1107119"/>
                  </a:cubicBezTo>
                  <a:cubicBezTo>
                    <a:pt x="389463" y="1112854"/>
                    <a:pt x="398269" y="1121591"/>
                    <a:pt x="404003" y="1133332"/>
                  </a:cubicBezTo>
                  <a:cubicBezTo>
                    <a:pt x="409737" y="1145073"/>
                    <a:pt x="412604" y="1160228"/>
                    <a:pt x="412604" y="1178795"/>
                  </a:cubicBezTo>
                  <a:lnTo>
                    <a:pt x="412604" y="1302077"/>
                  </a:lnTo>
                  <a:lnTo>
                    <a:pt x="373695" y="1302077"/>
                  </a:lnTo>
                  <a:lnTo>
                    <a:pt x="373695" y="1268573"/>
                  </a:lnTo>
                  <a:lnTo>
                    <a:pt x="372722" y="1271513"/>
                  </a:lnTo>
                  <a:cubicBezTo>
                    <a:pt x="370708" y="1275847"/>
                    <a:pt x="368234" y="1279824"/>
                    <a:pt x="365298" y="1283442"/>
                  </a:cubicBezTo>
                  <a:cubicBezTo>
                    <a:pt x="359428" y="1290677"/>
                    <a:pt x="352124" y="1296207"/>
                    <a:pt x="343386" y="1300029"/>
                  </a:cubicBezTo>
                  <a:cubicBezTo>
                    <a:pt x="334648" y="1303852"/>
                    <a:pt x="324682" y="1305763"/>
                    <a:pt x="313487" y="1305763"/>
                  </a:cubicBezTo>
                  <a:cubicBezTo>
                    <a:pt x="299561" y="1305763"/>
                    <a:pt x="287070" y="1303033"/>
                    <a:pt x="276011" y="1297572"/>
                  </a:cubicBezTo>
                  <a:cubicBezTo>
                    <a:pt x="264953" y="1292111"/>
                    <a:pt x="256283" y="1284738"/>
                    <a:pt x="250003" y="1275455"/>
                  </a:cubicBezTo>
                  <a:cubicBezTo>
                    <a:pt x="243723" y="1266171"/>
                    <a:pt x="240583" y="1255659"/>
                    <a:pt x="240583" y="1243918"/>
                  </a:cubicBezTo>
                  <a:cubicBezTo>
                    <a:pt x="240583" y="1229173"/>
                    <a:pt x="244337" y="1217500"/>
                    <a:pt x="251846" y="1208899"/>
                  </a:cubicBezTo>
                  <a:cubicBezTo>
                    <a:pt x="259355" y="1200298"/>
                    <a:pt x="271779" y="1194154"/>
                    <a:pt x="289117" y="1190468"/>
                  </a:cubicBezTo>
                  <a:cubicBezTo>
                    <a:pt x="306456" y="1186782"/>
                    <a:pt x="329870" y="1184939"/>
                    <a:pt x="359359" y="1184939"/>
                  </a:cubicBezTo>
                  <a:lnTo>
                    <a:pt x="373285" y="1184939"/>
                  </a:lnTo>
                  <a:lnTo>
                    <a:pt x="373285" y="1174290"/>
                  </a:lnTo>
                  <a:cubicBezTo>
                    <a:pt x="373285" y="1158726"/>
                    <a:pt x="370008" y="1147531"/>
                    <a:pt x="363455" y="1140705"/>
                  </a:cubicBezTo>
                  <a:cubicBezTo>
                    <a:pt x="356902" y="1133878"/>
                    <a:pt x="346117" y="1130465"/>
                    <a:pt x="331099" y="1130465"/>
                  </a:cubicBezTo>
                  <a:cubicBezTo>
                    <a:pt x="319631" y="1130465"/>
                    <a:pt x="308163" y="1132172"/>
                    <a:pt x="296694" y="1135585"/>
                  </a:cubicBezTo>
                  <a:cubicBezTo>
                    <a:pt x="285226" y="1138998"/>
                    <a:pt x="273485" y="1144391"/>
                    <a:pt x="261471" y="1151763"/>
                  </a:cubicBezTo>
                  <a:lnTo>
                    <a:pt x="248774" y="1122683"/>
                  </a:lnTo>
                  <a:cubicBezTo>
                    <a:pt x="255874" y="1117768"/>
                    <a:pt x="264065" y="1113536"/>
                    <a:pt x="273349" y="1109987"/>
                  </a:cubicBezTo>
                  <a:cubicBezTo>
                    <a:pt x="282632" y="1106437"/>
                    <a:pt x="292394" y="1103638"/>
                    <a:pt x="302633" y="1101590"/>
                  </a:cubicBezTo>
                  <a:cubicBezTo>
                    <a:pt x="312873" y="1099542"/>
                    <a:pt x="322771" y="1098518"/>
                    <a:pt x="332327" y="1098518"/>
                  </a:cubicBezTo>
                  <a:close/>
                  <a:moveTo>
                    <a:pt x="7044985" y="1097290"/>
                  </a:moveTo>
                  <a:lnTo>
                    <a:pt x="7047852" y="1132513"/>
                  </a:lnTo>
                  <a:lnTo>
                    <a:pt x="7022868" y="1134971"/>
                  </a:lnTo>
                  <a:cubicBezTo>
                    <a:pt x="7005119" y="1136609"/>
                    <a:pt x="6991603" y="1142206"/>
                    <a:pt x="6982320" y="1151763"/>
                  </a:cubicBezTo>
                  <a:cubicBezTo>
                    <a:pt x="6973036" y="1161320"/>
                    <a:pt x="6968394" y="1174426"/>
                    <a:pt x="6968394" y="1191082"/>
                  </a:cubicBezTo>
                  <a:lnTo>
                    <a:pt x="6968394" y="1302077"/>
                  </a:lnTo>
                  <a:lnTo>
                    <a:pt x="6926618" y="1302077"/>
                  </a:lnTo>
                  <a:lnTo>
                    <a:pt x="6926618" y="1102205"/>
                  </a:lnTo>
                  <a:lnTo>
                    <a:pt x="6966756" y="1102205"/>
                  </a:lnTo>
                  <a:lnTo>
                    <a:pt x="6966756" y="1140469"/>
                  </a:lnTo>
                  <a:lnTo>
                    <a:pt x="6971825" y="1128520"/>
                  </a:lnTo>
                  <a:cubicBezTo>
                    <a:pt x="6975750" y="1122308"/>
                    <a:pt x="6980545" y="1117086"/>
                    <a:pt x="6986211" y="1112854"/>
                  </a:cubicBezTo>
                  <a:cubicBezTo>
                    <a:pt x="6997542" y="1104389"/>
                    <a:pt x="7012629" y="1099474"/>
                    <a:pt x="7031469" y="1098109"/>
                  </a:cubicBezTo>
                  <a:close/>
                  <a:moveTo>
                    <a:pt x="7264965" y="1049779"/>
                  </a:moveTo>
                  <a:lnTo>
                    <a:pt x="7301008" y="1049779"/>
                  </a:lnTo>
                  <a:lnTo>
                    <a:pt x="7301008" y="1062885"/>
                  </a:lnTo>
                  <a:cubicBezTo>
                    <a:pt x="7301008" y="1074900"/>
                    <a:pt x="7298755" y="1085412"/>
                    <a:pt x="7294250" y="1094423"/>
                  </a:cubicBezTo>
                  <a:cubicBezTo>
                    <a:pt x="7289744" y="1103433"/>
                    <a:pt x="7283327" y="1110669"/>
                    <a:pt x="7275000" y="1116130"/>
                  </a:cubicBezTo>
                  <a:cubicBezTo>
                    <a:pt x="7270836" y="1118861"/>
                    <a:pt x="7266245" y="1121011"/>
                    <a:pt x="7261227" y="1122581"/>
                  </a:cubicBezTo>
                  <a:lnTo>
                    <a:pt x="7253906" y="1123912"/>
                  </a:lnTo>
                  <a:lnTo>
                    <a:pt x="7253906" y="1302077"/>
                  </a:lnTo>
                  <a:lnTo>
                    <a:pt x="7213768" y="1302077"/>
                  </a:lnTo>
                  <a:lnTo>
                    <a:pt x="7213768" y="1268390"/>
                  </a:lnTo>
                  <a:lnTo>
                    <a:pt x="7208443" y="1278527"/>
                  </a:lnTo>
                  <a:cubicBezTo>
                    <a:pt x="7204075" y="1284397"/>
                    <a:pt x="7198886" y="1289380"/>
                    <a:pt x="7192880" y="1293476"/>
                  </a:cubicBezTo>
                  <a:cubicBezTo>
                    <a:pt x="7180865" y="1301668"/>
                    <a:pt x="7166667" y="1305763"/>
                    <a:pt x="7150284" y="1305763"/>
                  </a:cubicBezTo>
                  <a:cubicBezTo>
                    <a:pt x="7134174" y="1305763"/>
                    <a:pt x="7120726" y="1302760"/>
                    <a:pt x="7109941" y="1296753"/>
                  </a:cubicBezTo>
                  <a:cubicBezTo>
                    <a:pt x="7099155" y="1290746"/>
                    <a:pt x="7091169" y="1281803"/>
                    <a:pt x="7085981" y="1269926"/>
                  </a:cubicBezTo>
                  <a:cubicBezTo>
                    <a:pt x="7080793" y="1258048"/>
                    <a:pt x="7078062" y="1243098"/>
                    <a:pt x="7077789" y="1225077"/>
                  </a:cubicBezTo>
                  <a:lnTo>
                    <a:pt x="7078199" y="1102614"/>
                  </a:lnTo>
                  <a:lnTo>
                    <a:pt x="7119156" y="1102205"/>
                  </a:lnTo>
                  <a:lnTo>
                    <a:pt x="7119156" y="1225487"/>
                  </a:lnTo>
                  <a:cubicBezTo>
                    <a:pt x="7119156" y="1236136"/>
                    <a:pt x="7120590" y="1245010"/>
                    <a:pt x="7123457" y="1252109"/>
                  </a:cubicBezTo>
                  <a:cubicBezTo>
                    <a:pt x="7126324" y="1259208"/>
                    <a:pt x="7130829" y="1264465"/>
                    <a:pt x="7136973" y="1267878"/>
                  </a:cubicBezTo>
                  <a:cubicBezTo>
                    <a:pt x="7143117" y="1271291"/>
                    <a:pt x="7150830" y="1272997"/>
                    <a:pt x="7160114" y="1272997"/>
                  </a:cubicBezTo>
                  <a:cubicBezTo>
                    <a:pt x="7170489" y="1272724"/>
                    <a:pt x="7179636" y="1270267"/>
                    <a:pt x="7187555" y="1265625"/>
                  </a:cubicBezTo>
                  <a:cubicBezTo>
                    <a:pt x="7195473" y="1260983"/>
                    <a:pt x="7201686" y="1254362"/>
                    <a:pt x="7206191" y="1245761"/>
                  </a:cubicBezTo>
                  <a:cubicBezTo>
                    <a:pt x="7210696" y="1237160"/>
                    <a:pt x="7212812" y="1226988"/>
                    <a:pt x="7212540" y="1215247"/>
                  </a:cubicBezTo>
                  <a:lnTo>
                    <a:pt x="7212949" y="1102614"/>
                  </a:lnTo>
                  <a:lnTo>
                    <a:pt x="7222369" y="1102520"/>
                  </a:lnTo>
                  <a:lnTo>
                    <a:pt x="7222369" y="1102205"/>
                  </a:lnTo>
                  <a:cubicBezTo>
                    <a:pt x="7232745" y="1101932"/>
                    <a:pt x="7241073" y="1100361"/>
                    <a:pt x="7247353" y="1097495"/>
                  </a:cubicBezTo>
                  <a:cubicBezTo>
                    <a:pt x="7253633" y="1094627"/>
                    <a:pt x="7258138" y="1089917"/>
                    <a:pt x="7260869" y="1083364"/>
                  </a:cubicBezTo>
                  <a:cubicBezTo>
                    <a:pt x="7263599" y="1076811"/>
                    <a:pt x="7264965" y="1068073"/>
                    <a:pt x="7264965" y="1057151"/>
                  </a:cubicBezTo>
                  <a:close/>
                  <a:moveTo>
                    <a:pt x="6784866" y="1041997"/>
                  </a:moveTo>
                  <a:lnTo>
                    <a:pt x="6826234" y="1041997"/>
                  </a:lnTo>
                  <a:lnTo>
                    <a:pt x="6826234" y="1102205"/>
                  </a:lnTo>
                  <a:lnTo>
                    <a:pt x="6888079" y="1102205"/>
                  </a:lnTo>
                  <a:lnTo>
                    <a:pt x="6888079" y="1134151"/>
                  </a:lnTo>
                  <a:lnTo>
                    <a:pt x="6826234" y="1134151"/>
                  </a:lnTo>
                  <a:lnTo>
                    <a:pt x="6826234" y="1227535"/>
                  </a:lnTo>
                  <a:cubicBezTo>
                    <a:pt x="6826234" y="1242006"/>
                    <a:pt x="6829306" y="1252928"/>
                    <a:pt x="6835449" y="1260301"/>
                  </a:cubicBezTo>
                  <a:cubicBezTo>
                    <a:pt x="6841593" y="1267673"/>
                    <a:pt x="6851627" y="1271359"/>
                    <a:pt x="6865553" y="1271359"/>
                  </a:cubicBezTo>
                  <a:cubicBezTo>
                    <a:pt x="6869648" y="1271359"/>
                    <a:pt x="6873813" y="1270813"/>
                    <a:pt x="6878044" y="1269721"/>
                  </a:cubicBezTo>
                  <a:cubicBezTo>
                    <a:pt x="6882277" y="1268629"/>
                    <a:pt x="6886441" y="1267536"/>
                    <a:pt x="6890537" y="1266444"/>
                  </a:cubicBezTo>
                  <a:lnTo>
                    <a:pt x="6897090" y="1297572"/>
                  </a:lnTo>
                  <a:cubicBezTo>
                    <a:pt x="6892994" y="1300029"/>
                    <a:pt x="6887329" y="1302009"/>
                    <a:pt x="6880093" y="1303511"/>
                  </a:cubicBezTo>
                  <a:cubicBezTo>
                    <a:pt x="6872857" y="1305013"/>
                    <a:pt x="6865962" y="1305763"/>
                    <a:pt x="6859409" y="1305763"/>
                  </a:cubicBezTo>
                  <a:cubicBezTo>
                    <a:pt x="6834562" y="1305763"/>
                    <a:pt x="6815926" y="1299347"/>
                    <a:pt x="6803502" y="1286513"/>
                  </a:cubicBezTo>
                  <a:cubicBezTo>
                    <a:pt x="6791079" y="1273680"/>
                    <a:pt x="6784866" y="1255113"/>
                    <a:pt x="6784866" y="1230811"/>
                  </a:cubicBezTo>
                  <a:lnTo>
                    <a:pt x="6784866" y="1134151"/>
                  </a:lnTo>
                  <a:lnTo>
                    <a:pt x="6745957" y="1134151"/>
                  </a:lnTo>
                  <a:lnTo>
                    <a:pt x="6745957" y="1102205"/>
                  </a:lnTo>
                  <a:lnTo>
                    <a:pt x="6784866" y="1102205"/>
                  </a:lnTo>
                  <a:close/>
                  <a:moveTo>
                    <a:pt x="5641867" y="1041997"/>
                  </a:moveTo>
                  <a:lnTo>
                    <a:pt x="5683234" y="1041997"/>
                  </a:lnTo>
                  <a:lnTo>
                    <a:pt x="5683234" y="1102205"/>
                  </a:lnTo>
                  <a:lnTo>
                    <a:pt x="5745080" y="1102205"/>
                  </a:lnTo>
                  <a:lnTo>
                    <a:pt x="5745080" y="1134151"/>
                  </a:lnTo>
                  <a:lnTo>
                    <a:pt x="5683234" y="1134151"/>
                  </a:lnTo>
                  <a:lnTo>
                    <a:pt x="5683234" y="1227535"/>
                  </a:lnTo>
                  <a:cubicBezTo>
                    <a:pt x="5683234" y="1242006"/>
                    <a:pt x="5686306" y="1252928"/>
                    <a:pt x="5692449" y="1260301"/>
                  </a:cubicBezTo>
                  <a:cubicBezTo>
                    <a:pt x="5698593" y="1267673"/>
                    <a:pt x="5708627" y="1271359"/>
                    <a:pt x="5722553" y="1271359"/>
                  </a:cubicBezTo>
                  <a:cubicBezTo>
                    <a:pt x="5726649" y="1271359"/>
                    <a:pt x="5730813" y="1270813"/>
                    <a:pt x="5735045" y="1269721"/>
                  </a:cubicBezTo>
                  <a:cubicBezTo>
                    <a:pt x="5739277" y="1268629"/>
                    <a:pt x="5743442" y="1267536"/>
                    <a:pt x="5747537" y="1266444"/>
                  </a:cubicBezTo>
                  <a:lnTo>
                    <a:pt x="5754090" y="1297572"/>
                  </a:lnTo>
                  <a:cubicBezTo>
                    <a:pt x="5749995" y="1300029"/>
                    <a:pt x="5744329" y="1302009"/>
                    <a:pt x="5737093" y="1303511"/>
                  </a:cubicBezTo>
                  <a:cubicBezTo>
                    <a:pt x="5729857" y="1305013"/>
                    <a:pt x="5722963" y="1305763"/>
                    <a:pt x="5716410" y="1305763"/>
                  </a:cubicBezTo>
                  <a:cubicBezTo>
                    <a:pt x="5691562" y="1305763"/>
                    <a:pt x="5672926" y="1299347"/>
                    <a:pt x="5660502" y="1286513"/>
                  </a:cubicBezTo>
                  <a:cubicBezTo>
                    <a:pt x="5648079" y="1273680"/>
                    <a:pt x="5641867" y="1255113"/>
                    <a:pt x="5641867" y="1230811"/>
                  </a:cubicBezTo>
                  <a:lnTo>
                    <a:pt x="5641867" y="1134151"/>
                  </a:lnTo>
                  <a:lnTo>
                    <a:pt x="5602957" y="1134151"/>
                  </a:lnTo>
                  <a:lnTo>
                    <a:pt x="5602957" y="1102205"/>
                  </a:lnTo>
                  <a:lnTo>
                    <a:pt x="5641867" y="1102205"/>
                  </a:lnTo>
                  <a:close/>
                  <a:moveTo>
                    <a:pt x="774592" y="1041997"/>
                  </a:moveTo>
                  <a:lnTo>
                    <a:pt x="815959" y="1041997"/>
                  </a:lnTo>
                  <a:lnTo>
                    <a:pt x="815959" y="1102205"/>
                  </a:lnTo>
                  <a:lnTo>
                    <a:pt x="877805" y="1102205"/>
                  </a:lnTo>
                  <a:lnTo>
                    <a:pt x="877805" y="1134151"/>
                  </a:lnTo>
                  <a:lnTo>
                    <a:pt x="815959" y="1134151"/>
                  </a:lnTo>
                  <a:lnTo>
                    <a:pt x="815959" y="1227535"/>
                  </a:lnTo>
                  <a:cubicBezTo>
                    <a:pt x="815959" y="1242006"/>
                    <a:pt x="819031" y="1252928"/>
                    <a:pt x="825175" y="1260301"/>
                  </a:cubicBezTo>
                  <a:cubicBezTo>
                    <a:pt x="831318" y="1267673"/>
                    <a:pt x="841353" y="1271359"/>
                    <a:pt x="855279" y="1271359"/>
                  </a:cubicBezTo>
                  <a:cubicBezTo>
                    <a:pt x="859374" y="1271359"/>
                    <a:pt x="863538" y="1270813"/>
                    <a:pt x="867771" y="1269721"/>
                  </a:cubicBezTo>
                  <a:cubicBezTo>
                    <a:pt x="872003" y="1268629"/>
                    <a:pt x="876167" y="1267536"/>
                    <a:pt x="880263" y="1266444"/>
                  </a:cubicBezTo>
                  <a:lnTo>
                    <a:pt x="886816" y="1297572"/>
                  </a:lnTo>
                  <a:cubicBezTo>
                    <a:pt x="882720" y="1300029"/>
                    <a:pt x="877054" y="1302009"/>
                    <a:pt x="869818" y="1303511"/>
                  </a:cubicBezTo>
                  <a:cubicBezTo>
                    <a:pt x="862583" y="1305013"/>
                    <a:pt x="855688" y="1305763"/>
                    <a:pt x="849135" y="1305763"/>
                  </a:cubicBezTo>
                  <a:cubicBezTo>
                    <a:pt x="824287" y="1305763"/>
                    <a:pt x="805652" y="1299347"/>
                    <a:pt x="793228" y="1286513"/>
                  </a:cubicBezTo>
                  <a:cubicBezTo>
                    <a:pt x="780804" y="1273680"/>
                    <a:pt x="774592" y="1255113"/>
                    <a:pt x="774592" y="1230811"/>
                  </a:cubicBezTo>
                  <a:lnTo>
                    <a:pt x="774592" y="1134151"/>
                  </a:lnTo>
                  <a:lnTo>
                    <a:pt x="735683" y="1134151"/>
                  </a:lnTo>
                  <a:lnTo>
                    <a:pt x="735683" y="1102205"/>
                  </a:lnTo>
                  <a:lnTo>
                    <a:pt x="774592" y="1102205"/>
                  </a:lnTo>
                  <a:close/>
                  <a:moveTo>
                    <a:pt x="5783618" y="1013327"/>
                  </a:moveTo>
                  <a:lnTo>
                    <a:pt x="5824985" y="1013327"/>
                  </a:lnTo>
                  <a:lnTo>
                    <a:pt x="5824985" y="1134829"/>
                  </a:lnTo>
                  <a:lnTo>
                    <a:pt x="5830821" y="1124680"/>
                  </a:lnTo>
                  <a:cubicBezTo>
                    <a:pt x="5835531" y="1118912"/>
                    <a:pt x="5841094" y="1114082"/>
                    <a:pt x="5847511" y="1110191"/>
                  </a:cubicBezTo>
                  <a:cubicBezTo>
                    <a:pt x="5860345" y="1102409"/>
                    <a:pt x="5875089" y="1098518"/>
                    <a:pt x="5891746" y="1098518"/>
                  </a:cubicBezTo>
                  <a:cubicBezTo>
                    <a:pt x="5907582" y="1098518"/>
                    <a:pt x="5920757" y="1101454"/>
                    <a:pt x="5931270" y="1107324"/>
                  </a:cubicBezTo>
                  <a:cubicBezTo>
                    <a:pt x="5941782" y="1113195"/>
                    <a:pt x="5949632" y="1122069"/>
                    <a:pt x="5954820" y="1133947"/>
                  </a:cubicBezTo>
                  <a:cubicBezTo>
                    <a:pt x="5960008" y="1145824"/>
                    <a:pt x="5962602" y="1160774"/>
                    <a:pt x="5962602" y="1178795"/>
                  </a:cubicBezTo>
                  <a:lnTo>
                    <a:pt x="5962602" y="1302077"/>
                  </a:lnTo>
                  <a:lnTo>
                    <a:pt x="5921235" y="1302077"/>
                  </a:lnTo>
                  <a:lnTo>
                    <a:pt x="5921235" y="1181253"/>
                  </a:lnTo>
                  <a:cubicBezTo>
                    <a:pt x="5921235" y="1169784"/>
                    <a:pt x="5919733" y="1160433"/>
                    <a:pt x="5916730" y="1153197"/>
                  </a:cubicBezTo>
                  <a:cubicBezTo>
                    <a:pt x="5913726" y="1145961"/>
                    <a:pt x="5909220" y="1140568"/>
                    <a:pt x="5903214" y="1137018"/>
                  </a:cubicBezTo>
                  <a:cubicBezTo>
                    <a:pt x="5897207" y="1133469"/>
                    <a:pt x="5889425" y="1131694"/>
                    <a:pt x="5879868" y="1131694"/>
                  </a:cubicBezTo>
                  <a:cubicBezTo>
                    <a:pt x="5868946" y="1131694"/>
                    <a:pt x="5859321" y="1134015"/>
                    <a:pt x="5850993" y="1138657"/>
                  </a:cubicBezTo>
                  <a:cubicBezTo>
                    <a:pt x="5842665" y="1143299"/>
                    <a:pt x="5836248" y="1149988"/>
                    <a:pt x="5831743" y="1158726"/>
                  </a:cubicBezTo>
                  <a:cubicBezTo>
                    <a:pt x="5827238" y="1167463"/>
                    <a:pt x="5824985" y="1177566"/>
                    <a:pt x="5824985" y="1189035"/>
                  </a:cubicBezTo>
                  <a:lnTo>
                    <a:pt x="5824985" y="1302077"/>
                  </a:lnTo>
                  <a:lnTo>
                    <a:pt x="5783618" y="1302077"/>
                  </a:lnTo>
                  <a:close/>
                  <a:moveTo>
                    <a:pt x="4831118" y="1013327"/>
                  </a:moveTo>
                  <a:lnTo>
                    <a:pt x="4872485" y="1013327"/>
                  </a:lnTo>
                  <a:lnTo>
                    <a:pt x="4872485" y="1134829"/>
                  </a:lnTo>
                  <a:lnTo>
                    <a:pt x="4878321" y="1124680"/>
                  </a:lnTo>
                  <a:cubicBezTo>
                    <a:pt x="4883031" y="1118912"/>
                    <a:pt x="4888595" y="1114082"/>
                    <a:pt x="4895011" y="1110191"/>
                  </a:cubicBezTo>
                  <a:cubicBezTo>
                    <a:pt x="4907845" y="1102409"/>
                    <a:pt x="4922590" y="1098518"/>
                    <a:pt x="4939245" y="1098518"/>
                  </a:cubicBezTo>
                  <a:cubicBezTo>
                    <a:pt x="4955083" y="1098518"/>
                    <a:pt x="4968258" y="1101454"/>
                    <a:pt x="4978770" y="1107324"/>
                  </a:cubicBezTo>
                  <a:cubicBezTo>
                    <a:pt x="4989282" y="1113195"/>
                    <a:pt x="4997133" y="1122069"/>
                    <a:pt x="5002320" y="1133947"/>
                  </a:cubicBezTo>
                  <a:cubicBezTo>
                    <a:pt x="5007508" y="1145824"/>
                    <a:pt x="5010102" y="1160774"/>
                    <a:pt x="5010102" y="1178795"/>
                  </a:cubicBezTo>
                  <a:lnTo>
                    <a:pt x="5010102" y="1302077"/>
                  </a:lnTo>
                  <a:lnTo>
                    <a:pt x="4968735" y="1302077"/>
                  </a:lnTo>
                  <a:lnTo>
                    <a:pt x="4968735" y="1181253"/>
                  </a:lnTo>
                  <a:cubicBezTo>
                    <a:pt x="4968735" y="1169784"/>
                    <a:pt x="4967233" y="1160433"/>
                    <a:pt x="4964229" y="1153197"/>
                  </a:cubicBezTo>
                  <a:cubicBezTo>
                    <a:pt x="4961226" y="1145961"/>
                    <a:pt x="4956721" y="1140568"/>
                    <a:pt x="4950714" y="1137018"/>
                  </a:cubicBezTo>
                  <a:cubicBezTo>
                    <a:pt x="4944707" y="1133469"/>
                    <a:pt x="4936925" y="1131694"/>
                    <a:pt x="4927368" y="1131694"/>
                  </a:cubicBezTo>
                  <a:cubicBezTo>
                    <a:pt x="4916446" y="1131694"/>
                    <a:pt x="4906821" y="1134015"/>
                    <a:pt x="4898493" y="1138657"/>
                  </a:cubicBezTo>
                  <a:cubicBezTo>
                    <a:pt x="4890165" y="1143299"/>
                    <a:pt x="4883748" y="1149988"/>
                    <a:pt x="4879243" y="1158726"/>
                  </a:cubicBezTo>
                  <a:cubicBezTo>
                    <a:pt x="4874738" y="1167463"/>
                    <a:pt x="4872485" y="1177566"/>
                    <a:pt x="4872485" y="1189035"/>
                  </a:cubicBezTo>
                  <a:lnTo>
                    <a:pt x="4872485" y="1302077"/>
                  </a:lnTo>
                  <a:lnTo>
                    <a:pt x="4831118" y="1302077"/>
                  </a:lnTo>
                  <a:close/>
                  <a:moveTo>
                    <a:pt x="2354618" y="1013327"/>
                  </a:moveTo>
                  <a:lnTo>
                    <a:pt x="2395985" y="1013327"/>
                  </a:lnTo>
                  <a:lnTo>
                    <a:pt x="2395985" y="1134829"/>
                  </a:lnTo>
                  <a:lnTo>
                    <a:pt x="2401822" y="1124680"/>
                  </a:lnTo>
                  <a:cubicBezTo>
                    <a:pt x="2406532" y="1118912"/>
                    <a:pt x="2412095" y="1114082"/>
                    <a:pt x="2418512" y="1110191"/>
                  </a:cubicBezTo>
                  <a:cubicBezTo>
                    <a:pt x="2431346" y="1102409"/>
                    <a:pt x="2446090" y="1098518"/>
                    <a:pt x="2462746" y="1098518"/>
                  </a:cubicBezTo>
                  <a:cubicBezTo>
                    <a:pt x="2478583" y="1098518"/>
                    <a:pt x="2491758" y="1101454"/>
                    <a:pt x="2502270" y="1107324"/>
                  </a:cubicBezTo>
                  <a:cubicBezTo>
                    <a:pt x="2512782" y="1113195"/>
                    <a:pt x="2520633" y="1122069"/>
                    <a:pt x="2525821" y="1133947"/>
                  </a:cubicBezTo>
                  <a:cubicBezTo>
                    <a:pt x="2531009" y="1145824"/>
                    <a:pt x="2533603" y="1160774"/>
                    <a:pt x="2533603" y="1178795"/>
                  </a:cubicBezTo>
                  <a:lnTo>
                    <a:pt x="2533603" y="1302077"/>
                  </a:lnTo>
                  <a:lnTo>
                    <a:pt x="2492236" y="1302077"/>
                  </a:lnTo>
                  <a:lnTo>
                    <a:pt x="2492236" y="1181253"/>
                  </a:lnTo>
                  <a:cubicBezTo>
                    <a:pt x="2492236" y="1169784"/>
                    <a:pt x="2490734" y="1160433"/>
                    <a:pt x="2487730" y="1153197"/>
                  </a:cubicBezTo>
                  <a:cubicBezTo>
                    <a:pt x="2484727" y="1145961"/>
                    <a:pt x="2480221" y="1140568"/>
                    <a:pt x="2474214" y="1137018"/>
                  </a:cubicBezTo>
                  <a:cubicBezTo>
                    <a:pt x="2468207" y="1133469"/>
                    <a:pt x="2460426" y="1131694"/>
                    <a:pt x="2450868" y="1131694"/>
                  </a:cubicBezTo>
                  <a:cubicBezTo>
                    <a:pt x="2439947" y="1131694"/>
                    <a:pt x="2430321" y="1134015"/>
                    <a:pt x="2421993" y="1138657"/>
                  </a:cubicBezTo>
                  <a:cubicBezTo>
                    <a:pt x="2413666" y="1143299"/>
                    <a:pt x="2407249" y="1149988"/>
                    <a:pt x="2402744" y="1158726"/>
                  </a:cubicBezTo>
                  <a:cubicBezTo>
                    <a:pt x="2398238" y="1167463"/>
                    <a:pt x="2395985" y="1177566"/>
                    <a:pt x="2395985" y="1189035"/>
                  </a:cubicBezTo>
                  <a:lnTo>
                    <a:pt x="2395985" y="1302077"/>
                  </a:lnTo>
                  <a:lnTo>
                    <a:pt x="2354618" y="1302077"/>
                  </a:lnTo>
                  <a:close/>
                  <a:moveTo>
                    <a:pt x="1478318" y="1013327"/>
                  </a:moveTo>
                  <a:lnTo>
                    <a:pt x="1519685" y="1013327"/>
                  </a:lnTo>
                  <a:lnTo>
                    <a:pt x="1519685" y="1134829"/>
                  </a:lnTo>
                  <a:lnTo>
                    <a:pt x="1525522" y="1124680"/>
                  </a:lnTo>
                  <a:cubicBezTo>
                    <a:pt x="1530232" y="1118912"/>
                    <a:pt x="1535795" y="1114082"/>
                    <a:pt x="1542212" y="1110191"/>
                  </a:cubicBezTo>
                  <a:cubicBezTo>
                    <a:pt x="1555045" y="1102409"/>
                    <a:pt x="1569791" y="1098518"/>
                    <a:pt x="1586446" y="1098518"/>
                  </a:cubicBezTo>
                  <a:cubicBezTo>
                    <a:pt x="1602283" y="1098518"/>
                    <a:pt x="1615458" y="1101454"/>
                    <a:pt x="1625971" y="1107324"/>
                  </a:cubicBezTo>
                  <a:cubicBezTo>
                    <a:pt x="1636482" y="1113195"/>
                    <a:pt x="1644333" y="1122069"/>
                    <a:pt x="1649520" y="1133947"/>
                  </a:cubicBezTo>
                  <a:cubicBezTo>
                    <a:pt x="1654709" y="1145824"/>
                    <a:pt x="1657302" y="1160774"/>
                    <a:pt x="1657302" y="1178795"/>
                  </a:cubicBezTo>
                  <a:lnTo>
                    <a:pt x="1657302" y="1302077"/>
                  </a:lnTo>
                  <a:lnTo>
                    <a:pt x="1615936" y="1302077"/>
                  </a:lnTo>
                  <a:lnTo>
                    <a:pt x="1615936" y="1181253"/>
                  </a:lnTo>
                  <a:cubicBezTo>
                    <a:pt x="1615936" y="1169784"/>
                    <a:pt x="1614434" y="1160433"/>
                    <a:pt x="1611430" y="1153197"/>
                  </a:cubicBezTo>
                  <a:cubicBezTo>
                    <a:pt x="1608427" y="1145961"/>
                    <a:pt x="1603921" y="1140568"/>
                    <a:pt x="1597914" y="1137018"/>
                  </a:cubicBezTo>
                  <a:cubicBezTo>
                    <a:pt x="1591907" y="1133469"/>
                    <a:pt x="1584125" y="1131694"/>
                    <a:pt x="1574568" y="1131694"/>
                  </a:cubicBezTo>
                  <a:cubicBezTo>
                    <a:pt x="1563646" y="1131694"/>
                    <a:pt x="1554022" y="1134015"/>
                    <a:pt x="1545693" y="1138657"/>
                  </a:cubicBezTo>
                  <a:cubicBezTo>
                    <a:pt x="1537366" y="1143299"/>
                    <a:pt x="1530949" y="1149988"/>
                    <a:pt x="1526444" y="1158726"/>
                  </a:cubicBezTo>
                  <a:cubicBezTo>
                    <a:pt x="1521938" y="1167463"/>
                    <a:pt x="1519685" y="1177566"/>
                    <a:pt x="1519685" y="1189035"/>
                  </a:cubicBezTo>
                  <a:lnTo>
                    <a:pt x="1519685" y="1302077"/>
                  </a:lnTo>
                  <a:lnTo>
                    <a:pt x="1478318" y="1302077"/>
                  </a:lnTo>
                  <a:close/>
                  <a:moveTo>
                    <a:pt x="916343" y="1013327"/>
                  </a:moveTo>
                  <a:lnTo>
                    <a:pt x="957710" y="1013327"/>
                  </a:lnTo>
                  <a:lnTo>
                    <a:pt x="957710" y="1134829"/>
                  </a:lnTo>
                  <a:lnTo>
                    <a:pt x="963547" y="1124680"/>
                  </a:lnTo>
                  <a:cubicBezTo>
                    <a:pt x="968257" y="1118912"/>
                    <a:pt x="973820" y="1114082"/>
                    <a:pt x="980237" y="1110191"/>
                  </a:cubicBezTo>
                  <a:cubicBezTo>
                    <a:pt x="993070" y="1102409"/>
                    <a:pt x="1007815" y="1098518"/>
                    <a:pt x="1024471" y="1098518"/>
                  </a:cubicBezTo>
                  <a:cubicBezTo>
                    <a:pt x="1040308" y="1098518"/>
                    <a:pt x="1053483" y="1101454"/>
                    <a:pt x="1063995" y="1107324"/>
                  </a:cubicBezTo>
                  <a:cubicBezTo>
                    <a:pt x="1074508" y="1113195"/>
                    <a:pt x="1082358" y="1122069"/>
                    <a:pt x="1087546" y="1133947"/>
                  </a:cubicBezTo>
                  <a:cubicBezTo>
                    <a:pt x="1092734" y="1145824"/>
                    <a:pt x="1095328" y="1160774"/>
                    <a:pt x="1095328" y="1178795"/>
                  </a:cubicBezTo>
                  <a:lnTo>
                    <a:pt x="1095328" y="1302077"/>
                  </a:lnTo>
                  <a:lnTo>
                    <a:pt x="1053961" y="1302077"/>
                  </a:lnTo>
                  <a:lnTo>
                    <a:pt x="1053961" y="1181253"/>
                  </a:lnTo>
                  <a:cubicBezTo>
                    <a:pt x="1053961" y="1169784"/>
                    <a:pt x="1052459" y="1160433"/>
                    <a:pt x="1049455" y="1153197"/>
                  </a:cubicBezTo>
                  <a:cubicBezTo>
                    <a:pt x="1046452" y="1145961"/>
                    <a:pt x="1041946" y="1140568"/>
                    <a:pt x="1035939" y="1137018"/>
                  </a:cubicBezTo>
                  <a:cubicBezTo>
                    <a:pt x="1029932" y="1133469"/>
                    <a:pt x="1022150" y="1131694"/>
                    <a:pt x="1012593" y="1131694"/>
                  </a:cubicBezTo>
                  <a:cubicBezTo>
                    <a:pt x="1001672" y="1131694"/>
                    <a:pt x="992046" y="1134015"/>
                    <a:pt x="983718" y="1138657"/>
                  </a:cubicBezTo>
                  <a:cubicBezTo>
                    <a:pt x="975390" y="1143299"/>
                    <a:pt x="968974" y="1149988"/>
                    <a:pt x="964468" y="1158726"/>
                  </a:cubicBezTo>
                  <a:cubicBezTo>
                    <a:pt x="959963" y="1167463"/>
                    <a:pt x="957710" y="1177566"/>
                    <a:pt x="957710" y="1189035"/>
                  </a:cubicBezTo>
                  <a:lnTo>
                    <a:pt x="957710" y="1302077"/>
                  </a:lnTo>
                  <a:lnTo>
                    <a:pt x="916343" y="1302077"/>
                  </a:lnTo>
                  <a:close/>
                  <a:moveTo>
                    <a:pt x="11468" y="1013327"/>
                  </a:moveTo>
                  <a:lnTo>
                    <a:pt x="52835" y="1013327"/>
                  </a:lnTo>
                  <a:lnTo>
                    <a:pt x="52835" y="1134829"/>
                  </a:lnTo>
                  <a:lnTo>
                    <a:pt x="58672" y="1124680"/>
                  </a:lnTo>
                  <a:cubicBezTo>
                    <a:pt x="63382" y="1118912"/>
                    <a:pt x="68945" y="1114082"/>
                    <a:pt x="75362" y="1110191"/>
                  </a:cubicBezTo>
                  <a:cubicBezTo>
                    <a:pt x="88195" y="1102409"/>
                    <a:pt x="102940" y="1098518"/>
                    <a:pt x="119596" y="1098518"/>
                  </a:cubicBezTo>
                  <a:cubicBezTo>
                    <a:pt x="135433" y="1098518"/>
                    <a:pt x="148608" y="1101454"/>
                    <a:pt x="159120" y="1107324"/>
                  </a:cubicBezTo>
                  <a:cubicBezTo>
                    <a:pt x="169633" y="1113195"/>
                    <a:pt x="177483" y="1122069"/>
                    <a:pt x="182671" y="1133947"/>
                  </a:cubicBezTo>
                  <a:cubicBezTo>
                    <a:pt x="187859" y="1145824"/>
                    <a:pt x="190453" y="1160774"/>
                    <a:pt x="190453" y="1178795"/>
                  </a:cubicBezTo>
                  <a:lnTo>
                    <a:pt x="190453" y="1302077"/>
                  </a:lnTo>
                  <a:lnTo>
                    <a:pt x="149085" y="1302077"/>
                  </a:lnTo>
                  <a:lnTo>
                    <a:pt x="149085" y="1181253"/>
                  </a:lnTo>
                  <a:cubicBezTo>
                    <a:pt x="149085" y="1169784"/>
                    <a:pt x="147584" y="1160433"/>
                    <a:pt x="144580" y="1153197"/>
                  </a:cubicBezTo>
                  <a:cubicBezTo>
                    <a:pt x="141577" y="1145961"/>
                    <a:pt x="137071" y="1140568"/>
                    <a:pt x="131064" y="1137018"/>
                  </a:cubicBezTo>
                  <a:cubicBezTo>
                    <a:pt x="125057" y="1133469"/>
                    <a:pt x="117275" y="1131694"/>
                    <a:pt x="107718" y="1131694"/>
                  </a:cubicBezTo>
                  <a:cubicBezTo>
                    <a:pt x="96796" y="1131694"/>
                    <a:pt x="87171" y="1134015"/>
                    <a:pt x="78843" y="1138657"/>
                  </a:cubicBezTo>
                  <a:cubicBezTo>
                    <a:pt x="70515" y="1143299"/>
                    <a:pt x="64099" y="1149988"/>
                    <a:pt x="59593" y="1158726"/>
                  </a:cubicBezTo>
                  <a:cubicBezTo>
                    <a:pt x="55088" y="1167463"/>
                    <a:pt x="52835" y="1177566"/>
                    <a:pt x="52835" y="1189035"/>
                  </a:cubicBezTo>
                  <a:lnTo>
                    <a:pt x="52835" y="1302077"/>
                  </a:lnTo>
                  <a:lnTo>
                    <a:pt x="11468" y="1302077"/>
                  </a:lnTo>
                  <a:close/>
                  <a:moveTo>
                    <a:pt x="464982" y="1012917"/>
                  </a:moveTo>
                  <a:lnTo>
                    <a:pt x="512902" y="1012917"/>
                  </a:lnTo>
                  <a:lnTo>
                    <a:pt x="513312" y="1055923"/>
                  </a:lnTo>
                  <a:lnTo>
                    <a:pt x="464982" y="1055513"/>
                  </a:lnTo>
                  <a:close/>
                  <a:moveTo>
                    <a:pt x="6318333" y="1009231"/>
                  </a:moveTo>
                  <a:lnTo>
                    <a:pt x="6356014" y="1009231"/>
                  </a:lnTo>
                  <a:lnTo>
                    <a:pt x="6401067" y="1075582"/>
                  </a:lnTo>
                  <a:lnTo>
                    <a:pt x="6373625" y="1075582"/>
                  </a:lnTo>
                  <a:lnTo>
                    <a:pt x="6337173" y="1033396"/>
                  </a:lnTo>
                  <a:lnTo>
                    <a:pt x="6300721" y="1075582"/>
                  </a:lnTo>
                  <a:lnTo>
                    <a:pt x="6273279" y="1075582"/>
                  </a:lnTo>
                  <a:close/>
                  <a:moveTo>
                    <a:pt x="7096220" y="992848"/>
                  </a:moveTo>
                  <a:lnTo>
                    <a:pt x="7138406" y="992848"/>
                  </a:lnTo>
                  <a:lnTo>
                    <a:pt x="7180593" y="1075582"/>
                  </a:lnTo>
                  <a:lnTo>
                    <a:pt x="7151922" y="1075582"/>
                  </a:lnTo>
                  <a:close/>
                  <a:moveTo>
                    <a:pt x="3003633" y="992848"/>
                  </a:moveTo>
                  <a:lnTo>
                    <a:pt x="3041314" y="992848"/>
                  </a:lnTo>
                  <a:lnTo>
                    <a:pt x="3086367" y="1075582"/>
                  </a:lnTo>
                  <a:lnTo>
                    <a:pt x="3058926" y="1075582"/>
                  </a:lnTo>
                  <a:lnTo>
                    <a:pt x="3022473" y="1018242"/>
                  </a:lnTo>
                  <a:lnTo>
                    <a:pt x="2986021" y="1075582"/>
                  </a:lnTo>
                  <a:lnTo>
                    <a:pt x="2958580" y="1075582"/>
                  </a:lnTo>
                  <a:close/>
                  <a:moveTo>
                    <a:pt x="360998" y="992848"/>
                  </a:moveTo>
                  <a:lnTo>
                    <a:pt x="403184" y="992848"/>
                  </a:lnTo>
                  <a:lnTo>
                    <a:pt x="347482" y="1075582"/>
                  </a:lnTo>
                  <a:lnTo>
                    <a:pt x="318812" y="1075582"/>
                  </a:lnTo>
                  <a:close/>
                  <a:moveTo>
                    <a:pt x="4021369" y="989981"/>
                  </a:moveTo>
                  <a:cubicBezTo>
                    <a:pt x="4034476" y="989981"/>
                    <a:pt x="4044715" y="992438"/>
                    <a:pt x="4052087" y="997353"/>
                  </a:cubicBezTo>
                  <a:cubicBezTo>
                    <a:pt x="4059460" y="1002268"/>
                    <a:pt x="4063146" y="1009368"/>
                    <a:pt x="4063146" y="1018651"/>
                  </a:cubicBezTo>
                  <a:cubicBezTo>
                    <a:pt x="4063146" y="1025478"/>
                    <a:pt x="4061576" y="1031007"/>
                    <a:pt x="4058436" y="1035239"/>
                  </a:cubicBezTo>
                  <a:cubicBezTo>
                    <a:pt x="4055296" y="1039471"/>
                    <a:pt x="4051746" y="1043089"/>
                    <a:pt x="4047787" y="1046093"/>
                  </a:cubicBezTo>
                  <a:cubicBezTo>
                    <a:pt x="4043827" y="1049096"/>
                    <a:pt x="4040278" y="1052305"/>
                    <a:pt x="4037138" y="1055718"/>
                  </a:cubicBezTo>
                  <a:cubicBezTo>
                    <a:pt x="4033998" y="1059131"/>
                    <a:pt x="4032428" y="1063705"/>
                    <a:pt x="4032428" y="1069439"/>
                  </a:cubicBezTo>
                  <a:lnTo>
                    <a:pt x="4032428" y="1075582"/>
                  </a:lnTo>
                  <a:lnTo>
                    <a:pt x="4006215" y="1075582"/>
                  </a:lnTo>
                  <a:lnTo>
                    <a:pt x="4006215" y="1067391"/>
                  </a:lnTo>
                  <a:cubicBezTo>
                    <a:pt x="4006215" y="1061384"/>
                    <a:pt x="4007444" y="1056400"/>
                    <a:pt x="4009901" y="1052441"/>
                  </a:cubicBezTo>
                  <a:cubicBezTo>
                    <a:pt x="4012358" y="1048482"/>
                    <a:pt x="4015157" y="1045069"/>
                    <a:pt x="4018297" y="1042202"/>
                  </a:cubicBezTo>
                  <a:cubicBezTo>
                    <a:pt x="4021437" y="1039335"/>
                    <a:pt x="4024236" y="1036468"/>
                    <a:pt x="4026694" y="1033601"/>
                  </a:cubicBezTo>
                  <a:cubicBezTo>
                    <a:pt x="4029151" y="1030734"/>
                    <a:pt x="4030380" y="1027389"/>
                    <a:pt x="4030380" y="1023566"/>
                  </a:cubicBezTo>
                  <a:cubicBezTo>
                    <a:pt x="4030380" y="1020017"/>
                    <a:pt x="4028946" y="1017286"/>
                    <a:pt x="4026079" y="1015375"/>
                  </a:cubicBezTo>
                  <a:cubicBezTo>
                    <a:pt x="4023212" y="1013463"/>
                    <a:pt x="4018775" y="1012508"/>
                    <a:pt x="4012768" y="1012508"/>
                  </a:cubicBezTo>
                  <a:cubicBezTo>
                    <a:pt x="4008399" y="1012508"/>
                    <a:pt x="4004235" y="1012985"/>
                    <a:pt x="4000276" y="1013941"/>
                  </a:cubicBezTo>
                  <a:cubicBezTo>
                    <a:pt x="3996317" y="1014897"/>
                    <a:pt x="3992016" y="1016603"/>
                    <a:pt x="3987375" y="1019061"/>
                  </a:cubicBezTo>
                  <a:lnTo>
                    <a:pt x="3980821" y="999401"/>
                  </a:lnTo>
                  <a:cubicBezTo>
                    <a:pt x="3986282" y="996125"/>
                    <a:pt x="3992426" y="993735"/>
                    <a:pt x="3999252" y="992234"/>
                  </a:cubicBezTo>
                  <a:cubicBezTo>
                    <a:pt x="4006079" y="990732"/>
                    <a:pt x="4013451" y="989981"/>
                    <a:pt x="4021369" y="989981"/>
                  </a:cubicBezTo>
                  <a:close/>
                  <a:moveTo>
                    <a:pt x="6413354" y="971550"/>
                  </a:moveTo>
                  <a:lnTo>
                    <a:pt x="6450216" y="971550"/>
                  </a:lnTo>
                  <a:lnTo>
                    <a:pt x="6403524" y="1032986"/>
                  </a:lnTo>
                  <a:lnTo>
                    <a:pt x="6378540" y="1032986"/>
                  </a:lnTo>
                  <a:close/>
                  <a:moveTo>
                    <a:pt x="7748825" y="854802"/>
                  </a:moveTo>
                  <a:lnTo>
                    <a:pt x="7791830" y="855212"/>
                  </a:lnTo>
                  <a:lnTo>
                    <a:pt x="7792240" y="896169"/>
                  </a:lnTo>
                  <a:lnTo>
                    <a:pt x="7749235" y="895760"/>
                  </a:lnTo>
                  <a:close/>
                  <a:moveTo>
                    <a:pt x="7236028" y="767563"/>
                  </a:moveTo>
                  <a:lnTo>
                    <a:pt x="7284767" y="767563"/>
                  </a:lnTo>
                  <a:lnTo>
                    <a:pt x="7284767" y="800738"/>
                  </a:lnTo>
                  <a:cubicBezTo>
                    <a:pt x="7284767" y="808930"/>
                    <a:pt x="7283880" y="816712"/>
                    <a:pt x="7282105" y="824084"/>
                  </a:cubicBezTo>
                  <a:cubicBezTo>
                    <a:pt x="7280330" y="831456"/>
                    <a:pt x="7277464" y="838624"/>
                    <a:pt x="7273504" y="845587"/>
                  </a:cubicBezTo>
                  <a:cubicBezTo>
                    <a:pt x="7269545" y="852550"/>
                    <a:pt x="7264016" y="859581"/>
                    <a:pt x="7256916" y="866680"/>
                  </a:cubicBezTo>
                  <a:lnTo>
                    <a:pt x="7238895" y="852754"/>
                  </a:lnTo>
                  <a:cubicBezTo>
                    <a:pt x="7244356" y="847020"/>
                    <a:pt x="7248520" y="841696"/>
                    <a:pt x="7251387" y="836781"/>
                  </a:cubicBezTo>
                  <a:cubicBezTo>
                    <a:pt x="7254254" y="831866"/>
                    <a:pt x="7256302" y="826951"/>
                    <a:pt x="7257531" y="822036"/>
                  </a:cubicBezTo>
                  <a:lnTo>
                    <a:pt x="7258247" y="816302"/>
                  </a:lnTo>
                  <a:lnTo>
                    <a:pt x="7236028" y="816302"/>
                  </a:lnTo>
                  <a:close/>
                  <a:moveTo>
                    <a:pt x="5292928" y="767563"/>
                  </a:moveTo>
                  <a:lnTo>
                    <a:pt x="5341667" y="767563"/>
                  </a:lnTo>
                  <a:lnTo>
                    <a:pt x="5341667" y="800738"/>
                  </a:lnTo>
                  <a:cubicBezTo>
                    <a:pt x="5341667" y="808930"/>
                    <a:pt x="5340780" y="816712"/>
                    <a:pt x="5339005" y="824084"/>
                  </a:cubicBezTo>
                  <a:cubicBezTo>
                    <a:pt x="5337230" y="831456"/>
                    <a:pt x="5334363" y="838624"/>
                    <a:pt x="5330404" y="845587"/>
                  </a:cubicBezTo>
                  <a:cubicBezTo>
                    <a:pt x="5326445" y="852550"/>
                    <a:pt x="5320916" y="859581"/>
                    <a:pt x="5313816" y="866680"/>
                  </a:cubicBezTo>
                  <a:lnTo>
                    <a:pt x="5295795" y="852754"/>
                  </a:lnTo>
                  <a:cubicBezTo>
                    <a:pt x="5301256" y="847020"/>
                    <a:pt x="5305420" y="841696"/>
                    <a:pt x="5308287" y="836781"/>
                  </a:cubicBezTo>
                  <a:cubicBezTo>
                    <a:pt x="5311154" y="831866"/>
                    <a:pt x="5313202" y="826951"/>
                    <a:pt x="5314431" y="822036"/>
                  </a:cubicBezTo>
                  <a:lnTo>
                    <a:pt x="5315147" y="816302"/>
                  </a:lnTo>
                  <a:lnTo>
                    <a:pt x="5292928" y="816302"/>
                  </a:lnTo>
                  <a:close/>
                  <a:moveTo>
                    <a:pt x="3283153" y="767563"/>
                  </a:moveTo>
                  <a:lnTo>
                    <a:pt x="3331893" y="767563"/>
                  </a:lnTo>
                  <a:lnTo>
                    <a:pt x="3331893" y="800738"/>
                  </a:lnTo>
                  <a:cubicBezTo>
                    <a:pt x="3331893" y="808930"/>
                    <a:pt x="3331006" y="816712"/>
                    <a:pt x="3329231" y="824084"/>
                  </a:cubicBezTo>
                  <a:cubicBezTo>
                    <a:pt x="3327456" y="831456"/>
                    <a:pt x="3324588" y="838624"/>
                    <a:pt x="3320630" y="845587"/>
                  </a:cubicBezTo>
                  <a:cubicBezTo>
                    <a:pt x="3316671" y="852550"/>
                    <a:pt x="3311141" y="859581"/>
                    <a:pt x="3304043" y="866680"/>
                  </a:cubicBezTo>
                  <a:lnTo>
                    <a:pt x="3286021" y="852754"/>
                  </a:lnTo>
                  <a:cubicBezTo>
                    <a:pt x="3291482" y="847020"/>
                    <a:pt x="3295646" y="841696"/>
                    <a:pt x="3298513" y="836781"/>
                  </a:cubicBezTo>
                  <a:cubicBezTo>
                    <a:pt x="3301380" y="831866"/>
                    <a:pt x="3303427" y="826951"/>
                    <a:pt x="3304656" y="822036"/>
                  </a:cubicBezTo>
                  <a:lnTo>
                    <a:pt x="3305373" y="816302"/>
                  </a:lnTo>
                  <a:lnTo>
                    <a:pt x="3283153" y="816302"/>
                  </a:lnTo>
                  <a:close/>
                  <a:moveTo>
                    <a:pt x="1749629" y="767563"/>
                  </a:moveTo>
                  <a:lnTo>
                    <a:pt x="1798368" y="767563"/>
                  </a:lnTo>
                  <a:lnTo>
                    <a:pt x="1798368" y="816302"/>
                  </a:lnTo>
                  <a:lnTo>
                    <a:pt x="1749629" y="816302"/>
                  </a:lnTo>
                  <a:close/>
                  <a:moveTo>
                    <a:pt x="7798793" y="724557"/>
                  </a:moveTo>
                  <a:cubicBezTo>
                    <a:pt x="7784048" y="724557"/>
                    <a:pt x="7771625" y="725104"/>
                    <a:pt x="7761522" y="726196"/>
                  </a:cubicBezTo>
                  <a:cubicBezTo>
                    <a:pt x="7751420" y="727288"/>
                    <a:pt x="7743365" y="728994"/>
                    <a:pt x="7737357" y="731315"/>
                  </a:cubicBezTo>
                  <a:cubicBezTo>
                    <a:pt x="7731350" y="733636"/>
                    <a:pt x="7727050" y="736845"/>
                    <a:pt x="7724456" y="740940"/>
                  </a:cubicBezTo>
                  <a:cubicBezTo>
                    <a:pt x="7721862" y="745036"/>
                    <a:pt x="7720565" y="749951"/>
                    <a:pt x="7720565" y="755685"/>
                  </a:cubicBezTo>
                  <a:cubicBezTo>
                    <a:pt x="7720565" y="766061"/>
                    <a:pt x="7724115" y="774457"/>
                    <a:pt x="7731213" y="780874"/>
                  </a:cubicBezTo>
                  <a:cubicBezTo>
                    <a:pt x="7738313" y="787291"/>
                    <a:pt x="7748143" y="790499"/>
                    <a:pt x="7760703" y="790499"/>
                  </a:cubicBezTo>
                  <a:cubicBezTo>
                    <a:pt x="7770806" y="790499"/>
                    <a:pt x="7779680" y="788110"/>
                    <a:pt x="7787324" y="783331"/>
                  </a:cubicBezTo>
                  <a:cubicBezTo>
                    <a:pt x="7794971" y="778553"/>
                    <a:pt x="7801046" y="772068"/>
                    <a:pt x="7805551" y="763877"/>
                  </a:cubicBezTo>
                  <a:cubicBezTo>
                    <a:pt x="7810056" y="755685"/>
                    <a:pt x="7812310" y="746265"/>
                    <a:pt x="7812310" y="735616"/>
                  </a:cubicBezTo>
                  <a:lnTo>
                    <a:pt x="7812310" y="724557"/>
                  </a:lnTo>
                  <a:close/>
                  <a:moveTo>
                    <a:pt x="6893918" y="724557"/>
                  </a:moveTo>
                  <a:cubicBezTo>
                    <a:pt x="6879173" y="724557"/>
                    <a:pt x="6866750" y="725104"/>
                    <a:pt x="6856647" y="726196"/>
                  </a:cubicBezTo>
                  <a:cubicBezTo>
                    <a:pt x="6846544" y="727288"/>
                    <a:pt x="6838489" y="728994"/>
                    <a:pt x="6832482" y="731315"/>
                  </a:cubicBezTo>
                  <a:cubicBezTo>
                    <a:pt x="6826475" y="733636"/>
                    <a:pt x="6822175" y="736845"/>
                    <a:pt x="6819581" y="740940"/>
                  </a:cubicBezTo>
                  <a:cubicBezTo>
                    <a:pt x="6816987" y="745036"/>
                    <a:pt x="6815690" y="749951"/>
                    <a:pt x="6815690" y="755685"/>
                  </a:cubicBezTo>
                  <a:cubicBezTo>
                    <a:pt x="6815690" y="766061"/>
                    <a:pt x="6819239" y="774457"/>
                    <a:pt x="6826338" y="780874"/>
                  </a:cubicBezTo>
                  <a:cubicBezTo>
                    <a:pt x="6833438" y="787291"/>
                    <a:pt x="6843267" y="790499"/>
                    <a:pt x="6855828" y="790499"/>
                  </a:cubicBezTo>
                  <a:cubicBezTo>
                    <a:pt x="6865931" y="790499"/>
                    <a:pt x="6874805" y="788110"/>
                    <a:pt x="6882450" y="783331"/>
                  </a:cubicBezTo>
                  <a:cubicBezTo>
                    <a:pt x="6890096" y="778553"/>
                    <a:pt x="6896171" y="772068"/>
                    <a:pt x="6900676" y="763877"/>
                  </a:cubicBezTo>
                  <a:cubicBezTo>
                    <a:pt x="6905182" y="755685"/>
                    <a:pt x="6907434" y="746265"/>
                    <a:pt x="6907434" y="735616"/>
                  </a:cubicBezTo>
                  <a:lnTo>
                    <a:pt x="6907434" y="724557"/>
                  </a:lnTo>
                  <a:close/>
                  <a:moveTo>
                    <a:pt x="4836518" y="724557"/>
                  </a:moveTo>
                  <a:cubicBezTo>
                    <a:pt x="4821774" y="724557"/>
                    <a:pt x="4809350" y="725104"/>
                    <a:pt x="4799247" y="726196"/>
                  </a:cubicBezTo>
                  <a:cubicBezTo>
                    <a:pt x="4789145" y="727288"/>
                    <a:pt x="4781090" y="728994"/>
                    <a:pt x="4775083" y="731315"/>
                  </a:cubicBezTo>
                  <a:cubicBezTo>
                    <a:pt x="4769075" y="733636"/>
                    <a:pt x="4764775" y="736845"/>
                    <a:pt x="4762181" y="740940"/>
                  </a:cubicBezTo>
                  <a:cubicBezTo>
                    <a:pt x="4759587" y="745036"/>
                    <a:pt x="4758290" y="749951"/>
                    <a:pt x="4758290" y="755685"/>
                  </a:cubicBezTo>
                  <a:cubicBezTo>
                    <a:pt x="4758290" y="766061"/>
                    <a:pt x="4761840" y="774457"/>
                    <a:pt x="4768939" y="780874"/>
                  </a:cubicBezTo>
                  <a:cubicBezTo>
                    <a:pt x="4776038" y="787291"/>
                    <a:pt x="4785867" y="790499"/>
                    <a:pt x="4798428" y="790499"/>
                  </a:cubicBezTo>
                  <a:cubicBezTo>
                    <a:pt x="4808531" y="790499"/>
                    <a:pt x="4817405" y="788110"/>
                    <a:pt x="4825051" y="783331"/>
                  </a:cubicBezTo>
                  <a:cubicBezTo>
                    <a:pt x="4832696" y="778553"/>
                    <a:pt x="4838771" y="772068"/>
                    <a:pt x="4843277" y="763877"/>
                  </a:cubicBezTo>
                  <a:cubicBezTo>
                    <a:pt x="4847782" y="755685"/>
                    <a:pt x="4850035" y="746265"/>
                    <a:pt x="4850035" y="735616"/>
                  </a:cubicBezTo>
                  <a:lnTo>
                    <a:pt x="4850035" y="724557"/>
                  </a:lnTo>
                  <a:close/>
                  <a:moveTo>
                    <a:pt x="3026769" y="724557"/>
                  </a:moveTo>
                  <a:cubicBezTo>
                    <a:pt x="3012025" y="724557"/>
                    <a:pt x="2999601" y="725104"/>
                    <a:pt x="2989498" y="726196"/>
                  </a:cubicBezTo>
                  <a:cubicBezTo>
                    <a:pt x="2979396" y="727288"/>
                    <a:pt x="2971340" y="728994"/>
                    <a:pt x="2965334" y="731315"/>
                  </a:cubicBezTo>
                  <a:cubicBezTo>
                    <a:pt x="2959326" y="733636"/>
                    <a:pt x="2955026" y="736845"/>
                    <a:pt x="2952432" y="740940"/>
                  </a:cubicBezTo>
                  <a:cubicBezTo>
                    <a:pt x="2949838" y="745036"/>
                    <a:pt x="2948540" y="749951"/>
                    <a:pt x="2948540" y="755685"/>
                  </a:cubicBezTo>
                  <a:cubicBezTo>
                    <a:pt x="2948540" y="766061"/>
                    <a:pt x="2952090" y="774457"/>
                    <a:pt x="2959189" y="780874"/>
                  </a:cubicBezTo>
                  <a:cubicBezTo>
                    <a:pt x="2966288" y="787291"/>
                    <a:pt x="2976119" y="790499"/>
                    <a:pt x="2988679" y="790499"/>
                  </a:cubicBezTo>
                  <a:cubicBezTo>
                    <a:pt x="2998782" y="790499"/>
                    <a:pt x="3007656" y="788110"/>
                    <a:pt x="3015301" y="783331"/>
                  </a:cubicBezTo>
                  <a:cubicBezTo>
                    <a:pt x="3022946" y="778553"/>
                    <a:pt x="3029022" y="772068"/>
                    <a:pt x="3033527" y="763877"/>
                  </a:cubicBezTo>
                  <a:cubicBezTo>
                    <a:pt x="3038033" y="755685"/>
                    <a:pt x="3040285" y="746265"/>
                    <a:pt x="3040285" y="735616"/>
                  </a:cubicBezTo>
                  <a:lnTo>
                    <a:pt x="3040285" y="724557"/>
                  </a:lnTo>
                  <a:close/>
                  <a:moveTo>
                    <a:pt x="2245719" y="724557"/>
                  </a:moveTo>
                  <a:cubicBezTo>
                    <a:pt x="2230975" y="724557"/>
                    <a:pt x="2218551" y="725104"/>
                    <a:pt x="2208448" y="726196"/>
                  </a:cubicBezTo>
                  <a:cubicBezTo>
                    <a:pt x="2198345" y="727288"/>
                    <a:pt x="2190290" y="728994"/>
                    <a:pt x="2184283" y="731315"/>
                  </a:cubicBezTo>
                  <a:cubicBezTo>
                    <a:pt x="2178276" y="733636"/>
                    <a:pt x="2173975" y="736845"/>
                    <a:pt x="2171381" y="740940"/>
                  </a:cubicBezTo>
                  <a:cubicBezTo>
                    <a:pt x="2168787" y="745036"/>
                    <a:pt x="2167490" y="749951"/>
                    <a:pt x="2167490" y="755685"/>
                  </a:cubicBezTo>
                  <a:cubicBezTo>
                    <a:pt x="2167490" y="766061"/>
                    <a:pt x="2171040" y="774457"/>
                    <a:pt x="2178140" y="780874"/>
                  </a:cubicBezTo>
                  <a:cubicBezTo>
                    <a:pt x="2185239" y="787291"/>
                    <a:pt x="2195069" y="790499"/>
                    <a:pt x="2207629" y="790499"/>
                  </a:cubicBezTo>
                  <a:cubicBezTo>
                    <a:pt x="2217731" y="790499"/>
                    <a:pt x="2226606" y="788110"/>
                    <a:pt x="2234251" y="783331"/>
                  </a:cubicBezTo>
                  <a:cubicBezTo>
                    <a:pt x="2241897" y="778553"/>
                    <a:pt x="2247972" y="772068"/>
                    <a:pt x="2252477" y="763877"/>
                  </a:cubicBezTo>
                  <a:cubicBezTo>
                    <a:pt x="2256982" y="755685"/>
                    <a:pt x="2259236" y="746265"/>
                    <a:pt x="2259236" y="735616"/>
                  </a:cubicBezTo>
                  <a:lnTo>
                    <a:pt x="2259236" y="724557"/>
                  </a:lnTo>
                  <a:close/>
                  <a:moveTo>
                    <a:pt x="1407519" y="724557"/>
                  </a:moveTo>
                  <a:cubicBezTo>
                    <a:pt x="1392775" y="724557"/>
                    <a:pt x="1380351" y="725104"/>
                    <a:pt x="1370248" y="726196"/>
                  </a:cubicBezTo>
                  <a:cubicBezTo>
                    <a:pt x="1360145" y="727288"/>
                    <a:pt x="1352090" y="728994"/>
                    <a:pt x="1346083" y="731315"/>
                  </a:cubicBezTo>
                  <a:cubicBezTo>
                    <a:pt x="1340076" y="733636"/>
                    <a:pt x="1335775" y="736845"/>
                    <a:pt x="1333181" y="740940"/>
                  </a:cubicBezTo>
                  <a:cubicBezTo>
                    <a:pt x="1330587" y="745036"/>
                    <a:pt x="1329290" y="749951"/>
                    <a:pt x="1329290" y="755685"/>
                  </a:cubicBezTo>
                  <a:cubicBezTo>
                    <a:pt x="1329290" y="766061"/>
                    <a:pt x="1332840" y="774457"/>
                    <a:pt x="1339939" y="780874"/>
                  </a:cubicBezTo>
                  <a:cubicBezTo>
                    <a:pt x="1347039" y="787291"/>
                    <a:pt x="1356869" y="790499"/>
                    <a:pt x="1369429" y="790499"/>
                  </a:cubicBezTo>
                  <a:cubicBezTo>
                    <a:pt x="1379532" y="790499"/>
                    <a:pt x="1388406" y="788110"/>
                    <a:pt x="1396051" y="783331"/>
                  </a:cubicBezTo>
                  <a:cubicBezTo>
                    <a:pt x="1403697" y="778553"/>
                    <a:pt x="1409772" y="772068"/>
                    <a:pt x="1414277" y="763877"/>
                  </a:cubicBezTo>
                  <a:cubicBezTo>
                    <a:pt x="1418782" y="755685"/>
                    <a:pt x="1421035" y="746265"/>
                    <a:pt x="1421035" y="735616"/>
                  </a:cubicBezTo>
                  <a:lnTo>
                    <a:pt x="1421035" y="724557"/>
                  </a:lnTo>
                  <a:close/>
                  <a:moveTo>
                    <a:pt x="7528208" y="645100"/>
                  </a:moveTo>
                  <a:cubicBezTo>
                    <a:pt x="7510733" y="645100"/>
                    <a:pt x="7496807" y="651107"/>
                    <a:pt x="7486431" y="663121"/>
                  </a:cubicBezTo>
                  <a:cubicBezTo>
                    <a:pt x="7476054" y="675135"/>
                    <a:pt x="7470867" y="691382"/>
                    <a:pt x="7470867" y="711861"/>
                  </a:cubicBezTo>
                  <a:cubicBezTo>
                    <a:pt x="7470867" y="732612"/>
                    <a:pt x="7476054" y="748995"/>
                    <a:pt x="7486431" y="761010"/>
                  </a:cubicBezTo>
                  <a:cubicBezTo>
                    <a:pt x="7496807" y="773024"/>
                    <a:pt x="7510733" y="779031"/>
                    <a:pt x="7528208" y="779031"/>
                  </a:cubicBezTo>
                  <a:cubicBezTo>
                    <a:pt x="7545956" y="779031"/>
                    <a:pt x="7559949" y="773024"/>
                    <a:pt x="7570189" y="761010"/>
                  </a:cubicBezTo>
                  <a:cubicBezTo>
                    <a:pt x="7580428" y="748995"/>
                    <a:pt x="7585548" y="732612"/>
                    <a:pt x="7585548" y="711861"/>
                  </a:cubicBezTo>
                  <a:cubicBezTo>
                    <a:pt x="7585548" y="691382"/>
                    <a:pt x="7580428" y="675135"/>
                    <a:pt x="7570189" y="663121"/>
                  </a:cubicBezTo>
                  <a:cubicBezTo>
                    <a:pt x="7559949" y="651107"/>
                    <a:pt x="7545956" y="645100"/>
                    <a:pt x="7528208" y="645100"/>
                  </a:cubicBezTo>
                  <a:close/>
                  <a:moveTo>
                    <a:pt x="6404562" y="645100"/>
                  </a:moveTo>
                  <a:cubicBezTo>
                    <a:pt x="6387633" y="645100"/>
                    <a:pt x="6373980" y="651107"/>
                    <a:pt x="6363604" y="663121"/>
                  </a:cubicBezTo>
                  <a:cubicBezTo>
                    <a:pt x="6353229" y="675135"/>
                    <a:pt x="6348041" y="692884"/>
                    <a:pt x="6348041" y="716366"/>
                  </a:cubicBezTo>
                  <a:cubicBezTo>
                    <a:pt x="6348041" y="739575"/>
                    <a:pt x="6353229" y="757323"/>
                    <a:pt x="6363604" y="769611"/>
                  </a:cubicBezTo>
                  <a:cubicBezTo>
                    <a:pt x="6373980" y="781898"/>
                    <a:pt x="6387633" y="788042"/>
                    <a:pt x="6404562" y="788042"/>
                  </a:cubicBezTo>
                  <a:cubicBezTo>
                    <a:pt x="6421764" y="788042"/>
                    <a:pt x="6435485" y="781898"/>
                    <a:pt x="6445724" y="769611"/>
                  </a:cubicBezTo>
                  <a:cubicBezTo>
                    <a:pt x="6455964" y="757323"/>
                    <a:pt x="6461083" y="739575"/>
                    <a:pt x="6461083" y="716366"/>
                  </a:cubicBezTo>
                  <a:cubicBezTo>
                    <a:pt x="6461083" y="692884"/>
                    <a:pt x="6455964" y="675135"/>
                    <a:pt x="6445724" y="663121"/>
                  </a:cubicBezTo>
                  <a:cubicBezTo>
                    <a:pt x="6435485" y="651107"/>
                    <a:pt x="6421764" y="645100"/>
                    <a:pt x="6404562" y="645100"/>
                  </a:cubicBezTo>
                  <a:close/>
                  <a:moveTo>
                    <a:pt x="5594937" y="645100"/>
                  </a:moveTo>
                  <a:cubicBezTo>
                    <a:pt x="5578008" y="645100"/>
                    <a:pt x="5564355" y="651107"/>
                    <a:pt x="5553979" y="663121"/>
                  </a:cubicBezTo>
                  <a:cubicBezTo>
                    <a:pt x="5543604" y="675135"/>
                    <a:pt x="5538416" y="692884"/>
                    <a:pt x="5538416" y="716366"/>
                  </a:cubicBezTo>
                  <a:cubicBezTo>
                    <a:pt x="5538416" y="739575"/>
                    <a:pt x="5543604" y="757323"/>
                    <a:pt x="5553979" y="769611"/>
                  </a:cubicBezTo>
                  <a:cubicBezTo>
                    <a:pt x="5564355" y="781898"/>
                    <a:pt x="5578008" y="788042"/>
                    <a:pt x="5594937" y="788042"/>
                  </a:cubicBezTo>
                  <a:cubicBezTo>
                    <a:pt x="5612139" y="788042"/>
                    <a:pt x="5625860" y="781898"/>
                    <a:pt x="5636099" y="769611"/>
                  </a:cubicBezTo>
                  <a:cubicBezTo>
                    <a:pt x="5646339" y="757323"/>
                    <a:pt x="5651458" y="739575"/>
                    <a:pt x="5651458" y="716366"/>
                  </a:cubicBezTo>
                  <a:cubicBezTo>
                    <a:pt x="5651458" y="692884"/>
                    <a:pt x="5646339" y="675135"/>
                    <a:pt x="5636099" y="663121"/>
                  </a:cubicBezTo>
                  <a:cubicBezTo>
                    <a:pt x="5625860" y="651107"/>
                    <a:pt x="5612139" y="645100"/>
                    <a:pt x="5594937" y="645100"/>
                  </a:cubicBezTo>
                  <a:close/>
                  <a:moveTo>
                    <a:pt x="3565808" y="645100"/>
                  </a:moveTo>
                  <a:cubicBezTo>
                    <a:pt x="3548333" y="645100"/>
                    <a:pt x="3534407" y="651107"/>
                    <a:pt x="3524031" y="663121"/>
                  </a:cubicBezTo>
                  <a:cubicBezTo>
                    <a:pt x="3513656" y="675135"/>
                    <a:pt x="3508467" y="691382"/>
                    <a:pt x="3508467" y="711861"/>
                  </a:cubicBezTo>
                  <a:cubicBezTo>
                    <a:pt x="3508467" y="732612"/>
                    <a:pt x="3513656" y="748995"/>
                    <a:pt x="3524031" y="761010"/>
                  </a:cubicBezTo>
                  <a:cubicBezTo>
                    <a:pt x="3534407" y="773024"/>
                    <a:pt x="3548333" y="779031"/>
                    <a:pt x="3565808" y="779031"/>
                  </a:cubicBezTo>
                  <a:cubicBezTo>
                    <a:pt x="3583556" y="779031"/>
                    <a:pt x="3597549" y="773024"/>
                    <a:pt x="3607789" y="761010"/>
                  </a:cubicBezTo>
                  <a:cubicBezTo>
                    <a:pt x="3618028" y="748995"/>
                    <a:pt x="3623148" y="732612"/>
                    <a:pt x="3623148" y="711861"/>
                  </a:cubicBezTo>
                  <a:cubicBezTo>
                    <a:pt x="3623148" y="691382"/>
                    <a:pt x="3618028" y="675135"/>
                    <a:pt x="3607789" y="663121"/>
                  </a:cubicBezTo>
                  <a:cubicBezTo>
                    <a:pt x="3597549" y="651107"/>
                    <a:pt x="3583556" y="645100"/>
                    <a:pt x="3565808" y="645100"/>
                  </a:cubicBezTo>
                  <a:close/>
                  <a:moveTo>
                    <a:pt x="2765298" y="645100"/>
                  </a:moveTo>
                  <a:cubicBezTo>
                    <a:pt x="2754103" y="645100"/>
                    <a:pt x="2744205" y="647762"/>
                    <a:pt x="2735604" y="653086"/>
                  </a:cubicBezTo>
                  <a:cubicBezTo>
                    <a:pt x="2727003" y="658411"/>
                    <a:pt x="2720382" y="666398"/>
                    <a:pt x="2715740" y="677047"/>
                  </a:cubicBezTo>
                  <a:cubicBezTo>
                    <a:pt x="2711098" y="687696"/>
                    <a:pt x="2708777" y="700802"/>
                    <a:pt x="2708777" y="716366"/>
                  </a:cubicBezTo>
                  <a:cubicBezTo>
                    <a:pt x="2708777" y="739575"/>
                    <a:pt x="2713965" y="757323"/>
                    <a:pt x="2724341" y="769611"/>
                  </a:cubicBezTo>
                  <a:cubicBezTo>
                    <a:pt x="2734717" y="781898"/>
                    <a:pt x="2748369" y="788042"/>
                    <a:pt x="2765298" y="788042"/>
                  </a:cubicBezTo>
                  <a:cubicBezTo>
                    <a:pt x="2782501" y="788042"/>
                    <a:pt x="2796222" y="781898"/>
                    <a:pt x="2806461" y="769611"/>
                  </a:cubicBezTo>
                  <a:cubicBezTo>
                    <a:pt x="2816700" y="757323"/>
                    <a:pt x="2821819" y="739575"/>
                    <a:pt x="2821819" y="716366"/>
                  </a:cubicBezTo>
                  <a:cubicBezTo>
                    <a:pt x="2821819" y="692884"/>
                    <a:pt x="2816700" y="675135"/>
                    <a:pt x="2806461" y="663121"/>
                  </a:cubicBezTo>
                  <a:cubicBezTo>
                    <a:pt x="2796222" y="651107"/>
                    <a:pt x="2782501" y="645100"/>
                    <a:pt x="2765298" y="645100"/>
                  </a:cubicBezTo>
                  <a:close/>
                  <a:moveTo>
                    <a:pt x="1146048" y="645100"/>
                  </a:moveTo>
                  <a:cubicBezTo>
                    <a:pt x="1128846" y="645100"/>
                    <a:pt x="1115057" y="651107"/>
                    <a:pt x="1104681" y="663121"/>
                  </a:cubicBezTo>
                  <a:cubicBezTo>
                    <a:pt x="1094305" y="675135"/>
                    <a:pt x="1089118" y="692884"/>
                    <a:pt x="1089118" y="716366"/>
                  </a:cubicBezTo>
                  <a:cubicBezTo>
                    <a:pt x="1089118" y="739575"/>
                    <a:pt x="1094305" y="757323"/>
                    <a:pt x="1104681" y="769611"/>
                  </a:cubicBezTo>
                  <a:cubicBezTo>
                    <a:pt x="1115057" y="781898"/>
                    <a:pt x="1128846" y="788042"/>
                    <a:pt x="1146048" y="788042"/>
                  </a:cubicBezTo>
                  <a:cubicBezTo>
                    <a:pt x="1162977" y="788042"/>
                    <a:pt x="1176630" y="781898"/>
                    <a:pt x="1187006" y="769611"/>
                  </a:cubicBezTo>
                  <a:cubicBezTo>
                    <a:pt x="1197382" y="757323"/>
                    <a:pt x="1202570" y="739575"/>
                    <a:pt x="1202570" y="716366"/>
                  </a:cubicBezTo>
                  <a:cubicBezTo>
                    <a:pt x="1202570" y="692884"/>
                    <a:pt x="1197382" y="675135"/>
                    <a:pt x="1187006" y="663121"/>
                  </a:cubicBezTo>
                  <a:cubicBezTo>
                    <a:pt x="1176630" y="651107"/>
                    <a:pt x="1162977" y="645100"/>
                    <a:pt x="1146048" y="645100"/>
                  </a:cubicBezTo>
                  <a:close/>
                  <a:moveTo>
                    <a:pt x="803558" y="645100"/>
                  </a:moveTo>
                  <a:cubicBezTo>
                    <a:pt x="786083" y="645100"/>
                    <a:pt x="772157" y="651107"/>
                    <a:pt x="761781" y="663121"/>
                  </a:cubicBezTo>
                  <a:cubicBezTo>
                    <a:pt x="751406" y="675135"/>
                    <a:pt x="746218" y="691382"/>
                    <a:pt x="746218" y="711861"/>
                  </a:cubicBezTo>
                  <a:cubicBezTo>
                    <a:pt x="746218" y="732612"/>
                    <a:pt x="751406" y="748995"/>
                    <a:pt x="761781" y="761010"/>
                  </a:cubicBezTo>
                  <a:cubicBezTo>
                    <a:pt x="772157" y="773024"/>
                    <a:pt x="786083" y="779031"/>
                    <a:pt x="803558" y="779031"/>
                  </a:cubicBezTo>
                  <a:cubicBezTo>
                    <a:pt x="821306" y="779031"/>
                    <a:pt x="835300" y="773024"/>
                    <a:pt x="845539" y="761010"/>
                  </a:cubicBezTo>
                  <a:cubicBezTo>
                    <a:pt x="855779" y="748995"/>
                    <a:pt x="860898" y="732612"/>
                    <a:pt x="860898" y="711861"/>
                  </a:cubicBezTo>
                  <a:cubicBezTo>
                    <a:pt x="860898" y="691382"/>
                    <a:pt x="855779" y="675135"/>
                    <a:pt x="845539" y="663121"/>
                  </a:cubicBezTo>
                  <a:cubicBezTo>
                    <a:pt x="835300" y="651107"/>
                    <a:pt x="821306" y="645100"/>
                    <a:pt x="803558" y="645100"/>
                  </a:cubicBezTo>
                  <a:close/>
                  <a:moveTo>
                    <a:pt x="5822413" y="644690"/>
                  </a:moveTo>
                  <a:cubicBezTo>
                    <a:pt x="5805484" y="644963"/>
                    <a:pt x="5791832" y="651107"/>
                    <a:pt x="5781456" y="663121"/>
                  </a:cubicBezTo>
                  <a:cubicBezTo>
                    <a:pt x="5771080" y="675135"/>
                    <a:pt x="5765892" y="692884"/>
                    <a:pt x="5765892" y="716366"/>
                  </a:cubicBezTo>
                  <a:cubicBezTo>
                    <a:pt x="5765892" y="739575"/>
                    <a:pt x="5771080" y="757323"/>
                    <a:pt x="5781456" y="769611"/>
                  </a:cubicBezTo>
                  <a:cubicBezTo>
                    <a:pt x="5791832" y="781898"/>
                    <a:pt x="5805484" y="788042"/>
                    <a:pt x="5822413" y="788042"/>
                  </a:cubicBezTo>
                  <a:cubicBezTo>
                    <a:pt x="5839615" y="788042"/>
                    <a:pt x="5853405" y="781898"/>
                    <a:pt x="5863780" y="769611"/>
                  </a:cubicBezTo>
                  <a:cubicBezTo>
                    <a:pt x="5874156" y="757323"/>
                    <a:pt x="5879344" y="739575"/>
                    <a:pt x="5879344" y="716366"/>
                  </a:cubicBezTo>
                  <a:cubicBezTo>
                    <a:pt x="5879344" y="692884"/>
                    <a:pt x="5874156" y="675135"/>
                    <a:pt x="5863780" y="663121"/>
                  </a:cubicBezTo>
                  <a:cubicBezTo>
                    <a:pt x="5853405" y="651107"/>
                    <a:pt x="5839615" y="644963"/>
                    <a:pt x="5822413" y="644690"/>
                  </a:cubicBezTo>
                  <a:close/>
                  <a:moveTo>
                    <a:pt x="4126963" y="644690"/>
                  </a:moveTo>
                  <a:cubicBezTo>
                    <a:pt x="4110034" y="644963"/>
                    <a:pt x="4096382" y="651107"/>
                    <a:pt x="4086006" y="663121"/>
                  </a:cubicBezTo>
                  <a:cubicBezTo>
                    <a:pt x="4075630" y="675135"/>
                    <a:pt x="4070442" y="692884"/>
                    <a:pt x="4070442" y="716366"/>
                  </a:cubicBezTo>
                  <a:cubicBezTo>
                    <a:pt x="4070442" y="739575"/>
                    <a:pt x="4075630" y="757323"/>
                    <a:pt x="4086006" y="769611"/>
                  </a:cubicBezTo>
                  <a:cubicBezTo>
                    <a:pt x="4096382" y="781898"/>
                    <a:pt x="4110034" y="788042"/>
                    <a:pt x="4126963" y="788042"/>
                  </a:cubicBezTo>
                  <a:cubicBezTo>
                    <a:pt x="4144165" y="788042"/>
                    <a:pt x="4157955" y="781898"/>
                    <a:pt x="4168330" y="769611"/>
                  </a:cubicBezTo>
                  <a:cubicBezTo>
                    <a:pt x="4178707" y="757323"/>
                    <a:pt x="4183894" y="739575"/>
                    <a:pt x="4183894" y="716366"/>
                  </a:cubicBezTo>
                  <a:cubicBezTo>
                    <a:pt x="4183894" y="692884"/>
                    <a:pt x="4178707" y="675135"/>
                    <a:pt x="4168330" y="663121"/>
                  </a:cubicBezTo>
                  <a:cubicBezTo>
                    <a:pt x="4157955" y="651107"/>
                    <a:pt x="4144165" y="644963"/>
                    <a:pt x="4126963" y="644690"/>
                  </a:cubicBezTo>
                  <a:close/>
                  <a:moveTo>
                    <a:pt x="336014" y="644690"/>
                  </a:moveTo>
                  <a:cubicBezTo>
                    <a:pt x="319085" y="644963"/>
                    <a:pt x="305432" y="651107"/>
                    <a:pt x="295056" y="663121"/>
                  </a:cubicBezTo>
                  <a:cubicBezTo>
                    <a:pt x="284680" y="675135"/>
                    <a:pt x="279493" y="692884"/>
                    <a:pt x="279493" y="716366"/>
                  </a:cubicBezTo>
                  <a:cubicBezTo>
                    <a:pt x="279493" y="739575"/>
                    <a:pt x="284680" y="757323"/>
                    <a:pt x="295056" y="769611"/>
                  </a:cubicBezTo>
                  <a:cubicBezTo>
                    <a:pt x="305432" y="781898"/>
                    <a:pt x="319085" y="788042"/>
                    <a:pt x="336014" y="788042"/>
                  </a:cubicBezTo>
                  <a:cubicBezTo>
                    <a:pt x="353216" y="788042"/>
                    <a:pt x="367005" y="781898"/>
                    <a:pt x="377381" y="769611"/>
                  </a:cubicBezTo>
                  <a:cubicBezTo>
                    <a:pt x="387757" y="757323"/>
                    <a:pt x="392945" y="739575"/>
                    <a:pt x="392945" y="716366"/>
                  </a:cubicBezTo>
                  <a:cubicBezTo>
                    <a:pt x="392945" y="692884"/>
                    <a:pt x="387757" y="675135"/>
                    <a:pt x="377381" y="663121"/>
                  </a:cubicBezTo>
                  <a:cubicBezTo>
                    <a:pt x="367005" y="651107"/>
                    <a:pt x="353216" y="644963"/>
                    <a:pt x="336014" y="644690"/>
                  </a:cubicBezTo>
                  <a:close/>
                  <a:moveTo>
                    <a:pt x="3909117" y="641823"/>
                  </a:moveTo>
                  <a:cubicBezTo>
                    <a:pt x="3896284" y="641823"/>
                    <a:pt x="3885430" y="644827"/>
                    <a:pt x="3876556" y="650834"/>
                  </a:cubicBezTo>
                  <a:cubicBezTo>
                    <a:pt x="3867682" y="656841"/>
                    <a:pt x="3860924" y="665169"/>
                    <a:pt x="3856282" y="675818"/>
                  </a:cubicBezTo>
                  <a:cubicBezTo>
                    <a:pt x="3853961" y="681142"/>
                    <a:pt x="3852220" y="686911"/>
                    <a:pt x="3851060" y="693123"/>
                  </a:cubicBezTo>
                  <a:lnTo>
                    <a:pt x="3850426" y="700392"/>
                  </a:lnTo>
                  <a:lnTo>
                    <a:pt x="3960831" y="700392"/>
                  </a:lnTo>
                  <a:lnTo>
                    <a:pt x="3958164" y="678890"/>
                  </a:lnTo>
                  <a:cubicBezTo>
                    <a:pt x="3955911" y="670971"/>
                    <a:pt x="3952532" y="664213"/>
                    <a:pt x="3948027" y="658616"/>
                  </a:cubicBezTo>
                  <a:cubicBezTo>
                    <a:pt x="3939016" y="647421"/>
                    <a:pt x="3926046" y="641823"/>
                    <a:pt x="3909117" y="641823"/>
                  </a:cubicBezTo>
                  <a:close/>
                  <a:moveTo>
                    <a:pt x="3726218" y="616430"/>
                  </a:moveTo>
                  <a:lnTo>
                    <a:pt x="3767175" y="616839"/>
                  </a:lnTo>
                  <a:lnTo>
                    <a:pt x="3767585" y="816302"/>
                  </a:lnTo>
                  <a:lnTo>
                    <a:pt x="3726218" y="816302"/>
                  </a:lnTo>
                  <a:close/>
                  <a:moveTo>
                    <a:pt x="2327177" y="616430"/>
                  </a:moveTo>
                  <a:lnTo>
                    <a:pt x="2371411" y="616430"/>
                  </a:lnTo>
                  <a:lnTo>
                    <a:pt x="2432882" y="768233"/>
                  </a:lnTo>
                  <a:lnTo>
                    <a:pt x="2495103" y="616430"/>
                  </a:lnTo>
                  <a:lnTo>
                    <a:pt x="2537698" y="616430"/>
                  </a:lnTo>
                  <a:lnTo>
                    <a:pt x="2418512" y="890026"/>
                  </a:lnTo>
                  <a:lnTo>
                    <a:pt x="2375097" y="890026"/>
                  </a:lnTo>
                  <a:lnTo>
                    <a:pt x="2410557" y="810981"/>
                  </a:lnTo>
                  <a:close/>
                  <a:moveTo>
                    <a:pt x="1749629" y="616430"/>
                  </a:moveTo>
                  <a:lnTo>
                    <a:pt x="1798368" y="616839"/>
                  </a:lnTo>
                  <a:lnTo>
                    <a:pt x="1798368" y="665169"/>
                  </a:lnTo>
                  <a:lnTo>
                    <a:pt x="1749629" y="664759"/>
                  </a:lnTo>
                  <a:close/>
                  <a:moveTo>
                    <a:pt x="5822413" y="613153"/>
                  </a:moveTo>
                  <a:cubicBezTo>
                    <a:pt x="5842346" y="613153"/>
                    <a:pt x="5859685" y="617317"/>
                    <a:pt x="5874429" y="625645"/>
                  </a:cubicBezTo>
                  <a:cubicBezTo>
                    <a:pt x="5889174" y="633973"/>
                    <a:pt x="5900573" y="645919"/>
                    <a:pt x="5908629" y="661483"/>
                  </a:cubicBezTo>
                  <a:cubicBezTo>
                    <a:pt x="5916684" y="677047"/>
                    <a:pt x="5920848" y="695341"/>
                    <a:pt x="5921121" y="716366"/>
                  </a:cubicBezTo>
                  <a:cubicBezTo>
                    <a:pt x="5920848" y="737664"/>
                    <a:pt x="5916684" y="756026"/>
                    <a:pt x="5908629" y="771454"/>
                  </a:cubicBezTo>
                  <a:cubicBezTo>
                    <a:pt x="5900573" y="786881"/>
                    <a:pt x="5889174" y="798827"/>
                    <a:pt x="5874429" y="807292"/>
                  </a:cubicBezTo>
                  <a:cubicBezTo>
                    <a:pt x="5859685" y="815756"/>
                    <a:pt x="5842346" y="819988"/>
                    <a:pt x="5822413" y="819988"/>
                  </a:cubicBezTo>
                  <a:cubicBezTo>
                    <a:pt x="5802480" y="819988"/>
                    <a:pt x="5785210" y="815756"/>
                    <a:pt x="5770602" y="807292"/>
                  </a:cubicBezTo>
                  <a:cubicBezTo>
                    <a:pt x="5755994" y="798827"/>
                    <a:pt x="5744662" y="786881"/>
                    <a:pt x="5736607" y="771454"/>
                  </a:cubicBezTo>
                  <a:cubicBezTo>
                    <a:pt x="5728552" y="756026"/>
                    <a:pt x="5724525" y="737664"/>
                    <a:pt x="5724525" y="716366"/>
                  </a:cubicBezTo>
                  <a:cubicBezTo>
                    <a:pt x="5724251" y="695068"/>
                    <a:pt x="5728211" y="676705"/>
                    <a:pt x="5736402" y="661278"/>
                  </a:cubicBezTo>
                  <a:cubicBezTo>
                    <a:pt x="5744594" y="645851"/>
                    <a:pt x="5755994" y="633973"/>
                    <a:pt x="5770602" y="625645"/>
                  </a:cubicBezTo>
                  <a:cubicBezTo>
                    <a:pt x="5785210" y="617317"/>
                    <a:pt x="5802480" y="613153"/>
                    <a:pt x="5822413" y="613153"/>
                  </a:cubicBezTo>
                  <a:close/>
                  <a:moveTo>
                    <a:pt x="4126963" y="613153"/>
                  </a:moveTo>
                  <a:cubicBezTo>
                    <a:pt x="4146896" y="613153"/>
                    <a:pt x="4164235" y="617317"/>
                    <a:pt x="4178979" y="625645"/>
                  </a:cubicBezTo>
                  <a:cubicBezTo>
                    <a:pt x="4193724" y="633973"/>
                    <a:pt x="4205124" y="645919"/>
                    <a:pt x="4213179" y="661483"/>
                  </a:cubicBezTo>
                  <a:cubicBezTo>
                    <a:pt x="4221234" y="677047"/>
                    <a:pt x="4225398" y="695341"/>
                    <a:pt x="4225671" y="716366"/>
                  </a:cubicBezTo>
                  <a:cubicBezTo>
                    <a:pt x="4225398" y="737664"/>
                    <a:pt x="4221234" y="756026"/>
                    <a:pt x="4213179" y="771454"/>
                  </a:cubicBezTo>
                  <a:cubicBezTo>
                    <a:pt x="4205124" y="786881"/>
                    <a:pt x="4193724" y="798827"/>
                    <a:pt x="4178979" y="807292"/>
                  </a:cubicBezTo>
                  <a:cubicBezTo>
                    <a:pt x="4164235" y="815756"/>
                    <a:pt x="4146896" y="819988"/>
                    <a:pt x="4126963" y="819988"/>
                  </a:cubicBezTo>
                  <a:cubicBezTo>
                    <a:pt x="4107031" y="819988"/>
                    <a:pt x="4089760" y="815756"/>
                    <a:pt x="4075152" y="807292"/>
                  </a:cubicBezTo>
                  <a:cubicBezTo>
                    <a:pt x="4060544" y="798827"/>
                    <a:pt x="4049212" y="786881"/>
                    <a:pt x="4041157" y="771454"/>
                  </a:cubicBezTo>
                  <a:cubicBezTo>
                    <a:pt x="4033103" y="756026"/>
                    <a:pt x="4029075" y="737664"/>
                    <a:pt x="4029075" y="716366"/>
                  </a:cubicBezTo>
                  <a:cubicBezTo>
                    <a:pt x="4028802" y="695068"/>
                    <a:pt x="4032761" y="676705"/>
                    <a:pt x="4040952" y="661278"/>
                  </a:cubicBezTo>
                  <a:cubicBezTo>
                    <a:pt x="4049144" y="645851"/>
                    <a:pt x="4060544" y="633973"/>
                    <a:pt x="4075152" y="625645"/>
                  </a:cubicBezTo>
                  <a:cubicBezTo>
                    <a:pt x="4089760" y="617317"/>
                    <a:pt x="4107031" y="613153"/>
                    <a:pt x="4126963" y="613153"/>
                  </a:cubicBezTo>
                  <a:close/>
                  <a:moveTo>
                    <a:pt x="336014" y="613153"/>
                  </a:moveTo>
                  <a:cubicBezTo>
                    <a:pt x="355947" y="613153"/>
                    <a:pt x="373285" y="617317"/>
                    <a:pt x="388030" y="625645"/>
                  </a:cubicBezTo>
                  <a:cubicBezTo>
                    <a:pt x="402775" y="633973"/>
                    <a:pt x="414174" y="645919"/>
                    <a:pt x="422229" y="661483"/>
                  </a:cubicBezTo>
                  <a:cubicBezTo>
                    <a:pt x="430284" y="677047"/>
                    <a:pt x="434448" y="695341"/>
                    <a:pt x="434721" y="716366"/>
                  </a:cubicBezTo>
                  <a:cubicBezTo>
                    <a:pt x="434448" y="737664"/>
                    <a:pt x="430284" y="756026"/>
                    <a:pt x="422229" y="771454"/>
                  </a:cubicBezTo>
                  <a:cubicBezTo>
                    <a:pt x="414174" y="786881"/>
                    <a:pt x="402775" y="798827"/>
                    <a:pt x="388030" y="807292"/>
                  </a:cubicBezTo>
                  <a:cubicBezTo>
                    <a:pt x="373285" y="815756"/>
                    <a:pt x="355947" y="819988"/>
                    <a:pt x="336014" y="819988"/>
                  </a:cubicBezTo>
                  <a:cubicBezTo>
                    <a:pt x="316081" y="819988"/>
                    <a:pt x="298811" y="815756"/>
                    <a:pt x="284203" y="807292"/>
                  </a:cubicBezTo>
                  <a:cubicBezTo>
                    <a:pt x="269594" y="798827"/>
                    <a:pt x="258263" y="786881"/>
                    <a:pt x="250208" y="771454"/>
                  </a:cubicBezTo>
                  <a:cubicBezTo>
                    <a:pt x="242153" y="756026"/>
                    <a:pt x="238125" y="737664"/>
                    <a:pt x="238125" y="716366"/>
                  </a:cubicBezTo>
                  <a:cubicBezTo>
                    <a:pt x="237852" y="695068"/>
                    <a:pt x="241812" y="676705"/>
                    <a:pt x="250003" y="661278"/>
                  </a:cubicBezTo>
                  <a:cubicBezTo>
                    <a:pt x="258195" y="645851"/>
                    <a:pt x="269594" y="633973"/>
                    <a:pt x="284203" y="625645"/>
                  </a:cubicBezTo>
                  <a:cubicBezTo>
                    <a:pt x="298811" y="617317"/>
                    <a:pt x="316081" y="613153"/>
                    <a:pt x="336014" y="613153"/>
                  </a:cubicBezTo>
                  <a:close/>
                  <a:moveTo>
                    <a:pt x="7771352" y="612743"/>
                  </a:moveTo>
                  <a:cubicBezTo>
                    <a:pt x="7789646" y="612743"/>
                    <a:pt x="7804732" y="615610"/>
                    <a:pt x="7816610" y="621344"/>
                  </a:cubicBezTo>
                  <a:cubicBezTo>
                    <a:pt x="7828488" y="627078"/>
                    <a:pt x="7837293" y="635816"/>
                    <a:pt x="7843027" y="647557"/>
                  </a:cubicBezTo>
                  <a:cubicBezTo>
                    <a:pt x="7848761" y="659298"/>
                    <a:pt x="7851628" y="674453"/>
                    <a:pt x="7851628" y="693020"/>
                  </a:cubicBezTo>
                  <a:lnTo>
                    <a:pt x="7851628" y="816302"/>
                  </a:lnTo>
                  <a:lnTo>
                    <a:pt x="7812718" y="816302"/>
                  </a:lnTo>
                  <a:lnTo>
                    <a:pt x="7812718" y="782799"/>
                  </a:lnTo>
                  <a:lnTo>
                    <a:pt x="7811746" y="785738"/>
                  </a:lnTo>
                  <a:cubicBezTo>
                    <a:pt x="7809732" y="790072"/>
                    <a:pt x="7807258" y="794049"/>
                    <a:pt x="7804322" y="797667"/>
                  </a:cubicBezTo>
                  <a:cubicBezTo>
                    <a:pt x="7798452" y="804902"/>
                    <a:pt x="7791148" y="810432"/>
                    <a:pt x="7782410" y="814254"/>
                  </a:cubicBezTo>
                  <a:cubicBezTo>
                    <a:pt x="7773673" y="818077"/>
                    <a:pt x="7763707" y="819988"/>
                    <a:pt x="7752511" y="819988"/>
                  </a:cubicBezTo>
                  <a:cubicBezTo>
                    <a:pt x="7738586" y="819988"/>
                    <a:pt x="7726094" y="817258"/>
                    <a:pt x="7715035" y="811797"/>
                  </a:cubicBezTo>
                  <a:cubicBezTo>
                    <a:pt x="7703977" y="806336"/>
                    <a:pt x="7695307" y="798964"/>
                    <a:pt x="7689027" y="789680"/>
                  </a:cubicBezTo>
                  <a:cubicBezTo>
                    <a:pt x="7682748" y="780396"/>
                    <a:pt x="7679607" y="769884"/>
                    <a:pt x="7679607" y="758143"/>
                  </a:cubicBezTo>
                  <a:cubicBezTo>
                    <a:pt x="7679607" y="743398"/>
                    <a:pt x="7683362" y="731725"/>
                    <a:pt x="7690870" y="723124"/>
                  </a:cubicBezTo>
                  <a:cubicBezTo>
                    <a:pt x="7698379" y="714523"/>
                    <a:pt x="7710803" y="708379"/>
                    <a:pt x="7728141" y="704693"/>
                  </a:cubicBezTo>
                  <a:cubicBezTo>
                    <a:pt x="7745480" y="701007"/>
                    <a:pt x="7768894" y="699164"/>
                    <a:pt x="7798384" y="699164"/>
                  </a:cubicBezTo>
                  <a:lnTo>
                    <a:pt x="7812310" y="699164"/>
                  </a:lnTo>
                  <a:lnTo>
                    <a:pt x="7812310" y="688515"/>
                  </a:lnTo>
                  <a:cubicBezTo>
                    <a:pt x="7812310" y="672951"/>
                    <a:pt x="7809032" y="661756"/>
                    <a:pt x="7802479" y="654930"/>
                  </a:cubicBezTo>
                  <a:cubicBezTo>
                    <a:pt x="7795926" y="648103"/>
                    <a:pt x="7785141" y="644690"/>
                    <a:pt x="7770123" y="644690"/>
                  </a:cubicBezTo>
                  <a:cubicBezTo>
                    <a:pt x="7758655" y="644690"/>
                    <a:pt x="7747187" y="646397"/>
                    <a:pt x="7735719" y="649810"/>
                  </a:cubicBezTo>
                  <a:cubicBezTo>
                    <a:pt x="7724251" y="653223"/>
                    <a:pt x="7712510" y="658616"/>
                    <a:pt x="7700495" y="665988"/>
                  </a:cubicBezTo>
                  <a:lnTo>
                    <a:pt x="7687799" y="636908"/>
                  </a:lnTo>
                  <a:cubicBezTo>
                    <a:pt x="7694898" y="631993"/>
                    <a:pt x="7703089" y="627761"/>
                    <a:pt x="7712373" y="624212"/>
                  </a:cubicBezTo>
                  <a:cubicBezTo>
                    <a:pt x="7721657" y="620662"/>
                    <a:pt x="7731419" y="617863"/>
                    <a:pt x="7741657" y="615815"/>
                  </a:cubicBezTo>
                  <a:cubicBezTo>
                    <a:pt x="7751897" y="613767"/>
                    <a:pt x="7761796" y="612743"/>
                    <a:pt x="7771352" y="612743"/>
                  </a:cubicBezTo>
                  <a:close/>
                  <a:moveTo>
                    <a:pt x="7518377" y="612743"/>
                  </a:moveTo>
                  <a:cubicBezTo>
                    <a:pt x="7535853" y="612743"/>
                    <a:pt x="7551075" y="617112"/>
                    <a:pt x="7564045" y="625850"/>
                  </a:cubicBezTo>
                  <a:cubicBezTo>
                    <a:pt x="7570529" y="630219"/>
                    <a:pt x="7575871" y="635372"/>
                    <a:pt x="7580070" y="641311"/>
                  </a:cubicBezTo>
                  <a:lnTo>
                    <a:pt x="7585958" y="654271"/>
                  </a:lnTo>
                  <a:lnTo>
                    <a:pt x="7585958" y="616430"/>
                  </a:lnTo>
                  <a:lnTo>
                    <a:pt x="7626096" y="616430"/>
                  </a:lnTo>
                  <a:lnTo>
                    <a:pt x="7626096" y="799510"/>
                  </a:lnTo>
                  <a:cubicBezTo>
                    <a:pt x="7626096" y="820261"/>
                    <a:pt x="7622547" y="837668"/>
                    <a:pt x="7615447" y="851730"/>
                  </a:cubicBezTo>
                  <a:cubicBezTo>
                    <a:pt x="7608348" y="865793"/>
                    <a:pt x="7597767" y="876305"/>
                    <a:pt x="7583705" y="883268"/>
                  </a:cubicBezTo>
                  <a:cubicBezTo>
                    <a:pt x="7569642" y="890231"/>
                    <a:pt x="7552236" y="893712"/>
                    <a:pt x="7531484" y="893712"/>
                  </a:cubicBezTo>
                  <a:cubicBezTo>
                    <a:pt x="7513463" y="893712"/>
                    <a:pt x="7496670" y="891528"/>
                    <a:pt x="7481106" y="887159"/>
                  </a:cubicBezTo>
                  <a:cubicBezTo>
                    <a:pt x="7465542" y="882790"/>
                    <a:pt x="7451754" y="876237"/>
                    <a:pt x="7439739" y="867499"/>
                  </a:cubicBezTo>
                  <a:lnTo>
                    <a:pt x="7452436" y="838010"/>
                  </a:lnTo>
                  <a:cubicBezTo>
                    <a:pt x="7460355" y="843198"/>
                    <a:pt x="7468478" y="847635"/>
                    <a:pt x="7476806" y="851321"/>
                  </a:cubicBezTo>
                  <a:cubicBezTo>
                    <a:pt x="7485134" y="855007"/>
                    <a:pt x="7493598" y="857669"/>
                    <a:pt x="7502199" y="859308"/>
                  </a:cubicBezTo>
                  <a:cubicBezTo>
                    <a:pt x="7510801" y="860946"/>
                    <a:pt x="7519606" y="861765"/>
                    <a:pt x="7528617" y="861765"/>
                  </a:cubicBezTo>
                  <a:cubicBezTo>
                    <a:pt x="7547730" y="861765"/>
                    <a:pt x="7562065" y="856918"/>
                    <a:pt x="7571622" y="847225"/>
                  </a:cubicBezTo>
                  <a:cubicBezTo>
                    <a:pt x="7581179" y="837532"/>
                    <a:pt x="7585958" y="823265"/>
                    <a:pt x="7585958" y="804425"/>
                  </a:cubicBezTo>
                  <a:lnTo>
                    <a:pt x="7585958" y="770456"/>
                  </a:lnTo>
                  <a:lnTo>
                    <a:pt x="7580121" y="782819"/>
                  </a:lnTo>
                  <a:cubicBezTo>
                    <a:pt x="7575820" y="788758"/>
                    <a:pt x="7570394" y="793912"/>
                    <a:pt x="7563840" y="798281"/>
                  </a:cubicBezTo>
                  <a:cubicBezTo>
                    <a:pt x="7550734" y="807019"/>
                    <a:pt x="7535580" y="811387"/>
                    <a:pt x="7518377" y="811387"/>
                  </a:cubicBezTo>
                  <a:cubicBezTo>
                    <a:pt x="7500356" y="811387"/>
                    <a:pt x="7484656" y="807223"/>
                    <a:pt x="7471276" y="798895"/>
                  </a:cubicBezTo>
                  <a:cubicBezTo>
                    <a:pt x="7457897" y="790567"/>
                    <a:pt x="7447521" y="778963"/>
                    <a:pt x="7440149" y="764081"/>
                  </a:cubicBezTo>
                  <a:cubicBezTo>
                    <a:pt x="7432776" y="749200"/>
                    <a:pt x="7429090" y="731793"/>
                    <a:pt x="7429090" y="711861"/>
                  </a:cubicBezTo>
                  <a:cubicBezTo>
                    <a:pt x="7429090" y="691928"/>
                    <a:pt x="7432776" y="674589"/>
                    <a:pt x="7440149" y="659845"/>
                  </a:cubicBezTo>
                  <a:cubicBezTo>
                    <a:pt x="7447521" y="645100"/>
                    <a:pt x="7457897" y="633563"/>
                    <a:pt x="7471276" y="625235"/>
                  </a:cubicBezTo>
                  <a:cubicBezTo>
                    <a:pt x="7484656" y="616907"/>
                    <a:pt x="7500356" y="612743"/>
                    <a:pt x="7518377" y="612743"/>
                  </a:cubicBezTo>
                  <a:close/>
                  <a:moveTo>
                    <a:pt x="7110946" y="612743"/>
                  </a:moveTo>
                  <a:cubicBezTo>
                    <a:pt x="7126782" y="612743"/>
                    <a:pt x="7139889" y="615679"/>
                    <a:pt x="7150265" y="621549"/>
                  </a:cubicBezTo>
                  <a:cubicBezTo>
                    <a:pt x="7160641" y="627420"/>
                    <a:pt x="7168423" y="636294"/>
                    <a:pt x="7173611" y="648172"/>
                  </a:cubicBezTo>
                  <a:cubicBezTo>
                    <a:pt x="7178798" y="660049"/>
                    <a:pt x="7181529" y="674999"/>
                    <a:pt x="7181802" y="693020"/>
                  </a:cubicBezTo>
                  <a:lnTo>
                    <a:pt x="7181393" y="816302"/>
                  </a:lnTo>
                  <a:lnTo>
                    <a:pt x="7140435" y="816302"/>
                  </a:lnTo>
                  <a:lnTo>
                    <a:pt x="7140435" y="695478"/>
                  </a:lnTo>
                  <a:cubicBezTo>
                    <a:pt x="7140435" y="684010"/>
                    <a:pt x="7138934" y="674658"/>
                    <a:pt x="7135930" y="667422"/>
                  </a:cubicBezTo>
                  <a:cubicBezTo>
                    <a:pt x="7132926" y="660186"/>
                    <a:pt x="7128420" y="654793"/>
                    <a:pt x="7122414" y="651243"/>
                  </a:cubicBezTo>
                  <a:cubicBezTo>
                    <a:pt x="7116407" y="647694"/>
                    <a:pt x="7108625" y="645919"/>
                    <a:pt x="7099068" y="645919"/>
                  </a:cubicBezTo>
                  <a:cubicBezTo>
                    <a:pt x="7087873" y="645646"/>
                    <a:pt x="7078180" y="647899"/>
                    <a:pt x="7069988" y="652677"/>
                  </a:cubicBezTo>
                  <a:cubicBezTo>
                    <a:pt x="7061797" y="657455"/>
                    <a:pt x="7055380" y="664145"/>
                    <a:pt x="7050738" y="672746"/>
                  </a:cubicBezTo>
                  <a:cubicBezTo>
                    <a:pt x="7046096" y="681347"/>
                    <a:pt x="7043912" y="691518"/>
                    <a:pt x="7044185" y="703260"/>
                  </a:cubicBezTo>
                  <a:lnTo>
                    <a:pt x="7043776" y="816302"/>
                  </a:lnTo>
                  <a:lnTo>
                    <a:pt x="7002818" y="816302"/>
                  </a:lnTo>
                  <a:lnTo>
                    <a:pt x="7002818" y="616839"/>
                  </a:lnTo>
                  <a:lnTo>
                    <a:pt x="7042956" y="616430"/>
                  </a:lnTo>
                  <a:lnTo>
                    <a:pt x="7042956" y="651190"/>
                  </a:lnTo>
                  <a:lnTo>
                    <a:pt x="7050021" y="638905"/>
                  </a:lnTo>
                  <a:cubicBezTo>
                    <a:pt x="7054731" y="633137"/>
                    <a:pt x="7060295" y="628307"/>
                    <a:pt x="7066711" y="624416"/>
                  </a:cubicBezTo>
                  <a:cubicBezTo>
                    <a:pt x="7079545" y="616634"/>
                    <a:pt x="7094290" y="612743"/>
                    <a:pt x="7110946" y="612743"/>
                  </a:cubicBezTo>
                  <a:close/>
                  <a:moveTo>
                    <a:pt x="6866477" y="612743"/>
                  </a:moveTo>
                  <a:cubicBezTo>
                    <a:pt x="6884771" y="612743"/>
                    <a:pt x="6899857" y="615610"/>
                    <a:pt x="6911735" y="621344"/>
                  </a:cubicBezTo>
                  <a:cubicBezTo>
                    <a:pt x="6923613" y="627078"/>
                    <a:pt x="6932418" y="635816"/>
                    <a:pt x="6938152" y="647557"/>
                  </a:cubicBezTo>
                  <a:cubicBezTo>
                    <a:pt x="6943886" y="659298"/>
                    <a:pt x="6946753" y="674453"/>
                    <a:pt x="6946753" y="693020"/>
                  </a:cubicBezTo>
                  <a:lnTo>
                    <a:pt x="6946753" y="816302"/>
                  </a:lnTo>
                  <a:lnTo>
                    <a:pt x="6907844" y="816302"/>
                  </a:lnTo>
                  <a:lnTo>
                    <a:pt x="6907844" y="782798"/>
                  </a:lnTo>
                  <a:lnTo>
                    <a:pt x="6906871" y="785738"/>
                  </a:lnTo>
                  <a:cubicBezTo>
                    <a:pt x="6904857" y="790072"/>
                    <a:pt x="6902383" y="794049"/>
                    <a:pt x="6899447" y="797667"/>
                  </a:cubicBezTo>
                  <a:cubicBezTo>
                    <a:pt x="6893577" y="804902"/>
                    <a:pt x="6886273" y="810432"/>
                    <a:pt x="6877535" y="814254"/>
                  </a:cubicBezTo>
                  <a:cubicBezTo>
                    <a:pt x="6868798" y="818077"/>
                    <a:pt x="6858832" y="819988"/>
                    <a:pt x="6847636" y="819988"/>
                  </a:cubicBezTo>
                  <a:cubicBezTo>
                    <a:pt x="6833711" y="819988"/>
                    <a:pt x="6821219" y="817258"/>
                    <a:pt x="6810160" y="811797"/>
                  </a:cubicBezTo>
                  <a:cubicBezTo>
                    <a:pt x="6799102" y="806336"/>
                    <a:pt x="6790432" y="798964"/>
                    <a:pt x="6784152" y="789680"/>
                  </a:cubicBezTo>
                  <a:cubicBezTo>
                    <a:pt x="6777873" y="780396"/>
                    <a:pt x="6774732" y="769884"/>
                    <a:pt x="6774732" y="758143"/>
                  </a:cubicBezTo>
                  <a:cubicBezTo>
                    <a:pt x="6774732" y="743398"/>
                    <a:pt x="6778487" y="731725"/>
                    <a:pt x="6785995" y="723124"/>
                  </a:cubicBezTo>
                  <a:cubicBezTo>
                    <a:pt x="6793504" y="714523"/>
                    <a:pt x="6805928" y="708379"/>
                    <a:pt x="6823266" y="704693"/>
                  </a:cubicBezTo>
                  <a:cubicBezTo>
                    <a:pt x="6840605" y="701007"/>
                    <a:pt x="6864019" y="699164"/>
                    <a:pt x="6893509" y="699164"/>
                  </a:cubicBezTo>
                  <a:lnTo>
                    <a:pt x="6907434" y="699164"/>
                  </a:lnTo>
                  <a:lnTo>
                    <a:pt x="6907434" y="688515"/>
                  </a:lnTo>
                  <a:cubicBezTo>
                    <a:pt x="6907434" y="672951"/>
                    <a:pt x="6904157" y="661756"/>
                    <a:pt x="6897604" y="654930"/>
                  </a:cubicBezTo>
                  <a:cubicBezTo>
                    <a:pt x="6891051" y="648103"/>
                    <a:pt x="6880266" y="644690"/>
                    <a:pt x="6865248" y="644690"/>
                  </a:cubicBezTo>
                  <a:cubicBezTo>
                    <a:pt x="6853780" y="644690"/>
                    <a:pt x="6842312" y="646397"/>
                    <a:pt x="6830844" y="649810"/>
                  </a:cubicBezTo>
                  <a:cubicBezTo>
                    <a:pt x="6819375" y="653223"/>
                    <a:pt x="6807635" y="658616"/>
                    <a:pt x="6795620" y="665988"/>
                  </a:cubicBezTo>
                  <a:lnTo>
                    <a:pt x="6782924" y="636908"/>
                  </a:lnTo>
                  <a:cubicBezTo>
                    <a:pt x="6790023" y="631993"/>
                    <a:pt x="6798214" y="627761"/>
                    <a:pt x="6807498" y="624212"/>
                  </a:cubicBezTo>
                  <a:cubicBezTo>
                    <a:pt x="6816782" y="620662"/>
                    <a:pt x="6826543" y="617863"/>
                    <a:pt x="6836782" y="615815"/>
                  </a:cubicBezTo>
                  <a:cubicBezTo>
                    <a:pt x="6847022" y="613767"/>
                    <a:pt x="6856920" y="612743"/>
                    <a:pt x="6866477" y="612743"/>
                  </a:cubicBezTo>
                  <a:close/>
                  <a:moveTo>
                    <a:pt x="6414801" y="612743"/>
                  </a:moveTo>
                  <a:cubicBezTo>
                    <a:pt x="6432550" y="612743"/>
                    <a:pt x="6448045" y="616976"/>
                    <a:pt x="6461288" y="625440"/>
                  </a:cubicBezTo>
                  <a:cubicBezTo>
                    <a:pt x="6474531" y="633905"/>
                    <a:pt x="6484771" y="645782"/>
                    <a:pt x="6492006" y="661073"/>
                  </a:cubicBezTo>
                  <a:cubicBezTo>
                    <a:pt x="6499242" y="676364"/>
                    <a:pt x="6502860" y="694795"/>
                    <a:pt x="6502860" y="716366"/>
                  </a:cubicBezTo>
                  <a:cubicBezTo>
                    <a:pt x="6502860" y="737391"/>
                    <a:pt x="6499242" y="755753"/>
                    <a:pt x="6492006" y="771454"/>
                  </a:cubicBezTo>
                  <a:cubicBezTo>
                    <a:pt x="6484771" y="787154"/>
                    <a:pt x="6474599" y="799168"/>
                    <a:pt x="6461493" y="807496"/>
                  </a:cubicBezTo>
                  <a:cubicBezTo>
                    <a:pt x="6448386" y="815824"/>
                    <a:pt x="6432823" y="819988"/>
                    <a:pt x="6414801" y="819988"/>
                  </a:cubicBezTo>
                  <a:cubicBezTo>
                    <a:pt x="6397599" y="819988"/>
                    <a:pt x="6382582" y="815620"/>
                    <a:pt x="6369748" y="806882"/>
                  </a:cubicBezTo>
                  <a:cubicBezTo>
                    <a:pt x="6363332" y="802513"/>
                    <a:pt x="6357973" y="797428"/>
                    <a:pt x="6353673" y="791625"/>
                  </a:cubicBezTo>
                  <a:lnTo>
                    <a:pt x="6348860" y="781949"/>
                  </a:lnTo>
                  <a:lnTo>
                    <a:pt x="6348860" y="890026"/>
                  </a:lnTo>
                  <a:lnTo>
                    <a:pt x="6307493" y="890026"/>
                  </a:lnTo>
                  <a:lnTo>
                    <a:pt x="6307493" y="616430"/>
                  </a:lnTo>
                  <a:lnTo>
                    <a:pt x="6348041" y="616430"/>
                  </a:lnTo>
                  <a:lnTo>
                    <a:pt x="6348041" y="652259"/>
                  </a:lnTo>
                  <a:lnTo>
                    <a:pt x="6353263" y="641567"/>
                  </a:lnTo>
                  <a:cubicBezTo>
                    <a:pt x="6357563" y="635663"/>
                    <a:pt x="6362922" y="630492"/>
                    <a:pt x="6369338" y="626055"/>
                  </a:cubicBezTo>
                  <a:cubicBezTo>
                    <a:pt x="6382172" y="617180"/>
                    <a:pt x="6397327" y="612743"/>
                    <a:pt x="6414801" y="612743"/>
                  </a:cubicBezTo>
                  <a:close/>
                  <a:moveTo>
                    <a:pt x="6072721" y="612743"/>
                  </a:moveTo>
                  <a:cubicBezTo>
                    <a:pt x="6088558" y="612743"/>
                    <a:pt x="6101664" y="615679"/>
                    <a:pt x="6112040" y="621549"/>
                  </a:cubicBezTo>
                  <a:cubicBezTo>
                    <a:pt x="6122416" y="627420"/>
                    <a:pt x="6130198" y="636294"/>
                    <a:pt x="6135386" y="648172"/>
                  </a:cubicBezTo>
                  <a:cubicBezTo>
                    <a:pt x="6140574" y="660049"/>
                    <a:pt x="6143304" y="674999"/>
                    <a:pt x="6143577" y="693020"/>
                  </a:cubicBezTo>
                  <a:lnTo>
                    <a:pt x="6143168" y="816302"/>
                  </a:lnTo>
                  <a:lnTo>
                    <a:pt x="6102210" y="816302"/>
                  </a:lnTo>
                  <a:lnTo>
                    <a:pt x="6102210" y="695478"/>
                  </a:lnTo>
                  <a:cubicBezTo>
                    <a:pt x="6102210" y="684010"/>
                    <a:pt x="6100708" y="674658"/>
                    <a:pt x="6097705" y="667422"/>
                  </a:cubicBezTo>
                  <a:cubicBezTo>
                    <a:pt x="6094702" y="660186"/>
                    <a:pt x="6090196" y="654793"/>
                    <a:pt x="6084189" y="651243"/>
                  </a:cubicBezTo>
                  <a:cubicBezTo>
                    <a:pt x="6078182" y="647694"/>
                    <a:pt x="6070400" y="645919"/>
                    <a:pt x="6060843" y="645919"/>
                  </a:cubicBezTo>
                  <a:cubicBezTo>
                    <a:pt x="6049648" y="645646"/>
                    <a:pt x="6039955" y="647899"/>
                    <a:pt x="6031763" y="652677"/>
                  </a:cubicBezTo>
                  <a:cubicBezTo>
                    <a:pt x="6023572" y="657455"/>
                    <a:pt x="6017155" y="664145"/>
                    <a:pt x="6012513" y="672746"/>
                  </a:cubicBezTo>
                  <a:cubicBezTo>
                    <a:pt x="6007871" y="681347"/>
                    <a:pt x="6005687" y="691518"/>
                    <a:pt x="6005960" y="703260"/>
                  </a:cubicBezTo>
                  <a:lnTo>
                    <a:pt x="6005551" y="816302"/>
                  </a:lnTo>
                  <a:lnTo>
                    <a:pt x="5964593" y="816302"/>
                  </a:lnTo>
                  <a:lnTo>
                    <a:pt x="5964593" y="616839"/>
                  </a:lnTo>
                  <a:lnTo>
                    <a:pt x="6004731" y="616430"/>
                  </a:lnTo>
                  <a:lnTo>
                    <a:pt x="6004731" y="651191"/>
                  </a:lnTo>
                  <a:lnTo>
                    <a:pt x="6011797" y="638905"/>
                  </a:lnTo>
                  <a:cubicBezTo>
                    <a:pt x="6016506" y="633137"/>
                    <a:pt x="6022070" y="628307"/>
                    <a:pt x="6028486" y="624416"/>
                  </a:cubicBezTo>
                  <a:cubicBezTo>
                    <a:pt x="6041320" y="616634"/>
                    <a:pt x="6056064" y="612743"/>
                    <a:pt x="6072721" y="612743"/>
                  </a:cubicBezTo>
                  <a:close/>
                  <a:moveTo>
                    <a:pt x="5048631" y="612743"/>
                  </a:moveTo>
                  <a:cubicBezTo>
                    <a:pt x="5065287" y="612743"/>
                    <a:pt x="5078803" y="616703"/>
                    <a:pt x="5089179" y="624621"/>
                  </a:cubicBezTo>
                  <a:cubicBezTo>
                    <a:pt x="5094367" y="628580"/>
                    <a:pt x="5098736" y="633598"/>
                    <a:pt x="5102285" y="639673"/>
                  </a:cubicBezTo>
                  <a:lnTo>
                    <a:pt x="5108057" y="654751"/>
                  </a:lnTo>
                  <a:lnTo>
                    <a:pt x="5115289" y="640953"/>
                  </a:lnTo>
                  <a:cubicBezTo>
                    <a:pt x="5119726" y="635048"/>
                    <a:pt x="5125085" y="629946"/>
                    <a:pt x="5131365" y="625645"/>
                  </a:cubicBezTo>
                  <a:cubicBezTo>
                    <a:pt x="5143925" y="617044"/>
                    <a:pt x="5158533" y="612743"/>
                    <a:pt x="5175190" y="612743"/>
                  </a:cubicBezTo>
                  <a:cubicBezTo>
                    <a:pt x="5190480" y="612743"/>
                    <a:pt x="5203040" y="615679"/>
                    <a:pt x="5212870" y="621549"/>
                  </a:cubicBezTo>
                  <a:cubicBezTo>
                    <a:pt x="5222700" y="627420"/>
                    <a:pt x="5230072" y="636294"/>
                    <a:pt x="5234987" y="648172"/>
                  </a:cubicBezTo>
                  <a:cubicBezTo>
                    <a:pt x="5239903" y="660049"/>
                    <a:pt x="5242360" y="674999"/>
                    <a:pt x="5242360" y="693020"/>
                  </a:cubicBezTo>
                  <a:lnTo>
                    <a:pt x="5242360" y="816302"/>
                  </a:lnTo>
                  <a:lnTo>
                    <a:pt x="5200993" y="816302"/>
                  </a:lnTo>
                  <a:lnTo>
                    <a:pt x="5200993" y="695068"/>
                  </a:lnTo>
                  <a:cubicBezTo>
                    <a:pt x="5200993" y="678139"/>
                    <a:pt x="5198057" y="665715"/>
                    <a:pt x="5192187" y="657797"/>
                  </a:cubicBezTo>
                  <a:cubicBezTo>
                    <a:pt x="5186316" y="649878"/>
                    <a:pt x="5176691" y="645919"/>
                    <a:pt x="5163312" y="645919"/>
                  </a:cubicBezTo>
                  <a:cubicBezTo>
                    <a:pt x="5153482" y="645919"/>
                    <a:pt x="5144881" y="648240"/>
                    <a:pt x="5137509" y="652882"/>
                  </a:cubicBezTo>
                  <a:cubicBezTo>
                    <a:pt x="5130136" y="657524"/>
                    <a:pt x="5124471" y="664282"/>
                    <a:pt x="5120511" y="673156"/>
                  </a:cubicBezTo>
                  <a:cubicBezTo>
                    <a:pt x="5116552" y="682030"/>
                    <a:pt x="5114572" y="692474"/>
                    <a:pt x="5114572" y="704488"/>
                  </a:cubicBezTo>
                  <a:lnTo>
                    <a:pt x="5114572" y="816302"/>
                  </a:lnTo>
                  <a:lnTo>
                    <a:pt x="5073205" y="816302"/>
                  </a:lnTo>
                  <a:lnTo>
                    <a:pt x="5073205" y="695068"/>
                  </a:lnTo>
                  <a:cubicBezTo>
                    <a:pt x="5073205" y="678139"/>
                    <a:pt x="5070339" y="665715"/>
                    <a:pt x="5064604" y="657797"/>
                  </a:cubicBezTo>
                  <a:cubicBezTo>
                    <a:pt x="5058870" y="649878"/>
                    <a:pt x="5049314" y="645919"/>
                    <a:pt x="5035934" y="645919"/>
                  </a:cubicBezTo>
                  <a:cubicBezTo>
                    <a:pt x="5025831" y="645919"/>
                    <a:pt x="5017162" y="648240"/>
                    <a:pt x="5009926" y="652882"/>
                  </a:cubicBezTo>
                  <a:cubicBezTo>
                    <a:pt x="5002690" y="657524"/>
                    <a:pt x="4997161" y="664282"/>
                    <a:pt x="4993338" y="673156"/>
                  </a:cubicBezTo>
                  <a:cubicBezTo>
                    <a:pt x="4989516" y="682030"/>
                    <a:pt x="4987604" y="692474"/>
                    <a:pt x="4987604" y="704488"/>
                  </a:cubicBezTo>
                  <a:lnTo>
                    <a:pt x="4987604" y="816302"/>
                  </a:lnTo>
                  <a:lnTo>
                    <a:pt x="4946237" y="816302"/>
                  </a:lnTo>
                  <a:lnTo>
                    <a:pt x="4946237" y="616430"/>
                  </a:lnTo>
                  <a:lnTo>
                    <a:pt x="4986376" y="616430"/>
                  </a:lnTo>
                  <a:lnTo>
                    <a:pt x="4986376" y="649360"/>
                  </a:lnTo>
                  <a:lnTo>
                    <a:pt x="4988219" y="645407"/>
                  </a:lnTo>
                  <a:cubicBezTo>
                    <a:pt x="4990676" y="641243"/>
                    <a:pt x="4993475" y="637454"/>
                    <a:pt x="4996615" y="634041"/>
                  </a:cubicBezTo>
                  <a:cubicBezTo>
                    <a:pt x="5002895" y="627215"/>
                    <a:pt x="5010472" y="621959"/>
                    <a:pt x="5019346" y="618273"/>
                  </a:cubicBezTo>
                  <a:cubicBezTo>
                    <a:pt x="5028220" y="614586"/>
                    <a:pt x="5037982" y="612743"/>
                    <a:pt x="5048631" y="612743"/>
                  </a:cubicBezTo>
                  <a:close/>
                  <a:moveTo>
                    <a:pt x="4809077" y="612743"/>
                  </a:moveTo>
                  <a:cubicBezTo>
                    <a:pt x="4827371" y="612743"/>
                    <a:pt x="4842458" y="615610"/>
                    <a:pt x="4854335" y="621344"/>
                  </a:cubicBezTo>
                  <a:cubicBezTo>
                    <a:pt x="4866213" y="627078"/>
                    <a:pt x="4875018" y="635816"/>
                    <a:pt x="4880752" y="647557"/>
                  </a:cubicBezTo>
                  <a:cubicBezTo>
                    <a:pt x="4886487" y="659298"/>
                    <a:pt x="4889354" y="674453"/>
                    <a:pt x="4889354" y="693020"/>
                  </a:cubicBezTo>
                  <a:lnTo>
                    <a:pt x="4889354" y="816302"/>
                  </a:lnTo>
                  <a:lnTo>
                    <a:pt x="4850444" y="816302"/>
                  </a:lnTo>
                  <a:lnTo>
                    <a:pt x="4850444" y="782798"/>
                  </a:lnTo>
                  <a:lnTo>
                    <a:pt x="4849472" y="785738"/>
                  </a:lnTo>
                  <a:cubicBezTo>
                    <a:pt x="4847458" y="790072"/>
                    <a:pt x="4844983" y="794049"/>
                    <a:pt x="4842048" y="797667"/>
                  </a:cubicBezTo>
                  <a:cubicBezTo>
                    <a:pt x="4836177" y="804902"/>
                    <a:pt x="4828873" y="810432"/>
                    <a:pt x="4820136" y="814254"/>
                  </a:cubicBezTo>
                  <a:cubicBezTo>
                    <a:pt x="4811398" y="818077"/>
                    <a:pt x="4801432" y="819988"/>
                    <a:pt x="4790236" y="819988"/>
                  </a:cubicBezTo>
                  <a:cubicBezTo>
                    <a:pt x="4776311" y="819988"/>
                    <a:pt x="4763819" y="817258"/>
                    <a:pt x="4752761" y="811797"/>
                  </a:cubicBezTo>
                  <a:cubicBezTo>
                    <a:pt x="4741702" y="806336"/>
                    <a:pt x="4733033" y="798964"/>
                    <a:pt x="4726753" y="789680"/>
                  </a:cubicBezTo>
                  <a:cubicBezTo>
                    <a:pt x="4720473" y="780396"/>
                    <a:pt x="4717332" y="769884"/>
                    <a:pt x="4717332" y="758143"/>
                  </a:cubicBezTo>
                  <a:cubicBezTo>
                    <a:pt x="4717332" y="743398"/>
                    <a:pt x="4721087" y="731725"/>
                    <a:pt x="4728596" y="723124"/>
                  </a:cubicBezTo>
                  <a:cubicBezTo>
                    <a:pt x="4736105" y="714523"/>
                    <a:pt x="4748528" y="708379"/>
                    <a:pt x="4765867" y="704693"/>
                  </a:cubicBezTo>
                  <a:cubicBezTo>
                    <a:pt x="4783205" y="701007"/>
                    <a:pt x="4806620" y="699164"/>
                    <a:pt x="4836109" y="699164"/>
                  </a:cubicBezTo>
                  <a:lnTo>
                    <a:pt x="4850035" y="699164"/>
                  </a:lnTo>
                  <a:lnTo>
                    <a:pt x="4850035" y="688515"/>
                  </a:lnTo>
                  <a:cubicBezTo>
                    <a:pt x="4850035" y="672951"/>
                    <a:pt x="4846758" y="661756"/>
                    <a:pt x="4840205" y="654930"/>
                  </a:cubicBezTo>
                  <a:cubicBezTo>
                    <a:pt x="4833652" y="648103"/>
                    <a:pt x="4822866" y="644690"/>
                    <a:pt x="4807849" y="644690"/>
                  </a:cubicBezTo>
                  <a:cubicBezTo>
                    <a:pt x="4796380" y="644690"/>
                    <a:pt x="4784912" y="646397"/>
                    <a:pt x="4773444" y="649810"/>
                  </a:cubicBezTo>
                  <a:cubicBezTo>
                    <a:pt x="4761976" y="653223"/>
                    <a:pt x="4750235" y="658616"/>
                    <a:pt x="4738221" y="665988"/>
                  </a:cubicBezTo>
                  <a:lnTo>
                    <a:pt x="4725524" y="636908"/>
                  </a:lnTo>
                  <a:cubicBezTo>
                    <a:pt x="4732623" y="631993"/>
                    <a:pt x="4740815" y="627761"/>
                    <a:pt x="4750098" y="624212"/>
                  </a:cubicBezTo>
                  <a:cubicBezTo>
                    <a:pt x="4759382" y="620662"/>
                    <a:pt x="4769144" y="617863"/>
                    <a:pt x="4779383" y="615815"/>
                  </a:cubicBezTo>
                  <a:cubicBezTo>
                    <a:pt x="4789622" y="613767"/>
                    <a:pt x="4799521" y="612743"/>
                    <a:pt x="4809077" y="612743"/>
                  </a:cubicBezTo>
                  <a:close/>
                  <a:moveTo>
                    <a:pt x="4477131" y="612743"/>
                  </a:moveTo>
                  <a:cubicBezTo>
                    <a:pt x="4493787" y="612743"/>
                    <a:pt x="4507303" y="616703"/>
                    <a:pt x="4517679" y="624621"/>
                  </a:cubicBezTo>
                  <a:cubicBezTo>
                    <a:pt x="4522867" y="628580"/>
                    <a:pt x="4527236" y="633598"/>
                    <a:pt x="4530785" y="639673"/>
                  </a:cubicBezTo>
                  <a:lnTo>
                    <a:pt x="4536557" y="654751"/>
                  </a:lnTo>
                  <a:lnTo>
                    <a:pt x="4543789" y="640953"/>
                  </a:lnTo>
                  <a:cubicBezTo>
                    <a:pt x="4548226" y="635048"/>
                    <a:pt x="4553585" y="629946"/>
                    <a:pt x="4559865" y="625645"/>
                  </a:cubicBezTo>
                  <a:cubicBezTo>
                    <a:pt x="4572425" y="617044"/>
                    <a:pt x="4587034" y="612743"/>
                    <a:pt x="4603690" y="612743"/>
                  </a:cubicBezTo>
                  <a:cubicBezTo>
                    <a:pt x="4618981" y="612743"/>
                    <a:pt x="4631541" y="615679"/>
                    <a:pt x="4641371" y="621549"/>
                  </a:cubicBezTo>
                  <a:cubicBezTo>
                    <a:pt x="4651200" y="627420"/>
                    <a:pt x="4658573" y="636294"/>
                    <a:pt x="4663488" y="648172"/>
                  </a:cubicBezTo>
                  <a:cubicBezTo>
                    <a:pt x="4668403" y="660049"/>
                    <a:pt x="4670860" y="674999"/>
                    <a:pt x="4670860" y="693020"/>
                  </a:cubicBezTo>
                  <a:lnTo>
                    <a:pt x="4670860" y="816302"/>
                  </a:lnTo>
                  <a:lnTo>
                    <a:pt x="4629493" y="816302"/>
                  </a:lnTo>
                  <a:lnTo>
                    <a:pt x="4629493" y="695068"/>
                  </a:lnTo>
                  <a:cubicBezTo>
                    <a:pt x="4629493" y="678139"/>
                    <a:pt x="4626558" y="665715"/>
                    <a:pt x="4620687" y="657797"/>
                  </a:cubicBezTo>
                  <a:cubicBezTo>
                    <a:pt x="4614816" y="649878"/>
                    <a:pt x="4605191" y="645919"/>
                    <a:pt x="4591812" y="645919"/>
                  </a:cubicBezTo>
                  <a:cubicBezTo>
                    <a:pt x="4581982" y="645919"/>
                    <a:pt x="4573381" y="648240"/>
                    <a:pt x="4566009" y="652882"/>
                  </a:cubicBezTo>
                  <a:cubicBezTo>
                    <a:pt x="4558637" y="657524"/>
                    <a:pt x="4552971" y="664282"/>
                    <a:pt x="4549012" y="673156"/>
                  </a:cubicBezTo>
                  <a:cubicBezTo>
                    <a:pt x="4545052" y="682030"/>
                    <a:pt x="4543073" y="692474"/>
                    <a:pt x="4543073" y="704488"/>
                  </a:cubicBezTo>
                  <a:lnTo>
                    <a:pt x="4543073" y="816302"/>
                  </a:lnTo>
                  <a:lnTo>
                    <a:pt x="4501706" y="816302"/>
                  </a:lnTo>
                  <a:lnTo>
                    <a:pt x="4501706" y="695068"/>
                  </a:lnTo>
                  <a:cubicBezTo>
                    <a:pt x="4501706" y="678139"/>
                    <a:pt x="4498839" y="665715"/>
                    <a:pt x="4493105" y="657797"/>
                  </a:cubicBezTo>
                  <a:cubicBezTo>
                    <a:pt x="4487371" y="649878"/>
                    <a:pt x="4477814" y="645919"/>
                    <a:pt x="4464434" y="645919"/>
                  </a:cubicBezTo>
                  <a:cubicBezTo>
                    <a:pt x="4454331" y="645919"/>
                    <a:pt x="4445662" y="648240"/>
                    <a:pt x="4438426" y="652882"/>
                  </a:cubicBezTo>
                  <a:cubicBezTo>
                    <a:pt x="4431190" y="657524"/>
                    <a:pt x="4425661" y="664282"/>
                    <a:pt x="4421839" y="673156"/>
                  </a:cubicBezTo>
                  <a:cubicBezTo>
                    <a:pt x="4418016" y="682030"/>
                    <a:pt x="4416105" y="692474"/>
                    <a:pt x="4416105" y="704488"/>
                  </a:cubicBezTo>
                  <a:lnTo>
                    <a:pt x="4416105" y="816302"/>
                  </a:lnTo>
                  <a:lnTo>
                    <a:pt x="4374737" y="816302"/>
                  </a:lnTo>
                  <a:lnTo>
                    <a:pt x="4374737" y="616430"/>
                  </a:lnTo>
                  <a:lnTo>
                    <a:pt x="4414876" y="616430"/>
                  </a:lnTo>
                  <a:lnTo>
                    <a:pt x="4414876" y="649360"/>
                  </a:lnTo>
                  <a:lnTo>
                    <a:pt x="4416719" y="645407"/>
                  </a:lnTo>
                  <a:cubicBezTo>
                    <a:pt x="4419176" y="641243"/>
                    <a:pt x="4421975" y="637454"/>
                    <a:pt x="4425115" y="634041"/>
                  </a:cubicBezTo>
                  <a:cubicBezTo>
                    <a:pt x="4431395" y="627215"/>
                    <a:pt x="4438972" y="621959"/>
                    <a:pt x="4447847" y="618273"/>
                  </a:cubicBezTo>
                  <a:cubicBezTo>
                    <a:pt x="4456720" y="614586"/>
                    <a:pt x="4466482" y="612743"/>
                    <a:pt x="4477131" y="612743"/>
                  </a:cubicBezTo>
                  <a:close/>
                  <a:moveTo>
                    <a:pt x="3907479" y="612743"/>
                  </a:moveTo>
                  <a:cubicBezTo>
                    <a:pt x="3926046" y="612743"/>
                    <a:pt x="3941951" y="616771"/>
                    <a:pt x="3955194" y="624826"/>
                  </a:cubicBezTo>
                  <a:cubicBezTo>
                    <a:pt x="3968437" y="632881"/>
                    <a:pt x="3978608" y="644281"/>
                    <a:pt x="3985707" y="659025"/>
                  </a:cubicBezTo>
                  <a:cubicBezTo>
                    <a:pt x="3992807" y="673770"/>
                    <a:pt x="3996357" y="691382"/>
                    <a:pt x="3996357" y="711861"/>
                  </a:cubicBezTo>
                  <a:lnTo>
                    <a:pt x="3996357" y="725786"/>
                  </a:lnTo>
                  <a:lnTo>
                    <a:pt x="3850206" y="725786"/>
                  </a:lnTo>
                  <a:lnTo>
                    <a:pt x="3851213" y="737408"/>
                  </a:lnTo>
                  <a:cubicBezTo>
                    <a:pt x="3852476" y="744063"/>
                    <a:pt x="3854371" y="750088"/>
                    <a:pt x="3856896" y="755480"/>
                  </a:cubicBezTo>
                  <a:cubicBezTo>
                    <a:pt x="3861948" y="766266"/>
                    <a:pt x="3869388" y="774389"/>
                    <a:pt x="3879218" y="779850"/>
                  </a:cubicBezTo>
                  <a:cubicBezTo>
                    <a:pt x="3889048" y="785311"/>
                    <a:pt x="3901199" y="788042"/>
                    <a:pt x="3915670" y="788042"/>
                  </a:cubicBezTo>
                  <a:cubicBezTo>
                    <a:pt x="3927138" y="788042"/>
                    <a:pt x="3938402" y="786198"/>
                    <a:pt x="3949460" y="782512"/>
                  </a:cubicBezTo>
                  <a:cubicBezTo>
                    <a:pt x="3960519" y="778826"/>
                    <a:pt x="3970963" y="773024"/>
                    <a:pt x="3980792" y="765105"/>
                  </a:cubicBezTo>
                  <a:lnTo>
                    <a:pt x="3993080" y="793776"/>
                  </a:lnTo>
                  <a:cubicBezTo>
                    <a:pt x="3984070" y="801967"/>
                    <a:pt x="3972465" y="808384"/>
                    <a:pt x="3958266" y="813026"/>
                  </a:cubicBezTo>
                  <a:cubicBezTo>
                    <a:pt x="3944068" y="817667"/>
                    <a:pt x="3929732" y="819988"/>
                    <a:pt x="3915261" y="819988"/>
                  </a:cubicBezTo>
                  <a:cubicBezTo>
                    <a:pt x="3893417" y="819988"/>
                    <a:pt x="3874645" y="815824"/>
                    <a:pt x="3858944" y="807496"/>
                  </a:cubicBezTo>
                  <a:cubicBezTo>
                    <a:pt x="3843244" y="799168"/>
                    <a:pt x="3831093" y="787291"/>
                    <a:pt x="3822492" y="771863"/>
                  </a:cubicBezTo>
                  <a:cubicBezTo>
                    <a:pt x="3813891" y="756436"/>
                    <a:pt x="3809590" y="738073"/>
                    <a:pt x="3809590" y="716775"/>
                  </a:cubicBezTo>
                  <a:cubicBezTo>
                    <a:pt x="3809590" y="696024"/>
                    <a:pt x="3813823" y="677866"/>
                    <a:pt x="3822287" y="662302"/>
                  </a:cubicBezTo>
                  <a:cubicBezTo>
                    <a:pt x="3830752" y="646738"/>
                    <a:pt x="3842356" y="634587"/>
                    <a:pt x="3857101" y="625850"/>
                  </a:cubicBezTo>
                  <a:cubicBezTo>
                    <a:pt x="3871846" y="617112"/>
                    <a:pt x="3888638" y="612743"/>
                    <a:pt x="3907479" y="612743"/>
                  </a:cubicBezTo>
                  <a:close/>
                  <a:moveTo>
                    <a:pt x="3555978" y="612743"/>
                  </a:moveTo>
                  <a:cubicBezTo>
                    <a:pt x="3573454" y="612743"/>
                    <a:pt x="3588676" y="617112"/>
                    <a:pt x="3601645" y="625850"/>
                  </a:cubicBezTo>
                  <a:cubicBezTo>
                    <a:pt x="3608130" y="630219"/>
                    <a:pt x="3613472" y="635372"/>
                    <a:pt x="3617670" y="641311"/>
                  </a:cubicBezTo>
                  <a:lnTo>
                    <a:pt x="3623558" y="654271"/>
                  </a:lnTo>
                  <a:lnTo>
                    <a:pt x="3623558" y="616430"/>
                  </a:lnTo>
                  <a:lnTo>
                    <a:pt x="3663696" y="616430"/>
                  </a:lnTo>
                  <a:lnTo>
                    <a:pt x="3663696" y="799510"/>
                  </a:lnTo>
                  <a:cubicBezTo>
                    <a:pt x="3663696" y="820261"/>
                    <a:pt x="3660146" y="837668"/>
                    <a:pt x="3653047" y="851730"/>
                  </a:cubicBezTo>
                  <a:cubicBezTo>
                    <a:pt x="3645948" y="865793"/>
                    <a:pt x="3635367" y="876305"/>
                    <a:pt x="3621305" y="883268"/>
                  </a:cubicBezTo>
                  <a:cubicBezTo>
                    <a:pt x="3607243" y="890231"/>
                    <a:pt x="3589836" y="893712"/>
                    <a:pt x="3569084" y="893712"/>
                  </a:cubicBezTo>
                  <a:cubicBezTo>
                    <a:pt x="3551064" y="893712"/>
                    <a:pt x="3534271" y="891528"/>
                    <a:pt x="3518707" y="887159"/>
                  </a:cubicBezTo>
                  <a:cubicBezTo>
                    <a:pt x="3503143" y="882790"/>
                    <a:pt x="3489354" y="876237"/>
                    <a:pt x="3477340" y="867499"/>
                  </a:cubicBezTo>
                  <a:lnTo>
                    <a:pt x="3490037" y="838010"/>
                  </a:lnTo>
                  <a:cubicBezTo>
                    <a:pt x="3497955" y="843198"/>
                    <a:pt x="3506079" y="847635"/>
                    <a:pt x="3514406" y="851321"/>
                  </a:cubicBezTo>
                  <a:cubicBezTo>
                    <a:pt x="3522734" y="855007"/>
                    <a:pt x="3531199" y="857669"/>
                    <a:pt x="3539800" y="859308"/>
                  </a:cubicBezTo>
                  <a:cubicBezTo>
                    <a:pt x="3548401" y="860946"/>
                    <a:pt x="3557207" y="861765"/>
                    <a:pt x="3566217" y="861765"/>
                  </a:cubicBezTo>
                  <a:cubicBezTo>
                    <a:pt x="3585331" y="861765"/>
                    <a:pt x="3599666" y="856918"/>
                    <a:pt x="3609222" y="847225"/>
                  </a:cubicBezTo>
                  <a:cubicBezTo>
                    <a:pt x="3618779" y="837532"/>
                    <a:pt x="3623558" y="823265"/>
                    <a:pt x="3623558" y="804425"/>
                  </a:cubicBezTo>
                  <a:lnTo>
                    <a:pt x="3623558" y="770456"/>
                  </a:lnTo>
                  <a:lnTo>
                    <a:pt x="3617721" y="782819"/>
                  </a:lnTo>
                  <a:cubicBezTo>
                    <a:pt x="3613421" y="788758"/>
                    <a:pt x="3607994" y="793912"/>
                    <a:pt x="3601441" y="798281"/>
                  </a:cubicBezTo>
                  <a:cubicBezTo>
                    <a:pt x="3588335" y="807019"/>
                    <a:pt x="3573181" y="811387"/>
                    <a:pt x="3555978" y="811387"/>
                  </a:cubicBezTo>
                  <a:cubicBezTo>
                    <a:pt x="3537957" y="811387"/>
                    <a:pt x="3522257" y="807223"/>
                    <a:pt x="3508877" y="798895"/>
                  </a:cubicBezTo>
                  <a:cubicBezTo>
                    <a:pt x="3495498" y="790567"/>
                    <a:pt x="3485122" y="778963"/>
                    <a:pt x="3477749" y="764081"/>
                  </a:cubicBezTo>
                  <a:cubicBezTo>
                    <a:pt x="3470377" y="749200"/>
                    <a:pt x="3466691" y="731793"/>
                    <a:pt x="3466691" y="711861"/>
                  </a:cubicBezTo>
                  <a:cubicBezTo>
                    <a:pt x="3466691" y="691928"/>
                    <a:pt x="3470377" y="674589"/>
                    <a:pt x="3477749" y="659845"/>
                  </a:cubicBezTo>
                  <a:cubicBezTo>
                    <a:pt x="3485122" y="645100"/>
                    <a:pt x="3495498" y="633563"/>
                    <a:pt x="3508877" y="625235"/>
                  </a:cubicBezTo>
                  <a:cubicBezTo>
                    <a:pt x="3522257" y="616907"/>
                    <a:pt x="3537957" y="612743"/>
                    <a:pt x="3555978" y="612743"/>
                  </a:cubicBezTo>
                  <a:close/>
                  <a:moveTo>
                    <a:pt x="2999328" y="612743"/>
                  </a:moveTo>
                  <a:cubicBezTo>
                    <a:pt x="3017622" y="612743"/>
                    <a:pt x="3032709" y="615610"/>
                    <a:pt x="3044586" y="621344"/>
                  </a:cubicBezTo>
                  <a:cubicBezTo>
                    <a:pt x="3056464" y="627078"/>
                    <a:pt x="3065270" y="635816"/>
                    <a:pt x="3071004" y="647557"/>
                  </a:cubicBezTo>
                  <a:cubicBezTo>
                    <a:pt x="3076738" y="659298"/>
                    <a:pt x="3079605" y="674453"/>
                    <a:pt x="3079605" y="693020"/>
                  </a:cubicBezTo>
                  <a:lnTo>
                    <a:pt x="3079605" y="816302"/>
                  </a:lnTo>
                  <a:lnTo>
                    <a:pt x="3040695" y="816302"/>
                  </a:lnTo>
                  <a:lnTo>
                    <a:pt x="3040695" y="782798"/>
                  </a:lnTo>
                  <a:lnTo>
                    <a:pt x="3039722" y="785738"/>
                  </a:lnTo>
                  <a:cubicBezTo>
                    <a:pt x="3037709" y="790072"/>
                    <a:pt x="3035234" y="794049"/>
                    <a:pt x="3032299" y="797667"/>
                  </a:cubicBezTo>
                  <a:cubicBezTo>
                    <a:pt x="3026428" y="804902"/>
                    <a:pt x="3019124" y="810432"/>
                    <a:pt x="3010386" y="814254"/>
                  </a:cubicBezTo>
                  <a:cubicBezTo>
                    <a:pt x="3001649" y="818077"/>
                    <a:pt x="2991682" y="819988"/>
                    <a:pt x="2980487" y="819988"/>
                  </a:cubicBezTo>
                  <a:cubicBezTo>
                    <a:pt x="2966562" y="819988"/>
                    <a:pt x="2954070" y="817258"/>
                    <a:pt x="2943011" y="811797"/>
                  </a:cubicBezTo>
                  <a:cubicBezTo>
                    <a:pt x="2931952" y="806336"/>
                    <a:pt x="2923283" y="798964"/>
                    <a:pt x="2917003" y="789680"/>
                  </a:cubicBezTo>
                  <a:cubicBezTo>
                    <a:pt x="2910724" y="780396"/>
                    <a:pt x="2907583" y="769884"/>
                    <a:pt x="2907583" y="758143"/>
                  </a:cubicBezTo>
                  <a:cubicBezTo>
                    <a:pt x="2907583" y="743398"/>
                    <a:pt x="2911337" y="731725"/>
                    <a:pt x="2918846" y="723124"/>
                  </a:cubicBezTo>
                  <a:cubicBezTo>
                    <a:pt x="2926355" y="714523"/>
                    <a:pt x="2938779" y="708379"/>
                    <a:pt x="2956117" y="704693"/>
                  </a:cubicBezTo>
                  <a:cubicBezTo>
                    <a:pt x="2973456" y="701007"/>
                    <a:pt x="2996870" y="699164"/>
                    <a:pt x="3026359" y="699164"/>
                  </a:cubicBezTo>
                  <a:lnTo>
                    <a:pt x="3040285" y="699164"/>
                  </a:lnTo>
                  <a:lnTo>
                    <a:pt x="3040285" y="688515"/>
                  </a:lnTo>
                  <a:cubicBezTo>
                    <a:pt x="3040285" y="672951"/>
                    <a:pt x="3037008" y="661756"/>
                    <a:pt x="3030456" y="654930"/>
                  </a:cubicBezTo>
                  <a:cubicBezTo>
                    <a:pt x="3023902" y="648103"/>
                    <a:pt x="3013117" y="644690"/>
                    <a:pt x="2998099" y="644690"/>
                  </a:cubicBezTo>
                  <a:cubicBezTo>
                    <a:pt x="2986631" y="644690"/>
                    <a:pt x="2975163" y="646397"/>
                    <a:pt x="2963695" y="649810"/>
                  </a:cubicBezTo>
                  <a:cubicBezTo>
                    <a:pt x="2952227" y="653223"/>
                    <a:pt x="2940486" y="658616"/>
                    <a:pt x="2928471" y="665988"/>
                  </a:cubicBezTo>
                  <a:lnTo>
                    <a:pt x="2915775" y="636908"/>
                  </a:lnTo>
                  <a:cubicBezTo>
                    <a:pt x="2922874" y="631993"/>
                    <a:pt x="2931065" y="627761"/>
                    <a:pt x="2940349" y="624212"/>
                  </a:cubicBezTo>
                  <a:cubicBezTo>
                    <a:pt x="2949633" y="620662"/>
                    <a:pt x="2959394" y="617863"/>
                    <a:pt x="2969633" y="615815"/>
                  </a:cubicBezTo>
                  <a:cubicBezTo>
                    <a:pt x="2979873" y="613767"/>
                    <a:pt x="2989771" y="612743"/>
                    <a:pt x="2999328" y="612743"/>
                  </a:cubicBezTo>
                  <a:close/>
                  <a:moveTo>
                    <a:pt x="2218277" y="612743"/>
                  </a:moveTo>
                  <a:cubicBezTo>
                    <a:pt x="2236572" y="612743"/>
                    <a:pt x="2251658" y="615610"/>
                    <a:pt x="2263535" y="621344"/>
                  </a:cubicBezTo>
                  <a:cubicBezTo>
                    <a:pt x="2275413" y="627078"/>
                    <a:pt x="2284219" y="635816"/>
                    <a:pt x="2289953" y="647557"/>
                  </a:cubicBezTo>
                  <a:cubicBezTo>
                    <a:pt x="2295687" y="659298"/>
                    <a:pt x="2298554" y="674453"/>
                    <a:pt x="2298554" y="693020"/>
                  </a:cubicBezTo>
                  <a:lnTo>
                    <a:pt x="2298554" y="816302"/>
                  </a:lnTo>
                  <a:lnTo>
                    <a:pt x="2259645" y="816302"/>
                  </a:lnTo>
                  <a:lnTo>
                    <a:pt x="2259645" y="782798"/>
                  </a:lnTo>
                  <a:lnTo>
                    <a:pt x="2258672" y="785738"/>
                  </a:lnTo>
                  <a:cubicBezTo>
                    <a:pt x="2256658" y="790072"/>
                    <a:pt x="2254184" y="794049"/>
                    <a:pt x="2251249" y="797667"/>
                  </a:cubicBezTo>
                  <a:cubicBezTo>
                    <a:pt x="2245378" y="804902"/>
                    <a:pt x="2238074" y="810432"/>
                    <a:pt x="2229337" y="814254"/>
                  </a:cubicBezTo>
                  <a:cubicBezTo>
                    <a:pt x="2220598" y="818077"/>
                    <a:pt x="2210632" y="819988"/>
                    <a:pt x="2199437" y="819988"/>
                  </a:cubicBezTo>
                  <a:cubicBezTo>
                    <a:pt x="2185512" y="819988"/>
                    <a:pt x="2173020" y="817258"/>
                    <a:pt x="2161961" y="811797"/>
                  </a:cubicBezTo>
                  <a:cubicBezTo>
                    <a:pt x="2150902" y="806336"/>
                    <a:pt x="2142233" y="798964"/>
                    <a:pt x="2135953" y="789680"/>
                  </a:cubicBezTo>
                  <a:cubicBezTo>
                    <a:pt x="2129673" y="780396"/>
                    <a:pt x="2126532" y="769884"/>
                    <a:pt x="2126532" y="758143"/>
                  </a:cubicBezTo>
                  <a:cubicBezTo>
                    <a:pt x="2126532" y="743398"/>
                    <a:pt x="2130288" y="731725"/>
                    <a:pt x="2137796" y="723124"/>
                  </a:cubicBezTo>
                  <a:cubicBezTo>
                    <a:pt x="2145305" y="714523"/>
                    <a:pt x="2157729" y="708379"/>
                    <a:pt x="2175068" y="704693"/>
                  </a:cubicBezTo>
                  <a:cubicBezTo>
                    <a:pt x="2192407" y="701007"/>
                    <a:pt x="2215820" y="699164"/>
                    <a:pt x="2245309" y="699164"/>
                  </a:cubicBezTo>
                  <a:lnTo>
                    <a:pt x="2259236" y="699164"/>
                  </a:lnTo>
                  <a:lnTo>
                    <a:pt x="2259236" y="688515"/>
                  </a:lnTo>
                  <a:cubicBezTo>
                    <a:pt x="2259236" y="672951"/>
                    <a:pt x="2255959" y="661756"/>
                    <a:pt x="2249406" y="654930"/>
                  </a:cubicBezTo>
                  <a:cubicBezTo>
                    <a:pt x="2242853" y="648103"/>
                    <a:pt x="2232067" y="644690"/>
                    <a:pt x="2217049" y="644690"/>
                  </a:cubicBezTo>
                  <a:cubicBezTo>
                    <a:pt x="2205581" y="644690"/>
                    <a:pt x="2194113" y="646397"/>
                    <a:pt x="2182644" y="649810"/>
                  </a:cubicBezTo>
                  <a:cubicBezTo>
                    <a:pt x="2171177" y="653223"/>
                    <a:pt x="2159436" y="658616"/>
                    <a:pt x="2147421" y="665988"/>
                  </a:cubicBezTo>
                  <a:lnTo>
                    <a:pt x="2134725" y="636908"/>
                  </a:lnTo>
                  <a:cubicBezTo>
                    <a:pt x="2141824" y="631993"/>
                    <a:pt x="2150015" y="627761"/>
                    <a:pt x="2159299" y="624212"/>
                  </a:cubicBezTo>
                  <a:cubicBezTo>
                    <a:pt x="2168583" y="620662"/>
                    <a:pt x="2178344" y="617863"/>
                    <a:pt x="2188584" y="615815"/>
                  </a:cubicBezTo>
                  <a:cubicBezTo>
                    <a:pt x="2198823" y="613767"/>
                    <a:pt x="2208721" y="612743"/>
                    <a:pt x="2218277" y="612743"/>
                  </a:cubicBezTo>
                  <a:close/>
                  <a:moveTo>
                    <a:pt x="2033102" y="612743"/>
                  </a:moveTo>
                  <a:cubicBezTo>
                    <a:pt x="2045662" y="612743"/>
                    <a:pt x="2058086" y="614860"/>
                    <a:pt x="2070373" y="619092"/>
                  </a:cubicBezTo>
                  <a:cubicBezTo>
                    <a:pt x="2082661" y="623324"/>
                    <a:pt x="2092764" y="629399"/>
                    <a:pt x="2100682" y="637318"/>
                  </a:cubicBezTo>
                  <a:lnTo>
                    <a:pt x="2087576" y="666398"/>
                  </a:lnTo>
                  <a:cubicBezTo>
                    <a:pt x="2080203" y="659298"/>
                    <a:pt x="2071875" y="654042"/>
                    <a:pt x="2062592" y="650629"/>
                  </a:cubicBezTo>
                  <a:cubicBezTo>
                    <a:pt x="2053308" y="647216"/>
                    <a:pt x="2044570" y="645509"/>
                    <a:pt x="2036379" y="645509"/>
                  </a:cubicBezTo>
                  <a:cubicBezTo>
                    <a:pt x="2016992" y="645509"/>
                    <a:pt x="2002042" y="651585"/>
                    <a:pt x="1991530" y="663735"/>
                  </a:cubicBezTo>
                  <a:cubicBezTo>
                    <a:pt x="1981018" y="675886"/>
                    <a:pt x="1975762" y="693157"/>
                    <a:pt x="1975762" y="715547"/>
                  </a:cubicBezTo>
                  <a:cubicBezTo>
                    <a:pt x="1975762" y="737937"/>
                    <a:pt x="1981018" y="755480"/>
                    <a:pt x="1991530" y="768177"/>
                  </a:cubicBezTo>
                  <a:cubicBezTo>
                    <a:pt x="2002042" y="780874"/>
                    <a:pt x="2016992" y="787222"/>
                    <a:pt x="2036379" y="787222"/>
                  </a:cubicBezTo>
                  <a:cubicBezTo>
                    <a:pt x="2044570" y="787222"/>
                    <a:pt x="2053308" y="785516"/>
                    <a:pt x="2062592" y="782103"/>
                  </a:cubicBezTo>
                  <a:cubicBezTo>
                    <a:pt x="2071875" y="778690"/>
                    <a:pt x="2080203" y="773433"/>
                    <a:pt x="2087576" y="766334"/>
                  </a:cubicBezTo>
                  <a:lnTo>
                    <a:pt x="2100682" y="795823"/>
                  </a:lnTo>
                  <a:cubicBezTo>
                    <a:pt x="2092764" y="803196"/>
                    <a:pt x="2082592" y="809066"/>
                    <a:pt x="2070169" y="813435"/>
                  </a:cubicBezTo>
                  <a:cubicBezTo>
                    <a:pt x="2057744" y="817804"/>
                    <a:pt x="2045390" y="819988"/>
                    <a:pt x="2033102" y="819988"/>
                  </a:cubicBezTo>
                  <a:cubicBezTo>
                    <a:pt x="2012623" y="819988"/>
                    <a:pt x="1994944" y="815688"/>
                    <a:pt x="1980062" y="807087"/>
                  </a:cubicBezTo>
                  <a:cubicBezTo>
                    <a:pt x="1965181" y="798486"/>
                    <a:pt x="1953645" y="786335"/>
                    <a:pt x="1945453" y="770635"/>
                  </a:cubicBezTo>
                  <a:cubicBezTo>
                    <a:pt x="1937262" y="754934"/>
                    <a:pt x="1933166" y="736435"/>
                    <a:pt x="1933166" y="715137"/>
                  </a:cubicBezTo>
                  <a:cubicBezTo>
                    <a:pt x="1933166" y="694112"/>
                    <a:pt x="1937262" y="675955"/>
                    <a:pt x="1945453" y="660664"/>
                  </a:cubicBezTo>
                  <a:cubicBezTo>
                    <a:pt x="1953645" y="645373"/>
                    <a:pt x="1965181" y="633563"/>
                    <a:pt x="1980062" y="625235"/>
                  </a:cubicBezTo>
                  <a:cubicBezTo>
                    <a:pt x="1994944" y="616907"/>
                    <a:pt x="2012623" y="612743"/>
                    <a:pt x="2033102" y="612743"/>
                  </a:cubicBezTo>
                  <a:close/>
                  <a:moveTo>
                    <a:pt x="1624547" y="612743"/>
                  </a:moveTo>
                  <a:cubicBezTo>
                    <a:pt x="1640383" y="612743"/>
                    <a:pt x="1653490" y="615679"/>
                    <a:pt x="1663865" y="621549"/>
                  </a:cubicBezTo>
                  <a:cubicBezTo>
                    <a:pt x="1674242" y="627420"/>
                    <a:pt x="1682024" y="636294"/>
                    <a:pt x="1687211" y="648172"/>
                  </a:cubicBezTo>
                  <a:cubicBezTo>
                    <a:pt x="1692400" y="660049"/>
                    <a:pt x="1695130" y="674999"/>
                    <a:pt x="1695403" y="693020"/>
                  </a:cubicBezTo>
                  <a:lnTo>
                    <a:pt x="1694994" y="816302"/>
                  </a:lnTo>
                  <a:lnTo>
                    <a:pt x="1654036" y="816302"/>
                  </a:lnTo>
                  <a:lnTo>
                    <a:pt x="1654036" y="695478"/>
                  </a:lnTo>
                  <a:cubicBezTo>
                    <a:pt x="1654036" y="684010"/>
                    <a:pt x="1652534" y="674658"/>
                    <a:pt x="1649530" y="667422"/>
                  </a:cubicBezTo>
                  <a:cubicBezTo>
                    <a:pt x="1646527" y="660186"/>
                    <a:pt x="1642022" y="654793"/>
                    <a:pt x="1636014" y="651243"/>
                  </a:cubicBezTo>
                  <a:cubicBezTo>
                    <a:pt x="1630007" y="647694"/>
                    <a:pt x="1622226" y="645919"/>
                    <a:pt x="1612668" y="645919"/>
                  </a:cubicBezTo>
                  <a:cubicBezTo>
                    <a:pt x="1601474" y="645646"/>
                    <a:pt x="1591781" y="647899"/>
                    <a:pt x="1583589" y="652677"/>
                  </a:cubicBezTo>
                  <a:cubicBezTo>
                    <a:pt x="1575398" y="657455"/>
                    <a:pt x="1568981" y="664145"/>
                    <a:pt x="1564339" y="672746"/>
                  </a:cubicBezTo>
                  <a:cubicBezTo>
                    <a:pt x="1559697" y="681347"/>
                    <a:pt x="1557513" y="691518"/>
                    <a:pt x="1557786" y="703260"/>
                  </a:cubicBezTo>
                  <a:lnTo>
                    <a:pt x="1557376" y="816302"/>
                  </a:lnTo>
                  <a:lnTo>
                    <a:pt x="1516418" y="816302"/>
                  </a:lnTo>
                  <a:lnTo>
                    <a:pt x="1516418" y="616839"/>
                  </a:lnTo>
                  <a:lnTo>
                    <a:pt x="1556557" y="616430"/>
                  </a:lnTo>
                  <a:lnTo>
                    <a:pt x="1556557" y="651191"/>
                  </a:lnTo>
                  <a:lnTo>
                    <a:pt x="1563622" y="638905"/>
                  </a:lnTo>
                  <a:cubicBezTo>
                    <a:pt x="1568332" y="633137"/>
                    <a:pt x="1573896" y="628307"/>
                    <a:pt x="1580312" y="624416"/>
                  </a:cubicBezTo>
                  <a:cubicBezTo>
                    <a:pt x="1593146" y="616634"/>
                    <a:pt x="1607890" y="612743"/>
                    <a:pt x="1624547" y="612743"/>
                  </a:cubicBezTo>
                  <a:close/>
                  <a:moveTo>
                    <a:pt x="1380078" y="612743"/>
                  </a:moveTo>
                  <a:cubicBezTo>
                    <a:pt x="1398372" y="612743"/>
                    <a:pt x="1413458" y="615610"/>
                    <a:pt x="1425336" y="621344"/>
                  </a:cubicBezTo>
                  <a:cubicBezTo>
                    <a:pt x="1437213" y="627078"/>
                    <a:pt x="1446019" y="635816"/>
                    <a:pt x="1451753" y="647557"/>
                  </a:cubicBezTo>
                  <a:cubicBezTo>
                    <a:pt x="1457487" y="659298"/>
                    <a:pt x="1460355" y="674453"/>
                    <a:pt x="1460355" y="693020"/>
                  </a:cubicBezTo>
                  <a:lnTo>
                    <a:pt x="1460355" y="816302"/>
                  </a:lnTo>
                  <a:lnTo>
                    <a:pt x="1421445" y="816302"/>
                  </a:lnTo>
                  <a:lnTo>
                    <a:pt x="1421445" y="782798"/>
                  </a:lnTo>
                  <a:lnTo>
                    <a:pt x="1420472" y="785738"/>
                  </a:lnTo>
                  <a:cubicBezTo>
                    <a:pt x="1418458" y="790072"/>
                    <a:pt x="1415984" y="794049"/>
                    <a:pt x="1413049" y="797667"/>
                  </a:cubicBezTo>
                  <a:cubicBezTo>
                    <a:pt x="1407178" y="804902"/>
                    <a:pt x="1399874" y="810432"/>
                    <a:pt x="1391136" y="814254"/>
                  </a:cubicBezTo>
                  <a:cubicBezTo>
                    <a:pt x="1382399" y="818077"/>
                    <a:pt x="1372432" y="819988"/>
                    <a:pt x="1361237" y="819988"/>
                  </a:cubicBezTo>
                  <a:cubicBezTo>
                    <a:pt x="1347312" y="819988"/>
                    <a:pt x="1334820" y="817258"/>
                    <a:pt x="1323761" y="811797"/>
                  </a:cubicBezTo>
                  <a:cubicBezTo>
                    <a:pt x="1312703" y="806336"/>
                    <a:pt x="1304033" y="798964"/>
                    <a:pt x="1297753" y="789680"/>
                  </a:cubicBezTo>
                  <a:cubicBezTo>
                    <a:pt x="1291473" y="780396"/>
                    <a:pt x="1288333" y="769884"/>
                    <a:pt x="1288333" y="758143"/>
                  </a:cubicBezTo>
                  <a:cubicBezTo>
                    <a:pt x="1288333" y="743398"/>
                    <a:pt x="1292087" y="731725"/>
                    <a:pt x="1299596" y="723124"/>
                  </a:cubicBezTo>
                  <a:cubicBezTo>
                    <a:pt x="1307105" y="714523"/>
                    <a:pt x="1319529" y="708379"/>
                    <a:pt x="1336867" y="704693"/>
                  </a:cubicBezTo>
                  <a:cubicBezTo>
                    <a:pt x="1354206" y="701007"/>
                    <a:pt x="1377620" y="699164"/>
                    <a:pt x="1407110" y="699164"/>
                  </a:cubicBezTo>
                  <a:lnTo>
                    <a:pt x="1421035" y="699164"/>
                  </a:lnTo>
                  <a:lnTo>
                    <a:pt x="1421035" y="688515"/>
                  </a:lnTo>
                  <a:cubicBezTo>
                    <a:pt x="1421035" y="672951"/>
                    <a:pt x="1417759" y="661756"/>
                    <a:pt x="1411205" y="654930"/>
                  </a:cubicBezTo>
                  <a:cubicBezTo>
                    <a:pt x="1404652" y="648103"/>
                    <a:pt x="1393867" y="644690"/>
                    <a:pt x="1378849" y="644690"/>
                  </a:cubicBezTo>
                  <a:cubicBezTo>
                    <a:pt x="1367381" y="644690"/>
                    <a:pt x="1355913" y="646397"/>
                    <a:pt x="1344445" y="649810"/>
                  </a:cubicBezTo>
                  <a:cubicBezTo>
                    <a:pt x="1332977" y="653223"/>
                    <a:pt x="1321235" y="658616"/>
                    <a:pt x="1309221" y="665988"/>
                  </a:cubicBezTo>
                  <a:lnTo>
                    <a:pt x="1296524" y="636908"/>
                  </a:lnTo>
                  <a:cubicBezTo>
                    <a:pt x="1303624" y="631993"/>
                    <a:pt x="1311815" y="627761"/>
                    <a:pt x="1321099" y="624212"/>
                  </a:cubicBezTo>
                  <a:cubicBezTo>
                    <a:pt x="1330383" y="620662"/>
                    <a:pt x="1340144" y="617863"/>
                    <a:pt x="1350384" y="615815"/>
                  </a:cubicBezTo>
                  <a:cubicBezTo>
                    <a:pt x="1360623" y="613767"/>
                    <a:pt x="1370521" y="612743"/>
                    <a:pt x="1380078" y="612743"/>
                  </a:cubicBezTo>
                  <a:close/>
                  <a:moveTo>
                    <a:pt x="793728" y="612743"/>
                  </a:moveTo>
                  <a:cubicBezTo>
                    <a:pt x="811203" y="612743"/>
                    <a:pt x="826426" y="617112"/>
                    <a:pt x="839396" y="625850"/>
                  </a:cubicBezTo>
                  <a:cubicBezTo>
                    <a:pt x="845881" y="630219"/>
                    <a:pt x="851222" y="635372"/>
                    <a:pt x="855420" y="641311"/>
                  </a:cubicBezTo>
                  <a:lnTo>
                    <a:pt x="861308" y="654271"/>
                  </a:lnTo>
                  <a:lnTo>
                    <a:pt x="861308" y="616430"/>
                  </a:lnTo>
                  <a:lnTo>
                    <a:pt x="901446" y="616430"/>
                  </a:lnTo>
                  <a:lnTo>
                    <a:pt x="901446" y="799510"/>
                  </a:lnTo>
                  <a:cubicBezTo>
                    <a:pt x="901446" y="820261"/>
                    <a:pt x="897897" y="837668"/>
                    <a:pt x="890797" y="851730"/>
                  </a:cubicBezTo>
                  <a:cubicBezTo>
                    <a:pt x="883698" y="865793"/>
                    <a:pt x="873118" y="876305"/>
                    <a:pt x="859055" y="883268"/>
                  </a:cubicBezTo>
                  <a:cubicBezTo>
                    <a:pt x="844993" y="890231"/>
                    <a:pt x="827586" y="893712"/>
                    <a:pt x="806835" y="893712"/>
                  </a:cubicBezTo>
                  <a:cubicBezTo>
                    <a:pt x="788813" y="893712"/>
                    <a:pt x="772020" y="891528"/>
                    <a:pt x="756457" y="887159"/>
                  </a:cubicBezTo>
                  <a:cubicBezTo>
                    <a:pt x="740893" y="882790"/>
                    <a:pt x="727104" y="876237"/>
                    <a:pt x="715090" y="867499"/>
                  </a:cubicBezTo>
                  <a:lnTo>
                    <a:pt x="727787" y="838010"/>
                  </a:lnTo>
                  <a:cubicBezTo>
                    <a:pt x="735705" y="843198"/>
                    <a:pt x="743828" y="847635"/>
                    <a:pt x="752156" y="851321"/>
                  </a:cubicBezTo>
                  <a:cubicBezTo>
                    <a:pt x="760484" y="855007"/>
                    <a:pt x="768949" y="857669"/>
                    <a:pt x="777550" y="859308"/>
                  </a:cubicBezTo>
                  <a:cubicBezTo>
                    <a:pt x="786151" y="860946"/>
                    <a:pt x="794957" y="861765"/>
                    <a:pt x="803967" y="861765"/>
                  </a:cubicBezTo>
                  <a:cubicBezTo>
                    <a:pt x="823081" y="861765"/>
                    <a:pt x="837416" y="856918"/>
                    <a:pt x="846973" y="847225"/>
                  </a:cubicBezTo>
                  <a:cubicBezTo>
                    <a:pt x="856530" y="837532"/>
                    <a:pt x="861308" y="823265"/>
                    <a:pt x="861308" y="804425"/>
                  </a:cubicBezTo>
                  <a:lnTo>
                    <a:pt x="861308" y="770456"/>
                  </a:lnTo>
                  <a:lnTo>
                    <a:pt x="855472" y="782819"/>
                  </a:lnTo>
                  <a:cubicBezTo>
                    <a:pt x="851171" y="788758"/>
                    <a:pt x="845744" y="793912"/>
                    <a:pt x="839191" y="798281"/>
                  </a:cubicBezTo>
                  <a:cubicBezTo>
                    <a:pt x="826085" y="807019"/>
                    <a:pt x="810930" y="811387"/>
                    <a:pt x="793728" y="811387"/>
                  </a:cubicBezTo>
                  <a:cubicBezTo>
                    <a:pt x="775707" y="811387"/>
                    <a:pt x="760007" y="807223"/>
                    <a:pt x="746627" y="798895"/>
                  </a:cubicBezTo>
                  <a:cubicBezTo>
                    <a:pt x="733248" y="790567"/>
                    <a:pt x="722872" y="778963"/>
                    <a:pt x="715499" y="764081"/>
                  </a:cubicBezTo>
                  <a:cubicBezTo>
                    <a:pt x="708127" y="749200"/>
                    <a:pt x="704441" y="731793"/>
                    <a:pt x="704441" y="711861"/>
                  </a:cubicBezTo>
                  <a:cubicBezTo>
                    <a:pt x="704441" y="691928"/>
                    <a:pt x="708127" y="674589"/>
                    <a:pt x="715499" y="659845"/>
                  </a:cubicBezTo>
                  <a:cubicBezTo>
                    <a:pt x="722872" y="645100"/>
                    <a:pt x="733248" y="633563"/>
                    <a:pt x="746627" y="625235"/>
                  </a:cubicBezTo>
                  <a:cubicBezTo>
                    <a:pt x="760007" y="616907"/>
                    <a:pt x="775707" y="612743"/>
                    <a:pt x="793728" y="612743"/>
                  </a:cubicBezTo>
                  <a:close/>
                  <a:moveTo>
                    <a:pt x="586321" y="612743"/>
                  </a:moveTo>
                  <a:cubicBezTo>
                    <a:pt x="602158" y="612743"/>
                    <a:pt x="615265" y="615679"/>
                    <a:pt x="625641" y="621549"/>
                  </a:cubicBezTo>
                  <a:cubicBezTo>
                    <a:pt x="636016" y="627420"/>
                    <a:pt x="643798" y="636294"/>
                    <a:pt x="648986" y="648172"/>
                  </a:cubicBezTo>
                  <a:cubicBezTo>
                    <a:pt x="654174" y="660049"/>
                    <a:pt x="656905" y="674999"/>
                    <a:pt x="657178" y="693020"/>
                  </a:cubicBezTo>
                  <a:lnTo>
                    <a:pt x="656768" y="816302"/>
                  </a:lnTo>
                  <a:lnTo>
                    <a:pt x="615810" y="816302"/>
                  </a:lnTo>
                  <a:lnTo>
                    <a:pt x="615810" y="695478"/>
                  </a:lnTo>
                  <a:cubicBezTo>
                    <a:pt x="615810" y="684010"/>
                    <a:pt x="614309" y="674658"/>
                    <a:pt x="611305" y="667422"/>
                  </a:cubicBezTo>
                  <a:cubicBezTo>
                    <a:pt x="608302" y="660186"/>
                    <a:pt x="603797" y="654793"/>
                    <a:pt x="597789" y="651243"/>
                  </a:cubicBezTo>
                  <a:cubicBezTo>
                    <a:pt x="591782" y="647694"/>
                    <a:pt x="584000" y="645919"/>
                    <a:pt x="574444" y="645919"/>
                  </a:cubicBezTo>
                  <a:cubicBezTo>
                    <a:pt x="563249" y="645646"/>
                    <a:pt x="553555" y="647899"/>
                    <a:pt x="545364" y="652677"/>
                  </a:cubicBezTo>
                  <a:cubicBezTo>
                    <a:pt x="537172" y="657455"/>
                    <a:pt x="530756" y="664145"/>
                    <a:pt x="526114" y="672746"/>
                  </a:cubicBezTo>
                  <a:cubicBezTo>
                    <a:pt x="521472" y="681347"/>
                    <a:pt x="519288" y="691518"/>
                    <a:pt x="519561" y="703260"/>
                  </a:cubicBezTo>
                  <a:lnTo>
                    <a:pt x="519151" y="816302"/>
                  </a:lnTo>
                  <a:lnTo>
                    <a:pt x="478194" y="816302"/>
                  </a:lnTo>
                  <a:lnTo>
                    <a:pt x="478194" y="616839"/>
                  </a:lnTo>
                  <a:lnTo>
                    <a:pt x="518332" y="616430"/>
                  </a:lnTo>
                  <a:lnTo>
                    <a:pt x="518332" y="651191"/>
                  </a:lnTo>
                  <a:lnTo>
                    <a:pt x="525397" y="638905"/>
                  </a:lnTo>
                  <a:cubicBezTo>
                    <a:pt x="530107" y="633137"/>
                    <a:pt x="535671" y="628307"/>
                    <a:pt x="542087" y="624416"/>
                  </a:cubicBezTo>
                  <a:cubicBezTo>
                    <a:pt x="554921" y="616634"/>
                    <a:pt x="569665" y="612743"/>
                    <a:pt x="586321" y="612743"/>
                  </a:cubicBezTo>
                  <a:close/>
                  <a:moveTo>
                    <a:pt x="119596" y="612743"/>
                  </a:moveTo>
                  <a:cubicBezTo>
                    <a:pt x="135433" y="612743"/>
                    <a:pt x="148540" y="615679"/>
                    <a:pt x="158916" y="621549"/>
                  </a:cubicBezTo>
                  <a:cubicBezTo>
                    <a:pt x="169291" y="627420"/>
                    <a:pt x="177073" y="636294"/>
                    <a:pt x="182261" y="648172"/>
                  </a:cubicBezTo>
                  <a:cubicBezTo>
                    <a:pt x="187449" y="660049"/>
                    <a:pt x="190180" y="674999"/>
                    <a:pt x="190453" y="693020"/>
                  </a:cubicBezTo>
                  <a:lnTo>
                    <a:pt x="190043" y="816302"/>
                  </a:lnTo>
                  <a:lnTo>
                    <a:pt x="149086" y="816302"/>
                  </a:lnTo>
                  <a:lnTo>
                    <a:pt x="149086" y="695478"/>
                  </a:lnTo>
                  <a:cubicBezTo>
                    <a:pt x="149086" y="684010"/>
                    <a:pt x="147584" y="674658"/>
                    <a:pt x="144581" y="667422"/>
                  </a:cubicBezTo>
                  <a:cubicBezTo>
                    <a:pt x="141577" y="660186"/>
                    <a:pt x="137072" y="654793"/>
                    <a:pt x="131065" y="651243"/>
                  </a:cubicBezTo>
                  <a:cubicBezTo>
                    <a:pt x="125057" y="647694"/>
                    <a:pt x="117275" y="645919"/>
                    <a:pt x="107719" y="645919"/>
                  </a:cubicBezTo>
                  <a:cubicBezTo>
                    <a:pt x="96524" y="645646"/>
                    <a:pt x="86830" y="647899"/>
                    <a:pt x="78639" y="652677"/>
                  </a:cubicBezTo>
                  <a:cubicBezTo>
                    <a:pt x="70447" y="657455"/>
                    <a:pt x="64031" y="664145"/>
                    <a:pt x="59389" y="672746"/>
                  </a:cubicBezTo>
                  <a:cubicBezTo>
                    <a:pt x="54747" y="681347"/>
                    <a:pt x="52562" y="691518"/>
                    <a:pt x="52836" y="703260"/>
                  </a:cubicBezTo>
                  <a:lnTo>
                    <a:pt x="52426" y="816302"/>
                  </a:lnTo>
                  <a:lnTo>
                    <a:pt x="11468" y="816302"/>
                  </a:lnTo>
                  <a:lnTo>
                    <a:pt x="11468" y="616839"/>
                  </a:lnTo>
                  <a:lnTo>
                    <a:pt x="51607" y="616430"/>
                  </a:lnTo>
                  <a:lnTo>
                    <a:pt x="51607" y="651191"/>
                  </a:lnTo>
                  <a:lnTo>
                    <a:pt x="58672" y="638905"/>
                  </a:lnTo>
                  <a:cubicBezTo>
                    <a:pt x="63382" y="633137"/>
                    <a:pt x="68946" y="628307"/>
                    <a:pt x="75362" y="624416"/>
                  </a:cubicBezTo>
                  <a:cubicBezTo>
                    <a:pt x="88196" y="616634"/>
                    <a:pt x="102940" y="612743"/>
                    <a:pt x="119596" y="612743"/>
                  </a:cubicBezTo>
                  <a:close/>
                  <a:moveTo>
                    <a:pt x="7908816" y="556222"/>
                  </a:moveTo>
                  <a:lnTo>
                    <a:pt x="7950184" y="556222"/>
                  </a:lnTo>
                  <a:lnTo>
                    <a:pt x="7950184" y="616430"/>
                  </a:lnTo>
                  <a:lnTo>
                    <a:pt x="8012030" y="616430"/>
                  </a:lnTo>
                  <a:lnTo>
                    <a:pt x="8012030" y="648376"/>
                  </a:lnTo>
                  <a:lnTo>
                    <a:pt x="7950184" y="648376"/>
                  </a:lnTo>
                  <a:lnTo>
                    <a:pt x="7950184" y="741760"/>
                  </a:lnTo>
                  <a:cubicBezTo>
                    <a:pt x="7950184" y="756231"/>
                    <a:pt x="7953256" y="767153"/>
                    <a:pt x="7959399" y="774526"/>
                  </a:cubicBezTo>
                  <a:cubicBezTo>
                    <a:pt x="7965543" y="781898"/>
                    <a:pt x="7975577" y="785584"/>
                    <a:pt x="7989503" y="785584"/>
                  </a:cubicBezTo>
                  <a:cubicBezTo>
                    <a:pt x="7993599" y="785584"/>
                    <a:pt x="7997762" y="785038"/>
                    <a:pt x="8001995" y="783946"/>
                  </a:cubicBezTo>
                  <a:cubicBezTo>
                    <a:pt x="8006227" y="782854"/>
                    <a:pt x="8010392" y="781761"/>
                    <a:pt x="8014487" y="780669"/>
                  </a:cubicBezTo>
                  <a:lnTo>
                    <a:pt x="8021040" y="811797"/>
                  </a:lnTo>
                  <a:cubicBezTo>
                    <a:pt x="8016944" y="814254"/>
                    <a:pt x="8011278" y="816234"/>
                    <a:pt x="8004043" y="817736"/>
                  </a:cubicBezTo>
                  <a:cubicBezTo>
                    <a:pt x="7996806" y="819238"/>
                    <a:pt x="7989912" y="819988"/>
                    <a:pt x="7983360" y="819988"/>
                  </a:cubicBezTo>
                  <a:cubicBezTo>
                    <a:pt x="7958512" y="819988"/>
                    <a:pt x="7939876" y="813572"/>
                    <a:pt x="7927452" y="800738"/>
                  </a:cubicBezTo>
                  <a:cubicBezTo>
                    <a:pt x="7915028" y="787905"/>
                    <a:pt x="7908816" y="769338"/>
                    <a:pt x="7908816" y="745036"/>
                  </a:cubicBezTo>
                  <a:lnTo>
                    <a:pt x="7908816" y="648376"/>
                  </a:lnTo>
                  <a:lnTo>
                    <a:pt x="7869907" y="648376"/>
                  </a:lnTo>
                  <a:lnTo>
                    <a:pt x="7869907" y="616430"/>
                  </a:lnTo>
                  <a:lnTo>
                    <a:pt x="7908816" y="616430"/>
                  </a:lnTo>
                  <a:close/>
                  <a:moveTo>
                    <a:pt x="3146317" y="556222"/>
                  </a:moveTo>
                  <a:lnTo>
                    <a:pt x="3187684" y="556222"/>
                  </a:lnTo>
                  <a:lnTo>
                    <a:pt x="3187684" y="616430"/>
                  </a:lnTo>
                  <a:lnTo>
                    <a:pt x="3249530" y="616430"/>
                  </a:lnTo>
                  <a:lnTo>
                    <a:pt x="3249530" y="648376"/>
                  </a:lnTo>
                  <a:lnTo>
                    <a:pt x="3187684" y="648376"/>
                  </a:lnTo>
                  <a:lnTo>
                    <a:pt x="3187684" y="741760"/>
                  </a:lnTo>
                  <a:cubicBezTo>
                    <a:pt x="3187684" y="756231"/>
                    <a:pt x="3190756" y="767153"/>
                    <a:pt x="3196900" y="774526"/>
                  </a:cubicBezTo>
                  <a:cubicBezTo>
                    <a:pt x="3203043" y="781898"/>
                    <a:pt x="3213078" y="785584"/>
                    <a:pt x="3227004" y="785584"/>
                  </a:cubicBezTo>
                  <a:cubicBezTo>
                    <a:pt x="3231100" y="785584"/>
                    <a:pt x="3235263" y="785038"/>
                    <a:pt x="3239496" y="783946"/>
                  </a:cubicBezTo>
                  <a:cubicBezTo>
                    <a:pt x="3243728" y="782854"/>
                    <a:pt x="3247892" y="781761"/>
                    <a:pt x="3251988" y="780669"/>
                  </a:cubicBezTo>
                  <a:lnTo>
                    <a:pt x="3258542" y="811797"/>
                  </a:lnTo>
                  <a:cubicBezTo>
                    <a:pt x="3254445" y="814254"/>
                    <a:pt x="3248779" y="816234"/>
                    <a:pt x="3241544" y="817736"/>
                  </a:cubicBezTo>
                  <a:cubicBezTo>
                    <a:pt x="3234308" y="819238"/>
                    <a:pt x="3227413" y="819988"/>
                    <a:pt x="3220860" y="819988"/>
                  </a:cubicBezTo>
                  <a:cubicBezTo>
                    <a:pt x="3196013" y="819988"/>
                    <a:pt x="3177377" y="813572"/>
                    <a:pt x="3164953" y="800738"/>
                  </a:cubicBezTo>
                  <a:cubicBezTo>
                    <a:pt x="3152529" y="787905"/>
                    <a:pt x="3146317" y="769338"/>
                    <a:pt x="3146317" y="745036"/>
                  </a:cubicBezTo>
                  <a:lnTo>
                    <a:pt x="3146317" y="648376"/>
                  </a:lnTo>
                  <a:lnTo>
                    <a:pt x="3107408" y="648376"/>
                  </a:lnTo>
                  <a:lnTo>
                    <a:pt x="3107408" y="616430"/>
                  </a:lnTo>
                  <a:lnTo>
                    <a:pt x="3146317" y="616430"/>
                  </a:lnTo>
                  <a:close/>
                  <a:moveTo>
                    <a:pt x="6545618" y="527552"/>
                  </a:moveTo>
                  <a:lnTo>
                    <a:pt x="6586985" y="527552"/>
                  </a:lnTo>
                  <a:lnTo>
                    <a:pt x="6586985" y="649054"/>
                  </a:lnTo>
                  <a:lnTo>
                    <a:pt x="6592822" y="638905"/>
                  </a:lnTo>
                  <a:cubicBezTo>
                    <a:pt x="6597532" y="633137"/>
                    <a:pt x="6603095" y="628307"/>
                    <a:pt x="6609511" y="624416"/>
                  </a:cubicBezTo>
                  <a:cubicBezTo>
                    <a:pt x="6622345" y="616634"/>
                    <a:pt x="6637089" y="612743"/>
                    <a:pt x="6653745" y="612743"/>
                  </a:cubicBezTo>
                  <a:cubicBezTo>
                    <a:pt x="6669583" y="612743"/>
                    <a:pt x="6682757" y="615679"/>
                    <a:pt x="6693270" y="621549"/>
                  </a:cubicBezTo>
                  <a:cubicBezTo>
                    <a:pt x="6703782" y="627420"/>
                    <a:pt x="6711633" y="636294"/>
                    <a:pt x="6716820" y="648172"/>
                  </a:cubicBezTo>
                  <a:cubicBezTo>
                    <a:pt x="6722008" y="660049"/>
                    <a:pt x="6724602" y="674999"/>
                    <a:pt x="6724602" y="693020"/>
                  </a:cubicBezTo>
                  <a:lnTo>
                    <a:pt x="6724602" y="816302"/>
                  </a:lnTo>
                  <a:lnTo>
                    <a:pt x="6683235" y="816302"/>
                  </a:lnTo>
                  <a:lnTo>
                    <a:pt x="6683235" y="695478"/>
                  </a:lnTo>
                  <a:cubicBezTo>
                    <a:pt x="6683235" y="684010"/>
                    <a:pt x="6681733" y="674658"/>
                    <a:pt x="6678730" y="667422"/>
                  </a:cubicBezTo>
                  <a:cubicBezTo>
                    <a:pt x="6675726" y="660186"/>
                    <a:pt x="6671221" y="654793"/>
                    <a:pt x="6665214" y="651243"/>
                  </a:cubicBezTo>
                  <a:cubicBezTo>
                    <a:pt x="6659207" y="647694"/>
                    <a:pt x="6651425" y="645919"/>
                    <a:pt x="6641868" y="645919"/>
                  </a:cubicBezTo>
                  <a:cubicBezTo>
                    <a:pt x="6630946" y="645919"/>
                    <a:pt x="6621321" y="648240"/>
                    <a:pt x="6612993" y="652882"/>
                  </a:cubicBezTo>
                  <a:cubicBezTo>
                    <a:pt x="6604665" y="657524"/>
                    <a:pt x="6598248" y="664213"/>
                    <a:pt x="6593743" y="672951"/>
                  </a:cubicBezTo>
                  <a:cubicBezTo>
                    <a:pt x="6589238" y="681689"/>
                    <a:pt x="6586985" y="691791"/>
                    <a:pt x="6586985" y="703260"/>
                  </a:cubicBezTo>
                  <a:lnTo>
                    <a:pt x="6586985" y="816302"/>
                  </a:lnTo>
                  <a:lnTo>
                    <a:pt x="6545618" y="816302"/>
                  </a:lnTo>
                  <a:close/>
                  <a:moveTo>
                    <a:pt x="5497868" y="527552"/>
                  </a:moveTo>
                  <a:lnTo>
                    <a:pt x="5539235" y="527552"/>
                  </a:lnTo>
                  <a:lnTo>
                    <a:pt x="5539235" y="650399"/>
                  </a:lnTo>
                  <a:lnTo>
                    <a:pt x="5544047" y="640748"/>
                  </a:lnTo>
                  <a:cubicBezTo>
                    <a:pt x="5548348" y="634980"/>
                    <a:pt x="5553707" y="629946"/>
                    <a:pt x="5560123" y="625645"/>
                  </a:cubicBezTo>
                  <a:cubicBezTo>
                    <a:pt x="5572957" y="617044"/>
                    <a:pt x="5587974" y="612743"/>
                    <a:pt x="5605176" y="612743"/>
                  </a:cubicBezTo>
                  <a:cubicBezTo>
                    <a:pt x="5623198" y="612743"/>
                    <a:pt x="5638761" y="616976"/>
                    <a:pt x="5651868" y="625440"/>
                  </a:cubicBezTo>
                  <a:cubicBezTo>
                    <a:pt x="5664974" y="633905"/>
                    <a:pt x="5675146" y="645782"/>
                    <a:pt x="5682381" y="661073"/>
                  </a:cubicBezTo>
                  <a:cubicBezTo>
                    <a:pt x="5689617" y="676364"/>
                    <a:pt x="5693235" y="694795"/>
                    <a:pt x="5693235" y="716366"/>
                  </a:cubicBezTo>
                  <a:cubicBezTo>
                    <a:pt x="5693235" y="737391"/>
                    <a:pt x="5689617" y="755753"/>
                    <a:pt x="5682381" y="771454"/>
                  </a:cubicBezTo>
                  <a:cubicBezTo>
                    <a:pt x="5675146" y="787154"/>
                    <a:pt x="5664906" y="799168"/>
                    <a:pt x="5651663" y="807496"/>
                  </a:cubicBezTo>
                  <a:cubicBezTo>
                    <a:pt x="5638420" y="815824"/>
                    <a:pt x="5622925" y="819988"/>
                    <a:pt x="5605176" y="819988"/>
                  </a:cubicBezTo>
                  <a:cubicBezTo>
                    <a:pt x="5587702" y="819988"/>
                    <a:pt x="5572547" y="815551"/>
                    <a:pt x="5559714" y="806677"/>
                  </a:cubicBezTo>
                  <a:cubicBezTo>
                    <a:pt x="5553297" y="802240"/>
                    <a:pt x="5547938" y="797069"/>
                    <a:pt x="5543638" y="791165"/>
                  </a:cubicBezTo>
                  <a:lnTo>
                    <a:pt x="5538416" y="780473"/>
                  </a:lnTo>
                  <a:lnTo>
                    <a:pt x="5538416" y="816302"/>
                  </a:lnTo>
                  <a:lnTo>
                    <a:pt x="5497868" y="816302"/>
                  </a:lnTo>
                  <a:close/>
                  <a:moveTo>
                    <a:pt x="2821410" y="527552"/>
                  </a:moveTo>
                  <a:lnTo>
                    <a:pt x="2862777" y="527552"/>
                  </a:lnTo>
                  <a:lnTo>
                    <a:pt x="2862777" y="561547"/>
                  </a:lnTo>
                  <a:lnTo>
                    <a:pt x="2899230" y="561547"/>
                  </a:lnTo>
                  <a:lnTo>
                    <a:pt x="2899230" y="591445"/>
                  </a:lnTo>
                  <a:lnTo>
                    <a:pt x="2862777" y="591445"/>
                  </a:lnTo>
                  <a:lnTo>
                    <a:pt x="2862777" y="816302"/>
                  </a:lnTo>
                  <a:lnTo>
                    <a:pt x="2821410" y="816302"/>
                  </a:lnTo>
                  <a:lnTo>
                    <a:pt x="2821410" y="780774"/>
                  </a:lnTo>
                  <a:lnTo>
                    <a:pt x="2816495" y="791165"/>
                  </a:lnTo>
                  <a:cubicBezTo>
                    <a:pt x="2812264" y="797069"/>
                    <a:pt x="2806939" y="802240"/>
                    <a:pt x="2800522" y="806677"/>
                  </a:cubicBezTo>
                  <a:cubicBezTo>
                    <a:pt x="2787688" y="815551"/>
                    <a:pt x="2772534" y="819988"/>
                    <a:pt x="2755060" y="819988"/>
                  </a:cubicBezTo>
                  <a:cubicBezTo>
                    <a:pt x="2737584" y="819988"/>
                    <a:pt x="2722225" y="815824"/>
                    <a:pt x="2708982" y="807496"/>
                  </a:cubicBezTo>
                  <a:cubicBezTo>
                    <a:pt x="2695739" y="799168"/>
                    <a:pt x="2685432" y="787154"/>
                    <a:pt x="2678059" y="771454"/>
                  </a:cubicBezTo>
                  <a:cubicBezTo>
                    <a:pt x="2670687" y="755753"/>
                    <a:pt x="2667001" y="737391"/>
                    <a:pt x="2667001" y="716366"/>
                  </a:cubicBezTo>
                  <a:cubicBezTo>
                    <a:pt x="2667001" y="694795"/>
                    <a:pt x="2670618" y="676364"/>
                    <a:pt x="2677854" y="661073"/>
                  </a:cubicBezTo>
                  <a:cubicBezTo>
                    <a:pt x="2685090" y="645782"/>
                    <a:pt x="2695329" y="633905"/>
                    <a:pt x="2708572" y="625440"/>
                  </a:cubicBezTo>
                  <a:cubicBezTo>
                    <a:pt x="2721815" y="616976"/>
                    <a:pt x="2737311" y="612743"/>
                    <a:pt x="2755060" y="612743"/>
                  </a:cubicBezTo>
                  <a:cubicBezTo>
                    <a:pt x="2772534" y="612743"/>
                    <a:pt x="2787620" y="617044"/>
                    <a:pt x="2800317" y="625645"/>
                  </a:cubicBezTo>
                  <a:cubicBezTo>
                    <a:pt x="2806666" y="629946"/>
                    <a:pt x="2811973" y="634980"/>
                    <a:pt x="2816240" y="640748"/>
                  </a:cubicBezTo>
                  <a:lnTo>
                    <a:pt x="2821410" y="651172"/>
                  </a:lnTo>
                  <a:lnTo>
                    <a:pt x="2821410" y="591445"/>
                  </a:lnTo>
                  <a:lnTo>
                    <a:pt x="2742772" y="591445"/>
                  </a:lnTo>
                  <a:lnTo>
                    <a:pt x="2742772" y="561547"/>
                  </a:lnTo>
                  <a:lnTo>
                    <a:pt x="2821410" y="561547"/>
                  </a:lnTo>
                  <a:close/>
                  <a:moveTo>
                    <a:pt x="1201751" y="527552"/>
                  </a:moveTo>
                  <a:lnTo>
                    <a:pt x="1243118" y="527552"/>
                  </a:lnTo>
                  <a:lnTo>
                    <a:pt x="1243118" y="816302"/>
                  </a:lnTo>
                  <a:lnTo>
                    <a:pt x="1202570" y="816302"/>
                  </a:lnTo>
                  <a:lnTo>
                    <a:pt x="1202570" y="779679"/>
                  </a:lnTo>
                  <a:lnTo>
                    <a:pt x="1196989" y="791165"/>
                  </a:lnTo>
                  <a:cubicBezTo>
                    <a:pt x="1192723" y="797069"/>
                    <a:pt x="1187415" y="802240"/>
                    <a:pt x="1181067" y="806677"/>
                  </a:cubicBezTo>
                  <a:cubicBezTo>
                    <a:pt x="1168370" y="815551"/>
                    <a:pt x="1153148" y="819988"/>
                    <a:pt x="1135399" y="819988"/>
                  </a:cubicBezTo>
                  <a:cubicBezTo>
                    <a:pt x="1117924" y="819988"/>
                    <a:pt x="1102565" y="815824"/>
                    <a:pt x="1089322" y="807496"/>
                  </a:cubicBezTo>
                  <a:cubicBezTo>
                    <a:pt x="1076079" y="799168"/>
                    <a:pt x="1065772" y="787154"/>
                    <a:pt x="1058399" y="771454"/>
                  </a:cubicBezTo>
                  <a:cubicBezTo>
                    <a:pt x="1051027" y="755753"/>
                    <a:pt x="1047341" y="737391"/>
                    <a:pt x="1047341" y="716366"/>
                  </a:cubicBezTo>
                  <a:cubicBezTo>
                    <a:pt x="1047341" y="694795"/>
                    <a:pt x="1051027" y="676364"/>
                    <a:pt x="1058399" y="661073"/>
                  </a:cubicBezTo>
                  <a:cubicBezTo>
                    <a:pt x="1065772" y="645782"/>
                    <a:pt x="1076079" y="633905"/>
                    <a:pt x="1089322" y="625440"/>
                  </a:cubicBezTo>
                  <a:cubicBezTo>
                    <a:pt x="1102565" y="616976"/>
                    <a:pt x="1117924" y="612743"/>
                    <a:pt x="1135399" y="612743"/>
                  </a:cubicBezTo>
                  <a:cubicBezTo>
                    <a:pt x="1152875" y="612743"/>
                    <a:pt x="1167961" y="617044"/>
                    <a:pt x="1180658" y="625645"/>
                  </a:cubicBezTo>
                  <a:cubicBezTo>
                    <a:pt x="1187006" y="629946"/>
                    <a:pt x="1192313" y="634980"/>
                    <a:pt x="1196580" y="640748"/>
                  </a:cubicBezTo>
                  <a:lnTo>
                    <a:pt x="1201751" y="651172"/>
                  </a:lnTo>
                  <a:close/>
                  <a:moveTo>
                    <a:pt x="3722532" y="527142"/>
                  </a:moveTo>
                  <a:lnTo>
                    <a:pt x="3770452" y="527142"/>
                  </a:lnTo>
                  <a:lnTo>
                    <a:pt x="3770862" y="570148"/>
                  </a:lnTo>
                  <a:lnTo>
                    <a:pt x="3722532" y="569738"/>
                  </a:lnTo>
                  <a:close/>
                  <a:moveTo>
                    <a:pt x="4791056" y="523456"/>
                  </a:moveTo>
                  <a:lnTo>
                    <a:pt x="4828737" y="523456"/>
                  </a:lnTo>
                  <a:lnTo>
                    <a:pt x="4873790" y="589807"/>
                  </a:lnTo>
                  <a:lnTo>
                    <a:pt x="4846349" y="589807"/>
                  </a:lnTo>
                  <a:lnTo>
                    <a:pt x="4809896" y="547621"/>
                  </a:lnTo>
                  <a:lnTo>
                    <a:pt x="4773444" y="589807"/>
                  </a:lnTo>
                  <a:lnTo>
                    <a:pt x="4746003" y="589807"/>
                  </a:lnTo>
                  <a:close/>
                  <a:moveTo>
                    <a:pt x="2981307" y="523456"/>
                  </a:moveTo>
                  <a:lnTo>
                    <a:pt x="3018987" y="523456"/>
                  </a:lnTo>
                  <a:lnTo>
                    <a:pt x="3064040" y="589807"/>
                  </a:lnTo>
                  <a:lnTo>
                    <a:pt x="3036599" y="589807"/>
                  </a:lnTo>
                  <a:lnTo>
                    <a:pt x="3000147" y="547621"/>
                  </a:lnTo>
                  <a:lnTo>
                    <a:pt x="2963695" y="589807"/>
                  </a:lnTo>
                  <a:lnTo>
                    <a:pt x="2936253" y="589807"/>
                  </a:lnTo>
                  <a:close/>
                  <a:moveTo>
                    <a:pt x="7731213" y="510350"/>
                  </a:moveTo>
                  <a:cubicBezTo>
                    <a:pt x="7732306" y="527825"/>
                    <a:pt x="7736402" y="541273"/>
                    <a:pt x="7743501" y="550693"/>
                  </a:cubicBezTo>
                  <a:cubicBezTo>
                    <a:pt x="7750600" y="560113"/>
                    <a:pt x="7760157" y="564823"/>
                    <a:pt x="7772171" y="564823"/>
                  </a:cubicBezTo>
                  <a:cubicBezTo>
                    <a:pt x="7784186" y="564823"/>
                    <a:pt x="7793742" y="560113"/>
                    <a:pt x="7800841" y="550693"/>
                  </a:cubicBezTo>
                  <a:cubicBezTo>
                    <a:pt x="7807940" y="541273"/>
                    <a:pt x="7812036" y="527825"/>
                    <a:pt x="7813128" y="510350"/>
                  </a:cubicBezTo>
                  <a:lnTo>
                    <a:pt x="7837702" y="512807"/>
                  </a:lnTo>
                  <a:cubicBezTo>
                    <a:pt x="7837157" y="528917"/>
                    <a:pt x="7834154" y="542843"/>
                    <a:pt x="7828692" y="554584"/>
                  </a:cubicBezTo>
                  <a:cubicBezTo>
                    <a:pt x="7823232" y="566325"/>
                    <a:pt x="7815654" y="575336"/>
                    <a:pt x="7805961" y="581616"/>
                  </a:cubicBezTo>
                  <a:cubicBezTo>
                    <a:pt x="7796268" y="587896"/>
                    <a:pt x="7785004" y="591036"/>
                    <a:pt x="7772171" y="591036"/>
                  </a:cubicBezTo>
                  <a:cubicBezTo>
                    <a:pt x="7759611" y="591036"/>
                    <a:pt x="7748484" y="587896"/>
                    <a:pt x="7738791" y="581616"/>
                  </a:cubicBezTo>
                  <a:cubicBezTo>
                    <a:pt x="7729098" y="575336"/>
                    <a:pt x="7721520" y="566325"/>
                    <a:pt x="7716059" y="554584"/>
                  </a:cubicBezTo>
                  <a:cubicBezTo>
                    <a:pt x="7710599" y="542843"/>
                    <a:pt x="7707458" y="528917"/>
                    <a:pt x="7706639" y="512807"/>
                  </a:cubicBezTo>
                  <a:close/>
                  <a:moveTo>
                    <a:pt x="6848456" y="507073"/>
                  </a:moveTo>
                  <a:lnTo>
                    <a:pt x="6886136" y="507073"/>
                  </a:lnTo>
                  <a:lnTo>
                    <a:pt x="6931189" y="589807"/>
                  </a:lnTo>
                  <a:lnTo>
                    <a:pt x="6903748" y="589807"/>
                  </a:lnTo>
                  <a:lnTo>
                    <a:pt x="6867296" y="532467"/>
                  </a:lnTo>
                  <a:lnTo>
                    <a:pt x="6830844" y="589807"/>
                  </a:lnTo>
                  <a:lnTo>
                    <a:pt x="6803402" y="589807"/>
                  </a:lnTo>
                  <a:close/>
                  <a:moveTo>
                    <a:pt x="5850674" y="507073"/>
                  </a:moveTo>
                  <a:lnTo>
                    <a:pt x="5892860" y="507073"/>
                  </a:lnTo>
                  <a:lnTo>
                    <a:pt x="5837158" y="589807"/>
                  </a:lnTo>
                  <a:lnTo>
                    <a:pt x="5808488" y="589807"/>
                  </a:lnTo>
                  <a:close/>
                  <a:moveTo>
                    <a:pt x="2149060" y="507073"/>
                  </a:moveTo>
                  <a:lnTo>
                    <a:pt x="2191246" y="507073"/>
                  </a:lnTo>
                  <a:lnTo>
                    <a:pt x="2233432" y="589807"/>
                  </a:lnTo>
                  <a:lnTo>
                    <a:pt x="2204762" y="589807"/>
                  </a:lnTo>
                  <a:close/>
                  <a:moveTo>
                    <a:pt x="1362056" y="507073"/>
                  </a:moveTo>
                  <a:lnTo>
                    <a:pt x="1399737" y="507073"/>
                  </a:lnTo>
                  <a:lnTo>
                    <a:pt x="1444791" y="589807"/>
                  </a:lnTo>
                  <a:lnTo>
                    <a:pt x="1417349" y="589807"/>
                  </a:lnTo>
                  <a:lnTo>
                    <a:pt x="1380897" y="532467"/>
                  </a:lnTo>
                  <a:lnTo>
                    <a:pt x="1344445" y="589807"/>
                  </a:lnTo>
                  <a:lnTo>
                    <a:pt x="1317003" y="589807"/>
                  </a:lnTo>
                  <a:close/>
                  <a:moveTo>
                    <a:pt x="317583" y="507073"/>
                  </a:moveTo>
                  <a:lnTo>
                    <a:pt x="355264" y="507073"/>
                  </a:lnTo>
                  <a:lnTo>
                    <a:pt x="400317" y="589807"/>
                  </a:lnTo>
                  <a:lnTo>
                    <a:pt x="372876" y="589807"/>
                  </a:lnTo>
                  <a:lnTo>
                    <a:pt x="336423" y="532467"/>
                  </a:lnTo>
                  <a:lnTo>
                    <a:pt x="299971" y="589807"/>
                  </a:lnTo>
                  <a:lnTo>
                    <a:pt x="272530" y="589807"/>
                  </a:lnTo>
                  <a:close/>
                  <a:moveTo>
                    <a:pt x="4820955" y="485775"/>
                  </a:moveTo>
                  <a:lnTo>
                    <a:pt x="4857817" y="485775"/>
                  </a:lnTo>
                  <a:lnTo>
                    <a:pt x="4892630" y="547211"/>
                  </a:lnTo>
                  <a:lnTo>
                    <a:pt x="4867236" y="547211"/>
                  </a:lnTo>
                  <a:close/>
                  <a:moveTo>
                    <a:pt x="3076328" y="485775"/>
                  </a:moveTo>
                  <a:lnTo>
                    <a:pt x="3113189" y="485775"/>
                  </a:lnTo>
                  <a:lnTo>
                    <a:pt x="3066498" y="547211"/>
                  </a:lnTo>
                  <a:lnTo>
                    <a:pt x="3041514" y="547211"/>
                  </a:lnTo>
                  <a:close/>
                  <a:moveTo>
                    <a:pt x="5648306" y="369027"/>
                  </a:moveTo>
                  <a:lnTo>
                    <a:pt x="5691311" y="369437"/>
                  </a:lnTo>
                  <a:lnTo>
                    <a:pt x="5691721" y="410394"/>
                  </a:lnTo>
                  <a:lnTo>
                    <a:pt x="5648715" y="409985"/>
                  </a:lnTo>
                  <a:close/>
                  <a:moveTo>
                    <a:pt x="6627218" y="238782"/>
                  </a:moveTo>
                  <a:cubicBezTo>
                    <a:pt x="6612473" y="238782"/>
                    <a:pt x="6600050" y="239328"/>
                    <a:pt x="6589947" y="240421"/>
                  </a:cubicBezTo>
                  <a:cubicBezTo>
                    <a:pt x="6579845" y="241513"/>
                    <a:pt x="6571789" y="243219"/>
                    <a:pt x="6565782" y="245540"/>
                  </a:cubicBezTo>
                  <a:cubicBezTo>
                    <a:pt x="6559775" y="247861"/>
                    <a:pt x="6555475" y="251070"/>
                    <a:pt x="6552881" y="255165"/>
                  </a:cubicBezTo>
                  <a:cubicBezTo>
                    <a:pt x="6550287" y="259261"/>
                    <a:pt x="6548990" y="264176"/>
                    <a:pt x="6548990" y="269910"/>
                  </a:cubicBezTo>
                  <a:cubicBezTo>
                    <a:pt x="6548990" y="280286"/>
                    <a:pt x="6552539" y="288682"/>
                    <a:pt x="6559638" y="295099"/>
                  </a:cubicBezTo>
                  <a:cubicBezTo>
                    <a:pt x="6566738" y="301516"/>
                    <a:pt x="6576568" y="304724"/>
                    <a:pt x="6589128" y="304724"/>
                  </a:cubicBezTo>
                  <a:cubicBezTo>
                    <a:pt x="6599231" y="304724"/>
                    <a:pt x="6608105" y="302335"/>
                    <a:pt x="6615751" y="297556"/>
                  </a:cubicBezTo>
                  <a:cubicBezTo>
                    <a:pt x="6623396" y="292778"/>
                    <a:pt x="6629471" y="286293"/>
                    <a:pt x="6633976" y="278102"/>
                  </a:cubicBezTo>
                  <a:cubicBezTo>
                    <a:pt x="6638482" y="269910"/>
                    <a:pt x="6640735" y="260490"/>
                    <a:pt x="6640735" y="249841"/>
                  </a:cubicBezTo>
                  <a:lnTo>
                    <a:pt x="6640735" y="238782"/>
                  </a:lnTo>
                  <a:close/>
                  <a:moveTo>
                    <a:pt x="7166258" y="159325"/>
                  </a:moveTo>
                  <a:cubicBezTo>
                    <a:pt x="7148782" y="159325"/>
                    <a:pt x="7134856" y="165332"/>
                    <a:pt x="7124481" y="177346"/>
                  </a:cubicBezTo>
                  <a:cubicBezTo>
                    <a:pt x="7114104" y="189360"/>
                    <a:pt x="7108917" y="205607"/>
                    <a:pt x="7108917" y="226086"/>
                  </a:cubicBezTo>
                  <a:cubicBezTo>
                    <a:pt x="7108917" y="246837"/>
                    <a:pt x="7114104" y="263220"/>
                    <a:pt x="7124481" y="275235"/>
                  </a:cubicBezTo>
                  <a:cubicBezTo>
                    <a:pt x="7134856" y="287249"/>
                    <a:pt x="7148782" y="293256"/>
                    <a:pt x="7166258" y="293256"/>
                  </a:cubicBezTo>
                  <a:cubicBezTo>
                    <a:pt x="7184005" y="293256"/>
                    <a:pt x="7197999" y="287249"/>
                    <a:pt x="7208239" y="275235"/>
                  </a:cubicBezTo>
                  <a:cubicBezTo>
                    <a:pt x="7218478" y="263220"/>
                    <a:pt x="7223598" y="246837"/>
                    <a:pt x="7223598" y="226086"/>
                  </a:cubicBezTo>
                  <a:cubicBezTo>
                    <a:pt x="7223598" y="205607"/>
                    <a:pt x="7218478" y="189360"/>
                    <a:pt x="7208239" y="177346"/>
                  </a:cubicBezTo>
                  <a:cubicBezTo>
                    <a:pt x="7197999" y="165332"/>
                    <a:pt x="7184005" y="159325"/>
                    <a:pt x="7166258" y="159325"/>
                  </a:cubicBezTo>
                  <a:close/>
                  <a:moveTo>
                    <a:pt x="5013607" y="159325"/>
                  </a:moveTo>
                  <a:cubicBezTo>
                    <a:pt x="4996132" y="159325"/>
                    <a:pt x="4982207" y="165332"/>
                    <a:pt x="4971831" y="177346"/>
                  </a:cubicBezTo>
                  <a:cubicBezTo>
                    <a:pt x="4961455" y="189360"/>
                    <a:pt x="4956267" y="205607"/>
                    <a:pt x="4956267" y="226086"/>
                  </a:cubicBezTo>
                  <a:cubicBezTo>
                    <a:pt x="4956267" y="246837"/>
                    <a:pt x="4961455" y="263220"/>
                    <a:pt x="4971831" y="275235"/>
                  </a:cubicBezTo>
                  <a:cubicBezTo>
                    <a:pt x="4982207" y="287249"/>
                    <a:pt x="4996132" y="293256"/>
                    <a:pt x="5013607" y="293256"/>
                  </a:cubicBezTo>
                  <a:cubicBezTo>
                    <a:pt x="5031355" y="293256"/>
                    <a:pt x="5045349" y="287249"/>
                    <a:pt x="5055589" y="275235"/>
                  </a:cubicBezTo>
                  <a:cubicBezTo>
                    <a:pt x="5065828" y="263220"/>
                    <a:pt x="5070948" y="246837"/>
                    <a:pt x="5070948" y="226086"/>
                  </a:cubicBezTo>
                  <a:cubicBezTo>
                    <a:pt x="5070948" y="205607"/>
                    <a:pt x="5065828" y="189360"/>
                    <a:pt x="5055589" y="177346"/>
                  </a:cubicBezTo>
                  <a:cubicBezTo>
                    <a:pt x="5045349" y="165332"/>
                    <a:pt x="5031355" y="159325"/>
                    <a:pt x="5013607" y="159325"/>
                  </a:cubicBezTo>
                  <a:close/>
                  <a:moveTo>
                    <a:pt x="3023188" y="159325"/>
                  </a:moveTo>
                  <a:cubicBezTo>
                    <a:pt x="3006259" y="159325"/>
                    <a:pt x="2992606" y="165332"/>
                    <a:pt x="2982230" y="177346"/>
                  </a:cubicBezTo>
                  <a:cubicBezTo>
                    <a:pt x="2971854" y="189360"/>
                    <a:pt x="2966666" y="207109"/>
                    <a:pt x="2966666" y="230591"/>
                  </a:cubicBezTo>
                  <a:cubicBezTo>
                    <a:pt x="2966666" y="253800"/>
                    <a:pt x="2971854" y="271548"/>
                    <a:pt x="2982230" y="283836"/>
                  </a:cubicBezTo>
                  <a:cubicBezTo>
                    <a:pt x="2992606" y="296123"/>
                    <a:pt x="3006259" y="302266"/>
                    <a:pt x="3023188" y="302266"/>
                  </a:cubicBezTo>
                  <a:cubicBezTo>
                    <a:pt x="3040391" y="302266"/>
                    <a:pt x="3054111" y="296123"/>
                    <a:pt x="3064350" y="283836"/>
                  </a:cubicBezTo>
                  <a:cubicBezTo>
                    <a:pt x="3074589" y="271548"/>
                    <a:pt x="3079710" y="253800"/>
                    <a:pt x="3079710" y="230591"/>
                  </a:cubicBezTo>
                  <a:cubicBezTo>
                    <a:pt x="3079710" y="207109"/>
                    <a:pt x="3074589" y="189360"/>
                    <a:pt x="3064350" y="177346"/>
                  </a:cubicBezTo>
                  <a:cubicBezTo>
                    <a:pt x="3054111" y="165332"/>
                    <a:pt x="3040391" y="159325"/>
                    <a:pt x="3023188" y="159325"/>
                  </a:cubicBezTo>
                  <a:close/>
                  <a:moveTo>
                    <a:pt x="1441324" y="159325"/>
                  </a:moveTo>
                  <a:cubicBezTo>
                    <a:pt x="1430128" y="159325"/>
                    <a:pt x="1420230" y="161987"/>
                    <a:pt x="1411629" y="167311"/>
                  </a:cubicBezTo>
                  <a:cubicBezTo>
                    <a:pt x="1403028" y="172636"/>
                    <a:pt x="1396407" y="180623"/>
                    <a:pt x="1391765" y="191272"/>
                  </a:cubicBezTo>
                  <a:cubicBezTo>
                    <a:pt x="1387123" y="201921"/>
                    <a:pt x="1384802" y="215027"/>
                    <a:pt x="1384802" y="230591"/>
                  </a:cubicBezTo>
                  <a:cubicBezTo>
                    <a:pt x="1384802" y="253800"/>
                    <a:pt x="1389990" y="271548"/>
                    <a:pt x="1400366" y="283836"/>
                  </a:cubicBezTo>
                  <a:cubicBezTo>
                    <a:pt x="1410742" y="296123"/>
                    <a:pt x="1424394" y="302266"/>
                    <a:pt x="1441324" y="302266"/>
                  </a:cubicBezTo>
                  <a:cubicBezTo>
                    <a:pt x="1458526" y="302266"/>
                    <a:pt x="1472246" y="296123"/>
                    <a:pt x="1482486" y="283836"/>
                  </a:cubicBezTo>
                  <a:cubicBezTo>
                    <a:pt x="1492725" y="271548"/>
                    <a:pt x="1497845" y="253800"/>
                    <a:pt x="1497845" y="230591"/>
                  </a:cubicBezTo>
                  <a:cubicBezTo>
                    <a:pt x="1497845" y="207109"/>
                    <a:pt x="1492725" y="189360"/>
                    <a:pt x="1482486" y="177346"/>
                  </a:cubicBezTo>
                  <a:cubicBezTo>
                    <a:pt x="1472246" y="165332"/>
                    <a:pt x="1458526" y="159325"/>
                    <a:pt x="1441324" y="159325"/>
                  </a:cubicBezTo>
                  <a:close/>
                  <a:moveTo>
                    <a:pt x="1108358" y="159325"/>
                  </a:moveTo>
                  <a:cubicBezTo>
                    <a:pt x="1090883" y="159325"/>
                    <a:pt x="1076957" y="165332"/>
                    <a:pt x="1066581" y="177346"/>
                  </a:cubicBezTo>
                  <a:cubicBezTo>
                    <a:pt x="1056205" y="189360"/>
                    <a:pt x="1051017" y="205607"/>
                    <a:pt x="1051017" y="226086"/>
                  </a:cubicBezTo>
                  <a:cubicBezTo>
                    <a:pt x="1051017" y="246837"/>
                    <a:pt x="1056205" y="263220"/>
                    <a:pt x="1066581" y="275235"/>
                  </a:cubicBezTo>
                  <a:cubicBezTo>
                    <a:pt x="1076957" y="287249"/>
                    <a:pt x="1090883" y="293256"/>
                    <a:pt x="1108358" y="293256"/>
                  </a:cubicBezTo>
                  <a:cubicBezTo>
                    <a:pt x="1126106" y="293256"/>
                    <a:pt x="1140100" y="287249"/>
                    <a:pt x="1150339" y="275235"/>
                  </a:cubicBezTo>
                  <a:cubicBezTo>
                    <a:pt x="1160579" y="263220"/>
                    <a:pt x="1165699" y="246837"/>
                    <a:pt x="1165699" y="226086"/>
                  </a:cubicBezTo>
                  <a:cubicBezTo>
                    <a:pt x="1165699" y="205607"/>
                    <a:pt x="1160579" y="189360"/>
                    <a:pt x="1150339" y="177346"/>
                  </a:cubicBezTo>
                  <a:cubicBezTo>
                    <a:pt x="1140100" y="165332"/>
                    <a:pt x="1126106" y="159325"/>
                    <a:pt x="1108358" y="159325"/>
                  </a:cubicBezTo>
                  <a:close/>
                  <a:moveTo>
                    <a:pt x="7641689" y="158915"/>
                  </a:moveTo>
                  <a:cubicBezTo>
                    <a:pt x="7624759" y="159188"/>
                    <a:pt x="7611106" y="165332"/>
                    <a:pt x="7600731" y="177346"/>
                  </a:cubicBezTo>
                  <a:cubicBezTo>
                    <a:pt x="7590355" y="189360"/>
                    <a:pt x="7585167" y="207109"/>
                    <a:pt x="7585167" y="230591"/>
                  </a:cubicBezTo>
                  <a:cubicBezTo>
                    <a:pt x="7585167" y="253800"/>
                    <a:pt x="7590355" y="271548"/>
                    <a:pt x="7600731" y="283836"/>
                  </a:cubicBezTo>
                  <a:cubicBezTo>
                    <a:pt x="7611106" y="296123"/>
                    <a:pt x="7624759" y="302266"/>
                    <a:pt x="7641689" y="302266"/>
                  </a:cubicBezTo>
                  <a:cubicBezTo>
                    <a:pt x="7658890" y="302266"/>
                    <a:pt x="7672680" y="296123"/>
                    <a:pt x="7683056" y="283836"/>
                  </a:cubicBezTo>
                  <a:cubicBezTo>
                    <a:pt x="7693431" y="271548"/>
                    <a:pt x="7698619" y="253800"/>
                    <a:pt x="7698619" y="230591"/>
                  </a:cubicBezTo>
                  <a:cubicBezTo>
                    <a:pt x="7698619" y="207109"/>
                    <a:pt x="7693431" y="189360"/>
                    <a:pt x="7683056" y="177346"/>
                  </a:cubicBezTo>
                  <a:cubicBezTo>
                    <a:pt x="7672680" y="165332"/>
                    <a:pt x="7658890" y="159188"/>
                    <a:pt x="7641689" y="158915"/>
                  </a:cubicBezTo>
                  <a:close/>
                  <a:moveTo>
                    <a:pt x="4546063" y="158915"/>
                  </a:moveTo>
                  <a:cubicBezTo>
                    <a:pt x="4529134" y="159188"/>
                    <a:pt x="4515482" y="165332"/>
                    <a:pt x="4505106" y="177346"/>
                  </a:cubicBezTo>
                  <a:cubicBezTo>
                    <a:pt x="4494730" y="189360"/>
                    <a:pt x="4489542" y="207109"/>
                    <a:pt x="4489542" y="230591"/>
                  </a:cubicBezTo>
                  <a:cubicBezTo>
                    <a:pt x="4489542" y="253800"/>
                    <a:pt x="4494730" y="271548"/>
                    <a:pt x="4505106" y="283836"/>
                  </a:cubicBezTo>
                  <a:cubicBezTo>
                    <a:pt x="4515482" y="296123"/>
                    <a:pt x="4529134" y="302266"/>
                    <a:pt x="4546063" y="302266"/>
                  </a:cubicBezTo>
                  <a:cubicBezTo>
                    <a:pt x="4563265" y="302266"/>
                    <a:pt x="4577055" y="296123"/>
                    <a:pt x="4587430" y="283836"/>
                  </a:cubicBezTo>
                  <a:cubicBezTo>
                    <a:pt x="4597807" y="271548"/>
                    <a:pt x="4602994" y="253800"/>
                    <a:pt x="4602994" y="230591"/>
                  </a:cubicBezTo>
                  <a:cubicBezTo>
                    <a:pt x="4602994" y="207109"/>
                    <a:pt x="4597807" y="189360"/>
                    <a:pt x="4587430" y="177346"/>
                  </a:cubicBezTo>
                  <a:cubicBezTo>
                    <a:pt x="4577055" y="165332"/>
                    <a:pt x="4563265" y="159188"/>
                    <a:pt x="4546063" y="158915"/>
                  </a:cubicBezTo>
                  <a:close/>
                  <a:moveTo>
                    <a:pt x="5671242" y="156048"/>
                  </a:moveTo>
                  <a:cubicBezTo>
                    <a:pt x="5658408" y="156048"/>
                    <a:pt x="5647554" y="159052"/>
                    <a:pt x="5638681" y="165059"/>
                  </a:cubicBezTo>
                  <a:cubicBezTo>
                    <a:pt x="5629807" y="171066"/>
                    <a:pt x="5623048" y="179394"/>
                    <a:pt x="5618407" y="190043"/>
                  </a:cubicBezTo>
                  <a:cubicBezTo>
                    <a:pt x="5616086" y="195367"/>
                    <a:pt x="5614345" y="201136"/>
                    <a:pt x="5613184" y="207347"/>
                  </a:cubicBezTo>
                  <a:lnTo>
                    <a:pt x="5612551" y="214617"/>
                  </a:lnTo>
                  <a:lnTo>
                    <a:pt x="5722956" y="214617"/>
                  </a:lnTo>
                  <a:lnTo>
                    <a:pt x="5720289" y="193115"/>
                  </a:lnTo>
                  <a:cubicBezTo>
                    <a:pt x="5718036" y="185196"/>
                    <a:pt x="5714657" y="178438"/>
                    <a:pt x="5710152" y="172841"/>
                  </a:cubicBezTo>
                  <a:cubicBezTo>
                    <a:pt x="5701141" y="161646"/>
                    <a:pt x="5688171" y="156048"/>
                    <a:pt x="5671242" y="156048"/>
                  </a:cubicBezTo>
                  <a:close/>
                  <a:moveTo>
                    <a:pt x="4032942" y="156048"/>
                  </a:moveTo>
                  <a:cubicBezTo>
                    <a:pt x="4020109" y="156048"/>
                    <a:pt x="4009255" y="159052"/>
                    <a:pt x="4000381" y="165059"/>
                  </a:cubicBezTo>
                  <a:cubicBezTo>
                    <a:pt x="3991507" y="171066"/>
                    <a:pt x="3984749" y="179394"/>
                    <a:pt x="3980107" y="190043"/>
                  </a:cubicBezTo>
                  <a:cubicBezTo>
                    <a:pt x="3977786" y="195367"/>
                    <a:pt x="3976045" y="201136"/>
                    <a:pt x="3974885" y="207347"/>
                  </a:cubicBezTo>
                  <a:lnTo>
                    <a:pt x="3974251" y="214617"/>
                  </a:lnTo>
                  <a:lnTo>
                    <a:pt x="4084656" y="214617"/>
                  </a:lnTo>
                  <a:lnTo>
                    <a:pt x="4081989" y="193115"/>
                  </a:lnTo>
                  <a:cubicBezTo>
                    <a:pt x="4079736" y="185196"/>
                    <a:pt x="4076357" y="178438"/>
                    <a:pt x="4071852" y="172841"/>
                  </a:cubicBezTo>
                  <a:cubicBezTo>
                    <a:pt x="4062841" y="161646"/>
                    <a:pt x="4049871" y="156048"/>
                    <a:pt x="4032942" y="156048"/>
                  </a:cubicBezTo>
                  <a:close/>
                  <a:moveTo>
                    <a:pt x="3347143" y="156048"/>
                  </a:moveTo>
                  <a:cubicBezTo>
                    <a:pt x="3334310" y="156048"/>
                    <a:pt x="3323456" y="159052"/>
                    <a:pt x="3314581" y="165059"/>
                  </a:cubicBezTo>
                  <a:cubicBezTo>
                    <a:pt x="3305707" y="171066"/>
                    <a:pt x="3298950" y="179394"/>
                    <a:pt x="3294308" y="190043"/>
                  </a:cubicBezTo>
                  <a:cubicBezTo>
                    <a:pt x="3291986" y="195367"/>
                    <a:pt x="3290246" y="201136"/>
                    <a:pt x="3289085" y="207347"/>
                  </a:cubicBezTo>
                  <a:lnTo>
                    <a:pt x="3288451" y="214617"/>
                  </a:lnTo>
                  <a:lnTo>
                    <a:pt x="3398857" y="214617"/>
                  </a:lnTo>
                  <a:lnTo>
                    <a:pt x="3396189" y="193115"/>
                  </a:lnTo>
                  <a:cubicBezTo>
                    <a:pt x="3393936" y="185196"/>
                    <a:pt x="3390557" y="178438"/>
                    <a:pt x="3386052" y="172841"/>
                  </a:cubicBezTo>
                  <a:cubicBezTo>
                    <a:pt x="3377041" y="161646"/>
                    <a:pt x="3364072" y="156048"/>
                    <a:pt x="3347143" y="156048"/>
                  </a:cubicBezTo>
                  <a:close/>
                  <a:moveTo>
                    <a:pt x="2337492" y="156048"/>
                  </a:moveTo>
                  <a:cubicBezTo>
                    <a:pt x="2324659" y="156048"/>
                    <a:pt x="2313806" y="159052"/>
                    <a:pt x="2304931" y="165059"/>
                  </a:cubicBezTo>
                  <a:cubicBezTo>
                    <a:pt x="2296057" y="171066"/>
                    <a:pt x="2289299" y="179394"/>
                    <a:pt x="2284657" y="190043"/>
                  </a:cubicBezTo>
                  <a:cubicBezTo>
                    <a:pt x="2282337" y="195367"/>
                    <a:pt x="2280596" y="201136"/>
                    <a:pt x="2279435" y="207347"/>
                  </a:cubicBezTo>
                  <a:lnTo>
                    <a:pt x="2278802" y="214617"/>
                  </a:lnTo>
                  <a:lnTo>
                    <a:pt x="2389207" y="214617"/>
                  </a:lnTo>
                  <a:lnTo>
                    <a:pt x="2386539" y="193115"/>
                  </a:lnTo>
                  <a:cubicBezTo>
                    <a:pt x="2384286" y="185196"/>
                    <a:pt x="2380907" y="178438"/>
                    <a:pt x="2376402" y="172841"/>
                  </a:cubicBezTo>
                  <a:cubicBezTo>
                    <a:pt x="2367391" y="161646"/>
                    <a:pt x="2354422" y="156048"/>
                    <a:pt x="2337492" y="156048"/>
                  </a:cubicBezTo>
                  <a:close/>
                  <a:moveTo>
                    <a:pt x="1775518" y="156048"/>
                  </a:moveTo>
                  <a:cubicBezTo>
                    <a:pt x="1762684" y="156048"/>
                    <a:pt x="1751830" y="159052"/>
                    <a:pt x="1742957" y="165059"/>
                  </a:cubicBezTo>
                  <a:cubicBezTo>
                    <a:pt x="1734082" y="171066"/>
                    <a:pt x="1727324" y="179394"/>
                    <a:pt x="1722682" y="190043"/>
                  </a:cubicBezTo>
                  <a:cubicBezTo>
                    <a:pt x="1720362" y="195367"/>
                    <a:pt x="1718621" y="201136"/>
                    <a:pt x="1717460" y="207347"/>
                  </a:cubicBezTo>
                  <a:lnTo>
                    <a:pt x="1716827" y="214617"/>
                  </a:lnTo>
                  <a:lnTo>
                    <a:pt x="1827232" y="214617"/>
                  </a:lnTo>
                  <a:lnTo>
                    <a:pt x="1824565" y="193115"/>
                  </a:lnTo>
                  <a:cubicBezTo>
                    <a:pt x="1822312" y="185196"/>
                    <a:pt x="1818933" y="178438"/>
                    <a:pt x="1814428" y="172841"/>
                  </a:cubicBezTo>
                  <a:cubicBezTo>
                    <a:pt x="1805417" y="161646"/>
                    <a:pt x="1792447" y="156048"/>
                    <a:pt x="1775518" y="156048"/>
                  </a:cubicBezTo>
                  <a:close/>
                  <a:moveTo>
                    <a:pt x="7783868" y="130655"/>
                  </a:moveTo>
                  <a:lnTo>
                    <a:pt x="7824826" y="131064"/>
                  </a:lnTo>
                  <a:lnTo>
                    <a:pt x="7825234" y="330527"/>
                  </a:lnTo>
                  <a:lnTo>
                    <a:pt x="7783868" y="330527"/>
                  </a:lnTo>
                  <a:close/>
                  <a:moveTo>
                    <a:pt x="6328581" y="130655"/>
                  </a:moveTo>
                  <a:lnTo>
                    <a:pt x="6328581" y="253937"/>
                  </a:lnTo>
                  <a:cubicBezTo>
                    <a:pt x="6328581" y="264586"/>
                    <a:pt x="6330015" y="273460"/>
                    <a:pt x="6332882" y="280559"/>
                  </a:cubicBezTo>
                  <a:cubicBezTo>
                    <a:pt x="6335748" y="287658"/>
                    <a:pt x="6340254" y="292914"/>
                    <a:pt x="6346398" y="296328"/>
                  </a:cubicBezTo>
                  <a:cubicBezTo>
                    <a:pt x="6352541" y="299741"/>
                    <a:pt x="6360255" y="301447"/>
                    <a:pt x="6369538" y="301447"/>
                  </a:cubicBezTo>
                  <a:cubicBezTo>
                    <a:pt x="6379915" y="301174"/>
                    <a:pt x="6389061" y="298717"/>
                    <a:pt x="6396980" y="294075"/>
                  </a:cubicBezTo>
                  <a:cubicBezTo>
                    <a:pt x="6404899" y="289433"/>
                    <a:pt x="6411110" y="282812"/>
                    <a:pt x="6415616" y="274211"/>
                  </a:cubicBezTo>
                  <a:cubicBezTo>
                    <a:pt x="6420121" y="265610"/>
                    <a:pt x="6422237" y="255438"/>
                    <a:pt x="6421964" y="243697"/>
                  </a:cubicBezTo>
                  <a:lnTo>
                    <a:pt x="6422374" y="131064"/>
                  </a:lnTo>
                  <a:lnTo>
                    <a:pt x="6463331" y="130655"/>
                  </a:lnTo>
                  <a:lnTo>
                    <a:pt x="6463331" y="330527"/>
                  </a:lnTo>
                  <a:lnTo>
                    <a:pt x="6423193" y="330527"/>
                  </a:lnTo>
                  <a:lnTo>
                    <a:pt x="6423193" y="296839"/>
                  </a:lnTo>
                  <a:lnTo>
                    <a:pt x="6417868" y="306977"/>
                  </a:lnTo>
                  <a:cubicBezTo>
                    <a:pt x="6413500" y="312847"/>
                    <a:pt x="6408312" y="317830"/>
                    <a:pt x="6402304" y="321926"/>
                  </a:cubicBezTo>
                  <a:cubicBezTo>
                    <a:pt x="6390290" y="330118"/>
                    <a:pt x="6376092" y="334213"/>
                    <a:pt x="6359709" y="334213"/>
                  </a:cubicBezTo>
                  <a:cubicBezTo>
                    <a:pt x="6343599" y="334213"/>
                    <a:pt x="6330151" y="331210"/>
                    <a:pt x="6319366" y="325203"/>
                  </a:cubicBezTo>
                  <a:cubicBezTo>
                    <a:pt x="6308580" y="319196"/>
                    <a:pt x="6300594" y="310253"/>
                    <a:pt x="6295406" y="298375"/>
                  </a:cubicBezTo>
                  <a:cubicBezTo>
                    <a:pt x="6290218" y="286498"/>
                    <a:pt x="6287487" y="271548"/>
                    <a:pt x="6287214" y="253527"/>
                  </a:cubicBezTo>
                  <a:lnTo>
                    <a:pt x="6287624" y="131064"/>
                  </a:lnTo>
                  <a:close/>
                  <a:moveTo>
                    <a:pt x="5488343" y="130655"/>
                  </a:moveTo>
                  <a:lnTo>
                    <a:pt x="5529300" y="131064"/>
                  </a:lnTo>
                  <a:lnTo>
                    <a:pt x="5529710" y="330527"/>
                  </a:lnTo>
                  <a:lnTo>
                    <a:pt x="5488343" y="330527"/>
                  </a:lnTo>
                  <a:close/>
                  <a:moveTo>
                    <a:pt x="5251351" y="130655"/>
                  </a:moveTo>
                  <a:lnTo>
                    <a:pt x="5295995" y="130655"/>
                  </a:lnTo>
                  <a:lnTo>
                    <a:pt x="5357091" y="282458"/>
                  </a:lnTo>
                  <a:lnTo>
                    <a:pt x="5419686" y="130655"/>
                  </a:lnTo>
                  <a:lnTo>
                    <a:pt x="5461873" y="130655"/>
                  </a:lnTo>
                  <a:lnTo>
                    <a:pt x="5374633" y="330527"/>
                  </a:lnTo>
                  <a:lnTo>
                    <a:pt x="5337362" y="330527"/>
                  </a:lnTo>
                  <a:close/>
                  <a:moveTo>
                    <a:pt x="3708302" y="130655"/>
                  </a:moveTo>
                  <a:lnTo>
                    <a:pt x="3752945" y="130655"/>
                  </a:lnTo>
                  <a:lnTo>
                    <a:pt x="3814042" y="282458"/>
                  </a:lnTo>
                  <a:lnTo>
                    <a:pt x="3876637" y="130655"/>
                  </a:lnTo>
                  <a:lnTo>
                    <a:pt x="3918823" y="130655"/>
                  </a:lnTo>
                  <a:lnTo>
                    <a:pt x="3831584" y="330527"/>
                  </a:lnTo>
                  <a:lnTo>
                    <a:pt x="3794312" y="330527"/>
                  </a:lnTo>
                  <a:close/>
                  <a:moveTo>
                    <a:pt x="3164244" y="130655"/>
                  </a:moveTo>
                  <a:lnTo>
                    <a:pt x="3205201" y="131064"/>
                  </a:lnTo>
                  <a:lnTo>
                    <a:pt x="3205610" y="330527"/>
                  </a:lnTo>
                  <a:lnTo>
                    <a:pt x="3164244" y="330527"/>
                  </a:lnTo>
                  <a:close/>
                  <a:moveTo>
                    <a:pt x="1947082" y="130655"/>
                  </a:moveTo>
                  <a:lnTo>
                    <a:pt x="1947082" y="253937"/>
                  </a:lnTo>
                  <a:cubicBezTo>
                    <a:pt x="1947082" y="264586"/>
                    <a:pt x="1948516" y="273460"/>
                    <a:pt x="1951382" y="280559"/>
                  </a:cubicBezTo>
                  <a:cubicBezTo>
                    <a:pt x="1954249" y="287658"/>
                    <a:pt x="1958754" y="292914"/>
                    <a:pt x="1964898" y="296328"/>
                  </a:cubicBezTo>
                  <a:cubicBezTo>
                    <a:pt x="1971042" y="299741"/>
                    <a:pt x="1978755" y="301447"/>
                    <a:pt x="1988039" y="301447"/>
                  </a:cubicBezTo>
                  <a:cubicBezTo>
                    <a:pt x="1998415" y="301174"/>
                    <a:pt x="2007563" y="298717"/>
                    <a:pt x="2015481" y="294075"/>
                  </a:cubicBezTo>
                  <a:cubicBezTo>
                    <a:pt x="2023400" y="289433"/>
                    <a:pt x="2029612" y="282812"/>
                    <a:pt x="2034116" y="274211"/>
                  </a:cubicBezTo>
                  <a:cubicBezTo>
                    <a:pt x="2038622" y="265610"/>
                    <a:pt x="2040739" y="255438"/>
                    <a:pt x="2040465" y="243697"/>
                  </a:cubicBezTo>
                  <a:lnTo>
                    <a:pt x="2040875" y="131064"/>
                  </a:lnTo>
                  <a:lnTo>
                    <a:pt x="2081832" y="130655"/>
                  </a:lnTo>
                  <a:lnTo>
                    <a:pt x="2081832" y="330527"/>
                  </a:lnTo>
                  <a:lnTo>
                    <a:pt x="2041694" y="330527"/>
                  </a:lnTo>
                  <a:lnTo>
                    <a:pt x="2041694" y="296839"/>
                  </a:lnTo>
                  <a:lnTo>
                    <a:pt x="2036369" y="306977"/>
                  </a:lnTo>
                  <a:cubicBezTo>
                    <a:pt x="2032001" y="312847"/>
                    <a:pt x="2026813" y="317830"/>
                    <a:pt x="2020805" y="321926"/>
                  </a:cubicBezTo>
                  <a:cubicBezTo>
                    <a:pt x="2008791" y="330118"/>
                    <a:pt x="1994593" y="334213"/>
                    <a:pt x="1978210" y="334213"/>
                  </a:cubicBezTo>
                  <a:cubicBezTo>
                    <a:pt x="1962100" y="334213"/>
                    <a:pt x="1948652" y="331210"/>
                    <a:pt x="1937866" y="325203"/>
                  </a:cubicBezTo>
                  <a:cubicBezTo>
                    <a:pt x="1927081" y="319196"/>
                    <a:pt x="1919095" y="310253"/>
                    <a:pt x="1913906" y="298375"/>
                  </a:cubicBezTo>
                  <a:cubicBezTo>
                    <a:pt x="1908719" y="286498"/>
                    <a:pt x="1905988" y="271548"/>
                    <a:pt x="1905715" y="253527"/>
                  </a:cubicBezTo>
                  <a:lnTo>
                    <a:pt x="1906125" y="131064"/>
                  </a:lnTo>
                  <a:close/>
                  <a:moveTo>
                    <a:pt x="1592618" y="130655"/>
                  </a:moveTo>
                  <a:lnTo>
                    <a:pt x="1633576" y="131064"/>
                  </a:lnTo>
                  <a:lnTo>
                    <a:pt x="1633986" y="330527"/>
                  </a:lnTo>
                  <a:lnTo>
                    <a:pt x="1592618" y="330527"/>
                  </a:lnTo>
                  <a:close/>
                  <a:moveTo>
                    <a:pt x="4546063" y="127378"/>
                  </a:moveTo>
                  <a:cubicBezTo>
                    <a:pt x="4565996" y="127378"/>
                    <a:pt x="4583335" y="131542"/>
                    <a:pt x="4598079" y="139870"/>
                  </a:cubicBezTo>
                  <a:cubicBezTo>
                    <a:pt x="4612824" y="148198"/>
                    <a:pt x="4624224" y="160144"/>
                    <a:pt x="4632279" y="175708"/>
                  </a:cubicBezTo>
                  <a:cubicBezTo>
                    <a:pt x="4640334" y="191272"/>
                    <a:pt x="4644498" y="209566"/>
                    <a:pt x="4644771" y="230591"/>
                  </a:cubicBezTo>
                  <a:cubicBezTo>
                    <a:pt x="4644498" y="251889"/>
                    <a:pt x="4640334" y="270251"/>
                    <a:pt x="4632279" y="285679"/>
                  </a:cubicBezTo>
                  <a:cubicBezTo>
                    <a:pt x="4624224" y="301106"/>
                    <a:pt x="4612824" y="313052"/>
                    <a:pt x="4598079" y="321516"/>
                  </a:cubicBezTo>
                  <a:cubicBezTo>
                    <a:pt x="4583335" y="329981"/>
                    <a:pt x="4565996" y="334213"/>
                    <a:pt x="4546063" y="334213"/>
                  </a:cubicBezTo>
                  <a:cubicBezTo>
                    <a:pt x="4526131" y="334213"/>
                    <a:pt x="4508860" y="329981"/>
                    <a:pt x="4494252" y="321516"/>
                  </a:cubicBezTo>
                  <a:cubicBezTo>
                    <a:pt x="4479644" y="313052"/>
                    <a:pt x="4468312" y="301106"/>
                    <a:pt x="4460257" y="285679"/>
                  </a:cubicBezTo>
                  <a:cubicBezTo>
                    <a:pt x="4452203" y="270251"/>
                    <a:pt x="4448175" y="251889"/>
                    <a:pt x="4448175" y="230591"/>
                  </a:cubicBezTo>
                  <a:cubicBezTo>
                    <a:pt x="4447902" y="209293"/>
                    <a:pt x="4451861" y="190930"/>
                    <a:pt x="4460052" y="175503"/>
                  </a:cubicBezTo>
                  <a:cubicBezTo>
                    <a:pt x="4468244" y="160076"/>
                    <a:pt x="4479644" y="148198"/>
                    <a:pt x="4494252" y="139870"/>
                  </a:cubicBezTo>
                  <a:cubicBezTo>
                    <a:pt x="4508860" y="131542"/>
                    <a:pt x="4526131" y="127378"/>
                    <a:pt x="4546063" y="127378"/>
                  </a:cubicBezTo>
                  <a:close/>
                  <a:moveTo>
                    <a:pt x="7156427" y="126968"/>
                  </a:moveTo>
                  <a:cubicBezTo>
                    <a:pt x="7173903" y="126968"/>
                    <a:pt x="7189125" y="131337"/>
                    <a:pt x="7202096" y="140075"/>
                  </a:cubicBezTo>
                  <a:cubicBezTo>
                    <a:pt x="7208580" y="144444"/>
                    <a:pt x="7213922" y="149597"/>
                    <a:pt x="7218120" y="155536"/>
                  </a:cubicBezTo>
                  <a:lnTo>
                    <a:pt x="7224008" y="168496"/>
                  </a:lnTo>
                  <a:lnTo>
                    <a:pt x="7224008" y="130655"/>
                  </a:lnTo>
                  <a:lnTo>
                    <a:pt x="7264146" y="130655"/>
                  </a:lnTo>
                  <a:lnTo>
                    <a:pt x="7264146" y="313735"/>
                  </a:lnTo>
                  <a:cubicBezTo>
                    <a:pt x="7264146" y="334486"/>
                    <a:pt x="7260596" y="351893"/>
                    <a:pt x="7253497" y="365955"/>
                  </a:cubicBezTo>
                  <a:cubicBezTo>
                    <a:pt x="7246398" y="380017"/>
                    <a:pt x="7235816" y="390530"/>
                    <a:pt x="7221755" y="397493"/>
                  </a:cubicBezTo>
                  <a:cubicBezTo>
                    <a:pt x="7207692" y="404455"/>
                    <a:pt x="7190286" y="407937"/>
                    <a:pt x="7169534" y="407937"/>
                  </a:cubicBezTo>
                  <a:cubicBezTo>
                    <a:pt x="7151513" y="407937"/>
                    <a:pt x="7134720" y="405752"/>
                    <a:pt x="7119156" y="401384"/>
                  </a:cubicBezTo>
                  <a:cubicBezTo>
                    <a:pt x="7103592" y="397015"/>
                    <a:pt x="7089803" y="390462"/>
                    <a:pt x="7077789" y="381724"/>
                  </a:cubicBezTo>
                  <a:lnTo>
                    <a:pt x="7090486" y="352235"/>
                  </a:lnTo>
                  <a:cubicBezTo>
                    <a:pt x="7098404" y="357423"/>
                    <a:pt x="7106528" y="361860"/>
                    <a:pt x="7114856" y="365546"/>
                  </a:cubicBezTo>
                  <a:cubicBezTo>
                    <a:pt x="7123184" y="369232"/>
                    <a:pt x="7131648" y="371894"/>
                    <a:pt x="7140249" y="373533"/>
                  </a:cubicBezTo>
                  <a:cubicBezTo>
                    <a:pt x="7148851" y="375171"/>
                    <a:pt x="7157656" y="375990"/>
                    <a:pt x="7166667" y="375990"/>
                  </a:cubicBezTo>
                  <a:cubicBezTo>
                    <a:pt x="7185780" y="375990"/>
                    <a:pt x="7200115" y="371143"/>
                    <a:pt x="7209672" y="361450"/>
                  </a:cubicBezTo>
                  <a:cubicBezTo>
                    <a:pt x="7219229" y="351757"/>
                    <a:pt x="7224008" y="337490"/>
                    <a:pt x="7224008" y="318649"/>
                  </a:cubicBezTo>
                  <a:lnTo>
                    <a:pt x="7224008" y="284682"/>
                  </a:lnTo>
                  <a:lnTo>
                    <a:pt x="7218171" y="297044"/>
                  </a:lnTo>
                  <a:cubicBezTo>
                    <a:pt x="7213870" y="302983"/>
                    <a:pt x="7208443" y="308137"/>
                    <a:pt x="7201890" y="312506"/>
                  </a:cubicBezTo>
                  <a:cubicBezTo>
                    <a:pt x="7188784" y="321243"/>
                    <a:pt x="7173630" y="325612"/>
                    <a:pt x="7156427" y="325612"/>
                  </a:cubicBezTo>
                  <a:cubicBezTo>
                    <a:pt x="7138406" y="325612"/>
                    <a:pt x="7122706" y="321448"/>
                    <a:pt x="7109327" y="313120"/>
                  </a:cubicBezTo>
                  <a:cubicBezTo>
                    <a:pt x="7095947" y="304792"/>
                    <a:pt x="7085571" y="293188"/>
                    <a:pt x="7078199" y="278306"/>
                  </a:cubicBezTo>
                  <a:cubicBezTo>
                    <a:pt x="7070826" y="263425"/>
                    <a:pt x="7067140" y="246018"/>
                    <a:pt x="7067140" y="226086"/>
                  </a:cubicBezTo>
                  <a:cubicBezTo>
                    <a:pt x="7067140" y="206153"/>
                    <a:pt x="7070826" y="188814"/>
                    <a:pt x="7078199" y="174069"/>
                  </a:cubicBezTo>
                  <a:cubicBezTo>
                    <a:pt x="7085571" y="159325"/>
                    <a:pt x="7095947" y="147788"/>
                    <a:pt x="7109327" y="139460"/>
                  </a:cubicBezTo>
                  <a:cubicBezTo>
                    <a:pt x="7122706" y="131132"/>
                    <a:pt x="7138406" y="126968"/>
                    <a:pt x="7156427" y="126968"/>
                  </a:cubicBezTo>
                  <a:close/>
                  <a:moveTo>
                    <a:pt x="6949020" y="126968"/>
                  </a:moveTo>
                  <a:cubicBezTo>
                    <a:pt x="6964858" y="126968"/>
                    <a:pt x="6977965" y="129904"/>
                    <a:pt x="6988339" y="135774"/>
                  </a:cubicBezTo>
                  <a:cubicBezTo>
                    <a:pt x="6998716" y="141645"/>
                    <a:pt x="7006498" y="150519"/>
                    <a:pt x="7011685" y="162397"/>
                  </a:cubicBezTo>
                  <a:cubicBezTo>
                    <a:pt x="7016874" y="174274"/>
                    <a:pt x="7019604" y="189224"/>
                    <a:pt x="7019877" y="207245"/>
                  </a:cubicBezTo>
                  <a:lnTo>
                    <a:pt x="7019467" y="330527"/>
                  </a:lnTo>
                  <a:lnTo>
                    <a:pt x="6978510" y="330527"/>
                  </a:lnTo>
                  <a:lnTo>
                    <a:pt x="6978510" y="209703"/>
                  </a:lnTo>
                  <a:cubicBezTo>
                    <a:pt x="6978510" y="198234"/>
                    <a:pt x="6977008" y="188882"/>
                    <a:pt x="6974004" y="181647"/>
                  </a:cubicBezTo>
                  <a:cubicBezTo>
                    <a:pt x="6971002" y="174411"/>
                    <a:pt x="6966496" y="169018"/>
                    <a:pt x="6960488" y="165468"/>
                  </a:cubicBezTo>
                  <a:cubicBezTo>
                    <a:pt x="6954482" y="161919"/>
                    <a:pt x="6946700" y="160144"/>
                    <a:pt x="6937143" y="160144"/>
                  </a:cubicBezTo>
                  <a:cubicBezTo>
                    <a:pt x="6925948" y="159871"/>
                    <a:pt x="6916254" y="162124"/>
                    <a:pt x="6908063" y="166902"/>
                  </a:cubicBezTo>
                  <a:cubicBezTo>
                    <a:pt x="6899872" y="171680"/>
                    <a:pt x="6893455" y="178370"/>
                    <a:pt x="6888813" y="186971"/>
                  </a:cubicBezTo>
                  <a:cubicBezTo>
                    <a:pt x="6884171" y="195572"/>
                    <a:pt x="6881987" y="205743"/>
                    <a:pt x="6882260" y="217484"/>
                  </a:cubicBezTo>
                  <a:lnTo>
                    <a:pt x="6881850" y="330527"/>
                  </a:lnTo>
                  <a:lnTo>
                    <a:pt x="6840893" y="330527"/>
                  </a:lnTo>
                  <a:lnTo>
                    <a:pt x="6840893" y="131064"/>
                  </a:lnTo>
                  <a:lnTo>
                    <a:pt x="6881031" y="130655"/>
                  </a:lnTo>
                  <a:lnTo>
                    <a:pt x="6881031" y="165416"/>
                  </a:lnTo>
                  <a:lnTo>
                    <a:pt x="6888096" y="153130"/>
                  </a:lnTo>
                  <a:cubicBezTo>
                    <a:pt x="6892807" y="147362"/>
                    <a:pt x="6898370" y="142532"/>
                    <a:pt x="6904786" y="138641"/>
                  </a:cubicBezTo>
                  <a:cubicBezTo>
                    <a:pt x="6917620" y="130859"/>
                    <a:pt x="6932364" y="126968"/>
                    <a:pt x="6949020" y="126968"/>
                  </a:cubicBezTo>
                  <a:close/>
                  <a:moveTo>
                    <a:pt x="6599777" y="126968"/>
                  </a:moveTo>
                  <a:cubicBezTo>
                    <a:pt x="6618071" y="126968"/>
                    <a:pt x="6633157" y="129835"/>
                    <a:pt x="6645035" y="135569"/>
                  </a:cubicBezTo>
                  <a:cubicBezTo>
                    <a:pt x="6656913" y="141303"/>
                    <a:pt x="6665718" y="150041"/>
                    <a:pt x="6671452" y="161782"/>
                  </a:cubicBezTo>
                  <a:cubicBezTo>
                    <a:pt x="6677186" y="173523"/>
                    <a:pt x="6680054" y="188678"/>
                    <a:pt x="6680054" y="207245"/>
                  </a:cubicBezTo>
                  <a:lnTo>
                    <a:pt x="6680054" y="330527"/>
                  </a:lnTo>
                  <a:lnTo>
                    <a:pt x="6641144" y="330527"/>
                  </a:lnTo>
                  <a:lnTo>
                    <a:pt x="6641144" y="297024"/>
                  </a:lnTo>
                  <a:lnTo>
                    <a:pt x="6640171" y="299963"/>
                  </a:lnTo>
                  <a:cubicBezTo>
                    <a:pt x="6638157" y="304297"/>
                    <a:pt x="6635683" y="308274"/>
                    <a:pt x="6632748" y="311891"/>
                  </a:cubicBezTo>
                  <a:cubicBezTo>
                    <a:pt x="6626877" y="319127"/>
                    <a:pt x="6619573" y="324657"/>
                    <a:pt x="6610835" y="328479"/>
                  </a:cubicBezTo>
                  <a:cubicBezTo>
                    <a:pt x="6602098" y="332302"/>
                    <a:pt x="6592132" y="334213"/>
                    <a:pt x="6580936" y="334213"/>
                  </a:cubicBezTo>
                  <a:cubicBezTo>
                    <a:pt x="6567011" y="334213"/>
                    <a:pt x="6554519" y="331483"/>
                    <a:pt x="6543460" y="326022"/>
                  </a:cubicBezTo>
                  <a:cubicBezTo>
                    <a:pt x="6532402" y="320561"/>
                    <a:pt x="6523733" y="313188"/>
                    <a:pt x="6517452" y="303905"/>
                  </a:cubicBezTo>
                  <a:cubicBezTo>
                    <a:pt x="6511172" y="294621"/>
                    <a:pt x="6508032" y="284109"/>
                    <a:pt x="6508032" y="272367"/>
                  </a:cubicBezTo>
                  <a:cubicBezTo>
                    <a:pt x="6508032" y="257623"/>
                    <a:pt x="6511787" y="245950"/>
                    <a:pt x="6519295" y="237349"/>
                  </a:cubicBezTo>
                  <a:cubicBezTo>
                    <a:pt x="6526805" y="228748"/>
                    <a:pt x="6539228" y="222604"/>
                    <a:pt x="6556567" y="218918"/>
                  </a:cubicBezTo>
                  <a:cubicBezTo>
                    <a:pt x="6573905" y="215232"/>
                    <a:pt x="6597320" y="213389"/>
                    <a:pt x="6626809" y="213389"/>
                  </a:cubicBezTo>
                  <a:lnTo>
                    <a:pt x="6640735" y="213389"/>
                  </a:lnTo>
                  <a:lnTo>
                    <a:pt x="6640735" y="202740"/>
                  </a:lnTo>
                  <a:cubicBezTo>
                    <a:pt x="6640735" y="187176"/>
                    <a:pt x="6637458" y="175981"/>
                    <a:pt x="6630905" y="169155"/>
                  </a:cubicBezTo>
                  <a:cubicBezTo>
                    <a:pt x="6624351" y="162328"/>
                    <a:pt x="6613566" y="158915"/>
                    <a:pt x="6598548" y="158915"/>
                  </a:cubicBezTo>
                  <a:cubicBezTo>
                    <a:pt x="6587080" y="158915"/>
                    <a:pt x="6575612" y="160622"/>
                    <a:pt x="6564144" y="164035"/>
                  </a:cubicBezTo>
                  <a:cubicBezTo>
                    <a:pt x="6552676" y="167448"/>
                    <a:pt x="6540935" y="172841"/>
                    <a:pt x="6528920" y="180213"/>
                  </a:cubicBezTo>
                  <a:lnTo>
                    <a:pt x="6516224" y="151133"/>
                  </a:lnTo>
                  <a:cubicBezTo>
                    <a:pt x="6523323" y="146218"/>
                    <a:pt x="6531514" y="141986"/>
                    <a:pt x="6540798" y="138436"/>
                  </a:cubicBezTo>
                  <a:cubicBezTo>
                    <a:pt x="6550082" y="134887"/>
                    <a:pt x="6559844" y="132088"/>
                    <a:pt x="6570082" y="130040"/>
                  </a:cubicBezTo>
                  <a:cubicBezTo>
                    <a:pt x="6580322" y="127992"/>
                    <a:pt x="6590220" y="126968"/>
                    <a:pt x="6599777" y="126968"/>
                  </a:cubicBezTo>
                  <a:close/>
                  <a:moveTo>
                    <a:pt x="6186001" y="126968"/>
                  </a:moveTo>
                  <a:cubicBezTo>
                    <a:pt x="6198562" y="126968"/>
                    <a:pt x="6210985" y="129084"/>
                    <a:pt x="6223273" y="133317"/>
                  </a:cubicBezTo>
                  <a:cubicBezTo>
                    <a:pt x="6235560" y="137549"/>
                    <a:pt x="6245663" y="143624"/>
                    <a:pt x="6253581" y="151543"/>
                  </a:cubicBezTo>
                  <a:lnTo>
                    <a:pt x="6240475" y="180623"/>
                  </a:lnTo>
                  <a:cubicBezTo>
                    <a:pt x="6233102" y="173523"/>
                    <a:pt x="6224774" y="168267"/>
                    <a:pt x="6215491" y="164854"/>
                  </a:cubicBezTo>
                  <a:cubicBezTo>
                    <a:pt x="6206208" y="161441"/>
                    <a:pt x="6197470" y="159734"/>
                    <a:pt x="6189278" y="159734"/>
                  </a:cubicBezTo>
                  <a:cubicBezTo>
                    <a:pt x="6169892" y="159734"/>
                    <a:pt x="6154942" y="165810"/>
                    <a:pt x="6144429" y="177960"/>
                  </a:cubicBezTo>
                  <a:cubicBezTo>
                    <a:pt x="6133917" y="190111"/>
                    <a:pt x="6128661" y="207382"/>
                    <a:pt x="6128661" y="229772"/>
                  </a:cubicBezTo>
                  <a:cubicBezTo>
                    <a:pt x="6128661" y="252162"/>
                    <a:pt x="6133917" y="269705"/>
                    <a:pt x="6144429" y="282402"/>
                  </a:cubicBezTo>
                  <a:cubicBezTo>
                    <a:pt x="6154942" y="295099"/>
                    <a:pt x="6169892" y="301447"/>
                    <a:pt x="6189278" y="301447"/>
                  </a:cubicBezTo>
                  <a:cubicBezTo>
                    <a:pt x="6197470" y="301447"/>
                    <a:pt x="6206208" y="299741"/>
                    <a:pt x="6215491" y="296328"/>
                  </a:cubicBezTo>
                  <a:cubicBezTo>
                    <a:pt x="6224774" y="292914"/>
                    <a:pt x="6233102" y="287658"/>
                    <a:pt x="6240475" y="280559"/>
                  </a:cubicBezTo>
                  <a:lnTo>
                    <a:pt x="6253581" y="310048"/>
                  </a:lnTo>
                  <a:cubicBezTo>
                    <a:pt x="6245663" y="317421"/>
                    <a:pt x="6235492" y="323291"/>
                    <a:pt x="6223068" y="327660"/>
                  </a:cubicBezTo>
                  <a:cubicBezTo>
                    <a:pt x="6210644" y="332029"/>
                    <a:pt x="6198289" y="334213"/>
                    <a:pt x="6186001" y="334213"/>
                  </a:cubicBezTo>
                  <a:cubicBezTo>
                    <a:pt x="6165523" y="334213"/>
                    <a:pt x="6147843" y="329913"/>
                    <a:pt x="6132961" y="321312"/>
                  </a:cubicBezTo>
                  <a:cubicBezTo>
                    <a:pt x="6118080" y="312711"/>
                    <a:pt x="6106544" y="300560"/>
                    <a:pt x="6098352" y="284860"/>
                  </a:cubicBezTo>
                  <a:cubicBezTo>
                    <a:pt x="6090161" y="269159"/>
                    <a:pt x="6086065" y="250660"/>
                    <a:pt x="6086065" y="229362"/>
                  </a:cubicBezTo>
                  <a:cubicBezTo>
                    <a:pt x="6086065" y="208337"/>
                    <a:pt x="6090161" y="190179"/>
                    <a:pt x="6098352" y="174889"/>
                  </a:cubicBezTo>
                  <a:cubicBezTo>
                    <a:pt x="6106544" y="159598"/>
                    <a:pt x="6118080" y="147788"/>
                    <a:pt x="6132961" y="139460"/>
                  </a:cubicBezTo>
                  <a:cubicBezTo>
                    <a:pt x="6147843" y="131132"/>
                    <a:pt x="6165523" y="126968"/>
                    <a:pt x="6186001" y="126968"/>
                  </a:cubicBezTo>
                  <a:close/>
                  <a:moveTo>
                    <a:pt x="5890727" y="126968"/>
                  </a:moveTo>
                  <a:cubicBezTo>
                    <a:pt x="5903286" y="126968"/>
                    <a:pt x="5915711" y="129084"/>
                    <a:pt x="5927998" y="133317"/>
                  </a:cubicBezTo>
                  <a:cubicBezTo>
                    <a:pt x="5940285" y="137549"/>
                    <a:pt x="5950388" y="143624"/>
                    <a:pt x="5958306" y="151543"/>
                  </a:cubicBezTo>
                  <a:lnTo>
                    <a:pt x="5945200" y="180623"/>
                  </a:lnTo>
                  <a:cubicBezTo>
                    <a:pt x="5937828" y="173523"/>
                    <a:pt x="5929499" y="168267"/>
                    <a:pt x="5920216" y="164854"/>
                  </a:cubicBezTo>
                  <a:cubicBezTo>
                    <a:pt x="5910932" y="161441"/>
                    <a:pt x="5902195" y="159734"/>
                    <a:pt x="5894003" y="159734"/>
                  </a:cubicBezTo>
                  <a:cubicBezTo>
                    <a:pt x="5874616" y="159734"/>
                    <a:pt x="5859667" y="165810"/>
                    <a:pt x="5849155" y="177960"/>
                  </a:cubicBezTo>
                  <a:cubicBezTo>
                    <a:pt x="5838642" y="190111"/>
                    <a:pt x="5833386" y="207382"/>
                    <a:pt x="5833386" y="229772"/>
                  </a:cubicBezTo>
                  <a:cubicBezTo>
                    <a:pt x="5833386" y="252162"/>
                    <a:pt x="5838642" y="269705"/>
                    <a:pt x="5849155" y="282402"/>
                  </a:cubicBezTo>
                  <a:cubicBezTo>
                    <a:pt x="5859667" y="295099"/>
                    <a:pt x="5874616" y="301447"/>
                    <a:pt x="5894003" y="301447"/>
                  </a:cubicBezTo>
                  <a:cubicBezTo>
                    <a:pt x="5902195" y="301447"/>
                    <a:pt x="5910932" y="299741"/>
                    <a:pt x="5920216" y="296328"/>
                  </a:cubicBezTo>
                  <a:cubicBezTo>
                    <a:pt x="5929499" y="292914"/>
                    <a:pt x="5937828" y="287658"/>
                    <a:pt x="5945200" y="280559"/>
                  </a:cubicBezTo>
                  <a:lnTo>
                    <a:pt x="5958306" y="310048"/>
                  </a:lnTo>
                  <a:cubicBezTo>
                    <a:pt x="5950388" y="317421"/>
                    <a:pt x="5940217" y="323291"/>
                    <a:pt x="5927793" y="327660"/>
                  </a:cubicBezTo>
                  <a:cubicBezTo>
                    <a:pt x="5915369" y="332029"/>
                    <a:pt x="5903014" y="334213"/>
                    <a:pt x="5890727" y="334213"/>
                  </a:cubicBezTo>
                  <a:cubicBezTo>
                    <a:pt x="5870248" y="334213"/>
                    <a:pt x="5852567" y="329913"/>
                    <a:pt x="5837686" y="321312"/>
                  </a:cubicBezTo>
                  <a:cubicBezTo>
                    <a:pt x="5822805" y="312711"/>
                    <a:pt x="5811269" y="300560"/>
                    <a:pt x="5803077" y="284860"/>
                  </a:cubicBezTo>
                  <a:cubicBezTo>
                    <a:pt x="5794886" y="269159"/>
                    <a:pt x="5790790" y="250660"/>
                    <a:pt x="5790790" y="229362"/>
                  </a:cubicBezTo>
                  <a:cubicBezTo>
                    <a:pt x="5790790" y="208337"/>
                    <a:pt x="5794886" y="190179"/>
                    <a:pt x="5803077" y="174889"/>
                  </a:cubicBezTo>
                  <a:cubicBezTo>
                    <a:pt x="5811269" y="159598"/>
                    <a:pt x="5822805" y="147788"/>
                    <a:pt x="5837686" y="139460"/>
                  </a:cubicBezTo>
                  <a:cubicBezTo>
                    <a:pt x="5852567" y="131132"/>
                    <a:pt x="5870248" y="126968"/>
                    <a:pt x="5890727" y="126968"/>
                  </a:cubicBezTo>
                  <a:close/>
                  <a:moveTo>
                    <a:pt x="5669604" y="126968"/>
                  </a:moveTo>
                  <a:cubicBezTo>
                    <a:pt x="5688171" y="126968"/>
                    <a:pt x="5704076" y="130996"/>
                    <a:pt x="5717319" y="139051"/>
                  </a:cubicBezTo>
                  <a:cubicBezTo>
                    <a:pt x="5730562" y="147106"/>
                    <a:pt x="5740733" y="158506"/>
                    <a:pt x="5747833" y="173250"/>
                  </a:cubicBezTo>
                  <a:cubicBezTo>
                    <a:pt x="5754932" y="187995"/>
                    <a:pt x="5758481" y="205607"/>
                    <a:pt x="5758481" y="226086"/>
                  </a:cubicBezTo>
                  <a:lnTo>
                    <a:pt x="5758481" y="240011"/>
                  </a:lnTo>
                  <a:lnTo>
                    <a:pt x="5612331" y="240011"/>
                  </a:lnTo>
                  <a:lnTo>
                    <a:pt x="5613338" y="251633"/>
                  </a:lnTo>
                  <a:cubicBezTo>
                    <a:pt x="5614601" y="258288"/>
                    <a:pt x="5616495" y="264312"/>
                    <a:pt x="5619021" y="269705"/>
                  </a:cubicBezTo>
                  <a:cubicBezTo>
                    <a:pt x="5624073" y="280491"/>
                    <a:pt x="5631513" y="288614"/>
                    <a:pt x="5641343" y="294075"/>
                  </a:cubicBezTo>
                  <a:cubicBezTo>
                    <a:pt x="5651173" y="299536"/>
                    <a:pt x="5663323" y="302266"/>
                    <a:pt x="5677795" y="302266"/>
                  </a:cubicBezTo>
                  <a:cubicBezTo>
                    <a:pt x="5689264" y="302266"/>
                    <a:pt x="5700527" y="300423"/>
                    <a:pt x="5711585" y="296737"/>
                  </a:cubicBezTo>
                  <a:cubicBezTo>
                    <a:pt x="5722643" y="293051"/>
                    <a:pt x="5733088" y="287249"/>
                    <a:pt x="5742918" y="279330"/>
                  </a:cubicBezTo>
                  <a:lnTo>
                    <a:pt x="5755205" y="308001"/>
                  </a:lnTo>
                  <a:cubicBezTo>
                    <a:pt x="5746194" y="316192"/>
                    <a:pt x="5734589" y="322609"/>
                    <a:pt x="5720391" y="327251"/>
                  </a:cubicBezTo>
                  <a:cubicBezTo>
                    <a:pt x="5706192" y="331892"/>
                    <a:pt x="5691857" y="334213"/>
                    <a:pt x="5677386" y="334213"/>
                  </a:cubicBezTo>
                  <a:cubicBezTo>
                    <a:pt x="5655541" y="334213"/>
                    <a:pt x="5636769" y="330049"/>
                    <a:pt x="5621069" y="321721"/>
                  </a:cubicBezTo>
                  <a:cubicBezTo>
                    <a:pt x="5605369" y="313393"/>
                    <a:pt x="5593218" y="301516"/>
                    <a:pt x="5584617" y="286088"/>
                  </a:cubicBezTo>
                  <a:cubicBezTo>
                    <a:pt x="5576016" y="270661"/>
                    <a:pt x="5571715" y="252298"/>
                    <a:pt x="5571715" y="231000"/>
                  </a:cubicBezTo>
                  <a:cubicBezTo>
                    <a:pt x="5571715" y="210249"/>
                    <a:pt x="5575947" y="192091"/>
                    <a:pt x="5584412" y="176527"/>
                  </a:cubicBezTo>
                  <a:cubicBezTo>
                    <a:pt x="5592876" y="160963"/>
                    <a:pt x="5604481" y="148812"/>
                    <a:pt x="5619226" y="140075"/>
                  </a:cubicBezTo>
                  <a:cubicBezTo>
                    <a:pt x="5633970" y="131337"/>
                    <a:pt x="5650763" y="126968"/>
                    <a:pt x="5669604" y="126968"/>
                  </a:cubicBezTo>
                  <a:close/>
                  <a:moveTo>
                    <a:pt x="5003777" y="126968"/>
                  </a:moveTo>
                  <a:cubicBezTo>
                    <a:pt x="5021253" y="126968"/>
                    <a:pt x="5036475" y="131337"/>
                    <a:pt x="5049445" y="140075"/>
                  </a:cubicBezTo>
                  <a:cubicBezTo>
                    <a:pt x="5055930" y="144444"/>
                    <a:pt x="5061272" y="149597"/>
                    <a:pt x="5065470" y="155536"/>
                  </a:cubicBezTo>
                  <a:lnTo>
                    <a:pt x="5071358" y="168496"/>
                  </a:lnTo>
                  <a:lnTo>
                    <a:pt x="5071358" y="130655"/>
                  </a:lnTo>
                  <a:lnTo>
                    <a:pt x="5111496" y="130655"/>
                  </a:lnTo>
                  <a:lnTo>
                    <a:pt x="5111496" y="313735"/>
                  </a:lnTo>
                  <a:cubicBezTo>
                    <a:pt x="5111496" y="334486"/>
                    <a:pt x="5107946" y="351893"/>
                    <a:pt x="5100847" y="365955"/>
                  </a:cubicBezTo>
                  <a:cubicBezTo>
                    <a:pt x="5093748" y="380017"/>
                    <a:pt x="5083167" y="390530"/>
                    <a:pt x="5069105" y="397493"/>
                  </a:cubicBezTo>
                  <a:cubicBezTo>
                    <a:pt x="5055043" y="404455"/>
                    <a:pt x="5037636" y="407937"/>
                    <a:pt x="5016884" y="407937"/>
                  </a:cubicBezTo>
                  <a:cubicBezTo>
                    <a:pt x="4998863" y="407937"/>
                    <a:pt x="4982070" y="405752"/>
                    <a:pt x="4966506" y="401384"/>
                  </a:cubicBezTo>
                  <a:cubicBezTo>
                    <a:pt x="4950942" y="397015"/>
                    <a:pt x="4937153" y="390462"/>
                    <a:pt x="4925139" y="381724"/>
                  </a:cubicBezTo>
                  <a:lnTo>
                    <a:pt x="4937836" y="352235"/>
                  </a:lnTo>
                  <a:cubicBezTo>
                    <a:pt x="4945754" y="357423"/>
                    <a:pt x="4953878" y="361860"/>
                    <a:pt x="4962206" y="365546"/>
                  </a:cubicBezTo>
                  <a:cubicBezTo>
                    <a:pt x="4970534" y="369232"/>
                    <a:pt x="4978998" y="371894"/>
                    <a:pt x="4987599" y="373533"/>
                  </a:cubicBezTo>
                  <a:cubicBezTo>
                    <a:pt x="4996201" y="375171"/>
                    <a:pt x="5005006" y="375990"/>
                    <a:pt x="5014017" y="375990"/>
                  </a:cubicBezTo>
                  <a:cubicBezTo>
                    <a:pt x="5033130" y="375990"/>
                    <a:pt x="5047465" y="371143"/>
                    <a:pt x="5057022" y="361450"/>
                  </a:cubicBezTo>
                  <a:cubicBezTo>
                    <a:pt x="5066579" y="351757"/>
                    <a:pt x="5071358" y="337490"/>
                    <a:pt x="5071358" y="318649"/>
                  </a:cubicBezTo>
                  <a:lnTo>
                    <a:pt x="5071358" y="284680"/>
                  </a:lnTo>
                  <a:lnTo>
                    <a:pt x="5065521" y="297044"/>
                  </a:lnTo>
                  <a:cubicBezTo>
                    <a:pt x="5061220" y="302983"/>
                    <a:pt x="5055793" y="308137"/>
                    <a:pt x="5049240" y="312506"/>
                  </a:cubicBezTo>
                  <a:cubicBezTo>
                    <a:pt x="5036134" y="321243"/>
                    <a:pt x="5020980" y="325612"/>
                    <a:pt x="5003777" y="325612"/>
                  </a:cubicBezTo>
                  <a:cubicBezTo>
                    <a:pt x="4985756" y="325612"/>
                    <a:pt x="4970056" y="321448"/>
                    <a:pt x="4956676" y="313120"/>
                  </a:cubicBezTo>
                  <a:cubicBezTo>
                    <a:pt x="4943297" y="304792"/>
                    <a:pt x="4932921" y="293188"/>
                    <a:pt x="4925549" y="278306"/>
                  </a:cubicBezTo>
                  <a:cubicBezTo>
                    <a:pt x="4918176" y="263425"/>
                    <a:pt x="4914490" y="246018"/>
                    <a:pt x="4914490" y="226086"/>
                  </a:cubicBezTo>
                  <a:cubicBezTo>
                    <a:pt x="4914490" y="206153"/>
                    <a:pt x="4918176" y="188814"/>
                    <a:pt x="4925549" y="174069"/>
                  </a:cubicBezTo>
                  <a:cubicBezTo>
                    <a:pt x="4932921" y="159325"/>
                    <a:pt x="4943297" y="147788"/>
                    <a:pt x="4956676" y="139460"/>
                  </a:cubicBezTo>
                  <a:cubicBezTo>
                    <a:pt x="4970056" y="131132"/>
                    <a:pt x="4985756" y="126968"/>
                    <a:pt x="5003777" y="126968"/>
                  </a:cubicBezTo>
                  <a:close/>
                  <a:moveTo>
                    <a:pt x="4796371" y="126968"/>
                  </a:moveTo>
                  <a:cubicBezTo>
                    <a:pt x="4812208" y="126968"/>
                    <a:pt x="4825314" y="129904"/>
                    <a:pt x="4835690" y="135774"/>
                  </a:cubicBezTo>
                  <a:cubicBezTo>
                    <a:pt x="4846066" y="141645"/>
                    <a:pt x="4853848" y="150519"/>
                    <a:pt x="4859036" y="162397"/>
                  </a:cubicBezTo>
                  <a:cubicBezTo>
                    <a:pt x="4864224" y="174274"/>
                    <a:pt x="4866954" y="189224"/>
                    <a:pt x="4867227" y="207245"/>
                  </a:cubicBezTo>
                  <a:lnTo>
                    <a:pt x="4866817" y="330527"/>
                  </a:lnTo>
                  <a:lnTo>
                    <a:pt x="4825860" y="330527"/>
                  </a:lnTo>
                  <a:lnTo>
                    <a:pt x="4825860" y="209703"/>
                  </a:lnTo>
                  <a:cubicBezTo>
                    <a:pt x="4825860" y="198234"/>
                    <a:pt x="4824359" y="188882"/>
                    <a:pt x="4821355" y="181647"/>
                  </a:cubicBezTo>
                  <a:cubicBezTo>
                    <a:pt x="4818352" y="174411"/>
                    <a:pt x="4813846" y="169018"/>
                    <a:pt x="4807839" y="165468"/>
                  </a:cubicBezTo>
                  <a:cubicBezTo>
                    <a:pt x="4801832" y="161919"/>
                    <a:pt x="4794050" y="160144"/>
                    <a:pt x="4784493" y="160144"/>
                  </a:cubicBezTo>
                  <a:cubicBezTo>
                    <a:pt x="4773298" y="159871"/>
                    <a:pt x="4763605" y="162124"/>
                    <a:pt x="4755413" y="166902"/>
                  </a:cubicBezTo>
                  <a:cubicBezTo>
                    <a:pt x="4747222" y="171680"/>
                    <a:pt x="4740805" y="178370"/>
                    <a:pt x="4736163" y="186971"/>
                  </a:cubicBezTo>
                  <a:cubicBezTo>
                    <a:pt x="4731522" y="195572"/>
                    <a:pt x="4729337" y="205743"/>
                    <a:pt x="4729610" y="217484"/>
                  </a:cubicBezTo>
                  <a:lnTo>
                    <a:pt x="4729201" y="330527"/>
                  </a:lnTo>
                  <a:lnTo>
                    <a:pt x="4688243" y="330527"/>
                  </a:lnTo>
                  <a:lnTo>
                    <a:pt x="4688243" y="131064"/>
                  </a:lnTo>
                  <a:lnTo>
                    <a:pt x="4728381" y="130655"/>
                  </a:lnTo>
                  <a:lnTo>
                    <a:pt x="4728381" y="165416"/>
                  </a:lnTo>
                  <a:lnTo>
                    <a:pt x="4735447" y="153130"/>
                  </a:lnTo>
                  <a:cubicBezTo>
                    <a:pt x="4740157" y="147362"/>
                    <a:pt x="4745720" y="142532"/>
                    <a:pt x="4752137" y="138641"/>
                  </a:cubicBezTo>
                  <a:cubicBezTo>
                    <a:pt x="4764971" y="130859"/>
                    <a:pt x="4779715" y="126968"/>
                    <a:pt x="4796371" y="126968"/>
                  </a:cubicBezTo>
                  <a:close/>
                  <a:moveTo>
                    <a:pt x="4357202" y="126968"/>
                  </a:moveTo>
                  <a:cubicBezTo>
                    <a:pt x="4369762" y="126968"/>
                    <a:pt x="4382186" y="129084"/>
                    <a:pt x="4394473" y="133317"/>
                  </a:cubicBezTo>
                  <a:cubicBezTo>
                    <a:pt x="4406760" y="137549"/>
                    <a:pt x="4416863" y="143624"/>
                    <a:pt x="4424782" y="151543"/>
                  </a:cubicBezTo>
                  <a:lnTo>
                    <a:pt x="4411675" y="180623"/>
                  </a:lnTo>
                  <a:cubicBezTo>
                    <a:pt x="4404303" y="173523"/>
                    <a:pt x="4395975" y="168267"/>
                    <a:pt x="4386691" y="164854"/>
                  </a:cubicBezTo>
                  <a:cubicBezTo>
                    <a:pt x="4377408" y="161441"/>
                    <a:pt x="4368670" y="159734"/>
                    <a:pt x="4360478" y="159734"/>
                  </a:cubicBezTo>
                  <a:cubicBezTo>
                    <a:pt x="4341092" y="159734"/>
                    <a:pt x="4326142" y="165810"/>
                    <a:pt x="4315630" y="177960"/>
                  </a:cubicBezTo>
                  <a:cubicBezTo>
                    <a:pt x="4305118" y="190111"/>
                    <a:pt x="4299861" y="207382"/>
                    <a:pt x="4299861" y="229772"/>
                  </a:cubicBezTo>
                  <a:cubicBezTo>
                    <a:pt x="4299861" y="252162"/>
                    <a:pt x="4305118" y="269705"/>
                    <a:pt x="4315630" y="282402"/>
                  </a:cubicBezTo>
                  <a:cubicBezTo>
                    <a:pt x="4326142" y="295099"/>
                    <a:pt x="4341092" y="301447"/>
                    <a:pt x="4360478" y="301447"/>
                  </a:cubicBezTo>
                  <a:cubicBezTo>
                    <a:pt x="4368670" y="301447"/>
                    <a:pt x="4377408" y="299741"/>
                    <a:pt x="4386691" y="296328"/>
                  </a:cubicBezTo>
                  <a:cubicBezTo>
                    <a:pt x="4395975" y="292914"/>
                    <a:pt x="4404303" y="287658"/>
                    <a:pt x="4411675" y="280559"/>
                  </a:cubicBezTo>
                  <a:lnTo>
                    <a:pt x="4424782" y="310048"/>
                  </a:lnTo>
                  <a:cubicBezTo>
                    <a:pt x="4416863" y="317421"/>
                    <a:pt x="4406692" y="323291"/>
                    <a:pt x="4394268" y="327660"/>
                  </a:cubicBezTo>
                  <a:cubicBezTo>
                    <a:pt x="4381844" y="332029"/>
                    <a:pt x="4369489" y="334213"/>
                    <a:pt x="4357202" y="334213"/>
                  </a:cubicBezTo>
                  <a:cubicBezTo>
                    <a:pt x="4336723" y="334213"/>
                    <a:pt x="4319043" y="329913"/>
                    <a:pt x="4304162" y="321312"/>
                  </a:cubicBezTo>
                  <a:cubicBezTo>
                    <a:pt x="4289281" y="312711"/>
                    <a:pt x="4277744" y="300560"/>
                    <a:pt x="4269552" y="284860"/>
                  </a:cubicBezTo>
                  <a:cubicBezTo>
                    <a:pt x="4261361" y="269159"/>
                    <a:pt x="4257265" y="250660"/>
                    <a:pt x="4257265" y="229362"/>
                  </a:cubicBezTo>
                  <a:cubicBezTo>
                    <a:pt x="4257265" y="208337"/>
                    <a:pt x="4261361" y="190179"/>
                    <a:pt x="4269552" y="174889"/>
                  </a:cubicBezTo>
                  <a:cubicBezTo>
                    <a:pt x="4277744" y="159598"/>
                    <a:pt x="4289281" y="147788"/>
                    <a:pt x="4304162" y="139460"/>
                  </a:cubicBezTo>
                  <a:cubicBezTo>
                    <a:pt x="4319043" y="131132"/>
                    <a:pt x="4336723" y="126968"/>
                    <a:pt x="4357202" y="126968"/>
                  </a:cubicBezTo>
                  <a:close/>
                  <a:moveTo>
                    <a:pt x="4031304" y="126968"/>
                  </a:moveTo>
                  <a:cubicBezTo>
                    <a:pt x="4049871" y="126968"/>
                    <a:pt x="4065776" y="130996"/>
                    <a:pt x="4079019" y="139051"/>
                  </a:cubicBezTo>
                  <a:cubicBezTo>
                    <a:pt x="4092262" y="147106"/>
                    <a:pt x="4102433" y="158506"/>
                    <a:pt x="4109533" y="173250"/>
                  </a:cubicBezTo>
                  <a:cubicBezTo>
                    <a:pt x="4116632" y="187995"/>
                    <a:pt x="4120182" y="205607"/>
                    <a:pt x="4120182" y="226086"/>
                  </a:cubicBezTo>
                  <a:lnTo>
                    <a:pt x="4120182" y="240011"/>
                  </a:lnTo>
                  <a:lnTo>
                    <a:pt x="3974031" y="240011"/>
                  </a:lnTo>
                  <a:lnTo>
                    <a:pt x="3975038" y="251633"/>
                  </a:lnTo>
                  <a:cubicBezTo>
                    <a:pt x="3976301" y="258288"/>
                    <a:pt x="3978195" y="264312"/>
                    <a:pt x="3980721" y="269705"/>
                  </a:cubicBezTo>
                  <a:cubicBezTo>
                    <a:pt x="3985773" y="280491"/>
                    <a:pt x="3993213" y="288614"/>
                    <a:pt x="4003043" y="294075"/>
                  </a:cubicBezTo>
                  <a:cubicBezTo>
                    <a:pt x="4012873" y="299536"/>
                    <a:pt x="4025023" y="302266"/>
                    <a:pt x="4039495" y="302266"/>
                  </a:cubicBezTo>
                  <a:cubicBezTo>
                    <a:pt x="4050963" y="302266"/>
                    <a:pt x="4062227" y="300423"/>
                    <a:pt x="4073285" y="296737"/>
                  </a:cubicBezTo>
                  <a:cubicBezTo>
                    <a:pt x="4084344" y="293051"/>
                    <a:pt x="4094788" y="287249"/>
                    <a:pt x="4104618" y="279330"/>
                  </a:cubicBezTo>
                  <a:lnTo>
                    <a:pt x="4116905" y="308001"/>
                  </a:lnTo>
                  <a:cubicBezTo>
                    <a:pt x="4107895" y="316192"/>
                    <a:pt x="4096290" y="322609"/>
                    <a:pt x="4082091" y="327251"/>
                  </a:cubicBezTo>
                  <a:cubicBezTo>
                    <a:pt x="4067892" y="331892"/>
                    <a:pt x="4053557" y="334213"/>
                    <a:pt x="4039086" y="334213"/>
                  </a:cubicBezTo>
                  <a:cubicBezTo>
                    <a:pt x="4017242" y="334213"/>
                    <a:pt x="3998469" y="330049"/>
                    <a:pt x="3982769" y="321721"/>
                  </a:cubicBezTo>
                  <a:cubicBezTo>
                    <a:pt x="3967069" y="313393"/>
                    <a:pt x="3954918" y="301516"/>
                    <a:pt x="3946317" y="286088"/>
                  </a:cubicBezTo>
                  <a:cubicBezTo>
                    <a:pt x="3937716" y="270661"/>
                    <a:pt x="3933415" y="252298"/>
                    <a:pt x="3933415" y="231000"/>
                  </a:cubicBezTo>
                  <a:cubicBezTo>
                    <a:pt x="3933415" y="210249"/>
                    <a:pt x="3937648" y="192091"/>
                    <a:pt x="3946112" y="176527"/>
                  </a:cubicBezTo>
                  <a:cubicBezTo>
                    <a:pt x="3954577" y="160963"/>
                    <a:pt x="3966181" y="148812"/>
                    <a:pt x="3980926" y="140075"/>
                  </a:cubicBezTo>
                  <a:cubicBezTo>
                    <a:pt x="3995671" y="131337"/>
                    <a:pt x="4012463" y="126968"/>
                    <a:pt x="4031304" y="126968"/>
                  </a:cubicBezTo>
                  <a:close/>
                  <a:moveTo>
                    <a:pt x="3345504" y="126968"/>
                  </a:moveTo>
                  <a:cubicBezTo>
                    <a:pt x="3364072" y="126968"/>
                    <a:pt x="3379976" y="130996"/>
                    <a:pt x="3393220" y="139051"/>
                  </a:cubicBezTo>
                  <a:cubicBezTo>
                    <a:pt x="3406462" y="147106"/>
                    <a:pt x="3416634" y="158506"/>
                    <a:pt x="3423734" y="173250"/>
                  </a:cubicBezTo>
                  <a:cubicBezTo>
                    <a:pt x="3430833" y="187995"/>
                    <a:pt x="3434382" y="205607"/>
                    <a:pt x="3434382" y="226086"/>
                  </a:cubicBezTo>
                  <a:lnTo>
                    <a:pt x="3434382" y="240011"/>
                  </a:lnTo>
                  <a:lnTo>
                    <a:pt x="3288232" y="240011"/>
                  </a:lnTo>
                  <a:lnTo>
                    <a:pt x="3289239" y="251633"/>
                  </a:lnTo>
                  <a:cubicBezTo>
                    <a:pt x="3290502" y="258288"/>
                    <a:pt x="3292396" y="264312"/>
                    <a:pt x="3294922" y="269705"/>
                  </a:cubicBezTo>
                  <a:cubicBezTo>
                    <a:pt x="3299973" y="280491"/>
                    <a:pt x="3307414" y="288614"/>
                    <a:pt x="3317244" y="294075"/>
                  </a:cubicBezTo>
                  <a:cubicBezTo>
                    <a:pt x="3327073" y="299536"/>
                    <a:pt x="3339224" y="302266"/>
                    <a:pt x="3353696" y="302266"/>
                  </a:cubicBezTo>
                  <a:cubicBezTo>
                    <a:pt x="3365163" y="302266"/>
                    <a:pt x="3376427" y="300423"/>
                    <a:pt x="3387486" y="296737"/>
                  </a:cubicBezTo>
                  <a:cubicBezTo>
                    <a:pt x="3398544" y="293051"/>
                    <a:pt x="3408988" y="287249"/>
                    <a:pt x="3418818" y="279330"/>
                  </a:cubicBezTo>
                  <a:lnTo>
                    <a:pt x="3431106" y="308001"/>
                  </a:lnTo>
                  <a:cubicBezTo>
                    <a:pt x="3422095" y="316192"/>
                    <a:pt x="3410490" y="322609"/>
                    <a:pt x="3396292" y="327251"/>
                  </a:cubicBezTo>
                  <a:cubicBezTo>
                    <a:pt x="3382093" y="331892"/>
                    <a:pt x="3367757" y="334213"/>
                    <a:pt x="3353286" y="334213"/>
                  </a:cubicBezTo>
                  <a:cubicBezTo>
                    <a:pt x="3331443" y="334213"/>
                    <a:pt x="3312671" y="330049"/>
                    <a:pt x="3296970" y="321721"/>
                  </a:cubicBezTo>
                  <a:cubicBezTo>
                    <a:pt x="3281269" y="313393"/>
                    <a:pt x="3269119" y="301516"/>
                    <a:pt x="3260517" y="286088"/>
                  </a:cubicBezTo>
                  <a:cubicBezTo>
                    <a:pt x="3251916" y="270661"/>
                    <a:pt x="3247616" y="252298"/>
                    <a:pt x="3247616" y="231000"/>
                  </a:cubicBezTo>
                  <a:cubicBezTo>
                    <a:pt x="3247616" y="210249"/>
                    <a:pt x="3251848" y="192091"/>
                    <a:pt x="3260312" y="176527"/>
                  </a:cubicBezTo>
                  <a:cubicBezTo>
                    <a:pt x="3268777" y="160963"/>
                    <a:pt x="3280382" y="148812"/>
                    <a:pt x="3295127" y="140075"/>
                  </a:cubicBezTo>
                  <a:cubicBezTo>
                    <a:pt x="3309871" y="131337"/>
                    <a:pt x="3326663" y="126968"/>
                    <a:pt x="3345504" y="126968"/>
                  </a:cubicBezTo>
                  <a:close/>
                  <a:moveTo>
                    <a:pt x="2572131" y="126968"/>
                  </a:moveTo>
                  <a:cubicBezTo>
                    <a:pt x="2588788" y="126968"/>
                    <a:pt x="2602304" y="130928"/>
                    <a:pt x="2612680" y="138846"/>
                  </a:cubicBezTo>
                  <a:cubicBezTo>
                    <a:pt x="2617867" y="142805"/>
                    <a:pt x="2622236" y="147823"/>
                    <a:pt x="2625786" y="153898"/>
                  </a:cubicBezTo>
                  <a:lnTo>
                    <a:pt x="2631557" y="168976"/>
                  </a:lnTo>
                  <a:lnTo>
                    <a:pt x="2638790" y="155178"/>
                  </a:lnTo>
                  <a:cubicBezTo>
                    <a:pt x="2643227" y="149273"/>
                    <a:pt x="2648586" y="144170"/>
                    <a:pt x="2654866" y="139870"/>
                  </a:cubicBezTo>
                  <a:cubicBezTo>
                    <a:pt x="2667426" y="131269"/>
                    <a:pt x="2682034" y="126968"/>
                    <a:pt x="2698690" y="126968"/>
                  </a:cubicBezTo>
                  <a:cubicBezTo>
                    <a:pt x="2713981" y="126968"/>
                    <a:pt x="2726541" y="129904"/>
                    <a:pt x="2736371" y="135774"/>
                  </a:cubicBezTo>
                  <a:cubicBezTo>
                    <a:pt x="2746201" y="141645"/>
                    <a:pt x="2753573" y="150519"/>
                    <a:pt x="2758489" y="162397"/>
                  </a:cubicBezTo>
                  <a:cubicBezTo>
                    <a:pt x="2763403" y="174274"/>
                    <a:pt x="2765860" y="189224"/>
                    <a:pt x="2765860" y="207245"/>
                  </a:cubicBezTo>
                  <a:lnTo>
                    <a:pt x="2765860" y="330527"/>
                  </a:lnTo>
                  <a:lnTo>
                    <a:pt x="2724493" y="330527"/>
                  </a:lnTo>
                  <a:lnTo>
                    <a:pt x="2724493" y="209293"/>
                  </a:lnTo>
                  <a:cubicBezTo>
                    <a:pt x="2724493" y="192364"/>
                    <a:pt x="2721558" y="179940"/>
                    <a:pt x="2715688" y="172022"/>
                  </a:cubicBezTo>
                  <a:cubicBezTo>
                    <a:pt x="2709817" y="164103"/>
                    <a:pt x="2700192" y="160144"/>
                    <a:pt x="2686812" y="160144"/>
                  </a:cubicBezTo>
                  <a:cubicBezTo>
                    <a:pt x="2676983" y="160144"/>
                    <a:pt x="2668381" y="162465"/>
                    <a:pt x="2661009" y="167107"/>
                  </a:cubicBezTo>
                  <a:cubicBezTo>
                    <a:pt x="2653638" y="171749"/>
                    <a:pt x="2647971" y="178507"/>
                    <a:pt x="2644012" y="187381"/>
                  </a:cubicBezTo>
                  <a:cubicBezTo>
                    <a:pt x="2640053" y="196255"/>
                    <a:pt x="2638074" y="206699"/>
                    <a:pt x="2638074" y="218713"/>
                  </a:cubicBezTo>
                  <a:lnTo>
                    <a:pt x="2638074" y="330527"/>
                  </a:lnTo>
                  <a:lnTo>
                    <a:pt x="2596706" y="330527"/>
                  </a:lnTo>
                  <a:lnTo>
                    <a:pt x="2596706" y="209293"/>
                  </a:lnTo>
                  <a:cubicBezTo>
                    <a:pt x="2596706" y="192364"/>
                    <a:pt x="2593839" y="179940"/>
                    <a:pt x="2588105" y="172022"/>
                  </a:cubicBezTo>
                  <a:cubicBezTo>
                    <a:pt x="2582371" y="164103"/>
                    <a:pt x="2572814" y="160144"/>
                    <a:pt x="2559435" y="160144"/>
                  </a:cubicBezTo>
                  <a:cubicBezTo>
                    <a:pt x="2549332" y="160144"/>
                    <a:pt x="2540662" y="162465"/>
                    <a:pt x="2533426" y="167107"/>
                  </a:cubicBezTo>
                  <a:cubicBezTo>
                    <a:pt x="2526190" y="171749"/>
                    <a:pt x="2520662" y="178507"/>
                    <a:pt x="2516839" y="187381"/>
                  </a:cubicBezTo>
                  <a:cubicBezTo>
                    <a:pt x="2513016" y="196255"/>
                    <a:pt x="2511105" y="206699"/>
                    <a:pt x="2511105" y="218713"/>
                  </a:cubicBezTo>
                  <a:lnTo>
                    <a:pt x="2511105" y="330527"/>
                  </a:lnTo>
                  <a:lnTo>
                    <a:pt x="2469738" y="330527"/>
                  </a:lnTo>
                  <a:lnTo>
                    <a:pt x="2469738" y="130655"/>
                  </a:lnTo>
                  <a:lnTo>
                    <a:pt x="2509876" y="130655"/>
                  </a:lnTo>
                  <a:lnTo>
                    <a:pt x="2509876" y="163586"/>
                  </a:lnTo>
                  <a:lnTo>
                    <a:pt x="2511719" y="159632"/>
                  </a:lnTo>
                  <a:cubicBezTo>
                    <a:pt x="2514176" y="155468"/>
                    <a:pt x="2516975" y="151679"/>
                    <a:pt x="2520115" y="148266"/>
                  </a:cubicBezTo>
                  <a:cubicBezTo>
                    <a:pt x="2526396" y="141440"/>
                    <a:pt x="2533973" y="136184"/>
                    <a:pt x="2542847" y="132498"/>
                  </a:cubicBezTo>
                  <a:cubicBezTo>
                    <a:pt x="2551721" y="128811"/>
                    <a:pt x="2561483" y="126968"/>
                    <a:pt x="2572131" y="126968"/>
                  </a:cubicBezTo>
                  <a:close/>
                  <a:moveTo>
                    <a:pt x="2335855" y="126968"/>
                  </a:moveTo>
                  <a:cubicBezTo>
                    <a:pt x="2354422" y="126968"/>
                    <a:pt x="2370327" y="130996"/>
                    <a:pt x="2383570" y="139051"/>
                  </a:cubicBezTo>
                  <a:cubicBezTo>
                    <a:pt x="2396813" y="147106"/>
                    <a:pt x="2406984" y="158506"/>
                    <a:pt x="2414083" y="173250"/>
                  </a:cubicBezTo>
                  <a:cubicBezTo>
                    <a:pt x="2421183" y="187995"/>
                    <a:pt x="2424732" y="205607"/>
                    <a:pt x="2424732" y="226086"/>
                  </a:cubicBezTo>
                  <a:lnTo>
                    <a:pt x="2424732" y="240011"/>
                  </a:lnTo>
                  <a:lnTo>
                    <a:pt x="2278582" y="240011"/>
                  </a:lnTo>
                  <a:lnTo>
                    <a:pt x="2279589" y="251633"/>
                  </a:lnTo>
                  <a:cubicBezTo>
                    <a:pt x="2280852" y="258288"/>
                    <a:pt x="2282746" y="264312"/>
                    <a:pt x="2285272" y="269705"/>
                  </a:cubicBezTo>
                  <a:cubicBezTo>
                    <a:pt x="2290323" y="280491"/>
                    <a:pt x="2297763" y="288614"/>
                    <a:pt x="2307594" y="294075"/>
                  </a:cubicBezTo>
                  <a:cubicBezTo>
                    <a:pt x="2317424" y="299536"/>
                    <a:pt x="2329574" y="302266"/>
                    <a:pt x="2344045" y="302266"/>
                  </a:cubicBezTo>
                  <a:cubicBezTo>
                    <a:pt x="2355514" y="302266"/>
                    <a:pt x="2366777" y="300423"/>
                    <a:pt x="2377835" y="296737"/>
                  </a:cubicBezTo>
                  <a:cubicBezTo>
                    <a:pt x="2388895" y="293051"/>
                    <a:pt x="2399338" y="287249"/>
                    <a:pt x="2409168" y="279330"/>
                  </a:cubicBezTo>
                  <a:lnTo>
                    <a:pt x="2421455" y="308001"/>
                  </a:lnTo>
                  <a:cubicBezTo>
                    <a:pt x="2412445" y="316192"/>
                    <a:pt x="2400840" y="322609"/>
                    <a:pt x="2386642" y="327251"/>
                  </a:cubicBezTo>
                  <a:cubicBezTo>
                    <a:pt x="2372443" y="331892"/>
                    <a:pt x="2358108" y="334213"/>
                    <a:pt x="2343636" y="334213"/>
                  </a:cubicBezTo>
                  <a:cubicBezTo>
                    <a:pt x="2321792" y="334213"/>
                    <a:pt x="2303020" y="330049"/>
                    <a:pt x="2287320" y="321721"/>
                  </a:cubicBezTo>
                  <a:cubicBezTo>
                    <a:pt x="2271620" y="313393"/>
                    <a:pt x="2259468" y="301516"/>
                    <a:pt x="2250867" y="286088"/>
                  </a:cubicBezTo>
                  <a:cubicBezTo>
                    <a:pt x="2242266" y="270661"/>
                    <a:pt x="2237966" y="252298"/>
                    <a:pt x="2237966" y="231000"/>
                  </a:cubicBezTo>
                  <a:cubicBezTo>
                    <a:pt x="2237966" y="210249"/>
                    <a:pt x="2242198" y="192091"/>
                    <a:pt x="2250663" y="176527"/>
                  </a:cubicBezTo>
                  <a:cubicBezTo>
                    <a:pt x="2259127" y="160963"/>
                    <a:pt x="2270732" y="148812"/>
                    <a:pt x="2285477" y="140075"/>
                  </a:cubicBezTo>
                  <a:cubicBezTo>
                    <a:pt x="2300221" y="131337"/>
                    <a:pt x="2317014" y="126968"/>
                    <a:pt x="2335855" y="126968"/>
                  </a:cubicBezTo>
                  <a:close/>
                  <a:moveTo>
                    <a:pt x="1773880" y="126968"/>
                  </a:moveTo>
                  <a:cubicBezTo>
                    <a:pt x="1792447" y="126968"/>
                    <a:pt x="1808352" y="130996"/>
                    <a:pt x="1821595" y="139051"/>
                  </a:cubicBezTo>
                  <a:cubicBezTo>
                    <a:pt x="1834838" y="147106"/>
                    <a:pt x="1845009" y="158506"/>
                    <a:pt x="1852108" y="173250"/>
                  </a:cubicBezTo>
                  <a:cubicBezTo>
                    <a:pt x="1859207" y="187995"/>
                    <a:pt x="1862757" y="205607"/>
                    <a:pt x="1862757" y="226086"/>
                  </a:cubicBezTo>
                  <a:lnTo>
                    <a:pt x="1862757" y="240011"/>
                  </a:lnTo>
                  <a:lnTo>
                    <a:pt x="1716607" y="240011"/>
                  </a:lnTo>
                  <a:lnTo>
                    <a:pt x="1717614" y="251633"/>
                  </a:lnTo>
                  <a:cubicBezTo>
                    <a:pt x="1718877" y="258288"/>
                    <a:pt x="1720771" y="264312"/>
                    <a:pt x="1723297" y="269705"/>
                  </a:cubicBezTo>
                  <a:cubicBezTo>
                    <a:pt x="1728348" y="280491"/>
                    <a:pt x="1735789" y="288614"/>
                    <a:pt x="1745619" y="294075"/>
                  </a:cubicBezTo>
                  <a:cubicBezTo>
                    <a:pt x="1755449" y="299536"/>
                    <a:pt x="1767599" y="302266"/>
                    <a:pt x="1782071" y="302266"/>
                  </a:cubicBezTo>
                  <a:cubicBezTo>
                    <a:pt x="1793539" y="302266"/>
                    <a:pt x="1804803" y="300423"/>
                    <a:pt x="1815861" y="296737"/>
                  </a:cubicBezTo>
                  <a:cubicBezTo>
                    <a:pt x="1826919" y="293051"/>
                    <a:pt x="1837363" y="287249"/>
                    <a:pt x="1847193" y="279330"/>
                  </a:cubicBezTo>
                  <a:lnTo>
                    <a:pt x="1859481" y="308001"/>
                  </a:lnTo>
                  <a:cubicBezTo>
                    <a:pt x="1850470" y="316192"/>
                    <a:pt x="1838865" y="322609"/>
                    <a:pt x="1824667" y="327251"/>
                  </a:cubicBezTo>
                  <a:cubicBezTo>
                    <a:pt x="1810468" y="331892"/>
                    <a:pt x="1796133" y="334213"/>
                    <a:pt x="1781661" y="334213"/>
                  </a:cubicBezTo>
                  <a:cubicBezTo>
                    <a:pt x="1759817" y="334213"/>
                    <a:pt x="1741045" y="330049"/>
                    <a:pt x="1725344" y="321721"/>
                  </a:cubicBezTo>
                  <a:cubicBezTo>
                    <a:pt x="1709645" y="313393"/>
                    <a:pt x="1697493" y="301516"/>
                    <a:pt x="1688893" y="286088"/>
                  </a:cubicBezTo>
                  <a:cubicBezTo>
                    <a:pt x="1680292" y="270661"/>
                    <a:pt x="1675991" y="252298"/>
                    <a:pt x="1675991" y="231000"/>
                  </a:cubicBezTo>
                  <a:cubicBezTo>
                    <a:pt x="1675991" y="210249"/>
                    <a:pt x="1680223" y="192091"/>
                    <a:pt x="1688688" y="176527"/>
                  </a:cubicBezTo>
                  <a:cubicBezTo>
                    <a:pt x="1697152" y="160963"/>
                    <a:pt x="1708757" y="148812"/>
                    <a:pt x="1723502" y="140075"/>
                  </a:cubicBezTo>
                  <a:cubicBezTo>
                    <a:pt x="1738247" y="131337"/>
                    <a:pt x="1755039" y="126968"/>
                    <a:pt x="1773880" y="126968"/>
                  </a:cubicBezTo>
                  <a:close/>
                  <a:moveTo>
                    <a:pt x="1098528" y="126968"/>
                  </a:moveTo>
                  <a:cubicBezTo>
                    <a:pt x="1116003" y="126968"/>
                    <a:pt x="1131226" y="131337"/>
                    <a:pt x="1144196" y="140075"/>
                  </a:cubicBezTo>
                  <a:cubicBezTo>
                    <a:pt x="1150681" y="144444"/>
                    <a:pt x="1156022" y="149597"/>
                    <a:pt x="1160220" y="155536"/>
                  </a:cubicBezTo>
                  <a:lnTo>
                    <a:pt x="1166108" y="168496"/>
                  </a:lnTo>
                  <a:lnTo>
                    <a:pt x="1166108" y="130655"/>
                  </a:lnTo>
                  <a:lnTo>
                    <a:pt x="1206246" y="130655"/>
                  </a:lnTo>
                  <a:lnTo>
                    <a:pt x="1206246" y="313735"/>
                  </a:lnTo>
                  <a:cubicBezTo>
                    <a:pt x="1206246" y="334486"/>
                    <a:pt x="1202697" y="351893"/>
                    <a:pt x="1195597" y="365955"/>
                  </a:cubicBezTo>
                  <a:cubicBezTo>
                    <a:pt x="1188498" y="380017"/>
                    <a:pt x="1177918" y="390530"/>
                    <a:pt x="1163855" y="397493"/>
                  </a:cubicBezTo>
                  <a:cubicBezTo>
                    <a:pt x="1149793" y="404455"/>
                    <a:pt x="1132386" y="407937"/>
                    <a:pt x="1111635" y="407937"/>
                  </a:cubicBezTo>
                  <a:cubicBezTo>
                    <a:pt x="1093613" y="407937"/>
                    <a:pt x="1076821" y="405752"/>
                    <a:pt x="1061257" y="401384"/>
                  </a:cubicBezTo>
                  <a:cubicBezTo>
                    <a:pt x="1045693" y="397015"/>
                    <a:pt x="1031904" y="390462"/>
                    <a:pt x="1019890" y="381724"/>
                  </a:cubicBezTo>
                  <a:lnTo>
                    <a:pt x="1032587" y="352235"/>
                  </a:lnTo>
                  <a:cubicBezTo>
                    <a:pt x="1040505" y="357423"/>
                    <a:pt x="1048628" y="361860"/>
                    <a:pt x="1056956" y="365546"/>
                  </a:cubicBezTo>
                  <a:cubicBezTo>
                    <a:pt x="1065284" y="369232"/>
                    <a:pt x="1073749" y="371894"/>
                    <a:pt x="1082350" y="373533"/>
                  </a:cubicBezTo>
                  <a:cubicBezTo>
                    <a:pt x="1090951" y="375171"/>
                    <a:pt x="1099757" y="375990"/>
                    <a:pt x="1108767" y="375990"/>
                  </a:cubicBezTo>
                  <a:cubicBezTo>
                    <a:pt x="1127881" y="375990"/>
                    <a:pt x="1142216" y="371143"/>
                    <a:pt x="1151773" y="361450"/>
                  </a:cubicBezTo>
                  <a:cubicBezTo>
                    <a:pt x="1161330" y="351757"/>
                    <a:pt x="1166108" y="337490"/>
                    <a:pt x="1166108" y="318649"/>
                  </a:cubicBezTo>
                  <a:lnTo>
                    <a:pt x="1166108" y="284681"/>
                  </a:lnTo>
                  <a:lnTo>
                    <a:pt x="1160272" y="297044"/>
                  </a:lnTo>
                  <a:cubicBezTo>
                    <a:pt x="1155971" y="302983"/>
                    <a:pt x="1150544" y="308137"/>
                    <a:pt x="1143991" y="312506"/>
                  </a:cubicBezTo>
                  <a:cubicBezTo>
                    <a:pt x="1130885" y="321243"/>
                    <a:pt x="1115730" y="325612"/>
                    <a:pt x="1098528" y="325612"/>
                  </a:cubicBezTo>
                  <a:cubicBezTo>
                    <a:pt x="1080507" y="325612"/>
                    <a:pt x="1064806" y="321448"/>
                    <a:pt x="1051427" y="313120"/>
                  </a:cubicBezTo>
                  <a:cubicBezTo>
                    <a:pt x="1038048" y="304792"/>
                    <a:pt x="1027672" y="293188"/>
                    <a:pt x="1020299" y="278306"/>
                  </a:cubicBezTo>
                  <a:cubicBezTo>
                    <a:pt x="1012927" y="263425"/>
                    <a:pt x="1009241" y="246018"/>
                    <a:pt x="1009241" y="226086"/>
                  </a:cubicBezTo>
                  <a:cubicBezTo>
                    <a:pt x="1009241" y="206153"/>
                    <a:pt x="1012927" y="188814"/>
                    <a:pt x="1020299" y="174069"/>
                  </a:cubicBezTo>
                  <a:cubicBezTo>
                    <a:pt x="1027672" y="159325"/>
                    <a:pt x="1038048" y="147788"/>
                    <a:pt x="1051427" y="139460"/>
                  </a:cubicBezTo>
                  <a:cubicBezTo>
                    <a:pt x="1064806" y="131132"/>
                    <a:pt x="1080507" y="126968"/>
                    <a:pt x="1098528" y="126968"/>
                  </a:cubicBezTo>
                  <a:close/>
                  <a:moveTo>
                    <a:pt x="891121" y="126968"/>
                  </a:moveTo>
                  <a:cubicBezTo>
                    <a:pt x="906958" y="126968"/>
                    <a:pt x="920065" y="129904"/>
                    <a:pt x="930441" y="135774"/>
                  </a:cubicBezTo>
                  <a:cubicBezTo>
                    <a:pt x="940816" y="141645"/>
                    <a:pt x="948598" y="150519"/>
                    <a:pt x="953786" y="162397"/>
                  </a:cubicBezTo>
                  <a:cubicBezTo>
                    <a:pt x="958974" y="174274"/>
                    <a:pt x="961705" y="189224"/>
                    <a:pt x="961978" y="207245"/>
                  </a:cubicBezTo>
                  <a:lnTo>
                    <a:pt x="961568" y="330527"/>
                  </a:lnTo>
                  <a:lnTo>
                    <a:pt x="920610" y="330527"/>
                  </a:lnTo>
                  <a:lnTo>
                    <a:pt x="920610" y="209703"/>
                  </a:lnTo>
                  <a:cubicBezTo>
                    <a:pt x="920610" y="198234"/>
                    <a:pt x="919109" y="188882"/>
                    <a:pt x="916105" y="181647"/>
                  </a:cubicBezTo>
                  <a:cubicBezTo>
                    <a:pt x="913102" y="174411"/>
                    <a:pt x="908597" y="169018"/>
                    <a:pt x="902589" y="165468"/>
                  </a:cubicBezTo>
                  <a:cubicBezTo>
                    <a:pt x="896582" y="161919"/>
                    <a:pt x="888800" y="160144"/>
                    <a:pt x="879244" y="160144"/>
                  </a:cubicBezTo>
                  <a:cubicBezTo>
                    <a:pt x="868049" y="159871"/>
                    <a:pt x="858355" y="162124"/>
                    <a:pt x="850164" y="166902"/>
                  </a:cubicBezTo>
                  <a:cubicBezTo>
                    <a:pt x="841972" y="171680"/>
                    <a:pt x="835556" y="178370"/>
                    <a:pt x="830914" y="186971"/>
                  </a:cubicBezTo>
                  <a:cubicBezTo>
                    <a:pt x="826272" y="195572"/>
                    <a:pt x="824088" y="205743"/>
                    <a:pt x="824361" y="217484"/>
                  </a:cubicBezTo>
                  <a:lnTo>
                    <a:pt x="823951" y="330527"/>
                  </a:lnTo>
                  <a:lnTo>
                    <a:pt x="782994" y="330527"/>
                  </a:lnTo>
                  <a:lnTo>
                    <a:pt x="782994" y="131064"/>
                  </a:lnTo>
                  <a:lnTo>
                    <a:pt x="823132" y="130655"/>
                  </a:lnTo>
                  <a:lnTo>
                    <a:pt x="823132" y="165416"/>
                  </a:lnTo>
                  <a:lnTo>
                    <a:pt x="830197" y="153130"/>
                  </a:lnTo>
                  <a:cubicBezTo>
                    <a:pt x="834907" y="147362"/>
                    <a:pt x="840470" y="142532"/>
                    <a:pt x="846887" y="138641"/>
                  </a:cubicBezTo>
                  <a:cubicBezTo>
                    <a:pt x="859720" y="130859"/>
                    <a:pt x="874465" y="126968"/>
                    <a:pt x="891121" y="126968"/>
                  </a:cubicBezTo>
                  <a:close/>
                  <a:moveTo>
                    <a:pt x="7707221" y="78229"/>
                  </a:moveTo>
                  <a:lnTo>
                    <a:pt x="7743263" y="78229"/>
                  </a:lnTo>
                  <a:lnTo>
                    <a:pt x="7743263" y="91335"/>
                  </a:lnTo>
                  <a:cubicBezTo>
                    <a:pt x="7743263" y="103350"/>
                    <a:pt x="7741010" y="113862"/>
                    <a:pt x="7736505" y="122873"/>
                  </a:cubicBezTo>
                  <a:cubicBezTo>
                    <a:pt x="7732000" y="131883"/>
                    <a:pt x="7725583" y="139119"/>
                    <a:pt x="7717255" y="144580"/>
                  </a:cubicBezTo>
                  <a:lnTo>
                    <a:pt x="7706360" y="149683"/>
                  </a:lnTo>
                  <a:lnTo>
                    <a:pt x="7713313" y="155075"/>
                  </a:lnTo>
                  <a:cubicBezTo>
                    <a:pt x="7719012" y="161048"/>
                    <a:pt x="7723877" y="167926"/>
                    <a:pt x="7727904" y="175708"/>
                  </a:cubicBezTo>
                  <a:cubicBezTo>
                    <a:pt x="7735959" y="191272"/>
                    <a:pt x="7740123" y="209566"/>
                    <a:pt x="7740396" y="230591"/>
                  </a:cubicBezTo>
                  <a:cubicBezTo>
                    <a:pt x="7740123" y="251889"/>
                    <a:pt x="7735959" y="270251"/>
                    <a:pt x="7727904" y="285679"/>
                  </a:cubicBezTo>
                  <a:cubicBezTo>
                    <a:pt x="7719848" y="301106"/>
                    <a:pt x="7708449" y="313052"/>
                    <a:pt x="7693705" y="321516"/>
                  </a:cubicBezTo>
                  <a:cubicBezTo>
                    <a:pt x="7678960" y="329981"/>
                    <a:pt x="7661621" y="334213"/>
                    <a:pt x="7641689" y="334213"/>
                  </a:cubicBezTo>
                  <a:cubicBezTo>
                    <a:pt x="7621755" y="334213"/>
                    <a:pt x="7604485" y="329981"/>
                    <a:pt x="7589877" y="321516"/>
                  </a:cubicBezTo>
                  <a:cubicBezTo>
                    <a:pt x="7575269" y="313052"/>
                    <a:pt x="7563937" y="301106"/>
                    <a:pt x="7555883" y="285679"/>
                  </a:cubicBezTo>
                  <a:cubicBezTo>
                    <a:pt x="7547827" y="270251"/>
                    <a:pt x="7543800" y="251889"/>
                    <a:pt x="7543800" y="230591"/>
                  </a:cubicBezTo>
                  <a:cubicBezTo>
                    <a:pt x="7543526" y="209293"/>
                    <a:pt x="7547486" y="190930"/>
                    <a:pt x="7555677" y="175503"/>
                  </a:cubicBezTo>
                  <a:cubicBezTo>
                    <a:pt x="7563869" y="160076"/>
                    <a:pt x="7575269" y="148198"/>
                    <a:pt x="7589877" y="139870"/>
                  </a:cubicBezTo>
                  <a:cubicBezTo>
                    <a:pt x="7604485" y="131542"/>
                    <a:pt x="7621755" y="127378"/>
                    <a:pt x="7641689" y="127378"/>
                  </a:cubicBezTo>
                  <a:lnTo>
                    <a:pt x="7668021" y="130320"/>
                  </a:lnTo>
                  <a:lnTo>
                    <a:pt x="7678653" y="129272"/>
                  </a:lnTo>
                  <a:cubicBezTo>
                    <a:pt x="7682816" y="128487"/>
                    <a:pt x="7686468" y="127378"/>
                    <a:pt x="7689609" y="125944"/>
                  </a:cubicBezTo>
                  <a:cubicBezTo>
                    <a:pt x="7695888" y="123077"/>
                    <a:pt x="7700394" y="118367"/>
                    <a:pt x="7703125" y="111814"/>
                  </a:cubicBezTo>
                  <a:cubicBezTo>
                    <a:pt x="7705855" y="105261"/>
                    <a:pt x="7707221" y="96523"/>
                    <a:pt x="7707221" y="85601"/>
                  </a:cubicBezTo>
                  <a:close/>
                  <a:moveTo>
                    <a:pt x="7512615" y="78229"/>
                  </a:moveTo>
                  <a:lnTo>
                    <a:pt x="7548658" y="78229"/>
                  </a:lnTo>
                  <a:lnTo>
                    <a:pt x="7548658" y="91335"/>
                  </a:lnTo>
                  <a:cubicBezTo>
                    <a:pt x="7548658" y="103350"/>
                    <a:pt x="7546405" y="113862"/>
                    <a:pt x="7541899" y="122873"/>
                  </a:cubicBezTo>
                  <a:cubicBezTo>
                    <a:pt x="7537394" y="131883"/>
                    <a:pt x="7530978" y="139119"/>
                    <a:pt x="7522649" y="144580"/>
                  </a:cubicBezTo>
                  <a:cubicBezTo>
                    <a:pt x="7518485" y="147311"/>
                    <a:pt x="7513895" y="149461"/>
                    <a:pt x="7508877" y="151031"/>
                  </a:cubicBezTo>
                  <a:lnTo>
                    <a:pt x="7501556" y="152362"/>
                  </a:lnTo>
                  <a:lnTo>
                    <a:pt x="7501556" y="330527"/>
                  </a:lnTo>
                  <a:lnTo>
                    <a:pt x="7461418" y="330527"/>
                  </a:lnTo>
                  <a:lnTo>
                    <a:pt x="7461418" y="296839"/>
                  </a:lnTo>
                  <a:lnTo>
                    <a:pt x="7456093" y="306977"/>
                  </a:lnTo>
                  <a:cubicBezTo>
                    <a:pt x="7451725" y="312847"/>
                    <a:pt x="7446536" y="317830"/>
                    <a:pt x="7440529" y="321926"/>
                  </a:cubicBezTo>
                  <a:cubicBezTo>
                    <a:pt x="7428515" y="330118"/>
                    <a:pt x="7414317" y="334213"/>
                    <a:pt x="7397934" y="334213"/>
                  </a:cubicBezTo>
                  <a:cubicBezTo>
                    <a:pt x="7381824" y="334213"/>
                    <a:pt x="7368376" y="331210"/>
                    <a:pt x="7357591" y="325203"/>
                  </a:cubicBezTo>
                  <a:cubicBezTo>
                    <a:pt x="7346805" y="319196"/>
                    <a:pt x="7338818" y="310253"/>
                    <a:pt x="7333631" y="298375"/>
                  </a:cubicBezTo>
                  <a:cubicBezTo>
                    <a:pt x="7328443" y="286498"/>
                    <a:pt x="7325712" y="271548"/>
                    <a:pt x="7325439" y="253527"/>
                  </a:cubicBezTo>
                  <a:lnTo>
                    <a:pt x="7325849" y="131064"/>
                  </a:lnTo>
                  <a:lnTo>
                    <a:pt x="7366806" y="130655"/>
                  </a:lnTo>
                  <a:lnTo>
                    <a:pt x="7366806" y="253937"/>
                  </a:lnTo>
                  <a:cubicBezTo>
                    <a:pt x="7366806" y="264586"/>
                    <a:pt x="7368240" y="273460"/>
                    <a:pt x="7371107" y="280559"/>
                  </a:cubicBezTo>
                  <a:cubicBezTo>
                    <a:pt x="7373973" y="287658"/>
                    <a:pt x="7378479" y="292914"/>
                    <a:pt x="7384623" y="296328"/>
                  </a:cubicBezTo>
                  <a:cubicBezTo>
                    <a:pt x="7390766" y="299741"/>
                    <a:pt x="7398480" y="301447"/>
                    <a:pt x="7407764" y="301447"/>
                  </a:cubicBezTo>
                  <a:cubicBezTo>
                    <a:pt x="7418140" y="301174"/>
                    <a:pt x="7427286" y="298717"/>
                    <a:pt x="7435205" y="294075"/>
                  </a:cubicBezTo>
                  <a:cubicBezTo>
                    <a:pt x="7443124" y="289433"/>
                    <a:pt x="7449336" y="282812"/>
                    <a:pt x="7453841" y="274211"/>
                  </a:cubicBezTo>
                  <a:cubicBezTo>
                    <a:pt x="7458346" y="265610"/>
                    <a:pt x="7460462" y="255438"/>
                    <a:pt x="7460189" y="243697"/>
                  </a:cubicBezTo>
                  <a:lnTo>
                    <a:pt x="7460599" y="131064"/>
                  </a:lnTo>
                  <a:lnTo>
                    <a:pt x="7470019" y="130970"/>
                  </a:lnTo>
                  <a:lnTo>
                    <a:pt x="7470019" y="130655"/>
                  </a:lnTo>
                  <a:cubicBezTo>
                    <a:pt x="7480395" y="130381"/>
                    <a:pt x="7488723" y="128811"/>
                    <a:pt x="7495003" y="125944"/>
                  </a:cubicBezTo>
                  <a:cubicBezTo>
                    <a:pt x="7501284" y="123077"/>
                    <a:pt x="7505789" y="118367"/>
                    <a:pt x="7508519" y="111814"/>
                  </a:cubicBezTo>
                  <a:cubicBezTo>
                    <a:pt x="7511249" y="105261"/>
                    <a:pt x="7512615" y="96523"/>
                    <a:pt x="7512615" y="85601"/>
                  </a:cubicBezTo>
                  <a:close/>
                  <a:moveTo>
                    <a:pt x="740340" y="78229"/>
                  </a:moveTo>
                  <a:lnTo>
                    <a:pt x="776383" y="78229"/>
                  </a:lnTo>
                  <a:lnTo>
                    <a:pt x="776383" y="91335"/>
                  </a:lnTo>
                  <a:cubicBezTo>
                    <a:pt x="776383" y="103350"/>
                    <a:pt x="774131" y="113862"/>
                    <a:pt x="769625" y="122873"/>
                  </a:cubicBezTo>
                  <a:cubicBezTo>
                    <a:pt x="765120" y="131883"/>
                    <a:pt x="758703" y="139119"/>
                    <a:pt x="750375" y="144580"/>
                  </a:cubicBezTo>
                  <a:cubicBezTo>
                    <a:pt x="746211" y="147311"/>
                    <a:pt x="741620" y="149461"/>
                    <a:pt x="736603" y="151031"/>
                  </a:cubicBezTo>
                  <a:lnTo>
                    <a:pt x="729282" y="152362"/>
                  </a:lnTo>
                  <a:lnTo>
                    <a:pt x="729282" y="330527"/>
                  </a:lnTo>
                  <a:lnTo>
                    <a:pt x="689144" y="330527"/>
                  </a:lnTo>
                  <a:lnTo>
                    <a:pt x="689144" y="296839"/>
                  </a:lnTo>
                  <a:lnTo>
                    <a:pt x="683819" y="306977"/>
                  </a:lnTo>
                  <a:cubicBezTo>
                    <a:pt x="679450" y="312847"/>
                    <a:pt x="674262" y="317830"/>
                    <a:pt x="668255" y="321926"/>
                  </a:cubicBezTo>
                  <a:cubicBezTo>
                    <a:pt x="656241" y="330118"/>
                    <a:pt x="642043" y="334213"/>
                    <a:pt x="625660" y="334213"/>
                  </a:cubicBezTo>
                  <a:cubicBezTo>
                    <a:pt x="609550" y="334213"/>
                    <a:pt x="596102" y="331210"/>
                    <a:pt x="585316" y="325203"/>
                  </a:cubicBezTo>
                  <a:cubicBezTo>
                    <a:pt x="574531" y="319196"/>
                    <a:pt x="566544" y="310253"/>
                    <a:pt x="561356" y="298375"/>
                  </a:cubicBezTo>
                  <a:cubicBezTo>
                    <a:pt x="556168" y="286498"/>
                    <a:pt x="553438" y="271548"/>
                    <a:pt x="553165" y="253527"/>
                  </a:cubicBezTo>
                  <a:lnTo>
                    <a:pt x="553574" y="131064"/>
                  </a:lnTo>
                  <a:lnTo>
                    <a:pt x="594532" y="130655"/>
                  </a:lnTo>
                  <a:lnTo>
                    <a:pt x="594532" y="253937"/>
                  </a:lnTo>
                  <a:cubicBezTo>
                    <a:pt x="594532" y="264586"/>
                    <a:pt x="595965" y="273460"/>
                    <a:pt x="598832" y="280559"/>
                  </a:cubicBezTo>
                  <a:cubicBezTo>
                    <a:pt x="601699" y="287658"/>
                    <a:pt x="606205" y="292914"/>
                    <a:pt x="612348" y="296328"/>
                  </a:cubicBezTo>
                  <a:cubicBezTo>
                    <a:pt x="618492" y="299741"/>
                    <a:pt x="626206" y="301447"/>
                    <a:pt x="635489" y="301447"/>
                  </a:cubicBezTo>
                  <a:cubicBezTo>
                    <a:pt x="645865" y="301174"/>
                    <a:pt x="655012" y="298717"/>
                    <a:pt x="662931" y="294075"/>
                  </a:cubicBezTo>
                  <a:cubicBezTo>
                    <a:pt x="670849" y="289433"/>
                    <a:pt x="677061" y="282812"/>
                    <a:pt x="681567" y="274211"/>
                  </a:cubicBezTo>
                  <a:cubicBezTo>
                    <a:pt x="686072" y="265610"/>
                    <a:pt x="688188" y="255438"/>
                    <a:pt x="687915" y="243697"/>
                  </a:cubicBezTo>
                  <a:lnTo>
                    <a:pt x="688325" y="131064"/>
                  </a:lnTo>
                  <a:lnTo>
                    <a:pt x="697745" y="130970"/>
                  </a:lnTo>
                  <a:lnTo>
                    <a:pt x="697745" y="130655"/>
                  </a:lnTo>
                  <a:cubicBezTo>
                    <a:pt x="708121" y="130381"/>
                    <a:pt x="716449" y="128811"/>
                    <a:pt x="722729" y="125944"/>
                  </a:cubicBezTo>
                  <a:cubicBezTo>
                    <a:pt x="729009" y="123077"/>
                    <a:pt x="733514" y="118367"/>
                    <a:pt x="736245" y="111814"/>
                  </a:cubicBezTo>
                  <a:cubicBezTo>
                    <a:pt x="738975" y="105261"/>
                    <a:pt x="740340" y="96523"/>
                    <a:pt x="740340" y="85601"/>
                  </a:cubicBezTo>
                  <a:close/>
                  <a:moveTo>
                    <a:pt x="3489218" y="70447"/>
                  </a:moveTo>
                  <a:lnTo>
                    <a:pt x="3530585" y="70447"/>
                  </a:lnTo>
                  <a:lnTo>
                    <a:pt x="3530585" y="130655"/>
                  </a:lnTo>
                  <a:lnTo>
                    <a:pt x="3592430" y="130655"/>
                  </a:lnTo>
                  <a:lnTo>
                    <a:pt x="3592430" y="162601"/>
                  </a:lnTo>
                  <a:lnTo>
                    <a:pt x="3530585" y="162601"/>
                  </a:lnTo>
                  <a:lnTo>
                    <a:pt x="3530585" y="255984"/>
                  </a:lnTo>
                  <a:cubicBezTo>
                    <a:pt x="3530585" y="270456"/>
                    <a:pt x="3533656" y="281378"/>
                    <a:pt x="3539800" y="288751"/>
                  </a:cubicBezTo>
                  <a:cubicBezTo>
                    <a:pt x="3545944" y="296123"/>
                    <a:pt x="3555978" y="299809"/>
                    <a:pt x="3569904" y="299809"/>
                  </a:cubicBezTo>
                  <a:cubicBezTo>
                    <a:pt x="3573999" y="299809"/>
                    <a:pt x="3578164" y="299263"/>
                    <a:pt x="3582395" y="298171"/>
                  </a:cubicBezTo>
                  <a:cubicBezTo>
                    <a:pt x="3586628" y="297079"/>
                    <a:pt x="3590791" y="295986"/>
                    <a:pt x="3594887" y="294894"/>
                  </a:cubicBezTo>
                  <a:lnTo>
                    <a:pt x="3601441" y="326022"/>
                  </a:lnTo>
                  <a:cubicBezTo>
                    <a:pt x="3597345" y="328479"/>
                    <a:pt x="3591679" y="330459"/>
                    <a:pt x="3584444" y="331961"/>
                  </a:cubicBezTo>
                  <a:cubicBezTo>
                    <a:pt x="3577208" y="333462"/>
                    <a:pt x="3570314" y="334213"/>
                    <a:pt x="3563760" y="334213"/>
                  </a:cubicBezTo>
                  <a:cubicBezTo>
                    <a:pt x="3538912" y="334213"/>
                    <a:pt x="3520277" y="327797"/>
                    <a:pt x="3507853" y="314963"/>
                  </a:cubicBezTo>
                  <a:cubicBezTo>
                    <a:pt x="3495430" y="302130"/>
                    <a:pt x="3489218" y="283563"/>
                    <a:pt x="3489218" y="259261"/>
                  </a:cubicBezTo>
                  <a:lnTo>
                    <a:pt x="3489218" y="162601"/>
                  </a:lnTo>
                  <a:lnTo>
                    <a:pt x="3450308" y="162601"/>
                  </a:lnTo>
                  <a:lnTo>
                    <a:pt x="3450308" y="130655"/>
                  </a:lnTo>
                  <a:lnTo>
                    <a:pt x="3489218" y="130655"/>
                  </a:lnTo>
                  <a:close/>
                  <a:moveTo>
                    <a:pt x="2926119" y="41777"/>
                  </a:moveTo>
                  <a:lnTo>
                    <a:pt x="2967486" y="41777"/>
                  </a:lnTo>
                  <a:lnTo>
                    <a:pt x="2967486" y="164624"/>
                  </a:lnTo>
                  <a:lnTo>
                    <a:pt x="2972298" y="154973"/>
                  </a:lnTo>
                  <a:cubicBezTo>
                    <a:pt x="2976599" y="149205"/>
                    <a:pt x="2981957" y="144170"/>
                    <a:pt x="2988375" y="139870"/>
                  </a:cubicBezTo>
                  <a:cubicBezTo>
                    <a:pt x="3001207" y="131269"/>
                    <a:pt x="3016225" y="126968"/>
                    <a:pt x="3033427" y="126968"/>
                  </a:cubicBezTo>
                  <a:cubicBezTo>
                    <a:pt x="3051449" y="126968"/>
                    <a:pt x="3067013" y="131201"/>
                    <a:pt x="3080119" y="139665"/>
                  </a:cubicBezTo>
                  <a:cubicBezTo>
                    <a:pt x="3093225" y="148130"/>
                    <a:pt x="3103396" y="160007"/>
                    <a:pt x="3110632" y="175298"/>
                  </a:cubicBezTo>
                  <a:cubicBezTo>
                    <a:pt x="3117868" y="190589"/>
                    <a:pt x="3121486" y="209020"/>
                    <a:pt x="3121486" y="230591"/>
                  </a:cubicBezTo>
                  <a:cubicBezTo>
                    <a:pt x="3121486" y="251616"/>
                    <a:pt x="3117868" y="269978"/>
                    <a:pt x="3110632" y="285679"/>
                  </a:cubicBezTo>
                  <a:cubicBezTo>
                    <a:pt x="3103396" y="301379"/>
                    <a:pt x="3093157" y="313393"/>
                    <a:pt x="3079914" y="321721"/>
                  </a:cubicBezTo>
                  <a:cubicBezTo>
                    <a:pt x="3066671" y="330049"/>
                    <a:pt x="3051176" y="334213"/>
                    <a:pt x="3033427" y="334213"/>
                  </a:cubicBezTo>
                  <a:cubicBezTo>
                    <a:pt x="3015952" y="334213"/>
                    <a:pt x="3000798" y="329776"/>
                    <a:pt x="2987965" y="320902"/>
                  </a:cubicBezTo>
                  <a:cubicBezTo>
                    <a:pt x="2981548" y="316465"/>
                    <a:pt x="2976189" y="311294"/>
                    <a:pt x="2971888" y="305389"/>
                  </a:cubicBezTo>
                  <a:lnTo>
                    <a:pt x="2966666" y="294698"/>
                  </a:lnTo>
                  <a:lnTo>
                    <a:pt x="2966666" y="330527"/>
                  </a:lnTo>
                  <a:lnTo>
                    <a:pt x="2926119" y="330527"/>
                  </a:lnTo>
                  <a:close/>
                  <a:moveTo>
                    <a:pt x="1497435" y="41777"/>
                  </a:moveTo>
                  <a:lnTo>
                    <a:pt x="1538802" y="41777"/>
                  </a:lnTo>
                  <a:lnTo>
                    <a:pt x="1538802" y="75771"/>
                  </a:lnTo>
                  <a:lnTo>
                    <a:pt x="1575255" y="75771"/>
                  </a:lnTo>
                  <a:lnTo>
                    <a:pt x="1575255" y="105670"/>
                  </a:lnTo>
                  <a:lnTo>
                    <a:pt x="1538802" y="105670"/>
                  </a:lnTo>
                  <a:lnTo>
                    <a:pt x="1538802" y="330527"/>
                  </a:lnTo>
                  <a:lnTo>
                    <a:pt x="1497435" y="330527"/>
                  </a:lnTo>
                  <a:lnTo>
                    <a:pt x="1497435" y="294999"/>
                  </a:lnTo>
                  <a:lnTo>
                    <a:pt x="1492520" y="305389"/>
                  </a:lnTo>
                  <a:cubicBezTo>
                    <a:pt x="1488288" y="311294"/>
                    <a:pt x="1482964" y="316465"/>
                    <a:pt x="1476547" y="320902"/>
                  </a:cubicBezTo>
                  <a:cubicBezTo>
                    <a:pt x="1463714" y="329776"/>
                    <a:pt x="1448559" y="334213"/>
                    <a:pt x="1431084" y="334213"/>
                  </a:cubicBezTo>
                  <a:cubicBezTo>
                    <a:pt x="1413609" y="334213"/>
                    <a:pt x="1398250" y="330049"/>
                    <a:pt x="1385007" y="321721"/>
                  </a:cubicBezTo>
                  <a:cubicBezTo>
                    <a:pt x="1371764" y="313393"/>
                    <a:pt x="1361456" y="301379"/>
                    <a:pt x="1354084" y="285679"/>
                  </a:cubicBezTo>
                  <a:cubicBezTo>
                    <a:pt x="1346712" y="269978"/>
                    <a:pt x="1343025" y="251616"/>
                    <a:pt x="1343025" y="230591"/>
                  </a:cubicBezTo>
                  <a:cubicBezTo>
                    <a:pt x="1343025" y="209020"/>
                    <a:pt x="1346643" y="190589"/>
                    <a:pt x="1353879" y="175298"/>
                  </a:cubicBezTo>
                  <a:cubicBezTo>
                    <a:pt x="1361115" y="160007"/>
                    <a:pt x="1371354" y="148130"/>
                    <a:pt x="1384597" y="139665"/>
                  </a:cubicBezTo>
                  <a:cubicBezTo>
                    <a:pt x="1397840" y="131201"/>
                    <a:pt x="1413336" y="126968"/>
                    <a:pt x="1431084" y="126968"/>
                  </a:cubicBezTo>
                  <a:cubicBezTo>
                    <a:pt x="1448559" y="126968"/>
                    <a:pt x="1463645" y="131269"/>
                    <a:pt x="1476342" y="139870"/>
                  </a:cubicBezTo>
                  <a:cubicBezTo>
                    <a:pt x="1482691" y="144170"/>
                    <a:pt x="1487998" y="149205"/>
                    <a:pt x="1492264" y="154973"/>
                  </a:cubicBezTo>
                  <a:lnTo>
                    <a:pt x="1497435" y="165397"/>
                  </a:lnTo>
                  <a:lnTo>
                    <a:pt x="1497435" y="105670"/>
                  </a:lnTo>
                  <a:lnTo>
                    <a:pt x="1418797" y="105670"/>
                  </a:lnTo>
                  <a:lnTo>
                    <a:pt x="1418797" y="75771"/>
                  </a:lnTo>
                  <a:lnTo>
                    <a:pt x="1497435" y="75771"/>
                  </a:lnTo>
                  <a:close/>
                  <a:moveTo>
                    <a:pt x="316268" y="41777"/>
                  </a:moveTo>
                  <a:lnTo>
                    <a:pt x="357635" y="41777"/>
                  </a:lnTo>
                  <a:lnTo>
                    <a:pt x="357635" y="163279"/>
                  </a:lnTo>
                  <a:lnTo>
                    <a:pt x="363472" y="153130"/>
                  </a:lnTo>
                  <a:cubicBezTo>
                    <a:pt x="368182" y="147362"/>
                    <a:pt x="373745" y="142532"/>
                    <a:pt x="380162" y="138641"/>
                  </a:cubicBezTo>
                  <a:cubicBezTo>
                    <a:pt x="392996" y="130859"/>
                    <a:pt x="407740" y="126968"/>
                    <a:pt x="424396" y="126968"/>
                  </a:cubicBezTo>
                  <a:cubicBezTo>
                    <a:pt x="440233" y="126968"/>
                    <a:pt x="453408" y="129904"/>
                    <a:pt x="463920" y="135774"/>
                  </a:cubicBezTo>
                  <a:cubicBezTo>
                    <a:pt x="474433" y="141645"/>
                    <a:pt x="482283" y="150519"/>
                    <a:pt x="487471" y="162397"/>
                  </a:cubicBezTo>
                  <a:cubicBezTo>
                    <a:pt x="492659" y="174274"/>
                    <a:pt x="495253" y="189224"/>
                    <a:pt x="495253" y="207245"/>
                  </a:cubicBezTo>
                  <a:lnTo>
                    <a:pt x="495253" y="330527"/>
                  </a:lnTo>
                  <a:lnTo>
                    <a:pt x="453886" y="330527"/>
                  </a:lnTo>
                  <a:lnTo>
                    <a:pt x="453886" y="209703"/>
                  </a:lnTo>
                  <a:cubicBezTo>
                    <a:pt x="453886" y="198234"/>
                    <a:pt x="452384" y="188882"/>
                    <a:pt x="449380" y="181647"/>
                  </a:cubicBezTo>
                  <a:cubicBezTo>
                    <a:pt x="446377" y="174411"/>
                    <a:pt x="441872" y="169018"/>
                    <a:pt x="435864" y="165468"/>
                  </a:cubicBezTo>
                  <a:cubicBezTo>
                    <a:pt x="429857" y="161919"/>
                    <a:pt x="422076" y="160144"/>
                    <a:pt x="412518" y="160144"/>
                  </a:cubicBezTo>
                  <a:cubicBezTo>
                    <a:pt x="401596" y="160144"/>
                    <a:pt x="391972" y="162465"/>
                    <a:pt x="383644" y="167107"/>
                  </a:cubicBezTo>
                  <a:cubicBezTo>
                    <a:pt x="375316" y="171749"/>
                    <a:pt x="368899" y="178438"/>
                    <a:pt x="364393" y="187176"/>
                  </a:cubicBezTo>
                  <a:cubicBezTo>
                    <a:pt x="359888" y="195913"/>
                    <a:pt x="357635" y="206016"/>
                    <a:pt x="357635" y="217484"/>
                  </a:cubicBezTo>
                  <a:lnTo>
                    <a:pt x="357635" y="330527"/>
                  </a:lnTo>
                  <a:lnTo>
                    <a:pt x="316268" y="330527"/>
                  </a:lnTo>
                  <a:close/>
                  <a:moveTo>
                    <a:pt x="15974" y="41777"/>
                  </a:moveTo>
                  <a:lnTo>
                    <a:pt x="48330" y="41777"/>
                  </a:lnTo>
                  <a:lnTo>
                    <a:pt x="213799" y="260087"/>
                  </a:lnTo>
                  <a:lnTo>
                    <a:pt x="213799" y="41777"/>
                  </a:lnTo>
                  <a:lnTo>
                    <a:pt x="253118" y="41777"/>
                  </a:lnTo>
                  <a:lnTo>
                    <a:pt x="253118" y="330527"/>
                  </a:lnTo>
                  <a:lnTo>
                    <a:pt x="221581" y="330527"/>
                  </a:lnTo>
                  <a:lnTo>
                    <a:pt x="55293" y="111136"/>
                  </a:lnTo>
                  <a:lnTo>
                    <a:pt x="55293" y="330527"/>
                  </a:lnTo>
                  <a:lnTo>
                    <a:pt x="15974" y="330527"/>
                  </a:lnTo>
                  <a:close/>
                  <a:moveTo>
                    <a:pt x="7780182" y="41367"/>
                  </a:moveTo>
                  <a:lnTo>
                    <a:pt x="7828102" y="41367"/>
                  </a:lnTo>
                  <a:lnTo>
                    <a:pt x="7828511" y="84373"/>
                  </a:lnTo>
                  <a:lnTo>
                    <a:pt x="7780182" y="83963"/>
                  </a:lnTo>
                  <a:close/>
                  <a:moveTo>
                    <a:pt x="5484657" y="41367"/>
                  </a:moveTo>
                  <a:lnTo>
                    <a:pt x="5532577" y="41367"/>
                  </a:lnTo>
                  <a:lnTo>
                    <a:pt x="5532986" y="84373"/>
                  </a:lnTo>
                  <a:lnTo>
                    <a:pt x="5484657" y="83963"/>
                  </a:lnTo>
                  <a:close/>
                  <a:moveTo>
                    <a:pt x="3160557" y="41367"/>
                  </a:moveTo>
                  <a:lnTo>
                    <a:pt x="3208477" y="41367"/>
                  </a:lnTo>
                  <a:lnTo>
                    <a:pt x="3208887" y="84373"/>
                  </a:lnTo>
                  <a:lnTo>
                    <a:pt x="3160557" y="83963"/>
                  </a:lnTo>
                  <a:close/>
                  <a:moveTo>
                    <a:pt x="1588932" y="41367"/>
                  </a:moveTo>
                  <a:lnTo>
                    <a:pt x="1636853" y="41367"/>
                  </a:lnTo>
                  <a:lnTo>
                    <a:pt x="1637263" y="84373"/>
                  </a:lnTo>
                  <a:lnTo>
                    <a:pt x="1588932" y="83963"/>
                  </a:lnTo>
                  <a:close/>
                  <a:moveTo>
                    <a:pt x="4012873" y="37681"/>
                  </a:moveTo>
                  <a:lnTo>
                    <a:pt x="4050554" y="37681"/>
                  </a:lnTo>
                  <a:lnTo>
                    <a:pt x="4095607" y="104032"/>
                  </a:lnTo>
                  <a:lnTo>
                    <a:pt x="4068166" y="104032"/>
                  </a:lnTo>
                  <a:lnTo>
                    <a:pt x="4031713" y="61846"/>
                  </a:lnTo>
                  <a:lnTo>
                    <a:pt x="3995261" y="104032"/>
                  </a:lnTo>
                  <a:lnTo>
                    <a:pt x="3967820" y="104032"/>
                  </a:lnTo>
                  <a:close/>
                  <a:moveTo>
                    <a:pt x="3327073" y="37681"/>
                  </a:moveTo>
                  <a:lnTo>
                    <a:pt x="3364754" y="37681"/>
                  </a:lnTo>
                  <a:lnTo>
                    <a:pt x="3409807" y="104032"/>
                  </a:lnTo>
                  <a:lnTo>
                    <a:pt x="3382366" y="104032"/>
                  </a:lnTo>
                  <a:lnTo>
                    <a:pt x="3345914" y="61846"/>
                  </a:lnTo>
                  <a:lnTo>
                    <a:pt x="3309462" y="104032"/>
                  </a:lnTo>
                  <a:lnTo>
                    <a:pt x="3282020" y="104032"/>
                  </a:lnTo>
                  <a:close/>
                  <a:moveTo>
                    <a:pt x="1755449" y="37681"/>
                  </a:moveTo>
                  <a:lnTo>
                    <a:pt x="1793129" y="37681"/>
                  </a:lnTo>
                  <a:lnTo>
                    <a:pt x="1838183" y="104032"/>
                  </a:lnTo>
                  <a:lnTo>
                    <a:pt x="1810741" y="104032"/>
                  </a:lnTo>
                  <a:lnTo>
                    <a:pt x="1774289" y="61846"/>
                  </a:lnTo>
                  <a:lnTo>
                    <a:pt x="1737837" y="104032"/>
                  </a:lnTo>
                  <a:lnTo>
                    <a:pt x="1710395" y="104032"/>
                  </a:lnTo>
                  <a:close/>
                  <a:moveTo>
                    <a:pt x="690782" y="29899"/>
                  </a:moveTo>
                  <a:lnTo>
                    <a:pt x="712489" y="31128"/>
                  </a:lnTo>
                  <a:cubicBezTo>
                    <a:pt x="711124" y="49422"/>
                    <a:pt x="706551" y="63552"/>
                    <a:pt x="698769" y="73519"/>
                  </a:cubicBezTo>
                  <a:cubicBezTo>
                    <a:pt x="690987" y="83485"/>
                    <a:pt x="681089" y="88468"/>
                    <a:pt x="669075" y="88468"/>
                  </a:cubicBezTo>
                  <a:cubicBezTo>
                    <a:pt x="663340" y="88468"/>
                    <a:pt x="657948" y="87171"/>
                    <a:pt x="652896" y="84577"/>
                  </a:cubicBezTo>
                  <a:cubicBezTo>
                    <a:pt x="647845" y="81983"/>
                    <a:pt x="642179" y="77956"/>
                    <a:pt x="635899" y="72495"/>
                  </a:cubicBezTo>
                  <a:cubicBezTo>
                    <a:pt x="630438" y="67307"/>
                    <a:pt x="625864" y="63826"/>
                    <a:pt x="622178" y="62051"/>
                  </a:cubicBezTo>
                  <a:cubicBezTo>
                    <a:pt x="618492" y="60276"/>
                    <a:pt x="615011" y="59388"/>
                    <a:pt x="611734" y="59388"/>
                  </a:cubicBezTo>
                  <a:cubicBezTo>
                    <a:pt x="605181" y="59388"/>
                    <a:pt x="599856" y="61982"/>
                    <a:pt x="595761" y="67170"/>
                  </a:cubicBezTo>
                  <a:cubicBezTo>
                    <a:pt x="591665" y="72358"/>
                    <a:pt x="588934" y="80004"/>
                    <a:pt x="587569" y="90107"/>
                  </a:cubicBezTo>
                  <a:lnTo>
                    <a:pt x="565452" y="88468"/>
                  </a:lnTo>
                  <a:cubicBezTo>
                    <a:pt x="567090" y="70174"/>
                    <a:pt x="571800" y="56044"/>
                    <a:pt x="579582" y="46077"/>
                  </a:cubicBezTo>
                  <a:cubicBezTo>
                    <a:pt x="587364" y="36111"/>
                    <a:pt x="597399" y="31128"/>
                    <a:pt x="609686" y="31128"/>
                  </a:cubicBezTo>
                  <a:cubicBezTo>
                    <a:pt x="614874" y="31128"/>
                    <a:pt x="619789" y="32288"/>
                    <a:pt x="624431" y="34609"/>
                  </a:cubicBezTo>
                  <a:cubicBezTo>
                    <a:pt x="629073" y="36930"/>
                    <a:pt x="634943" y="41094"/>
                    <a:pt x="642043" y="47101"/>
                  </a:cubicBezTo>
                  <a:cubicBezTo>
                    <a:pt x="647777" y="52289"/>
                    <a:pt x="652350" y="55839"/>
                    <a:pt x="655763" y="57750"/>
                  </a:cubicBezTo>
                  <a:cubicBezTo>
                    <a:pt x="659176" y="59662"/>
                    <a:pt x="662658" y="60617"/>
                    <a:pt x="666208" y="60617"/>
                  </a:cubicBezTo>
                  <a:cubicBezTo>
                    <a:pt x="673034" y="60617"/>
                    <a:pt x="678426" y="57955"/>
                    <a:pt x="682386" y="52630"/>
                  </a:cubicBezTo>
                  <a:cubicBezTo>
                    <a:pt x="686345" y="47306"/>
                    <a:pt x="689144" y="39729"/>
                    <a:pt x="690782" y="29899"/>
                  </a:cubicBezTo>
                  <a:close/>
                  <a:moveTo>
                    <a:pt x="7571651" y="21298"/>
                  </a:moveTo>
                  <a:lnTo>
                    <a:pt x="7613837" y="21298"/>
                  </a:lnTo>
                  <a:lnTo>
                    <a:pt x="7656024" y="104032"/>
                  </a:lnTo>
                  <a:lnTo>
                    <a:pt x="7627353" y="104032"/>
                  </a:lnTo>
                  <a:close/>
                  <a:moveTo>
                    <a:pt x="5651173" y="21298"/>
                  </a:moveTo>
                  <a:lnTo>
                    <a:pt x="5688854" y="21298"/>
                  </a:lnTo>
                  <a:lnTo>
                    <a:pt x="5733907" y="104032"/>
                  </a:lnTo>
                  <a:lnTo>
                    <a:pt x="5706465" y="104032"/>
                  </a:lnTo>
                  <a:lnTo>
                    <a:pt x="5670014" y="46692"/>
                  </a:lnTo>
                  <a:lnTo>
                    <a:pt x="5633561" y="104032"/>
                  </a:lnTo>
                  <a:lnTo>
                    <a:pt x="5606120" y="104032"/>
                  </a:lnTo>
                  <a:close/>
                  <a:moveTo>
                    <a:pt x="4527632" y="21298"/>
                  </a:moveTo>
                  <a:lnTo>
                    <a:pt x="4565314" y="21298"/>
                  </a:lnTo>
                  <a:lnTo>
                    <a:pt x="4610367" y="104032"/>
                  </a:lnTo>
                  <a:lnTo>
                    <a:pt x="4582925" y="104032"/>
                  </a:lnTo>
                  <a:lnTo>
                    <a:pt x="4546473" y="46692"/>
                  </a:lnTo>
                  <a:lnTo>
                    <a:pt x="4510021" y="104032"/>
                  </a:lnTo>
                  <a:lnTo>
                    <a:pt x="4482579" y="104032"/>
                  </a:lnTo>
                  <a:close/>
                  <a:moveTo>
                    <a:pt x="6377730" y="18021"/>
                  </a:moveTo>
                  <a:cubicBezTo>
                    <a:pt x="6390836" y="18021"/>
                    <a:pt x="6401076" y="20479"/>
                    <a:pt x="6408448" y="25394"/>
                  </a:cubicBezTo>
                  <a:cubicBezTo>
                    <a:pt x="6415820" y="30309"/>
                    <a:pt x="6419507" y="37408"/>
                    <a:pt x="6419507" y="46692"/>
                  </a:cubicBezTo>
                  <a:cubicBezTo>
                    <a:pt x="6419507" y="53518"/>
                    <a:pt x="6417937" y="59047"/>
                    <a:pt x="6414797" y="63279"/>
                  </a:cubicBezTo>
                  <a:cubicBezTo>
                    <a:pt x="6411657" y="67512"/>
                    <a:pt x="6408107" y="71130"/>
                    <a:pt x="6404148" y="74133"/>
                  </a:cubicBezTo>
                  <a:cubicBezTo>
                    <a:pt x="6400189" y="77137"/>
                    <a:pt x="6396639" y="80345"/>
                    <a:pt x="6393498" y="83758"/>
                  </a:cubicBezTo>
                  <a:cubicBezTo>
                    <a:pt x="6390359" y="87171"/>
                    <a:pt x="6388789" y="91745"/>
                    <a:pt x="6388789" y="97479"/>
                  </a:cubicBezTo>
                  <a:lnTo>
                    <a:pt x="6388789" y="103623"/>
                  </a:lnTo>
                  <a:lnTo>
                    <a:pt x="6362576" y="103623"/>
                  </a:lnTo>
                  <a:lnTo>
                    <a:pt x="6362576" y="95431"/>
                  </a:lnTo>
                  <a:cubicBezTo>
                    <a:pt x="6362576" y="89424"/>
                    <a:pt x="6363804" y="84441"/>
                    <a:pt x="6366262" y="80482"/>
                  </a:cubicBezTo>
                  <a:cubicBezTo>
                    <a:pt x="6368719" y="76522"/>
                    <a:pt x="6371518" y="73109"/>
                    <a:pt x="6374658" y="70242"/>
                  </a:cubicBezTo>
                  <a:cubicBezTo>
                    <a:pt x="6377798" y="67375"/>
                    <a:pt x="6380597" y="64508"/>
                    <a:pt x="6383054" y="61641"/>
                  </a:cubicBezTo>
                  <a:cubicBezTo>
                    <a:pt x="6385512" y="58774"/>
                    <a:pt x="6386741" y="55429"/>
                    <a:pt x="6386741" y="51607"/>
                  </a:cubicBezTo>
                  <a:cubicBezTo>
                    <a:pt x="6386741" y="48057"/>
                    <a:pt x="6385307" y="45326"/>
                    <a:pt x="6382440" y="43415"/>
                  </a:cubicBezTo>
                  <a:cubicBezTo>
                    <a:pt x="6379573" y="41504"/>
                    <a:pt x="6375136" y="40548"/>
                    <a:pt x="6369129" y="40548"/>
                  </a:cubicBezTo>
                  <a:cubicBezTo>
                    <a:pt x="6364761" y="40548"/>
                    <a:pt x="6360596" y="41026"/>
                    <a:pt x="6356637" y="41982"/>
                  </a:cubicBezTo>
                  <a:cubicBezTo>
                    <a:pt x="6352678" y="42937"/>
                    <a:pt x="6348377" y="44644"/>
                    <a:pt x="6343735" y="47101"/>
                  </a:cubicBezTo>
                  <a:lnTo>
                    <a:pt x="6337182" y="27442"/>
                  </a:lnTo>
                  <a:cubicBezTo>
                    <a:pt x="6342643" y="24165"/>
                    <a:pt x="6348787" y="21776"/>
                    <a:pt x="6355613" y="20274"/>
                  </a:cubicBezTo>
                  <a:cubicBezTo>
                    <a:pt x="6362439" y="18772"/>
                    <a:pt x="6369812" y="18021"/>
                    <a:pt x="6377730" y="18021"/>
                  </a:cubicBezTo>
                  <a:close/>
                  <a:moveTo>
                    <a:pt x="4042772" y="0"/>
                  </a:moveTo>
                  <a:lnTo>
                    <a:pt x="4079634" y="0"/>
                  </a:lnTo>
                  <a:lnTo>
                    <a:pt x="4114448" y="61436"/>
                  </a:lnTo>
                  <a:lnTo>
                    <a:pt x="4089054" y="61436"/>
                  </a:lnTo>
                  <a:close/>
                  <a:moveTo>
                    <a:pt x="3422095" y="0"/>
                  </a:moveTo>
                  <a:lnTo>
                    <a:pt x="3458957" y="0"/>
                  </a:lnTo>
                  <a:lnTo>
                    <a:pt x="3412265" y="61436"/>
                  </a:lnTo>
                  <a:lnTo>
                    <a:pt x="3387281" y="61436"/>
                  </a:lnTo>
                  <a:close/>
                  <a:moveTo>
                    <a:pt x="1785347" y="0"/>
                  </a:moveTo>
                  <a:lnTo>
                    <a:pt x="1822209" y="0"/>
                  </a:lnTo>
                  <a:lnTo>
                    <a:pt x="1857023" y="61436"/>
                  </a:lnTo>
                  <a:lnTo>
                    <a:pt x="1831630" y="61436"/>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vi-VN" sz="3200" dirty="0">
                <a:solidFill>
                  <a:srgbClr val="FF0000"/>
                </a:solidFill>
                <a:latin typeface="Nunito Sans Normal SemiBold" pitchFamily="2" charset="0"/>
              </a:endParaRPr>
            </a:p>
          </p:txBody>
        </p:sp>
      </p:grpSp>
    </p:spTree>
    <p:extLst>
      <p:ext uri="{BB962C8B-B14F-4D97-AF65-F5344CB8AC3E}">
        <p14:creationId xmlns:p14="http://schemas.microsoft.com/office/powerpoint/2010/main" val="1184680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7426" y="167426"/>
            <a:ext cx="8809149" cy="6529588"/>
          </a:xfrm>
          <a:prstGeom prst="roundRect">
            <a:avLst>
              <a:gd name="adj" fmla="val 858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Freeform 15"/>
          <p:cNvSpPr/>
          <p:nvPr/>
        </p:nvSpPr>
        <p:spPr>
          <a:xfrm>
            <a:off x="1001996" y="624352"/>
            <a:ext cx="4529398" cy="651309"/>
          </a:xfrm>
          <a:custGeom>
            <a:avLst/>
            <a:gdLst/>
            <a:ahLst/>
            <a:cxnLst/>
            <a:rect l="l" t="t" r="r" b="b"/>
            <a:pathLst>
              <a:path w="4529398" h="651309">
                <a:moveTo>
                  <a:pt x="2227585" y="525400"/>
                </a:moveTo>
                <a:cubicBezTo>
                  <a:pt x="2244551" y="525400"/>
                  <a:pt x="2259062" y="531612"/>
                  <a:pt x="2271117" y="544035"/>
                </a:cubicBezTo>
                <a:cubicBezTo>
                  <a:pt x="2283172" y="556458"/>
                  <a:pt x="2289200" y="571175"/>
                  <a:pt x="2289200" y="588187"/>
                </a:cubicBezTo>
                <a:cubicBezTo>
                  <a:pt x="2289200" y="605645"/>
                  <a:pt x="2283116" y="620530"/>
                  <a:pt x="2270949" y="632842"/>
                </a:cubicBezTo>
                <a:cubicBezTo>
                  <a:pt x="2258783" y="645153"/>
                  <a:pt x="2243993" y="651309"/>
                  <a:pt x="2226580" y="651309"/>
                </a:cubicBezTo>
                <a:cubicBezTo>
                  <a:pt x="2208944" y="651309"/>
                  <a:pt x="2194043" y="645153"/>
                  <a:pt x="2181876" y="632842"/>
                </a:cubicBezTo>
                <a:cubicBezTo>
                  <a:pt x="2169709" y="620530"/>
                  <a:pt x="2163626" y="605534"/>
                  <a:pt x="2163626" y="587852"/>
                </a:cubicBezTo>
                <a:cubicBezTo>
                  <a:pt x="2163626" y="570167"/>
                  <a:pt x="2169877" y="555337"/>
                  <a:pt x="2182378" y="543362"/>
                </a:cubicBezTo>
                <a:cubicBezTo>
                  <a:pt x="2194880" y="531388"/>
                  <a:pt x="2209949" y="525400"/>
                  <a:pt x="2227585" y="525400"/>
                </a:cubicBezTo>
                <a:close/>
                <a:moveTo>
                  <a:pt x="1075543" y="525400"/>
                </a:moveTo>
                <a:cubicBezTo>
                  <a:pt x="1092510" y="525400"/>
                  <a:pt x="1107021" y="531612"/>
                  <a:pt x="1119076" y="544035"/>
                </a:cubicBezTo>
                <a:cubicBezTo>
                  <a:pt x="1131131" y="556458"/>
                  <a:pt x="1137158" y="571175"/>
                  <a:pt x="1137158" y="588187"/>
                </a:cubicBezTo>
                <a:cubicBezTo>
                  <a:pt x="1137158" y="605645"/>
                  <a:pt x="1131075" y="620530"/>
                  <a:pt x="1118908" y="632842"/>
                </a:cubicBezTo>
                <a:cubicBezTo>
                  <a:pt x="1106742" y="645153"/>
                  <a:pt x="1091952" y="651309"/>
                  <a:pt x="1074539" y="651309"/>
                </a:cubicBezTo>
                <a:cubicBezTo>
                  <a:pt x="1056903" y="651309"/>
                  <a:pt x="1042001" y="645153"/>
                  <a:pt x="1029835" y="632842"/>
                </a:cubicBezTo>
                <a:cubicBezTo>
                  <a:pt x="1017668" y="620530"/>
                  <a:pt x="1011585" y="605534"/>
                  <a:pt x="1011585" y="587852"/>
                </a:cubicBezTo>
                <a:cubicBezTo>
                  <a:pt x="1011585" y="570167"/>
                  <a:pt x="1017835" y="555337"/>
                  <a:pt x="1030337" y="543362"/>
                </a:cubicBezTo>
                <a:cubicBezTo>
                  <a:pt x="1042838" y="531388"/>
                  <a:pt x="1057907" y="525400"/>
                  <a:pt x="1075543" y="525400"/>
                </a:cubicBezTo>
                <a:close/>
                <a:moveTo>
                  <a:pt x="1924050" y="220340"/>
                </a:moveTo>
                <a:cubicBezTo>
                  <a:pt x="1922487" y="230162"/>
                  <a:pt x="1917353" y="235074"/>
                  <a:pt x="1908646" y="235074"/>
                </a:cubicBezTo>
                <a:cubicBezTo>
                  <a:pt x="1906190" y="235074"/>
                  <a:pt x="1900777" y="233455"/>
                  <a:pt x="1892405" y="230218"/>
                </a:cubicBezTo>
                <a:cubicBezTo>
                  <a:pt x="1884034" y="226981"/>
                  <a:pt x="1877169" y="225363"/>
                  <a:pt x="1871811" y="225363"/>
                </a:cubicBezTo>
                <a:cubicBezTo>
                  <a:pt x="1857524" y="225363"/>
                  <a:pt x="1846138" y="231279"/>
                  <a:pt x="1837655" y="243110"/>
                </a:cubicBezTo>
                <a:cubicBezTo>
                  <a:pt x="1829842" y="253826"/>
                  <a:pt x="1825935" y="266551"/>
                  <a:pt x="1825935" y="281285"/>
                </a:cubicBezTo>
                <a:cubicBezTo>
                  <a:pt x="1825935" y="299367"/>
                  <a:pt x="1830511" y="314436"/>
                  <a:pt x="1839664" y="326491"/>
                </a:cubicBezTo>
                <a:cubicBezTo>
                  <a:pt x="1849710" y="339663"/>
                  <a:pt x="1863440" y="346248"/>
                  <a:pt x="1880852" y="346248"/>
                </a:cubicBezTo>
                <a:cubicBezTo>
                  <a:pt x="1893354" y="346248"/>
                  <a:pt x="1904070" y="342900"/>
                  <a:pt x="1912999" y="336202"/>
                </a:cubicBezTo>
                <a:cubicBezTo>
                  <a:pt x="1919027" y="331514"/>
                  <a:pt x="1926506" y="322808"/>
                  <a:pt x="1935435" y="310083"/>
                </a:cubicBezTo>
                <a:cubicBezTo>
                  <a:pt x="1931194" y="279722"/>
                  <a:pt x="1927398" y="249808"/>
                  <a:pt x="1924050" y="220340"/>
                </a:cubicBezTo>
                <a:close/>
                <a:moveTo>
                  <a:pt x="3344056" y="200583"/>
                </a:moveTo>
                <a:cubicBezTo>
                  <a:pt x="3348744" y="208173"/>
                  <a:pt x="3352986" y="215875"/>
                  <a:pt x="3356781" y="223688"/>
                </a:cubicBezTo>
                <a:cubicBezTo>
                  <a:pt x="3360576" y="217214"/>
                  <a:pt x="3362585" y="211745"/>
                  <a:pt x="3362809" y="207280"/>
                </a:cubicBezTo>
                <a:cubicBezTo>
                  <a:pt x="3355442" y="206164"/>
                  <a:pt x="3349191" y="203931"/>
                  <a:pt x="3344056" y="200583"/>
                </a:cubicBezTo>
                <a:close/>
                <a:moveTo>
                  <a:pt x="402022" y="159060"/>
                </a:moveTo>
                <a:cubicBezTo>
                  <a:pt x="419211" y="159283"/>
                  <a:pt x="427806" y="168677"/>
                  <a:pt x="427806" y="187241"/>
                </a:cubicBezTo>
                <a:cubicBezTo>
                  <a:pt x="427806" y="195068"/>
                  <a:pt x="425685" y="207592"/>
                  <a:pt x="421444" y="224813"/>
                </a:cubicBezTo>
                <a:cubicBezTo>
                  <a:pt x="414077" y="254557"/>
                  <a:pt x="410393" y="276026"/>
                  <a:pt x="410393" y="289222"/>
                </a:cubicBezTo>
                <a:cubicBezTo>
                  <a:pt x="410393" y="304430"/>
                  <a:pt x="414077" y="316955"/>
                  <a:pt x="421444" y="326795"/>
                </a:cubicBezTo>
                <a:cubicBezTo>
                  <a:pt x="429704" y="337755"/>
                  <a:pt x="441201" y="343234"/>
                  <a:pt x="455935" y="343234"/>
                </a:cubicBezTo>
                <a:cubicBezTo>
                  <a:pt x="471115" y="343234"/>
                  <a:pt x="482947" y="337632"/>
                  <a:pt x="491430" y="326429"/>
                </a:cubicBezTo>
                <a:cubicBezTo>
                  <a:pt x="499244" y="316125"/>
                  <a:pt x="503151" y="303129"/>
                  <a:pt x="503151" y="287443"/>
                </a:cubicBezTo>
                <a:cubicBezTo>
                  <a:pt x="503151" y="275119"/>
                  <a:pt x="500583" y="257307"/>
                  <a:pt x="495449" y="234006"/>
                </a:cubicBezTo>
                <a:cubicBezTo>
                  <a:pt x="490761" y="212945"/>
                  <a:pt x="488417" y="198493"/>
                  <a:pt x="488417" y="190652"/>
                </a:cubicBezTo>
                <a:cubicBezTo>
                  <a:pt x="488417" y="169590"/>
                  <a:pt x="496788" y="159060"/>
                  <a:pt x="513531" y="159060"/>
                </a:cubicBezTo>
                <a:cubicBezTo>
                  <a:pt x="530498" y="159060"/>
                  <a:pt x="548357" y="175280"/>
                  <a:pt x="567109" y="207720"/>
                </a:cubicBezTo>
                <a:cubicBezTo>
                  <a:pt x="588541" y="244854"/>
                  <a:pt x="599256" y="282551"/>
                  <a:pt x="599256" y="320809"/>
                </a:cubicBezTo>
                <a:cubicBezTo>
                  <a:pt x="599256" y="353472"/>
                  <a:pt x="590885" y="383449"/>
                  <a:pt x="574142" y="410741"/>
                </a:cubicBezTo>
                <a:cubicBezTo>
                  <a:pt x="548469" y="452801"/>
                  <a:pt x="508955" y="473831"/>
                  <a:pt x="455600" y="473831"/>
                </a:cubicBezTo>
                <a:cubicBezTo>
                  <a:pt x="410728" y="473831"/>
                  <a:pt x="375344" y="456736"/>
                  <a:pt x="349448" y="422545"/>
                </a:cubicBezTo>
                <a:cubicBezTo>
                  <a:pt x="327571" y="393492"/>
                  <a:pt x="316632" y="358070"/>
                  <a:pt x="316632" y="316278"/>
                </a:cubicBezTo>
                <a:cubicBezTo>
                  <a:pt x="316632" y="273593"/>
                  <a:pt x="329356" y="232920"/>
                  <a:pt x="354806" y="194257"/>
                </a:cubicBezTo>
                <a:cubicBezTo>
                  <a:pt x="370433" y="170569"/>
                  <a:pt x="386172" y="158836"/>
                  <a:pt x="402022" y="159060"/>
                </a:cubicBezTo>
                <a:close/>
                <a:moveTo>
                  <a:pt x="2546598" y="158725"/>
                </a:moveTo>
                <a:cubicBezTo>
                  <a:pt x="2564011" y="158725"/>
                  <a:pt x="2572717" y="164417"/>
                  <a:pt x="2572717" y="175803"/>
                </a:cubicBezTo>
                <a:cubicBezTo>
                  <a:pt x="2572717" y="177142"/>
                  <a:pt x="2572606" y="178928"/>
                  <a:pt x="2572382" y="181161"/>
                </a:cubicBezTo>
                <a:cubicBezTo>
                  <a:pt x="2583768" y="167096"/>
                  <a:pt x="2597944" y="160064"/>
                  <a:pt x="2614910" y="160064"/>
                </a:cubicBezTo>
                <a:cubicBezTo>
                  <a:pt x="2629644" y="160064"/>
                  <a:pt x="2642034" y="166315"/>
                  <a:pt x="2652080" y="178817"/>
                </a:cubicBezTo>
                <a:cubicBezTo>
                  <a:pt x="2661456" y="190425"/>
                  <a:pt x="2666144" y="203820"/>
                  <a:pt x="2666144" y="219000"/>
                </a:cubicBezTo>
                <a:cubicBezTo>
                  <a:pt x="2666144" y="234627"/>
                  <a:pt x="2660898" y="248189"/>
                  <a:pt x="2650406" y="259686"/>
                </a:cubicBezTo>
                <a:cubicBezTo>
                  <a:pt x="2639913" y="271183"/>
                  <a:pt x="2626853" y="276932"/>
                  <a:pt x="2611227" y="276932"/>
                </a:cubicBezTo>
                <a:cubicBezTo>
                  <a:pt x="2596046" y="276932"/>
                  <a:pt x="2583768" y="270904"/>
                  <a:pt x="2574392" y="258849"/>
                </a:cubicBezTo>
                <a:cubicBezTo>
                  <a:pt x="2565685" y="247687"/>
                  <a:pt x="2561332" y="234292"/>
                  <a:pt x="2561332" y="218665"/>
                </a:cubicBezTo>
                <a:cubicBezTo>
                  <a:pt x="2561332" y="211298"/>
                  <a:pt x="2563229" y="202480"/>
                  <a:pt x="2567025" y="192211"/>
                </a:cubicBezTo>
                <a:cubicBezTo>
                  <a:pt x="2549165" y="211633"/>
                  <a:pt x="2536998" y="226590"/>
                  <a:pt x="2530524" y="237083"/>
                </a:cubicBezTo>
                <a:cubicBezTo>
                  <a:pt x="2519809" y="254496"/>
                  <a:pt x="2514451" y="272578"/>
                  <a:pt x="2514451" y="291331"/>
                </a:cubicBezTo>
                <a:cubicBezTo>
                  <a:pt x="2514451" y="311869"/>
                  <a:pt x="2520869" y="329393"/>
                  <a:pt x="2533706" y="343904"/>
                </a:cubicBezTo>
                <a:cubicBezTo>
                  <a:pt x="2546542" y="358415"/>
                  <a:pt x="2563118" y="365670"/>
                  <a:pt x="2583433" y="365670"/>
                </a:cubicBezTo>
                <a:cubicBezTo>
                  <a:pt x="2600623" y="365670"/>
                  <a:pt x="2620268" y="359643"/>
                  <a:pt x="2642369" y="347588"/>
                </a:cubicBezTo>
                <a:cubicBezTo>
                  <a:pt x="2648173" y="344462"/>
                  <a:pt x="2652861" y="342900"/>
                  <a:pt x="2656433" y="342900"/>
                </a:cubicBezTo>
                <a:cubicBezTo>
                  <a:pt x="2666702" y="342900"/>
                  <a:pt x="2671837" y="350936"/>
                  <a:pt x="2671837" y="367010"/>
                </a:cubicBezTo>
                <a:cubicBezTo>
                  <a:pt x="2671837" y="386209"/>
                  <a:pt x="2664916" y="404738"/>
                  <a:pt x="2651075" y="422597"/>
                </a:cubicBezTo>
                <a:cubicBezTo>
                  <a:pt x="2638574" y="438671"/>
                  <a:pt x="2623058" y="451284"/>
                  <a:pt x="2604529" y="460437"/>
                </a:cubicBezTo>
                <a:cubicBezTo>
                  <a:pt x="2584661" y="470259"/>
                  <a:pt x="2562895" y="475171"/>
                  <a:pt x="2539231" y="475171"/>
                </a:cubicBezTo>
                <a:cubicBezTo>
                  <a:pt x="2499494" y="475171"/>
                  <a:pt x="2466789" y="461330"/>
                  <a:pt x="2441116" y="433648"/>
                </a:cubicBezTo>
                <a:cubicBezTo>
                  <a:pt x="2415443" y="405966"/>
                  <a:pt x="2402607" y="372144"/>
                  <a:pt x="2402607" y="332184"/>
                </a:cubicBezTo>
                <a:cubicBezTo>
                  <a:pt x="2402607" y="275481"/>
                  <a:pt x="2424484" y="228935"/>
                  <a:pt x="2468240" y="192546"/>
                </a:cubicBezTo>
                <a:cubicBezTo>
                  <a:pt x="2495475" y="169999"/>
                  <a:pt x="2521595" y="158725"/>
                  <a:pt x="2546598" y="158725"/>
                </a:cubicBezTo>
                <a:close/>
                <a:moveTo>
                  <a:pt x="1101328" y="157385"/>
                </a:moveTo>
                <a:cubicBezTo>
                  <a:pt x="1127894" y="157385"/>
                  <a:pt x="1149772" y="164083"/>
                  <a:pt x="1166961" y="177477"/>
                </a:cubicBezTo>
                <a:cubicBezTo>
                  <a:pt x="1186160" y="192211"/>
                  <a:pt x="1195759" y="212415"/>
                  <a:pt x="1195759" y="238087"/>
                </a:cubicBezTo>
                <a:cubicBezTo>
                  <a:pt x="1195759" y="262198"/>
                  <a:pt x="1185713" y="283071"/>
                  <a:pt x="1165622" y="300707"/>
                </a:cubicBezTo>
                <a:cubicBezTo>
                  <a:pt x="1146423" y="317673"/>
                  <a:pt x="1124545" y="326156"/>
                  <a:pt x="1099989" y="326156"/>
                </a:cubicBezTo>
                <a:cubicBezTo>
                  <a:pt x="1091952" y="326156"/>
                  <a:pt x="1084696" y="324371"/>
                  <a:pt x="1078222" y="320799"/>
                </a:cubicBezTo>
                <a:cubicBezTo>
                  <a:pt x="1070186" y="316780"/>
                  <a:pt x="1066167" y="311088"/>
                  <a:pt x="1066167" y="303721"/>
                </a:cubicBezTo>
                <a:cubicBezTo>
                  <a:pt x="1066167" y="299702"/>
                  <a:pt x="1070521" y="293117"/>
                  <a:pt x="1079227" y="283964"/>
                </a:cubicBezTo>
                <a:cubicBezTo>
                  <a:pt x="1095300" y="267221"/>
                  <a:pt x="1103337" y="251928"/>
                  <a:pt x="1103337" y="238087"/>
                </a:cubicBezTo>
                <a:cubicBezTo>
                  <a:pt x="1103337" y="219782"/>
                  <a:pt x="1095412" y="210517"/>
                  <a:pt x="1079562" y="210294"/>
                </a:cubicBezTo>
                <a:cubicBezTo>
                  <a:pt x="1069963" y="210071"/>
                  <a:pt x="1061144" y="214971"/>
                  <a:pt x="1053108" y="224996"/>
                </a:cubicBezTo>
                <a:cubicBezTo>
                  <a:pt x="1039267" y="241928"/>
                  <a:pt x="1032346" y="262646"/>
                  <a:pt x="1032346" y="287150"/>
                </a:cubicBezTo>
                <a:cubicBezTo>
                  <a:pt x="1032346" y="314773"/>
                  <a:pt x="1041499" y="335824"/>
                  <a:pt x="1059805" y="350303"/>
                </a:cubicBezTo>
                <a:cubicBezTo>
                  <a:pt x="1073646" y="361218"/>
                  <a:pt x="1089496" y="366675"/>
                  <a:pt x="1107356" y="366675"/>
                </a:cubicBezTo>
                <a:cubicBezTo>
                  <a:pt x="1128787" y="366675"/>
                  <a:pt x="1148767" y="361718"/>
                  <a:pt x="1167296" y="351805"/>
                </a:cubicBezTo>
                <a:cubicBezTo>
                  <a:pt x="1179574" y="345198"/>
                  <a:pt x="1187611" y="341895"/>
                  <a:pt x="1191406" y="341895"/>
                </a:cubicBezTo>
                <a:cubicBezTo>
                  <a:pt x="1200113" y="341895"/>
                  <a:pt x="1204466" y="347685"/>
                  <a:pt x="1204466" y="359266"/>
                </a:cubicBezTo>
                <a:cubicBezTo>
                  <a:pt x="1204466" y="375964"/>
                  <a:pt x="1198215" y="394223"/>
                  <a:pt x="1185713" y="414042"/>
                </a:cubicBezTo>
                <a:cubicBezTo>
                  <a:pt x="1160710" y="453902"/>
                  <a:pt x="1125103" y="473831"/>
                  <a:pt x="1078892" y="473831"/>
                </a:cubicBezTo>
                <a:cubicBezTo>
                  <a:pt x="1036476" y="473831"/>
                  <a:pt x="1002432" y="456438"/>
                  <a:pt x="976759" y="421650"/>
                </a:cubicBezTo>
                <a:cubicBezTo>
                  <a:pt x="955774" y="393326"/>
                  <a:pt x="945282" y="360321"/>
                  <a:pt x="945282" y="322635"/>
                </a:cubicBezTo>
                <a:cubicBezTo>
                  <a:pt x="945282" y="274017"/>
                  <a:pt x="962248" y="233206"/>
                  <a:pt x="996181" y="200201"/>
                </a:cubicBezTo>
                <a:cubicBezTo>
                  <a:pt x="1025649" y="171657"/>
                  <a:pt x="1060698" y="157385"/>
                  <a:pt x="1101328" y="157385"/>
                </a:cubicBezTo>
                <a:close/>
                <a:moveTo>
                  <a:pt x="4391769" y="155376"/>
                </a:moveTo>
                <a:cubicBezTo>
                  <a:pt x="4407396" y="155376"/>
                  <a:pt x="4423246" y="158390"/>
                  <a:pt x="4439320" y="164417"/>
                </a:cubicBezTo>
                <a:cubicBezTo>
                  <a:pt x="4459858" y="172231"/>
                  <a:pt x="4470127" y="182723"/>
                  <a:pt x="4470127" y="195895"/>
                </a:cubicBezTo>
                <a:cubicBezTo>
                  <a:pt x="4470127" y="208619"/>
                  <a:pt x="4464100" y="214982"/>
                  <a:pt x="4452045" y="214982"/>
                </a:cubicBezTo>
                <a:cubicBezTo>
                  <a:pt x="4448696" y="214982"/>
                  <a:pt x="4444119" y="213977"/>
                  <a:pt x="4438315" y="211968"/>
                </a:cubicBezTo>
                <a:cubicBezTo>
                  <a:pt x="4422018" y="206387"/>
                  <a:pt x="4409740" y="203597"/>
                  <a:pt x="4401480" y="203597"/>
                </a:cubicBezTo>
                <a:cubicBezTo>
                  <a:pt x="4386076" y="203597"/>
                  <a:pt x="4373686" y="210182"/>
                  <a:pt x="4364310" y="223353"/>
                </a:cubicBezTo>
                <a:cubicBezTo>
                  <a:pt x="4355827" y="234962"/>
                  <a:pt x="4351586" y="248803"/>
                  <a:pt x="4351586" y="264877"/>
                </a:cubicBezTo>
                <a:cubicBezTo>
                  <a:pt x="4351586" y="282736"/>
                  <a:pt x="4356664" y="297135"/>
                  <a:pt x="4366822" y="308074"/>
                </a:cubicBezTo>
                <a:cubicBezTo>
                  <a:pt x="4376979" y="319013"/>
                  <a:pt x="4390988" y="324482"/>
                  <a:pt x="4408847" y="324482"/>
                </a:cubicBezTo>
                <a:cubicBezTo>
                  <a:pt x="4426483" y="324482"/>
                  <a:pt x="4440380" y="319124"/>
                  <a:pt x="4450538" y="308409"/>
                </a:cubicBezTo>
                <a:cubicBezTo>
                  <a:pt x="4460695" y="297693"/>
                  <a:pt x="4465774" y="283517"/>
                  <a:pt x="4465774" y="265881"/>
                </a:cubicBezTo>
                <a:cubicBezTo>
                  <a:pt x="4465774" y="264095"/>
                  <a:pt x="4465104" y="256282"/>
                  <a:pt x="4463765" y="242441"/>
                </a:cubicBezTo>
                <a:cubicBezTo>
                  <a:pt x="4463541" y="240208"/>
                  <a:pt x="4463430" y="237529"/>
                  <a:pt x="4463430" y="234404"/>
                </a:cubicBezTo>
                <a:cubicBezTo>
                  <a:pt x="4463430" y="221679"/>
                  <a:pt x="4469569" y="215317"/>
                  <a:pt x="4481847" y="215317"/>
                </a:cubicBezTo>
                <a:cubicBezTo>
                  <a:pt x="4495019" y="215317"/>
                  <a:pt x="4505957" y="225363"/>
                  <a:pt x="4514664" y="245454"/>
                </a:cubicBezTo>
                <a:cubicBezTo>
                  <a:pt x="4524487" y="268448"/>
                  <a:pt x="4529398" y="295796"/>
                  <a:pt x="4529398" y="327496"/>
                </a:cubicBezTo>
                <a:cubicBezTo>
                  <a:pt x="4529398" y="364554"/>
                  <a:pt x="4519017" y="396813"/>
                  <a:pt x="4498256" y="424271"/>
                </a:cubicBezTo>
                <a:cubicBezTo>
                  <a:pt x="4472583" y="458204"/>
                  <a:pt x="4436752" y="475171"/>
                  <a:pt x="4390765" y="475171"/>
                </a:cubicBezTo>
                <a:cubicBezTo>
                  <a:pt x="4353930" y="475171"/>
                  <a:pt x="4323122" y="463674"/>
                  <a:pt x="4298342" y="440680"/>
                </a:cubicBezTo>
                <a:cubicBezTo>
                  <a:pt x="4266419" y="411212"/>
                  <a:pt x="4250457" y="371251"/>
                  <a:pt x="4250457" y="320799"/>
                </a:cubicBezTo>
                <a:cubicBezTo>
                  <a:pt x="4250457" y="275257"/>
                  <a:pt x="4262400" y="237083"/>
                  <a:pt x="4286287" y="206275"/>
                </a:cubicBezTo>
                <a:cubicBezTo>
                  <a:pt x="4312407" y="172566"/>
                  <a:pt x="4347567" y="155599"/>
                  <a:pt x="4391769" y="155376"/>
                </a:cubicBezTo>
                <a:close/>
                <a:moveTo>
                  <a:pt x="2229594" y="155376"/>
                </a:moveTo>
                <a:cubicBezTo>
                  <a:pt x="2245221" y="155376"/>
                  <a:pt x="2261071" y="158390"/>
                  <a:pt x="2277144" y="164417"/>
                </a:cubicBezTo>
                <a:cubicBezTo>
                  <a:pt x="2297683" y="172231"/>
                  <a:pt x="2307952" y="182723"/>
                  <a:pt x="2307952" y="195895"/>
                </a:cubicBezTo>
                <a:cubicBezTo>
                  <a:pt x="2307952" y="208619"/>
                  <a:pt x="2301924" y="214982"/>
                  <a:pt x="2289869" y="214982"/>
                </a:cubicBezTo>
                <a:cubicBezTo>
                  <a:pt x="2286521" y="214982"/>
                  <a:pt x="2281944" y="213977"/>
                  <a:pt x="2276140" y="211968"/>
                </a:cubicBezTo>
                <a:cubicBezTo>
                  <a:pt x="2259843" y="206387"/>
                  <a:pt x="2247565" y="203597"/>
                  <a:pt x="2239305" y="203597"/>
                </a:cubicBezTo>
                <a:cubicBezTo>
                  <a:pt x="2223901" y="203597"/>
                  <a:pt x="2211511" y="210182"/>
                  <a:pt x="2202135" y="223353"/>
                </a:cubicBezTo>
                <a:cubicBezTo>
                  <a:pt x="2193652" y="234962"/>
                  <a:pt x="2189410" y="248803"/>
                  <a:pt x="2189410" y="264877"/>
                </a:cubicBezTo>
                <a:cubicBezTo>
                  <a:pt x="2189410" y="282736"/>
                  <a:pt x="2194489" y="297135"/>
                  <a:pt x="2204647" y="308074"/>
                </a:cubicBezTo>
                <a:cubicBezTo>
                  <a:pt x="2214804" y="319013"/>
                  <a:pt x="2228812" y="324482"/>
                  <a:pt x="2246672" y="324482"/>
                </a:cubicBezTo>
                <a:cubicBezTo>
                  <a:pt x="2264308" y="324482"/>
                  <a:pt x="2278205" y="319124"/>
                  <a:pt x="2288362" y="308409"/>
                </a:cubicBezTo>
                <a:cubicBezTo>
                  <a:pt x="2298520" y="297693"/>
                  <a:pt x="2303599" y="283517"/>
                  <a:pt x="2303599" y="265881"/>
                </a:cubicBezTo>
                <a:cubicBezTo>
                  <a:pt x="2303599" y="264095"/>
                  <a:pt x="2302929" y="256282"/>
                  <a:pt x="2301590" y="242441"/>
                </a:cubicBezTo>
                <a:cubicBezTo>
                  <a:pt x="2301366" y="240208"/>
                  <a:pt x="2301255" y="237529"/>
                  <a:pt x="2301255" y="234404"/>
                </a:cubicBezTo>
                <a:cubicBezTo>
                  <a:pt x="2301255" y="221679"/>
                  <a:pt x="2307394" y="215317"/>
                  <a:pt x="2319672" y="215317"/>
                </a:cubicBezTo>
                <a:cubicBezTo>
                  <a:pt x="2332844" y="215317"/>
                  <a:pt x="2343782" y="225363"/>
                  <a:pt x="2352489" y="245454"/>
                </a:cubicBezTo>
                <a:cubicBezTo>
                  <a:pt x="2362311" y="268448"/>
                  <a:pt x="2367223" y="295796"/>
                  <a:pt x="2367223" y="327496"/>
                </a:cubicBezTo>
                <a:cubicBezTo>
                  <a:pt x="2367223" y="364554"/>
                  <a:pt x="2356842" y="396813"/>
                  <a:pt x="2336081" y="424271"/>
                </a:cubicBezTo>
                <a:cubicBezTo>
                  <a:pt x="2310408" y="458204"/>
                  <a:pt x="2274577" y="475171"/>
                  <a:pt x="2228589" y="475171"/>
                </a:cubicBezTo>
                <a:cubicBezTo>
                  <a:pt x="2191754" y="475171"/>
                  <a:pt x="2160947" y="463674"/>
                  <a:pt x="2136167" y="440680"/>
                </a:cubicBezTo>
                <a:cubicBezTo>
                  <a:pt x="2104243" y="411212"/>
                  <a:pt x="2088282" y="371251"/>
                  <a:pt x="2088282" y="320799"/>
                </a:cubicBezTo>
                <a:cubicBezTo>
                  <a:pt x="2088282" y="275257"/>
                  <a:pt x="2100225" y="237083"/>
                  <a:pt x="2124112" y="206275"/>
                </a:cubicBezTo>
                <a:cubicBezTo>
                  <a:pt x="2150231" y="172566"/>
                  <a:pt x="2185392" y="155599"/>
                  <a:pt x="2229594" y="155376"/>
                </a:cubicBezTo>
                <a:close/>
                <a:moveTo>
                  <a:pt x="1299158" y="155376"/>
                </a:moveTo>
                <a:cubicBezTo>
                  <a:pt x="1315678" y="155376"/>
                  <a:pt x="1328626" y="161906"/>
                  <a:pt x="1338002" y="174966"/>
                </a:cubicBezTo>
                <a:cubicBezTo>
                  <a:pt x="1346039" y="186473"/>
                  <a:pt x="1350057" y="200748"/>
                  <a:pt x="1350057" y="217792"/>
                </a:cubicBezTo>
                <a:cubicBezTo>
                  <a:pt x="1350057" y="228193"/>
                  <a:pt x="1347713" y="246121"/>
                  <a:pt x="1343025" y="271574"/>
                </a:cubicBezTo>
                <a:cubicBezTo>
                  <a:pt x="1361554" y="239075"/>
                  <a:pt x="1377404" y="213921"/>
                  <a:pt x="1390575" y="196114"/>
                </a:cubicBezTo>
                <a:cubicBezTo>
                  <a:pt x="1410667" y="168956"/>
                  <a:pt x="1430089" y="155376"/>
                  <a:pt x="1448842" y="155376"/>
                </a:cubicBezTo>
                <a:cubicBezTo>
                  <a:pt x="1474291" y="155376"/>
                  <a:pt x="1494271" y="181469"/>
                  <a:pt x="1508782" y="233656"/>
                </a:cubicBezTo>
                <a:cubicBezTo>
                  <a:pt x="1519944" y="273797"/>
                  <a:pt x="1525525" y="319736"/>
                  <a:pt x="1525525" y="371473"/>
                </a:cubicBezTo>
                <a:cubicBezTo>
                  <a:pt x="1525525" y="443953"/>
                  <a:pt x="1502197" y="480194"/>
                  <a:pt x="1455539" y="480194"/>
                </a:cubicBezTo>
                <a:cubicBezTo>
                  <a:pt x="1443037" y="480194"/>
                  <a:pt x="1434666" y="475282"/>
                  <a:pt x="1430424" y="465460"/>
                </a:cubicBezTo>
                <a:cubicBezTo>
                  <a:pt x="1427745" y="459209"/>
                  <a:pt x="1424508" y="441350"/>
                  <a:pt x="1420713" y="411881"/>
                </a:cubicBezTo>
                <a:cubicBezTo>
                  <a:pt x="1412676" y="348257"/>
                  <a:pt x="1400844" y="316445"/>
                  <a:pt x="1385218" y="316445"/>
                </a:cubicBezTo>
                <a:cubicBezTo>
                  <a:pt x="1374502" y="316445"/>
                  <a:pt x="1362112" y="333747"/>
                  <a:pt x="1348048" y="368349"/>
                </a:cubicBezTo>
                <a:cubicBezTo>
                  <a:pt x="1344922" y="376163"/>
                  <a:pt x="1337444" y="397706"/>
                  <a:pt x="1325612" y="432978"/>
                </a:cubicBezTo>
                <a:cubicBezTo>
                  <a:pt x="1317575" y="456865"/>
                  <a:pt x="1307418" y="468808"/>
                  <a:pt x="1295139" y="468808"/>
                </a:cubicBezTo>
                <a:cubicBezTo>
                  <a:pt x="1282861" y="468808"/>
                  <a:pt x="1273485" y="453788"/>
                  <a:pt x="1267011" y="423748"/>
                </a:cubicBezTo>
                <a:cubicBezTo>
                  <a:pt x="1252723" y="356542"/>
                  <a:pt x="1245580" y="293343"/>
                  <a:pt x="1245580" y="234153"/>
                </a:cubicBezTo>
                <a:cubicBezTo>
                  <a:pt x="1245580" y="181635"/>
                  <a:pt x="1263439" y="155376"/>
                  <a:pt x="1299158" y="155376"/>
                </a:cubicBezTo>
                <a:close/>
                <a:moveTo>
                  <a:pt x="706115" y="154037"/>
                </a:moveTo>
                <a:cubicBezTo>
                  <a:pt x="725537" y="154037"/>
                  <a:pt x="741610" y="171673"/>
                  <a:pt x="754335" y="206945"/>
                </a:cubicBezTo>
                <a:cubicBezTo>
                  <a:pt x="779338" y="275927"/>
                  <a:pt x="799653" y="310418"/>
                  <a:pt x="815280" y="310418"/>
                </a:cubicBezTo>
                <a:cubicBezTo>
                  <a:pt x="824656" y="310418"/>
                  <a:pt x="831800" y="302046"/>
                  <a:pt x="836712" y="285303"/>
                </a:cubicBezTo>
                <a:cubicBezTo>
                  <a:pt x="840060" y="273695"/>
                  <a:pt x="844748" y="246905"/>
                  <a:pt x="850776" y="204936"/>
                </a:cubicBezTo>
                <a:cubicBezTo>
                  <a:pt x="855464" y="172566"/>
                  <a:pt x="867407" y="156381"/>
                  <a:pt x="886606" y="156381"/>
                </a:cubicBezTo>
                <a:cubicBezTo>
                  <a:pt x="902903" y="156381"/>
                  <a:pt x="911051" y="167543"/>
                  <a:pt x="911051" y="189867"/>
                </a:cubicBezTo>
                <a:cubicBezTo>
                  <a:pt x="911051" y="260635"/>
                  <a:pt x="893527" y="341114"/>
                  <a:pt x="858478" y="431304"/>
                </a:cubicBezTo>
                <a:cubicBezTo>
                  <a:pt x="814945" y="543594"/>
                  <a:pt x="762707" y="599740"/>
                  <a:pt x="701762" y="599740"/>
                </a:cubicBezTo>
                <a:cubicBezTo>
                  <a:pt x="674080" y="599740"/>
                  <a:pt x="652983" y="588801"/>
                  <a:pt x="638472" y="566923"/>
                </a:cubicBezTo>
                <a:cubicBezTo>
                  <a:pt x="629096" y="552636"/>
                  <a:pt x="624408" y="535669"/>
                  <a:pt x="624408" y="516024"/>
                </a:cubicBezTo>
                <a:cubicBezTo>
                  <a:pt x="624408" y="484993"/>
                  <a:pt x="631887" y="469478"/>
                  <a:pt x="646844" y="469478"/>
                </a:cubicBezTo>
                <a:cubicBezTo>
                  <a:pt x="650862" y="469478"/>
                  <a:pt x="660573" y="475059"/>
                  <a:pt x="675977" y="486221"/>
                </a:cubicBezTo>
                <a:cubicBezTo>
                  <a:pt x="684684" y="492472"/>
                  <a:pt x="694395" y="495597"/>
                  <a:pt x="705110" y="495597"/>
                </a:cubicBezTo>
                <a:cubicBezTo>
                  <a:pt x="718282" y="495597"/>
                  <a:pt x="729890" y="490798"/>
                  <a:pt x="739936" y="481198"/>
                </a:cubicBezTo>
                <a:cubicBezTo>
                  <a:pt x="743061" y="478073"/>
                  <a:pt x="746857" y="472938"/>
                  <a:pt x="751321" y="465795"/>
                </a:cubicBezTo>
                <a:cubicBezTo>
                  <a:pt x="728774" y="438782"/>
                  <a:pt x="709798" y="409537"/>
                  <a:pt x="694395" y="378060"/>
                </a:cubicBezTo>
                <a:cubicBezTo>
                  <a:pt x="663587" y="314883"/>
                  <a:pt x="648184" y="264207"/>
                  <a:pt x="648184" y="226032"/>
                </a:cubicBezTo>
                <a:cubicBezTo>
                  <a:pt x="648184" y="200136"/>
                  <a:pt x="657671" y="179933"/>
                  <a:pt x="676647" y="165422"/>
                </a:cubicBezTo>
                <a:cubicBezTo>
                  <a:pt x="686693" y="157832"/>
                  <a:pt x="696516" y="154037"/>
                  <a:pt x="706115" y="154037"/>
                </a:cubicBezTo>
                <a:close/>
                <a:moveTo>
                  <a:pt x="3382565" y="104142"/>
                </a:moveTo>
                <a:cubicBezTo>
                  <a:pt x="3400202" y="104142"/>
                  <a:pt x="3414377" y="110007"/>
                  <a:pt x="3425093" y="121738"/>
                </a:cubicBezTo>
                <a:cubicBezTo>
                  <a:pt x="3435809" y="133469"/>
                  <a:pt x="3441167" y="148273"/>
                  <a:pt x="3441167" y="166149"/>
                </a:cubicBezTo>
                <a:cubicBezTo>
                  <a:pt x="3441167" y="192963"/>
                  <a:pt x="3430897" y="221116"/>
                  <a:pt x="3410359" y="250608"/>
                </a:cubicBezTo>
                <a:cubicBezTo>
                  <a:pt x="3398974" y="266699"/>
                  <a:pt x="3387700" y="277872"/>
                  <a:pt x="3376538" y="284126"/>
                </a:cubicBezTo>
                <a:cubicBezTo>
                  <a:pt x="3379217" y="297088"/>
                  <a:pt x="3380556" y="309378"/>
                  <a:pt x="3380556" y="320997"/>
                </a:cubicBezTo>
                <a:cubicBezTo>
                  <a:pt x="3380556" y="353619"/>
                  <a:pt x="3372185" y="383559"/>
                  <a:pt x="3355442" y="410819"/>
                </a:cubicBezTo>
                <a:cubicBezTo>
                  <a:pt x="3329769" y="452827"/>
                  <a:pt x="3290255" y="473831"/>
                  <a:pt x="3236900" y="473831"/>
                </a:cubicBezTo>
                <a:cubicBezTo>
                  <a:pt x="3192028" y="473831"/>
                  <a:pt x="3156644" y="456736"/>
                  <a:pt x="3130748" y="422545"/>
                </a:cubicBezTo>
                <a:cubicBezTo>
                  <a:pt x="3108871" y="393492"/>
                  <a:pt x="3097932" y="358070"/>
                  <a:pt x="3097932" y="316278"/>
                </a:cubicBezTo>
                <a:cubicBezTo>
                  <a:pt x="3097932" y="273593"/>
                  <a:pt x="3110656" y="232920"/>
                  <a:pt x="3136106" y="194257"/>
                </a:cubicBezTo>
                <a:cubicBezTo>
                  <a:pt x="3151733" y="170569"/>
                  <a:pt x="3167472" y="158836"/>
                  <a:pt x="3183322" y="159060"/>
                </a:cubicBezTo>
                <a:cubicBezTo>
                  <a:pt x="3200511" y="159283"/>
                  <a:pt x="3209106" y="168677"/>
                  <a:pt x="3209106" y="187241"/>
                </a:cubicBezTo>
                <a:cubicBezTo>
                  <a:pt x="3209106" y="195068"/>
                  <a:pt x="3206985" y="207592"/>
                  <a:pt x="3202744" y="224813"/>
                </a:cubicBezTo>
                <a:cubicBezTo>
                  <a:pt x="3195377" y="254557"/>
                  <a:pt x="3191693" y="276026"/>
                  <a:pt x="3191693" y="289222"/>
                </a:cubicBezTo>
                <a:cubicBezTo>
                  <a:pt x="3191693" y="304430"/>
                  <a:pt x="3195377" y="316955"/>
                  <a:pt x="3202744" y="326795"/>
                </a:cubicBezTo>
                <a:cubicBezTo>
                  <a:pt x="3211004" y="337755"/>
                  <a:pt x="3222501" y="343234"/>
                  <a:pt x="3237235" y="343234"/>
                </a:cubicBezTo>
                <a:cubicBezTo>
                  <a:pt x="3252415" y="343234"/>
                  <a:pt x="3264247" y="337632"/>
                  <a:pt x="3272730" y="326429"/>
                </a:cubicBezTo>
                <a:cubicBezTo>
                  <a:pt x="3280544" y="316125"/>
                  <a:pt x="3284451" y="303129"/>
                  <a:pt x="3284451" y="287443"/>
                </a:cubicBezTo>
                <a:cubicBezTo>
                  <a:pt x="3284451" y="275119"/>
                  <a:pt x="3281883" y="257307"/>
                  <a:pt x="3276749" y="234006"/>
                </a:cubicBezTo>
                <a:cubicBezTo>
                  <a:pt x="3272061" y="212722"/>
                  <a:pt x="3269717" y="198270"/>
                  <a:pt x="3269717" y="190652"/>
                </a:cubicBezTo>
                <a:cubicBezTo>
                  <a:pt x="3269717" y="169590"/>
                  <a:pt x="3278088" y="159060"/>
                  <a:pt x="3294831" y="159060"/>
                </a:cubicBezTo>
                <a:cubicBezTo>
                  <a:pt x="3305547" y="159060"/>
                  <a:pt x="3316597" y="165645"/>
                  <a:pt x="3327983" y="178817"/>
                </a:cubicBezTo>
                <a:cubicBezTo>
                  <a:pt x="3326197" y="173236"/>
                  <a:pt x="3325304" y="166985"/>
                  <a:pt x="3325304" y="160064"/>
                </a:cubicBezTo>
                <a:cubicBezTo>
                  <a:pt x="3325304" y="143768"/>
                  <a:pt x="3330773" y="130373"/>
                  <a:pt x="3341712" y="119881"/>
                </a:cubicBezTo>
                <a:cubicBezTo>
                  <a:pt x="3352651" y="109388"/>
                  <a:pt x="3366269" y="104142"/>
                  <a:pt x="3382565" y="104142"/>
                </a:cubicBezTo>
                <a:close/>
                <a:moveTo>
                  <a:pt x="2965772" y="39179"/>
                </a:moveTo>
                <a:cubicBezTo>
                  <a:pt x="3007742" y="39179"/>
                  <a:pt x="3028727" y="70209"/>
                  <a:pt x="3028727" y="132271"/>
                </a:cubicBezTo>
                <a:cubicBezTo>
                  <a:pt x="3028727" y="138521"/>
                  <a:pt x="3028392" y="149349"/>
                  <a:pt x="3027722" y="164752"/>
                </a:cubicBezTo>
                <a:cubicBezTo>
                  <a:pt x="3044242" y="164976"/>
                  <a:pt x="3056074" y="166203"/>
                  <a:pt x="3063218" y="168436"/>
                </a:cubicBezTo>
                <a:cubicBezTo>
                  <a:pt x="3079068" y="173347"/>
                  <a:pt x="3086993" y="185067"/>
                  <a:pt x="3086993" y="203597"/>
                </a:cubicBezTo>
                <a:cubicBezTo>
                  <a:pt x="3086993" y="223242"/>
                  <a:pt x="3078063" y="234850"/>
                  <a:pt x="3060204" y="238422"/>
                </a:cubicBezTo>
                <a:cubicBezTo>
                  <a:pt x="3059088" y="238646"/>
                  <a:pt x="3047032" y="239427"/>
                  <a:pt x="3024039" y="240766"/>
                </a:cubicBezTo>
                <a:cubicBezTo>
                  <a:pt x="3018457" y="309525"/>
                  <a:pt x="3009193" y="371921"/>
                  <a:pt x="2996245" y="427955"/>
                </a:cubicBezTo>
                <a:cubicBezTo>
                  <a:pt x="2989101" y="458986"/>
                  <a:pt x="2978609" y="474501"/>
                  <a:pt x="2964768" y="474501"/>
                </a:cubicBezTo>
                <a:cubicBezTo>
                  <a:pt x="2952043" y="474501"/>
                  <a:pt x="2941662" y="458762"/>
                  <a:pt x="2933625" y="427285"/>
                </a:cubicBezTo>
                <a:cubicBezTo>
                  <a:pt x="2922017" y="382414"/>
                  <a:pt x="2912417" y="320017"/>
                  <a:pt x="2904827" y="240097"/>
                </a:cubicBezTo>
                <a:cubicBezTo>
                  <a:pt x="2890763" y="239873"/>
                  <a:pt x="2880382" y="238199"/>
                  <a:pt x="2873685" y="235074"/>
                </a:cubicBezTo>
                <a:cubicBezTo>
                  <a:pt x="2861630" y="229493"/>
                  <a:pt x="2855602" y="218889"/>
                  <a:pt x="2855602" y="203262"/>
                </a:cubicBezTo>
                <a:cubicBezTo>
                  <a:pt x="2855602" y="186965"/>
                  <a:pt x="2861853" y="175580"/>
                  <a:pt x="2874355" y="169106"/>
                </a:cubicBezTo>
                <a:cubicBezTo>
                  <a:pt x="2879936" y="166203"/>
                  <a:pt x="2888531" y="164641"/>
                  <a:pt x="2900139" y="164417"/>
                </a:cubicBezTo>
                <a:cubicBezTo>
                  <a:pt x="2899246" y="148121"/>
                  <a:pt x="2898800" y="136959"/>
                  <a:pt x="2898800" y="130931"/>
                </a:cubicBezTo>
                <a:cubicBezTo>
                  <a:pt x="2898800" y="69763"/>
                  <a:pt x="2921124" y="39179"/>
                  <a:pt x="2965772" y="39179"/>
                </a:cubicBezTo>
                <a:close/>
                <a:moveTo>
                  <a:pt x="1094966" y="23440"/>
                </a:moveTo>
                <a:cubicBezTo>
                  <a:pt x="1110369" y="23440"/>
                  <a:pt x="1128675" y="32147"/>
                  <a:pt x="1149883" y="49559"/>
                </a:cubicBezTo>
                <a:cubicBezTo>
                  <a:pt x="1168189" y="64740"/>
                  <a:pt x="1177342" y="79251"/>
                  <a:pt x="1177342" y="93092"/>
                </a:cubicBezTo>
                <a:cubicBezTo>
                  <a:pt x="1177342" y="102468"/>
                  <a:pt x="1174161" y="110058"/>
                  <a:pt x="1167798" y="115862"/>
                </a:cubicBezTo>
                <a:cubicBezTo>
                  <a:pt x="1161436" y="121667"/>
                  <a:pt x="1153567" y="124569"/>
                  <a:pt x="1144191" y="124569"/>
                </a:cubicBezTo>
                <a:cubicBezTo>
                  <a:pt x="1132135" y="124569"/>
                  <a:pt x="1116397" y="117313"/>
                  <a:pt x="1096975" y="102803"/>
                </a:cubicBezTo>
                <a:cubicBezTo>
                  <a:pt x="1087599" y="95882"/>
                  <a:pt x="1080790" y="92422"/>
                  <a:pt x="1076548" y="92422"/>
                </a:cubicBezTo>
                <a:cubicBezTo>
                  <a:pt x="1072753" y="92422"/>
                  <a:pt x="1067842" y="95101"/>
                  <a:pt x="1061814" y="100459"/>
                </a:cubicBezTo>
                <a:cubicBezTo>
                  <a:pt x="1042838" y="117648"/>
                  <a:pt x="1028328" y="126243"/>
                  <a:pt x="1018282" y="126243"/>
                </a:cubicBezTo>
                <a:cubicBezTo>
                  <a:pt x="1003771" y="126243"/>
                  <a:pt x="996516" y="119099"/>
                  <a:pt x="996516" y="104812"/>
                </a:cubicBezTo>
                <a:cubicBezTo>
                  <a:pt x="996516" y="89185"/>
                  <a:pt x="1009910" y="70879"/>
                  <a:pt x="1036699" y="49894"/>
                </a:cubicBezTo>
                <a:cubicBezTo>
                  <a:pt x="1059247" y="32258"/>
                  <a:pt x="1078669" y="23440"/>
                  <a:pt x="1094966" y="23440"/>
                </a:cubicBezTo>
                <a:close/>
                <a:moveTo>
                  <a:pt x="3216138" y="4018"/>
                </a:moveTo>
                <a:cubicBezTo>
                  <a:pt x="3233551" y="3795"/>
                  <a:pt x="3247950" y="14957"/>
                  <a:pt x="3259336" y="37504"/>
                </a:cubicBezTo>
                <a:cubicBezTo>
                  <a:pt x="3268935" y="56480"/>
                  <a:pt x="3273735" y="75567"/>
                  <a:pt x="3273735" y="94766"/>
                </a:cubicBezTo>
                <a:cubicBezTo>
                  <a:pt x="3273735" y="120885"/>
                  <a:pt x="3265140" y="133945"/>
                  <a:pt x="3247950" y="133945"/>
                </a:cubicBezTo>
                <a:cubicBezTo>
                  <a:pt x="3234333" y="133945"/>
                  <a:pt x="3219934" y="124234"/>
                  <a:pt x="3204753" y="104812"/>
                </a:cubicBezTo>
                <a:cubicBezTo>
                  <a:pt x="3186894" y="82041"/>
                  <a:pt x="3177964" y="61726"/>
                  <a:pt x="3177964" y="43867"/>
                </a:cubicBezTo>
                <a:cubicBezTo>
                  <a:pt x="3177964" y="32705"/>
                  <a:pt x="3181536" y="23273"/>
                  <a:pt x="3188680" y="15571"/>
                </a:cubicBezTo>
                <a:cubicBezTo>
                  <a:pt x="3195823" y="7869"/>
                  <a:pt x="3204976" y="4018"/>
                  <a:pt x="3216138" y="4018"/>
                </a:cubicBezTo>
                <a:close/>
                <a:moveTo>
                  <a:pt x="4413870" y="3683"/>
                </a:moveTo>
                <a:cubicBezTo>
                  <a:pt x="4425032" y="3683"/>
                  <a:pt x="4434129" y="7701"/>
                  <a:pt x="4441161" y="15738"/>
                </a:cubicBezTo>
                <a:cubicBezTo>
                  <a:pt x="4448194" y="23775"/>
                  <a:pt x="4451710" y="33486"/>
                  <a:pt x="4451710" y="44871"/>
                </a:cubicBezTo>
                <a:cubicBezTo>
                  <a:pt x="4451710" y="61838"/>
                  <a:pt x="4442780" y="81818"/>
                  <a:pt x="4424921" y="104812"/>
                </a:cubicBezTo>
                <a:cubicBezTo>
                  <a:pt x="4409740" y="124234"/>
                  <a:pt x="4395341" y="133945"/>
                  <a:pt x="4381723" y="133945"/>
                </a:cubicBezTo>
                <a:cubicBezTo>
                  <a:pt x="4364534" y="133945"/>
                  <a:pt x="4355939" y="120774"/>
                  <a:pt x="4355939" y="94431"/>
                </a:cubicBezTo>
                <a:cubicBezTo>
                  <a:pt x="4355939" y="75009"/>
                  <a:pt x="4360738" y="55922"/>
                  <a:pt x="4370338" y="37169"/>
                </a:cubicBezTo>
                <a:cubicBezTo>
                  <a:pt x="4381723" y="15068"/>
                  <a:pt x="4396234" y="3906"/>
                  <a:pt x="4413870" y="3683"/>
                </a:cubicBezTo>
                <a:close/>
                <a:moveTo>
                  <a:pt x="3651833" y="2679"/>
                </a:moveTo>
                <a:cubicBezTo>
                  <a:pt x="3672818" y="2679"/>
                  <a:pt x="3688668" y="11050"/>
                  <a:pt x="3699383" y="27793"/>
                </a:cubicBezTo>
                <a:cubicBezTo>
                  <a:pt x="3708313" y="41858"/>
                  <a:pt x="3712778" y="60052"/>
                  <a:pt x="3712778" y="82376"/>
                </a:cubicBezTo>
                <a:cubicBezTo>
                  <a:pt x="3712778" y="103584"/>
                  <a:pt x="3708201" y="163301"/>
                  <a:pt x="3699048" y="261528"/>
                </a:cubicBezTo>
                <a:cubicBezTo>
                  <a:pt x="3726954" y="224246"/>
                  <a:pt x="3754078" y="197123"/>
                  <a:pt x="3780420" y="180156"/>
                </a:cubicBezTo>
                <a:cubicBezTo>
                  <a:pt x="3803191" y="165645"/>
                  <a:pt x="3822836" y="158390"/>
                  <a:pt x="3839356" y="158390"/>
                </a:cubicBezTo>
                <a:cubicBezTo>
                  <a:pt x="3850965" y="158390"/>
                  <a:pt x="3860564" y="162129"/>
                  <a:pt x="3868154" y="169608"/>
                </a:cubicBezTo>
                <a:cubicBezTo>
                  <a:pt x="3875745" y="177086"/>
                  <a:pt x="3879540" y="186630"/>
                  <a:pt x="3879540" y="198239"/>
                </a:cubicBezTo>
                <a:cubicBezTo>
                  <a:pt x="3879540" y="219223"/>
                  <a:pt x="3862350" y="235967"/>
                  <a:pt x="3827971" y="248468"/>
                </a:cubicBezTo>
                <a:cubicBezTo>
                  <a:pt x="3813014" y="253826"/>
                  <a:pt x="3803303" y="257844"/>
                  <a:pt x="3798838" y="260523"/>
                </a:cubicBezTo>
                <a:cubicBezTo>
                  <a:pt x="3790578" y="264988"/>
                  <a:pt x="3782988" y="271909"/>
                  <a:pt x="3776067" y="281285"/>
                </a:cubicBezTo>
                <a:cubicBezTo>
                  <a:pt x="3792810" y="290214"/>
                  <a:pt x="3806205" y="301488"/>
                  <a:pt x="3816251" y="315106"/>
                </a:cubicBezTo>
                <a:cubicBezTo>
                  <a:pt x="3823171" y="324482"/>
                  <a:pt x="3831543" y="340221"/>
                  <a:pt x="3841365" y="362322"/>
                </a:cubicBezTo>
                <a:cubicBezTo>
                  <a:pt x="3854313" y="391343"/>
                  <a:pt x="3872173" y="412998"/>
                  <a:pt x="3894944" y="427285"/>
                </a:cubicBezTo>
                <a:cubicBezTo>
                  <a:pt x="3903873" y="432866"/>
                  <a:pt x="3908338" y="438336"/>
                  <a:pt x="3908338" y="443694"/>
                </a:cubicBezTo>
                <a:cubicBezTo>
                  <a:pt x="3908338" y="454409"/>
                  <a:pt x="3899743" y="462446"/>
                  <a:pt x="3882554" y="467804"/>
                </a:cubicBezTo>
                <a:cubicBezTo>
                  <a:pt x="3870275" y="471822"/>
                  <a:pt x="3857439" y="473831"/>
                  <a:pt x="3844044" y="473831"/>
                </a:cubicBezTo>
                <a:cubicBezTo>
                  <a:pt x="3804977" y="473831"/>
                  <a:pt x="3775955" y="459209"/>
                  <a:pt x="3756980" y="429964"/>
                </a:cubicBezTo>
                <a:cubicBezTo>
                  <a:pt x="3753408" y="424383"/>
                  <a:pt x="3742692" y="401501"/>
                  <a:pt x="3724833" y="361317"/>
                </a:cubicBezTo>
                <a:cubicBezTo>
                  <a:pt x="3716350" y="342118"/>
                  <a:pt x="3706415" y="321468"/>
                  <a:pt x="3695030" y="299367"/>
                </a:cubicBezTo>
                <a:lnTo>
                  <a:pt x="3675943" y="435992"/>
                </a:lnTo>
                <a:cubicBezTo>
                  <a:pt x="3672148" y="461218"/>
                  <a:pt x="3663330" y="473831"/>
                  <a:pt x="3649489" y="473831"/>
                </a:cubicBezTo>
                <a:cubicBezTo>
                  <a:pt x="3638773" y="473831"/>
                  <a:pt x="3630960" y="465013"/>
                  <a:pt x="3626048" y="447377"/>
                </a:cubicBezTo>
                <a:cubicBezTo>
                  <a:pt x="3624486" y="441350"/>
                  <a:pt x="3622476" y="428290"/>
                  <a:pt x="3620021" y="408198"/>
                </a:cubicBezTo>
                <a:lnTo>
                  <a:pt x="3595911" y="192211"/>
                </a:lnTo>
                <a:cubicBezTo>
                  <a:pt x="3592562" y="157832"/>
                  <a:pt x="3590888" y="126466"/>
                  <a:pt x="3590888" y="98115"/>
                </a:cubicBezTo>
                <a:cubicBezTo>
                  <a:pt x="3590888" y="34491"/>
                  <a:pt x="3611203" y="2679"/>
                  <a:pt x="3651833" y="2679"/>
                </a:cubicBezTo>
                <a:close/>
                <a:moveTo>
                  <a:pt x="1975284" y="2679"/>
                </a:moveTo>
                <a:cubicBezTo>
                  <a:pt x="2014798" y="2679"/>
                  <a:pt x="2035001" y="29356"/>
                  <a:pt x="2035894" y="82711"/>
                </a:cubicBezTo>
                <a:lnTo>
                  <a:pt x="2049289" y="82711"/>
                </a:lnTo>
                <a:cubicBezTo>
                  <a:pt x="2062683" y="82711"/>
                  <a:pt x="2071390" y="84497"/>
                  <a:pt x="2075408" y="88069"/>
                </a:cubicBezTo>
                <a:cubicBezTo>
                  <a:pt x="2080542" y="92534"/>
                  <a:pt x="2083110" y="98449"/>
                  <a:pt x="2083110" y="105816"/>
                </a:cubicBezTo>
                <a:cubicBezTo>
                  <a:pt x="2083110" y="121667"/>
                  <a:pt x="2072394" y="129592"/>
                  <a:pt x="2050963" y="129592"/>
                </a:cubicBezTo>
                <a:lnTo>
                  <a:pt x="2035894" y="129592"/>
                </a:lnTo>
                <a:cubicBezTo>
                  <a:pt x="2035448" y="137621"/>
                  <a:pt x="2034331" y="155352"/>
                  <a:pt x="2032546" y="182783"/>
                </a:cubicBezTo>
                <a:cubicBezTo>
                  <a:pt x="2026295" y="287605"/>
                  <a:pt x="2016360" y="374140"/>
                  <a:pt x="2002743" y="442385"/>
                </a:cubicBezTo>
                <a:cubicBezTo>
                  <a:pt x="1998501" y="463349"/>
                  <a:pt x="1990241" y="473831"/>
                  <a:pt x="1977963" y="473831"/>
                </a:cubicBezTo>
                <a:cubicBezTo>
                  <a:pt x="1966801" y="473831"/>
                  <a:pt x="1958652" y="463942"/>
                  <a:pt x="1953518" y="444164"/>
                </a:cubicBezTo>
                <a:cubicBezTo>
                  <a:pt x="1952402" y="439497"/>
                  <a:pt x="1950281" y="425276"/>
                  <a:pt x="1947155" y="401501"/>
                </a:cubicBezTo>
                <a:cubicBezTo>
                  <a:pt x="1934431" y="428736"/>
                  <a:pt x="1921259" y="447154"/>
                  <a:pt x="1907642" y="456753"/>
                </a:cubicBezTo>
                <a:cubicBezTo>
                  <a:pt x="1891791" y="468139"/>
                  <a:pt x="1874044" y="473831"/>
                  <a:pt x="1854398" y="473831"/>
                </a:cubicBezTo>
                <a:cubicBezTo>
                  <a:pt x="1820019" y="473831"/>
                  <a:pt x="1791332" y="456530"/>
                  <a:pt x="1768338" y="421927"/>
                </a:cubicBezTo>
                <a:cubicBezTo>
                  <a:pt x="1748247" y="391790"/>
                  <a:pt x="1738201" y="355624"/>
                  <a:pt x="1738201" y="313432"/>
                </a:cubicBezTo>
                <a:cubicBezTo>
                  <a:pt x="1738201" y="274364"/>
                  <a:pt x="1746684" y="240208"/>
                  <a:pt x="1763650" y="210963"/>
                </a:cubicBezTo>
                <a:cubicBezTo>
                  <a:pt x="1783965" y="175691"/>
                  <a:pt x="1812317" y="158055"/>
                  <a:pt x="1848706" y="158055"/>
                </a:cubicBezTo>
                <a:cubicBezTo>
                  <a:pt x="1880406" y="158055"/>
                  <a:pt x="1905074" y="172454"/>
                  <a:pt x="1922710" y="201252"/>
                </a:cubicBezTo>
                <a:lnTo>
                  <a:pt x="1916013" y="129592"/>
                </a:lnTo>
                <a:lnTo>
                  <a:pt x="1892573" y="129592"/>
                </a:lnTo>
                <a:cubicBezTo>
                  <a:pt x="1877392" y="129592"/>
                  <a:pt x="1868239" y="128587"/>
                  <a:pt x="1865114" y="126578"/>
                </a:cubicBezTo>
                <a:cubicBezTo>
                  <a:pt x="1857747" y="121890"/>
                  <a:pt x="1854063" y="115304"/>
                  <a:pt x="1854063" y="106821"/>
                </a:cubicBezTo>
                <a:cubicBezTo>
                  <a:pt x="1854063" y="90748"/>
                  <a:pt x="1865114" y="82711"/>
                  <a:pt x="1887215" y="82711"/>
                </a:cubicBezTo>
                <a:lnTo>
                  <a:pt x="1916013" y="82711"/>
                </a:lnTo>
                <a:cubicBezTo>
                  <a:pt x="1916236" y="62173"/>
                  <a:pt x="1919027" y="46322"/>
                  <a:pt x="1924385" y="35160"/>
                </a:cubicBezTo>
                <a:cubicBezTo>
                  <a:pt x="1934654" y="13506"/>
                  <a:pt x="1951620" y="2679"/>
                  <a:pt x="1975284" y="2679"/>
                </a:cubicBezTo>
                <a:close/>
                <a:moveTo>
                  <a:pt x="69317" y="2009"/>
                </a:moveTo>
                <a:cubicBezTo>
                  <a:pt x="113519" y="2009"/>
                  <a:pt x="135620" y="36946"/>
                  <a:pt x="135620" y="106821"/>
                </a:cubicBezTo>
                <a:cubicBezTo>
                  <a:pt x="135620" y="145888"/>
                  <a:pt x="130820" y="207168"/>
                  <a:pt x="121220" y="290661"/>
                </a:cubicBezTo>
                <a:cubicBezTo>
                  <a:pt x="117872" y="319906"/>
                  <a:pt x="116197" y="336091"/>
                  <a:pt x="116197" y="339216"/>
                </a:cubicBezTo>
                <a:cubicBezTo>
                  <a:pt x="116197" y="356629"/>
                  <a:pt x="126020" y="365335"/>
                  <a:pt x="145665" y="365335"/>
                </a:cubicBezTo>
                <a:cubicBezTo>
                  <a:pt x="159060" y="365335"/>
                  <a:pt x="181161" y="357634"/>
                  <a:pt x="211968" y="342230"/>
                </a:cubicBezTo>
                <a:cubicBezTo>
                  <a:pt x="231167" y="332630"/>
                  <a:pt x="245678" y="327831"/>
                  <a:pt x="255501" y="327831"/>
                </a:cubicBezTo>
                <a:cubicBezTo>
                  <a:pt x="279611" y="327831"/>
                  <a:pt x="291666" y="343458"/>
                  <a:pt x="291666" y="374712"/>
                </a:cubicBezTo>
                <a:cubicBezTo>
                  <a:pt x="291666" y="398822"/>
                  <a:pt x="282959" y="419360"/>
                  <a:pt x="265546" y="436327"/>
                </a:cubicBezTo>
                <a:cubicBezTo>
                  <a:pt x="239204" y="461999"/>
                  <a:pt x="200471" y="474836"/>
                  <a:pt x="149349" y="474836"/>
                </a:cubicBezTo>
                <a:cubicBezTo>
                  <a:pt x="104924" y="474836"/>
                  <a:pt x="68535" y="466799"/>
                  <a:pt x="40183" y="450726"/>
                </a:cubicBezTo>
                <a:cubicBezTo>
                  <a:pt x="16297" y="437108"/>
                  <a:pt x="4353" y="418467"/>
                  <a:pt x="4353" y="394803"/>
                </a:cubicBezTo>
                <a:cubicBezTo>
                  <a:pt x="4353" y="384981"/>
                  <a:pt x="10939" y="372702"/>
                  <a:pt x="24110" y="357968"/>
                </a:cubicBezTo>
                <a:cubicBezTo>
                  <a:pt x="8037" y="229158"/>
                  <a:pt x="0" y="143991"/>
                  <a:pt x="0" y="102468"/>
                </a:cubicBezTo>
                <a:cubicBezTo>
                  <a:pt x="0" y="35495"/>
                  <a:pt x="23105" y="2009"/>
                  <a:pt x="69317" y="2009"/>
                </a:cubicBezTo>
                <a:close/>
                <a:moveTo>
                  <a:pt x="3979366" y="0"/>
                </a:moveTo>
                <a:cubicBezTo>
                  <a:pt x="4019996" y="0"/>
                  <a:pt x="4040311" y="27570"/>
                  <a:pt x="4040311" y="82711"/>
                </a:cubicBezTo>
                <a:cubicBezTo>
                  <a:pt x="4040311" y="109500"/>
                  <a:pt x="4035512" y="148791"/>
                  <a:pt x="4025912" y="200583"/>
                </a:cubicBezTo>
                <a:cubicBezTo>
                  <a:pt x="4018545" y="240320"/>
                  <a:pt x="4012406" y="278717"/>
                  <a:pt x="4007495" y="315776"/>
                </a:cubicBezTo>
                <a:cubicBezTo>
                  <a:pt x="4030935" y="261528"/>
                  <a:pt x="4052925" y="221456"/>
                  <a:pt x="4073463" y="195560"/>
                </a:cubicBezTo>
                <a:cubicBezTo>
                  <a:pt x="4094671" y="168771"/>
                  <a:pt x="4113312" y="155376"/>
                  <a:pt x="4129385" y="155376"/>
                </a:cubicBezTo>
                <a:cubicBezTo>
                  <a:pt x="4152156" y="155376"/>
                  <a:pt x="4171801" y="175468"/>
                  <a:pt x="4188321" y="215652"/>
                </a:cubicBezTo>
                <a:cubicBezTo>
                  <a:pt x="4206850" y="260523"/>
                  <a:pt x="4216115" y="311199"/>
                  <a:pt x="4216115" y="367679"/>
                </a:cubicBezTo>
                <a:cubicBezTo>
                  <a:pt x="4216115" y="404514"/>
                  <a:pt x="4209752" y="432866"/>
                  <a:pt x="4197028" y="452735"/>
                </a:cubicBezTo>
                <a:cubicBezTo>
                  <a:pt x="4185196" y="471264"/>
                  <a:pt x="4168453" y="480529"/>
                  <a:pt x="4146798" y="480529"/>
                </a:cubicBezTo>
                <a:cubicBezTo>
                  <a:pt x="4135413" y="480529"/>
                  <a:pt x="4127153" y="476510"/>
                  <a:pt x="4122018" y="468473"/>
                </a:cubicBezTo>
                <a:cubicBezTo>
                  <a:pt x="4118893" y="463339"/>
                  <a:pt x="4116325" y="453963"/>
                  <a:pt x="4114316" y="440345"/>
                </a:cubicBezTo>
                <a:cubicBezTo>
                  <a:pt x="4109628" y="409091"/>
                  <a:pt x="4103601" y="380069"/>
                  <a:pt x="4096234" y="353280"/>
                </a:cubicBezTo>
                <a:cubicBezTo>
                  <a:pt x="4089313" y="328277"/>
                  <a:pt x="4080383" y="315776"/>
                  <a:pt x="4069445" y="315776"/>
                </a:cubicBezTo>
                <a:cubicBezTo>
                  <a:pt x="4059175" y="315776"/>
                  <a:pt x="4047009" y="329617"/>
                  <a:pt x="4032944" y="357299"/>
                </a:cubicBezTo>
                <a:cubicBezTo>
                  <a:pt x="4019996" y="382525"/>
                  <a:pt x="4006602" y="413444"/>
                  <a:pt x="3992761" y="450056"/>
                </a:cubicBezTo>
                <a:cubicBezTo>
                  <a:pt x="3987849" y="463227"/>
                  <a:pt x="3980706" y="469813"/>
                  <a:pt x="3971330" y="469813"/>
                </a:cubicBezTo>
                <a:cubicBezTo>
                  <a:pt x="3960614" y="469813"/>
                  <a:pt x="3954028" y="462223"/>
                  <a:pt x="3951573" y="447042"/>
                </a:cubicBezTo>
                <a:cubicBezTo>
                  <a:pt x="3949787" y="435657"/>
                  <a:pt x="3945322" y="400273"/>
                  <a:pt x="3938178" y="340890"/>
                </a:cubicBezTo>
                <a:cubicBezTo>
                  <a:pt x="3922774" y="211633"/>
                  <a:pt x="3915073" y="127024"/>
                  <a:pt x="3915073" y="87064"/>
                </a:cubicBezTo>
                <a:cubicBezTo>
                  <a:pt x="3915073" y="29021"/>
                  <a:pt x="3936504" y="0"/>
                  <a:pt x="397936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1001996" y="1918952"/>
            <a:ext cx="5978353" cy="1133341"/>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i="1" dirty="0">
                <a:latin typeface="+mj-lt"/>
              </a:rPr>
              <a:t>q</a:t>
            </a:r>
            <a:r>
              <a:rPr lang="vi-VN" sz="4400" b="1" i="1" dirty="0" smtClean="0">
                <a:latin typeface="+mj-lt"/>
              </a:rPr>
              <a:t>uết đất</a:t>
            </a:r>
            <a:endParaRPr lang="vi-VN" sz="4400" b="1" i="1" dirty="0">
              <a:latin typeface="+mj-lt"/>
            </a:endParaRPr>
          </a:p>
        </p:txBody>
      </p:sp>
      <p:sp>
        <p:nvSpPr>
          <p:cNvPr id="18" name="Rectangle 17"/>
          <p:cNvSpPr/>
          <p:nvPr/>
        </p:nvSpPr>
        <p:spPr>
          <a:xfrm>
            <a:off x="1001995" y="3174642"/>
            <a:ext cx="5978353" cy="1133341"/>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i="1" dirty="0">
                <a:latin typeface="+mj-lt"/>
              </a:rPr>
              <a:t>t</a:t>
            </a:r>
            <a:r>
              <a:rPr lang="vi-VN" sz="4400" b="1" i="1" dirty="0" smtClean="0">
                <a:latin typeface="+mj-lt"/>
              </a:rPr>
              <a:t>uyền tuyến</a:t>
            </a:r>
            <a:endParaRPr lang="vi-VN" sz="4400" b="1" i="1" dirty="0">
              <a:latin typeface="+mj-lt"/>
            </a:endParaRPr>
          </a:p>
        </p:txBody>
      </p:sp>
      <p:sp>
        <p:nvSpPr>
          <p:cNvPr id="19" name="Rectangle 18"/>
          <p:cNvSpPr/>
          <p:nvPr/>
        </p:nvSpPr>
        <p:spPr>
          <a:xfrm>
            <a:off x="1001994" y="4430332"/>
            <a:ext cx="5978353" cy="1133341"/>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i="1" dirty="0">
                <a:latin typeface="+mj-lt"/>
              </a:rPr>
              <a:t>p</a:t>
            </a:r>
            <a:r>
              <a:rPr lang="vi-VN" sz="4400" b="1" i="1" dirty="0" smtClean="0">
                <a:latin typeface="+mj-lt"/>
              </a:rPr>
              <a:t>hương xa</a:t>
            </a:r>
            <a:endParaRPr lang="vi-VN" sz="4400" b="1" i="1" dirty="0">
              <a:latin typeface="+mj-lt"/>
            </a:endParaRPr>
          </a:p>
        </p:txBody>
      </p:sp>
    </p:spTree>
    <p:extLst>
      <p:ext uri="{BB962C8B-B14F-4D97-AF65-F5344CB8AC3E}">
        <p14:creationId xmlns:p14="http://schemas.microsoft.com/office/powerpoint/2010/main" val="287211624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7426" y="167426"/>
            <a:ext cx="8809149" cy="6529588"/>
          </a:xfrm>
          <a:prstGeom prst="roundRect">
            <a:avLst>
              <a:gd name="adj" fmla="val 858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280779" y="1661375"/>
            <a:ext cx="8579886" cy="1403797"/>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i="1" dirty="0" smtClean="0">
                <a:latin typeface="+mj-lt"/>
              </a:rPr>
              <a:t>Kinh Thầy:tên một con sông ở tỉnh Hải Dương</a:t>
            </a:r>
            <a:endParaRPr lang="vi-VN" sz="4000" b="1" i="1" dirty="0">
              <a:latin typeface="+mj-lt"/>
            </a:endParaRPr>
          </a:p>
        </p:txBody>
      </p:sp>
      <p:sp>
        <p:nvSpPr>
          <p:cNvPr id="10" name="Freeform 9"/>
          <p:cNvSpPr/>
          <p:nvPr/>
        </p:nvSpPr>
        <p:spPr>
          <a:xfrm>
            <a:off x="1451106" y="728253"/>
            <a:ext cx="4906454" cy="698553"/>
          </a:xfrm>
          <a:custGeom>
            <a:avLst/>
            <a:gdLst/>
            <a:ahLst/>
            <a:cxnLst/>
            <a:rect l="l" t="t" r="r" b="b"/>
            <a:pathLst>
              <a:path w="4906454" h="698553">
                <a:moveTo>
                  <a:pt x="2735238" y="366034"/>
                </a:moveTo>
                <a:cubicBezTo>
                  <a:pt x="2718718" y="366927"/>
                  <a:pt x="2702924" y="368155"/>
                  <a:pt x="2687855" y="369717"/>
                </a:cubicBezTo>
                <a:cubicBezTo>
                  <a:pt x="2672786" y="371280"/>
                  <a:pt x="2659615" y="374350"/>
                  <a:pt x="2648341" y="378926"/>
                </a:cubicBezTo>
                <a:cubicBezTo>
                  <a:pt x="2637067" y="383503"/>
                  <a:pt x="2628026" y="389921"/>
                  <a:pt x="2621217" y="398181"/>
                </a:cubicBezTo>
                <a:cubicBezTo>
                  <a:pt x="2614408" y="406441"/>
                  <a:pt x="2611004" y="417380"/>
                  <a:pt x="2611004" y="430997"/>
                </a:cubicBezTo>
                <a:cubicBezTo>
                  <a:pt x="2611004" y="448410"/>
                  <a:pt x="2617422" y="461916"/>
                  <a:pt x="2630258" y="471516"/>
                </a:cubicBezTo>
                <a:cubicBezTo>
                  <a:pt x="2643095" y="481115"/>
                  <a:pt x="2661122" y="485915"/>
                  <a:pt x="2684339" y="485915"/>
                </a:cubicBezTo>
                <a:cubicBezTo>
                  <a:pt x="2693938" y="485915"/>
                  <a:pt x="2703538" y="485245"/>
                  <a:pt x="2713137" y="483906"/>
                </a:cubicBezTo>
                <a:cubicBezTo>
                  <a:pt x="2722737" y="482566"/>
                  <a:pt x="2730104" y="480669"/>
                  <a:pt x="2735238" y="478213"/>
                </a:cubicBezTo>
                <a:close/>
                <a:moveTo>
                  <a:pt x="792138" y="366034"/>
                </a:moveTo>
                <a:cubicBezTo>
                  <a:pt x="775618" y="366927"/>
                  <a:pt x="759824" y="368155"/>
                  <a:pt x="744755" y="369717"/>
                </a:cubicBezTo>
                <a:cubicBezTo>
                  <a:pt x="729686" y="371280"/>
                  <a:pt x="716515" y="374350"/>
                  <a:pt x="705241" y="378926"/>
                </a:cubicBezTo>
                <a:cubicBezTo>
                  <a:pt x="693967" y="383503"/>
                  <a:pt x="684926" y="389921"/>
                  <a:pt x="678117" y="398181"/>
                </a:cubicBezTo>
                <a:cubicBezTo>
                  <a:pt x="671308" y="406441"/>
                  <a:pt x="667904" y="417380"/>
                  <a:pt x="667904" y="430997"/>
                </a:cubicBezTo>
                <a:cubicBezTo>
                  <a:pt x="667904" y="448410"/>
                  <a:pt x="674322" y="461916"/>
                  <a:pt x="687159" y="471516"/>
                </a:cubicBezTo>
                <a:cubicBezTo>
                  <a:pt x="699995" y="481115"/>
                  <a:pt x="718022" y="485915"/>
                  <a:pt x="741239" y="485915"/>
                </a:cubicBezTo>
                <a:cubicBezTo>
                  <a:pt x="750838" y="485915"/>
                  <a:pt x="760438" y="485245"/>
                  <a:pt x="770037" y="483906"/>
                </a:cubicBezTo>
                <a:cubicBezTo>
                  <a:pt x="779637" y="482566"/>
                  <a:pt x="787004" y="480669"/>
                  <a:pt x="792138" y="478213"/>
                </a:cubicBezTo>
                <a:close/>
                <a:moveTo>
                  <a:pt x="4324016" y="238451"/>
                </a:moveTo>
                <a:cubicBezTo>
                  <a:pt x="4299459" y="238451"/>
                  <a:pt x="4279256" y="247325"/>
                  <a:pt x="4263405" y="265073"/>
                </a:cubicBezTo>
                <a:cubicBezTo>
                  <a:pt x="4247555" y="282820"/>
                  <a:pt x="4239630" y="311116"/>
                  <a:pt x="4239630" y="349960"/>
                </a:cubicBezTo>
                <a:cubicBezTo>
                  <a:pt x="4239630" y="386572"/>
                  <a:pt x="4247053" y="413919"/>
                  <a:pt x="4261899" y="432002"/>
                </a:cubicBezTo>
                <a:cubicBezTo>
                  <a:pt x="4276744" y="450085"/>
                  <a:pt x="4296557" y="459126"/>
                  <a:pt x="4321337" y="459126"/>
                </a:cubicBezTo>
                <a:cubicBezTo>
                  <a:pt x="4329597" y="459126"/>
                  <a:pt x="4338192" y="458121"/>
                  <a:pt x="4347121" y="456112"/>
                </a:cubicBezTo>
                <a:cubicBezTo>
                  <a:pt x="4356051" y="454103"/>
                  <a:pt x="4362971" y="451647"/>
                  <a:pt x="4367883" y="448745"/>
                </a:cubicBezTo>
                <a:lnTo>
                  <a:pt x="4367883" y="245818"/>
                </a:lnTo>
                <a:cubicBezTo>
                  <a:pt x="4363418" y="243585"/>
                  <a:pt x="4357279" y="241800"/>
                  <a:pt x="4349465" y="240460"/>
                </a:cubicBezTo>
                <a:cubicBezTo>
                  <a:pt x="4341652" y="239121"/>
                  <a:pt x="4333169" y="238451"/>
                  <a:pt x="4324016" y="238451"/>
                </a:cubicBezTo>
                <a:close/>
                <a:moveTo>
                  <a:pt x="1790366" y="238451"/>
                </a:moveTo>
                <a:cubicBezTo>
                  <a:pt x="1765809" y="238451"/>
                  <a:pt x="1745606" y="247325"/>
                  <a:pt x="1729755" y="265073"/>
                </a:cubicBezTo>
                <a:cubicBezTo>
                  <a:pt x="1713905" y="282820"/>
                  <a:pt x="1705980" y="311116"/>
                  <a:pt x="1705980" y="349960"/>
                </a:cubicBezTo>
                <a:cubicBezTo>
                  <a:pt x="1705980" y="386572"/>
                  <a:pt x="1713403" y="413919"/>
                  <a:pt x="1728248" y="432002"/>
                </a:cubicBezTo>
                <a:cubicBezTo>
                  <a:pt x="1743094" y="450085"/>
                  <a:pt x="1762907" y="459126"/>
                  <a:pt x="1787687" y="459126"/>
                </a:cubicBezTo>
                <a:cubicBezTo>
                  <a:pt x="1795947" y="459126"/>
                  <a:pt x="1804542" y="458121"/>
                  <a:pt x="1813471" y="456112"/>
                </a:cubicBezTo>
                <a:cubicBezTo>
                  <a:pt x="1822401" y="454103"/>
                  <a:pt x="1829321" y="451647"/>
                  <a:pt x="1834233" y="448745"/>
                </a:cubicBezTo>
                <a:lnTo>
                  <a:pt x="1834233" y="245818"/>
                </a:lnTo>
                <a:cubicBezTo>
                  <a:pt x="1829768" y="243585"/>
                  <a:pt x="1823629" y="241800"/>
                  <a:pt x="1815815" y="240460"/>
                </a:cubicBezTo>
                <a:cubicBezTo>
                  <a:pt x="1808002" y="239121"/>
                  <a:pt x="1799519" y="238451"/>
                  <a:pt x="1790366" y="238451"/>
                </a:cubicBezTo>
                <a:close/>
                <a:moveTo>
                  <a:pt x="2373251" y="174492"/>
                </a:moveTo>
                <a:lnTo>
                  <a:pt x="2462994" y="174492"/>
                </a:lnTo>
                <a:lnTo>
                  <a:pt x="2462994" y="544181"/>
                </a:lnTo>
                <a:lnTo>
                  <a:pt x="2373251" y="544181"/>
                </a:lnTo>
                <a:close/>
                <a:moveTo>
                  <a:pt x="953691" y="174492"/>
                </a:moveTo>
                <a:lnTo>
                  <a:pt x="1043769" y="174492"/>
                </a:lnTo>
                <a:lnTo>
                  <a:pt x="1043769" y="544181"/>
                </a:lnTo>
                <a:lnTo>
                  <a:pt x="953691" y="544181"/>
                </a:lnTo>
                <a:close/>
                <a:moveTo>
                  <a:pt x="429816" y="174492"/>
                </a:moveTo>
                <a:lnTo>
                  <a:pt x="519894" y="174492"/>
                </a:lnTo>
                <a:lnTo>
                  <a:pt x="519894" y="544181"/>
                </a:lnTo>
                <a:lnTo>
                  <a:pt x="429816" y="544181"/>
                </a:lnTo>
                <a:close/>
                <a:moveTo>
                  <a:pt x="4331718" y="166455"/>
                </a:moveTo>
                <a:cubicBezTo>
                  <a:pt x="4356721" y="166455"/>
                  <a:pt x="4380217" y="168967"/>
                  <a:pt x="4402206" y="173990"/>
                </a:cubicBezTo>
                <a:cubicBezTo>
                  <a:pt x="4424196" y="179013"/>
                  <a:pt x="4442557" y="185319"/>
                  <a:pt x="4457291" y="192909"/>
                </a:cubicBezTo>
                <a:lnTo>
                  <a:pt x="4457291" y="539493"/>
                </a:lnTo>
                <a:cubicBezTo>
                  <a:pt x="4457291" y="565389"/>
                  <a:pt x="4453607" y="588327"/>
                  <a:pt x="4446241" y="608307"/>
                </a:cubicBezTo>
                <a:cubicBezTo>
                  <a:pt x="4438874" y="628288"/>
                  <a:pt x="4428326" y="644863"/>
                  <a:pt x="4414596" y="658035"/>
                </a:cubicBezTo>
                <a:cubicBezTo>
                  <a:pt x="4400867" y="671206"/>
                  <a:pt x="4384291" y="681252"/>
                  <a:pt x="4364869" y="688172"/>
                </a:cubicBezTo>
                <a:cubicBezTo>
                  <a:pt x="4345447" y="695093"/>
                  <a:pt x="4323904" y="698553"/>
                  <a:pt x="4300240" y="698553"/>
                </a:cubicBezTo>
                <a:cubicBezTo>
                  <a:pt x="4271889" y="698553"/>
                  <a:pt x="4246272" y="695818"/>
                  <a:pt x="4223389" y="690349"/>
                </a:cubicBezTo>
                <a:cubicBezTo>
                  <a:pt x="4200507" y="684880"/>
                  <a:pt x="4181029" y="678015"/>
                  <a:pt x="4164956" y="669755"/>
                </a:cubicBezTo>
                <a:lnTo>
                  <a:pt x="4191075" y="596420"/>
                </a:lnTo>
                <a:cubicBezTo>
                  <a:pt x="4202907" y="602671"/>
                  <a:pt x="4217529" y="607973"/>
                  <a:pt x="4234942" y="612326"/>
                </a:cubicBezTo>
                <a:cubicBezTo>
                  <a:pt x="4252355" y="616679"/>
                  <a:pt x="4271107" y="618856"/>
                  <a:pt x="4291199" y="618856"/>
                </a:cubicBezTo>
                <a:cubicBezTo>
                  <a:pt x="4317765" y="618856"/>
                  <a:pt x="4337187" y="612103"/>
                  <a:pt x="4349465" y="598596"/>
                </a:cubicBezTo>
                <a:cubicBezTo>
                  <a:pt x="4361744" y="585090"/>
                  <a:pt x="4367883" y="565389"/>
                  <a:pt x="4367883" y="539493"/>
                </a:cubicBezTo>
                <a:lnTo>
                  <a:pt x="4367883" y="516722"/>
                </a:lnTo>
                <a:cubicBezTo>
                  <a:pt x="4359176" y="520964"/>
                  <a:pt x="4349019" y="524201"/>
                  <a:pt x="4337410" y="526433"/>
                </a:cubicBezTo>
                <a:cubicBezTo>
                  <a:pt x="4325802" y="528666"/>
                  <a:pt x="4314081" y="529782"/>
                  <a:pt x="4302250" y="529782"/>
                </a:cubicBezTo>
                <a:cubicBezTo>
                  <a:pt x="4279702" y="529782"/>
                  <a:pt x="4259052" y="525764"/>
                  <a:pt x="4240300" y="517727"/>
                </a:cubicBezTo>
                <a:cubicBezTo>
                  <a:pt x="4221547" y="509690"/>
                  <a:pt x="4205586" y="498137"/>
                  <a:pt x="4192414" y="483069"/>
                </a:cubicBezTo>
                <a:cubicBezTo>
                  <a:pt x="4179243" y="468000"/>
                  <a:pt x="4168862" y="449638"/>
                  <a:pt x="4161272" y="427984"/>
                </a:cubicBezTo>
                <a:cubicBezTo>
                  <a:pt x="4153682" y="406329"/>
                  <a:pt x="4149887" y="381549"/>
                  <a:pt x="4149887" y="353644"/>
                </a:cubicBezTo>
                <a:cubicBezTo>
                  <a:pt x="4149887" y="322390"/>
                  <a:pt x="4154128" y="294987"/>
                  <a:pt x="4162612" y="271435"/>
                </a:cubicBezTo>
                <a:cubicBezTo>
                  <a:pt x="4171095" y="247883"/>
                  <a:pt x="4183206" y="228349"/>
                  <a:pt x="4198944" y="212834"/>
                </a:cubicBezTo>
                <a:cubicBezTo>
                  <a:pt x="4214683" y="197318"/>
                  <a:pt x="4233770" y="185710"/>
                  <a:pt x="4256206" y="178008"/>
                </a:cubicBezTo>
                <a:cubicBezTo>
                  <a:pt x="4278642" y="170306"/>
                  <a:pt x="4303812" y="166455"/>
                  <a:pt x="4331718" y="166455"/>
                </a:cubicBezTo>
                <a:close/>
                <a:moveTo>
                  <a:pt x="3932784" y="166455"/>
                </a:moveTo>
                <a:cubicBezTo>
                  <a:pt x="3985692" y="166455"/>
                  <a:pt x="4024648" y="177171"/>
                  <a:pt x="4049651" y="198602"/>
                </a:cubicBezTo>
                <a:cubicBezTo>
                  <a:pt x="4074654" y="220033"/>
                  <a:pt x="4087156" y="250841"/>
                  <a:pt x="4087156" y="291024"/>
                </a:cubicBezTo>
                <a:lnTo>
                  <a:pt x="4087156" y="544181"/>
                </a:lnTo>
                <a:lnTo>
                  <a:pt x="3996408" y="544181"/>
                </a:lnTo>
                <a:lnTo>
                  <a:pt x="3996408" y="300735"/>
                </a:lnTo>
                <a:cubicBezTo>
                  <a:pt x="3996408" y="281983"/>
                  <a:pt x="3991162" y="267361"/>
                  <a:pt x="3980669" y="256868"/>
                </a:cubicBezTo>
                <a:cubicBezTo>
                  <a:pt x="3970177" y="246376"/>
                  <a:pt x="3954661" y="241130"/>
                  <a:pt x="3934123" y="241130"/>
                </a:cubicBezTo>
                <a:cubicBezTo>
                  <a:pt x="3923631" y="241130"/>
                  <a:pt x="3913585" y="242023"/>
                  <a:pt x="3903985" y="243809"/>
                </a:cubicBezTo>
                <a:cubicBezTo>
                  <a:pt x="3894386" y="245595"/>
                  <a:pt x="3886573" y="247604"/>
                  <a:pt x="3880545" y="249836"/>
                </a:cubicBezTo>
                <a:lnTo>
                  <a:pt x="3880545" y="544181"/>
                </a:lnTo>
                <a:lnTo>
                  <a:pt x="3791471" y="544181"/>
                </a:lnTo>
                <a:lnTo>
                  <a:pt x="3791471" y="192909"/>
                </a:lnTo>
                <a:cubicBezTo>
                  <a:pt x="3810224" y="185319"/>
                  <a:pt x="3831153" y="179013"/>
                  <a:pt x="3854258" y="173990"/>
                </a:cubicBezTo>
                <a:cubicBezTo>
                  <a:pt x="3877364" y="168967"/>
                  <a:pt x="3903539" y="166455"/>
                  <a:pt x="3932784" y="166455"/>
                </a:cubicBezTo>
                <a:close/>
                <a:moveTo>
                  <a:pt x="2678311" y="166455"/>
                </a:moveTo>
                <a:cubicBezTo>
                  <a:pt x="2723853" y="166455"/>
                  <a:pt x="2758846" y="176613"/>
                  <a:pt x="2783291" y="196928"/>
                </a:cubicBezTo>
                <a:cubicBezTo>
                  <a:pt x="2807736" y="217243"/>
                  <a:pt x="2819958" y="250952"/>
                  <a:pt x="2819958" y="298057"/>
                </a:cubicBezTo>
                <a:lnTo>
                  <a:pt x="2819958" y="525764"/>
                </a:lnTo>
                <a:cubicBezTo>
                  <a:pt x="2813261" y="529336"/>
                  <a:pt x="2805113" y="532740"/>
                  <a:pt x="2795513" y="535977"/>
                </a:cubicBezTo>
                <a:cubicBezTo>
                  <a:pt x="2785914" y="539214"/>
                  <a:pt x="2775254" y="542060"/>
                  <a:pt x="2763534" y="544516"/>
                </a:cubicBezTo>
                <a:cubicBezTo>
                  <a:pt x="2751814" y="546972"/>
                  <a:pt x="2739480" y="548925"/>
                  <a:pt x="2726532" y="550376"/>
                </a:cubicBezTo>
                <a:cubicBezTo>
                  <a:pt x="2713584" y="551827"/>
                  <a:pt x="2700412" y="552553"/>
                  <a:pt x="2687018" y="552553"/>
                </a:cubicBezTo>
                <a:cubicBezTo>
                  <a:pt x="2633216" y="552553"/>
                  <a:pt x="2593144" y="542116"/>
                  <a:pt x="2566802" y="521243"/>
                </a:cubicBezTo>
                <a:cubicBezTo>
                  <a:pt x="2540459" y="500370"/>
                  <a:pt x="2527288" y="470958"/>
                  <a:pt x="2527288" y="433007"/>
                </a:cubicBezTo>
                <a:cubicBezTo>
                  <a:pt x="2527288" y="408003"/>
                  <a:pt x="2533092" y="387577"/>
                  <a:pt x="2544701" y="371726"/>
                </a:cubicBezTo>
                <a:cubicBezTo>
                  <a:pt x="2556309" y="355876"/>
                  <a:pt x="2571713" y="343375"/>
                  <a:pt x="2590912" y="334222"/>
                </a:cubicBezTo>
                <a:cubicBezTo>
                  <a:pt x="2610111" y="325069"/>
                  <a:pt x="2632212" y="318427"/>
                  <a:pt x="2657215" y="314297"/>
                </a:cubicBezTo>
                <a:cubicBezTo>
                  <a:pt x="2682218" y="310167"/>
                  <a:pt x="2708226" y="307433"/>
                  <a:pt x="2735238" y="306093"/>
                </a:cubicBezTo>
                <a:lnTo>
                  <a:pt x="2735238" y="287006"/>
                </a:lnTo>
                <a:cubicBezTo>
                  <a:pt x="2735238" y="267807"/>
                  <a:pt x="2729266" y="254189"/>
                  <a:pt x="2717323" y="246153"/>
                </a:cubicBezTo>
                <a:cubicBezTo>
                  <a:pt x="2705379" y="238116"/>
                  <a:pt x="2689139" y="234098"/>
                  <a:pt x="2668600" y="234098"/>
                </a:cubicBezTo>
                <a:cubicBezTo>
                  <a:pt x="2651634" y="234098"/>
                  <a:pt x="2633886" y="236386"/>
                  <a:pt x="2615357" y="240962"/>
                </a:cubicBezTo>
                <a:cubicBezTo>
                  <a:pt x="2596828" y="245539"/>
                  <a:pt x="2581424" y="250618"/>
                  <a:pt x="2569146" y="256199"/>
                </a:cubicBezTo>
                <a:lnTo>
                  <a:pt x="2546375" y="192909"/>
                </a:lnTo>
                <a:cubicBezTo>
                  <a:pt x="2561556" y="186659"/>
                  <a:pt x="2580810" y="180687"/>
                  <a:pt x="2604139" y="174994"/>
                </a:cubicBezTo>
                <a:cubicBezTo>
                  <a:pt x="2627468" y="169302"/>
                  <a:pt x="2652192" y="166455"/>
                  <a:pt x="2678311" y="166455"/>
                </a:cubicBezTo>
                <a:close/>
                <a:moveTo>
                  <a:pt x="1798067" y="166455"/>
                </a:moveTo>
                <a:cubicBezTo>
                  <a:pt x="1823071" y="166455"/>
                  <a:pt x="1846567" y="168967"/>
                  <a:pt x="1868556" y="173990"/>
                </a:cubicBezTo>
                <a:cubicBezTo>
                  <a:pt x="1890545" y="179013"/>
                  <a:pt x="1908907" y="185319"/>
                  <a:pt x="1923641" y="192909"/>
                </a:cubicBezTo>
                <a:lnTo>
                  <a:pt x="1923641" y="539493"/>
                </a:lnTo>
                <a:cubicBezTo>
                  <a:pt x="1923641" y="565389"/>
                  <a:pt x="1919958" y="588327"/>
                  <a:pt x="1912591" y="608307"/>
                </a:cubicBezTo>
                <a:cubicBezTo>
                  <a:pt x="1905224" y="628288"/>
                  <a:pt x="1894676" y="644863"/>
                  <a:pt x="1880946" y="658035"/>
                </a:cubicBezTo>
                <a:cubicBezTo>
                  <a:pt x="1867217" y="671206"/>
                  <a:pt x="1850641" y="681252"/>
                  <a:pt x="1831219" y="688172"/>
                </a:cubicBezTo>
                <a:cubicBezTo>
                  <a:pt x="1811797" y="695093"/>
                  <a:pt x="1790254" y="698553"/>
                  <a:pt x="1766590" y="698553"/>
                </a:cubicBezTo>
                <a:cubicBezTo>
                  <a:pt x="1738238" y="698553"/>
                  <a:pt x="1712622" y="695818"/>
                  <a:pt x="1689739" y="690349"/>
                </a:cubicBezTo>
                <a:cubicBezTo>
                  <a:pt x="1666857" y="684880"/>
                  <a:pt x="1647379" y="678015"/>
                  <a:pt x="1631306" y="669755"/>
                </a:cubicBezTo>
                <a:lnTo>
                  <a:pt x="1657425" y="596420"/>
                </a:lnTo>
                <a:cubicBezTo>
                  <a:pt x="1669257" y="602671"/>
                  <a:pt x="1683879" y="607973"/>
                  <a:pt x="1701292" y="612326"/>
                </a:cubicBezTo>
                <a:cubicBezTo>
                  <a:pt x="1718705" y="616679"/>
                  <a:pt x="1737457" y="618856"/>
                  <a:pt x="1757549" y="618856"/>
                </a:cubicBezTo>
                <a:cubicBezTo>
                  <a:pt x="1784115" y="618856"/>
                  <a:pt x="1803537" y="612103"/>
                  <a:pt x="1815815" y="598596"/>
                </a:cubicBezTo>
                <a:cubicBezTo>
                  <a:pt x="1828093" y="585090"/>
                  <a:pt x="1834233" y="565389"/>
                  <a:pt x="1834233" y="539493"/>
                </a:cubicBezTo>
                <a:lnTo>
                  <a:pt x="1834233" y="516722"/>
                </a:lnTo>
                <a:cubicBezTo>
                  <a:pt x="1825526" y="520964"/>
                  <a:pt x="1815369" y="524201"/>
                  <a:pt x="1803760" y="526433"/>
                </a:cubicBezTo>
                <a:cubicBezTo>
                  <a:pt x="1792151" y="528666"/>
                  <a:pt x="1780431" y="529782"/>
                  <a:pt x="1768599" y="529782"/>
                </a:cubicBezTo>
                <a:cubicBezTo>
                  <a:pt x="1746052" y="529782"/>
                  <a:pt x="1725402" y="525764"/>
                  <a:pt x="1706650" y="517727"/>
                </a:cubicBezTo>
                <a:cubicBezTo>
                  <a:pt x="1687897" y="509690"/>
                  <a:pt x="1671936" y="498137"/>
                  <a:pt x="1658764" y="483069"/>
                </a:cubicBezTo>
                <a:cubicBezTo>
                  <a:pt x="1645593" y="468000"/>
                  <a:pt x="1635212" y="449638"/>
                  <a:pt x="1627622" y="427984"/>
                </a:cubicBezTo>
                <a:cubicBezTo>
                  <a:pt x="1620032" y="406329"/>
                  <a:pt x="1616237" y="381549"/>
                  <a:pt x="1616237" y="353644"/>
                </a:cubicBezTo>
                <a:cubicBezTo>
                  <a:pt x="1616237" y="322390"/>
                  <a:pt x="1620478" y="294987"/>
                  <a:pt x="1628962" y="271435"/>
                </a:cubicBezTo>
                <a:cubicBezTo>
                  <a:pt x="1637445" y="247883"/>
                  <a:pt x="1649556" y="228349"/>
                  <a:pt x="1665294" y="212834"/>
                </a:cubicBezTo>
                <a:cubicBezTo>
                  <a:pt x="1681033" y="197318"/>
                  <a:pt x="1700120" y="185710"/>
                  <a:pt x="1722556" y="178008"/>
                </a:cubicBezTo>
                <a:cubicBezTo>
                  <a:pt x="1744992" y="170306"/>
                  <a:pt x="1770162" y="166455"/>
                  <a:pt x="1798067" y="166455"/>
                </a:cubicBezTo>
                <a:close/>
                <a:moveTo>
                  <a:pt x="1399134" y="166455"/>
                </a:moveTo>
                <a:cubicBezTo>
                  <a:pt x="1452042" y="166455"/>
                  <a:pt x="1490998" y="177171"/>
                  <a:pt x="1516001" y="198602"/>
                </a:cubicBezTo>
                <a:cubicBezTo>
                  <a:pt x="1541004" y="220033"/>
                  <a:pt x="1553506" y="250841"/>
                  <a:pt x="1553506" y="291024"/>
                </a:cubicBezTo>
                <a:lnTo>
                  <a:pt x="1553506" y="544181"/>
                </a:lnTo>
                <a:lnTo>
                  <a:pt x="1462758" y="544181"/>
                </a:lnTo>
                <a:lnTo>
                  <a:pt x="1462758" y="300735"/>
                </a:lnTo>
                <a:cubicBezTo>
                  <a:pt x="1462758" y="281983"/>
                  <a:pt x="1457511" y="267361"/>
                  <a:pt x="1447019" y="256868"/>
                </a:cubicBezTo>
                <a:cubicBezTo>
                  <a:pt x="1436527" y="246376"/>
                  <a:pt x="1421012" y="241130"/>
                  <a:pt x="1400473" y="241130"/>
                </a:cubicBezTo>
                <a:cubicBezTo>
                  <a:pt x="1389981" y="241130"/>
                  <a:pt x="1379935" y="242023"/>
                  <a:pt x="1370335" y="243809"/>
                </a:cubicBezTo>
                <a:cubicBezTo>
                  <a:pt x="1360736" y="245595"/>
                  <a:pt x="1352923" y="247604"/>
                  <a:pt x="1346895" y="249836"/>
                </a:cubicBezTo>
                <a:lnTo>
                  <a:pt x="1346895" y="544181"/>
                </a:lnTo>
                <a:lnTo>
                  <a:pt x="1257821" y="544181"/>
                </a:lnTo>
                <a:lnTo>
                  <a:pt x="1257821" y="192909"/>
                </a:lnTo>
                <a:cubicBezTo>
                  <a:pt x="1276574" y="185319"/>
                  <a:pt x="1297503" y="179013"/>
                  <a:pt x="1320608" y="173990"/>
                </a:cubicBezTo>
                <a:cubicBezTo>
                  <a:pt x="1343714" y="168967"/>
                  <a:pt x="1369889" y="166455"/>
                  <a:pt x="1399134" y="166455"/>
                </a:cubicBezTo>
                <a:close/>
                <a:moveTo>
                  <a:pt x="735211" y="166455"/>
                </a:moveTo>
                <a:cubicBezTo>
                  <a:pt x="780753" y="166455"/>
                  <a:pt x="815746" y="176613"/>
                  <a:pt x="840191" y="196928"/>
                </a:cubicBezTo>
                <a:cubicBezTo>
                  <a:pt x="864636" y="217243"/>
                  <a:pt x="876859" y="250952"/>
                  <a:pt x="876859" y="298057"/>
                </a:cubicBezTo>
                <a:lnTo>
                  <a:pt x="876859" y="525764"/>
                </a:lnTo>
                <a:cubicBezTo>
                  <a:pt x="870161" y="529336"/>
                  <a:pt x="862013" y="532740"/>
                  <a:pt x="852414" y="535977"/>
                </a:cubicBezTo>
                <a:cubicBezTo>
                  <a:pt x="842814" y="539214"/>
                  <a:pt x="832154" y="542060"/>
                  <a:pt x="820434" y="544516"/>
                </a:cubicBezTo>
                <a:cubicBezTo>
                  <a:pt x="808714" y="546972"/>
                  <a:pt x="796380" y="548925"/>
                  <a:pt x="783432" y="550376"/>
                </a:cubicBezTo>
                <a:cubicBezTo>
                  <a:pt x="770484" y="551827"/>
                  <a:pt x="757312" y="552553"/>
                  <a:pt x="743918" y="552553"/>
                </a:cubicBezTo>
                <a:cubicBezTo>
                  <a:pt x="690116" y="552553"/>
                  <a:pt x="650044" y="542116"/>
                  <a:pt x="623702" y="521243"/>
                </a:cubicBezTo>
                <a:cubicBezTo>
                  <a:pt x="597359" y="500370"/>
                  <a:pt x="584188" y="470958"/>
                  <a:pt x="584188" y="433007"/>
                </a:cubicBezTo>
                <a:cubicBezTo>
                  <a:pt x="584188" y="408003"/>
                  <a:pt x="589992" y="387577"/>
                  <a:pt x="601601" y="371726"/>
                </a:cubicBezTo>
                <a:cubicBezTo>
                  <a:pt x="613209" y="355876"/>
                  <a:pt x="628613" y="343375"/>
                  <a:pt x="647812" y="334222"/>
                </a:cubicBezTo>
                <a:cubicBezTo>
                  <a:pt x="667011" y="325069"/>
                  <a:pt x="689112" y="318427"/>
                  <a:pt x="714115" y="314297"/>
                </a:cubicBezTo>
                <a:cubicBezTo>
                  <a:pt x="739118" y="310167"/>
                  <a:pt x="765126" y="307433"/>
                  <a:pt x="792138" y="306093"/>
                </a:cubicBezTo>
                <a:lnTo>
                  <a:pt x="792138" y="287006"/>
                </a:lnTo>
                <a:cubicBezTo>
                  <a:pt x="792138" y="267807"/>
                  <a:pt x="786166" y="254189"/>
                  <a:pt x="774223" y="246153"/>
                </a:cubicBezTo>
                <a:cubicBezTo>
                  <a:pt x="762280" y="238116"/>
                  <a:pt x="746039" y="234098"/>
                  <a:pt x="725500" y="234098"/>
                </a:cubicBezTo>
                <a:cubicBezTo>
                  <a:pt x="708534" y="234098"/>
                  <a:pt x="690786" y="236386"/>
                  <a:pt x="672257" y="240962"/>
                </a:cubicBezTo>
                <a:cubicBezTo>
                  <a:pt x="653728" y="245539"/>
                  <a:pt x="638324" y="250618"/>
                  <a:pt x="626046" y="256199"/>
                </a:cubicBezTo>
                <a:lnTo>
                  <a:pt x="603275" y="192909"/>
                </a:lnTo>
                <a:cubicBezTo>
                  <a:pt x="618456" y="186659"/>
                  <a:pt x="637710" y="180687"/>
                  <a:pt x="661039" y="174994"/>
                </a:cubicBezTo>
                <a:cubicBezTo>
                  <a:pt x="684368" y="169302"/>
                  <a:pt x="709092" y="166455"/>
                  <a:pt x="735211" y="166455"/>
                </a:cubicBezTo>
                <a:close/>
                <a:moveTo>
                  <a:pt x="4848188" y="128616"/>
                </a:moveTo>
                <a:cubicBezTo>
                  <a:pt x="4853769" y="128169"/>
                  <a:pt x="4859797" y="128169"/>
                  <a:pt x="4866271" y="128616"/>
                </a:cubicBezTo>
                <a:cubicBezTo>
                  <a:pt x="4878102" y="129732"/>
                  <a:pt x="4887646" y="132467"/>
                  <a:pt x="4894901" y="136820"/>
                </a:cubicBezTo>
                <a:cubicBezTo>
                  <a:pt x="4902157" y="141173"/>
                  <a:pt x="4906008" y="145136"/>
                  <a:pt x="4906454" y="148708"/>
                </a:cubicBezTo>
                <a:lnTo>
                  <a:pt x="4825082" y="227400"/>
                </a:lnTo>
                <a:lnTo>
                  <a:pt x="4825082" y="525764"/>
                </a:lnTo>
                <a:cubicBezTo>
                  <a:pt x="4809679" y="533577"/>
                  <a:pt x="4789140" y="539995"/>
                  <a:pt x="4763468" y="545018"/>
                </a:cubicBezTo>
                <a:cubicBezTo>
                  <a:pt x="4737795" y="550041"/>
                  <a:pt x="4711006" y="552553"/>
                  <a:pt x="4683100" y="552553"/>
                </a:cubicBezTo>
                <a:cubicBezTo>
                  <a:pt x="4634210" y="552553"/>
                  <a:pt x="4597208" y="541670"/>
                  <a:pt x="4572093" y="519904"/>
                </a:cubicBezTo>
                <a:cubicBezTo>
                  <a:pt x="4546978" y="498137"/>
                  <a:pt x="4534421" y="463256"/>
                  <a:pt x="4534421" y="415259"/>
                </a:cubicBezTo>
                <a:lnTo>
                  <a:pt x="4534421" y="174492"/>
                </a:lnTo>
                <a:lnTo>
                  <a:pt x="4623495" y="174492"/>
                </a:lnTo>
                <a:lnTo>
                  <a:pt x="4623495" y="417268"/>
                </a:lnTo>
                <a:cubicBezTo>
                  <a:pt x="4623495" y="456112"/>
                  <a:pt x="4643363" y="475534"/>
                  <a:pt x="4683100" y="475534"/>
                </a:cubicBezTo>
                <a:cubicBezTo>
                  <a:pt x="4694932" y="475534"/>
                  <a:pt x="4705313" y="474753"/>
                  <a:pt x="4714243" y="473190"/>
                </a:cubicBezTo>
                <a:cubicBezTo>
                  <a:pt x="4723172" y="471627"/>
                  <a:pt x="4730205" y="469730"/>
                  <a:pt x="4735339" y="467497"/>
                </a:cubicBezTo>
                <a:lnTo>
                  <a:pt x="4735339" y="174492"/>
                </a:lnTo>
                <a:lnTo>
                  <a:pt x="4791261" y="174492"/>
                </a:lnTo>
                <a:lnTo>
                  <a:pt x="4809679" y="141675"/>
                </a:lnTo>
                <a:cubicBezTo>
                  <a:pt x="4815706" y="137434"/>
                  <a:pt x="4823408" y="133974"/>
                  <a:pt x="4832784" y="131295"/>
                </a:cubicBezTo>
                <a:cubicBezTo>
                  <a:pt x="4837472" y="129955"/>
                  <a:pt x="4842607" y="129062"/>
                  <a:pt x="4848188" y="128616"/>
                </a:cubicBezTo>
                <a:close/>
                <a:moveTo>
                  <a:pt x="3600413" y="128616"/>
                </a:moveTo>
                <a:cubicBezTo>
                  <a:pt x="3605994" y="128169"/>
                  <a:pt x="3612022" y="128169"/>
                  <a:pt x="3618496" y="128616"/>
                </a:cubicBezTo>
                <a:cubicBezTo>
                  <a:pt x="3630328" y="129732"/>
                  <a:pt x="3639871" y="132467"/>
                  <a:pt x="3647127" y="136820"/>
                </a:cubicBezTo>
                <a:cubicBezTo>
                  <a:pt x="3654382" y="141173"/>
                  <a:pt x="3658233" y="145136"/>
                  <a:pt x="3658679" y="148708"/>
                </a:cubicBezTo>
                <a:lnTo>
                  <a:pt x="3577308" y="227400"/>
                </a:lnTo>
                <a:lnTo>
                  <a:pt x="3577308" y="525764"/>
                </a:lnTo>
                <a:cubicBezTo>
                  <a:pt x="3561904" y="533577"/>
                  <a:pt x="3541366" y="539995"/>
                  <a:pt x="3515693" y="545018"/>
                </a:cubicBezTo>
                <a:cubicBezTo>
                  <a:pt x="3490020" y="550041"/>
                  <a:pt x="3463231" y="552553"/>
                  <a:pt x="3435326" y="552553"/>
                </a:cubicBezTo>
                <a:cubicBezTo>
                  <a:pt x="3386436" y="552553"/>
                  <a:pt x="3349433" y="541670"/>
                  <a:pt x="3324318" y="519904"/>
                </a:cubicBezTo>
                <a:cubicBezTo>
                  <a:pt x="3299204" y="498137"/>
                  <a:pt x="3286646" y="463256"/>
                  <a:pt x="3286646" y="415259"/>
                </a:cubicBezTo>
                <a:lnTo>
                  <a:pt x="3286646" y="174492"/>
                </a:lnTo>
                <a:lnTo>
                  <a:pt x="3375720" y="174492"/>
                </a:lnTo>
                <a:lnTo>
                  <a:pt x="3375720" y="417268"/>
                </a:lnTo>
                <a:cubicBezTo>
                  <a:pt x="3375720" y="456112"/>
                  <a:pt x="3395588" y="475534"/>
                  <a:pt x="3435326" y="475534"/>
                </a:cubicBezTo>
                <a:cubicBezTo>
                  <a:pt x="3447157" y="475534"/>
                  <a:pt x="3457538" y="474753"/>
                  <a:pt x="3466468" y="473190"/>
                </a:cubicBezTo>
                <a:cubicBezTo>
                  <a:pt x="3475398" y="471627"/>
                  <a:pt x="3482430" y="469730"/>
                  <a:pt x="3487564" y="467497"/>
                </a:cubicBezTo>
                <a:lnTo>
                  <a:pt x="3487564" y="174492"/>
                </a:lnTo>
                <a:lnTo>
                  <a:pt x="3543486" y="174492"/>
                </a:lnTo>
                <a:lnTo>
                  <a:pt x="3561904" y="141675"/>
                </a:lnTo>
                <a:cubicBezTo>
                  <a:pt x="3567931" y="137434"/>
                  <a:pt x="3575633" y="133974"/>
                  <a:pt x="3585009" y="131295"/>
                </a:cubicBezTo>
                <a:cubicBezTo>
                  <a:pt x="3589698" y="129955"/>
                  <a:pt x="3594832" y="129062"/>
                  <a:pt x="3600413" y="128616"/>
                </a:cubicBezTo>
                <a:close/>
                <a:moveTo>
                  <a:pt x="3160366" y="65327"/>
                </a:moveTo>
                <a:lnTo>
                  <a:pt x="3160366" y="174492"/>
                </a:lnTo>
                <a:lnTo>
                  <a:pt x="3227003" y="174492"/>
                </a:lnTo>
                <a:lnTo>
                  <a:pt x="3227003" y="244478"/>
                </a:lnTo>
                <a:lnTo>
                  <a:pt x="3160366" y="244478"/>
                </a:lnTo>
                <a:lnTo>
                  <a:pt x="3160366" y="426979"/>
                </a:lnTo>
                <a:cubicBezTo>
                  <a:pt x="3160366" y="441936"/>
                  <a:pt x="3164272" y="452429"/>
                  <a:pt x="3172086" y="458456"/>
                </a:cubicBezTo>
                <a:cubicBezTo>
                  <a:pt x="3179899" y="464484"/>
                  <a:pt x="3189499" y="467497"/>
                  <a:pt x="3200884" y="467497"/>
                </a:cubicBezTo>
                <a:cubicBezTo>
                  <a:pt x="3206019" y="467497"/>
                  <a:pt x="3210874" y="466884"/>
                  <a:pt x="3215451" y="465656"/>
                </a:cubicBezTo>
                <a:cubicBezTo>
                  <a:pt x="3220027" y="464428"/>
                  <a:pt x="3223878" y="463144"/>
                  <a:pt x="3227003" y="461805"/>
                </a:cubicBezTo>
                <a:lnTo>
                  <a:pt x="3227003" y="539493"/>
                </a:lnTo>
                <a:cubicBezTo>
                  <a:pt x="3221422" y="542172"/>
                  <a:pt x="3213721" y="544516"/>
                  <a:pt x="3203898" y="546525"/>
                </a:cubicBezTo>
                <a:cubicBezTo>
                  <a:pt x="3194075" y="548534"/>
                  <a:pt x="3183694" y="549539"/>
                  <a:pt x="3172756" y="549539"/>
                </a:cubicBezTo>
                <a:cubicBezTo>
                  <a:pt x="3138600" y="549539"/>
                  <a:pt x="3113262" y="539828"/>
                  <a:pt x="3096742" y="520406"/>
                </a:cubicBezTo>
                <a:cubicBezTo>
                  <a:pt x="3080222" y="500984"/>
                  <a:pt x="3071962" y="471851"/>
                  <a:pt x="3071962" y="433007"/>
                </a:cubicBezTo>
                <a:lnTo>
                  <a:pt x="3071962" y="244478"/>
                </a:lnTo>
                <a:lnTo>
                  <a:pt x="3026755" y="244478"/>
                </a:lnTo>
                <a:lnTo>
                  <a:pt x="3026755" y="174492"/>
                </a:lnTo>
                <a:lnTo>
                  <a:pt x="3071962" y="174492"/>
                </a:lnTo>
                <a:lnTo>
                  <a:pt x="3071962" y="92116"/>
                </a:lnTo>
                <a:close/>
                <a:moveTo>
                  <a:pt x="4753422" y="60973"/>
                </a:moveTo>
                <a:lnTo>
                  <a:pt x="4785234" y="67001"/>
                </a:lnTo>
                <a:cubicBezTo>
                  <a:pt x="4785457" y="85530"/>
                  <a:pt x="4780490" y="102273"/>
                  <a:pt x="4770332" y="117230"/>
                </a:cubicBezTo>
                <a:cubicBezTo>
                  <a:pt x="4760175" y="132188"/>
                  <a:pt x="4749403" y="140448"/>
                  <a:pt x="4738018" y="142010"/>
                </a:cubicBezTo>
                <a:cubicBezTo>
                  <a:pt x="4726633" y="143573"/>
                  <a:pt x="4713238" y="140559"/>
                  <a:pt x="4697834" y="132969"/>
                </a:cubicBezTo>
                <a:cubicBezTo>
                  <a:pt x="4687119" y="127388"/>
                  <a:pt x="4675566" y="122197"/>
                  <a:pt x="4663176" y="117398"/>
                </a:cubicBezTo>
                <a:cubicBezTo>
                  <a:pt x="4650786" y="112598"/>
                  <a:pt x="4641522" y="114217"/>
                  <a:pt x="4635382" y="122253"/>
                </a:cubicBezTo>
                <a:cubicBezTo>
                  <a:pt x="4629243" y="130290"/>
                  <a:pt x="4625281" y="137322"/>
                  <a:pt x="4623495" y="143350"/>
                </a:cubicBezTo>
                <a:lnTo>
                  <a:pt x="4594027" y="134978"/>
                </a:lnTo>
                <a:cubicBezTo>
                  <a:pt x="4594920" y="116895"/>
                  <a:pt x="4599496" y="100822"/>
                  <a:pt x="4607756" y="86758"/>
                </a:cubicBezTo>
                <a:cubicBezTo>
                  <a:pt x="4616016" y="72694"/>
                  <a:pt x="4628183" y="64210"/>
                  <a:pt x="4644256" y="61308"/>
                </a:cubicBezTo>
                <a:cubicBezTo>
                  <a:pt x="4651177" y="59969"/>
                  <a:pt x="4659772" y="60918"/>
                  <a:pt x="4670041" y="64155"/>
                </a:cubicBezTo>
                <a:cubicBezTo>
                  <a:pt x="4680310" y="67392"/>
                  <a:pt x="4689853" y="71577"/>
                  <a:pt x="4698672" y="76712"/>
                </a:cubicBezTo>
                <a:cubicBezTo>
                  <a:pt x="4707490" y="81846"/>
                  <a:pt x="4715415" y="84972"/>
                  <a:pt x="4722447" y="86088"/>
                </a:cubicBezTo>
                <a:cubicBezTo>
                  <a:pt x="4729479" y="87204"/>
                  <a:pt x="4735227" y="86200"/>
                  <a:pt x="4739692" y="83074"/>
                </a:cubicBezTo>
                <a:cubicBezTo>
                  <a:pt x="4744157" y="79949"/>
                  <a:pt x="4748734" y="72582"/>
                  <a:pt x="4753422" y="60973"/>
                </a:cubicBezTo>
                <a:close/>
                <a:moveTo>
                  <a:pt x="2497150" y="60973"/>
                </a:moveTo>
                <a:lnTo>
                  <a:pt x="2528962" y="67001"/>
                </a:lnTo>
                <a:cubicBezTo>
                  <a:pt x="2529186" y="85530"/>
                  <a:pt x="2524218" y="102273"/>
                  <a:pt x="2514061" y="117230"/>
                </a:cubicBezTo>
                <a:cubicBezTo>
                  <a:pt x="2503903" y="132188"/>
                  <a:pt x="2493132" y="140448"/>
                  <a:pt x="2481747" y="142010"/>
                </a:cubicBezTo>
                <a:cubicBezTo>
                  <a:pt x="2470361" y="143573"/>
                  <a:pt x="2456967" y="140559"/>
                  <a:pt x="2441563" y="132969"/>
                </a:cubicBezTo>
                <a:cubicBezTo>
                  <a:pt x="2430847" y="127388"/>
                  <a:pt x="2419295" y="122197"/>
                  <a:pt x="2406905" y="117398"/>
                </a:cubicBezTo>
                <a:cubicBezTo>
                  <a:pt x="2394515" y="112598"/>
                  <a:pt x="2385250" y="114217"/>
                  <a:pt x="2379111" y="122253"/>
                </a:cubicBezTo>
                <a:cubicBezTo>
                  <a:pt x="2372972" y="130290"/>
                  <a:pt x="2369009" y="137322"/>
                  <a:pt x="2367223" y="143350"/>
                </a:cubicBezTo>
                <a:lnTo>
                  <a:pt x="2337755" y="134978"/>
                </a:lnTo>
                <a:cubicBezTo>
                  <a:pt x="2338649" y="116895"/>
                  <a:pt x="2343225" y="100822"/>
                  <a:pt x="2351485" y="86758"/>
                </a:cubicBezTo>
                <a:cubicBezTo>
                  <a:pt x="2359745" y="72694"/>
                  <a:pt x="2371911" y="64210"/>
                  <a:pt x="2387985" y="61308"/>
                </a:cubicBezTo>
                <a:cubicBezTo>
                  <a:pt x="2394905" y="59969"/>
                  <a:pt x="2403500" y="60918"/>
                  <a:pt x="2413769" y="64155"/>
                </a:cubicBezTo>
                <a:cubicBezTo>
                  <a:pt x="2424038" y="67392"/>
                  <a:pt x="2433582" y="71577"/>
                  <a:pt x="2442400" y="76712"/>
                </a:cubicBezTo>
                <a:cubicBezTo>
                  <a:pt x="2451218" y="81846"/>
                  <a:pt x="2459143" y="84972"/>
                  <a:pt x="2466175" y="86088"/>
                </a:cubicBezTo>
                <a:cubicBezTo>
                  <a:pt x="2473208" y="87204"/>
                  <a:pt x="2478956" y="86200"/>
                  <a:pt x="2483421" y="83074"/>
                </a:cubicBezTo>
                <a:cubicBezTo>
                  <a:pt x="2487886" y="79949"/>
                  <a:pt x="2492462" y="72582"/>
                  <a:pt x="2497150" y="60973"/>
                </a:cubicBezTo>
                <a:close/>
                <a:moveTo>
                  <a:pt x="225028" y="39542"/>
                </a:moveTo>
                <a:cubicBezTo>
                  <a:pt x="249585" y="39542"/>
                  <a:pt x="272523" y="42054"/>
                  <a:pt x="293843" y="47076"/>
                </a:cubicBezTo>
                <a:cubicBezTo>
                  <a:pt x="315163" y="52099"/>
                  <a:pt x="331738" y="58518"/>
                  <a:pt x="343570" y="66331"/>
                </a:cubicBezTo>
                <a:lnTo>
                  <a:pt x="314772" y="141675"/>
                </a:lnTo>
                <a:cubicBezTo>
                  <a:pt x="305619" y="136094"/>
                  <a:pt x="293620" y="131350"/>
                  <a:pt x="278774" y="127444"/>
                </a:cubicBezTo>
                <a:cubicBezTo>
                  <a:pt x="263928" y="123537"/>
                  <a:pt x="246906" y="121584"/>
                  <a:pt x="227707" y="121584"/>
                </a:cubicBezTo>
                <a:cubicBezTo>
                  <a:pt x="208955" y="121584"/>
                  <a:pt x="191486" y="125044"/>
                  <a:pt x="175301" y="131964"/>
                </a:cubicBezTo>
                <a:cubicBezTo>
                  <a:pt x="159116" y="138885"/>
                  <a:pt x="144940" y="149545"/>
                  <a:pt x="132774" y="163944"/>
                </a:cubicBezTo>
                <a:cubicBezTo>
                  <a:pt x="120607" y="178343"/>
                  <a:pt x="111008" y="196370"/>
                  <a:pt x="103975" y="218024"/>
                </a:cubicBezTo>
                <a:cubicBezTo>
                  <a:pt x="96943" y="239679"/>
                  <a:pt x="93427" y="265463"/>
                  <a:pt x="93427" y="295378"/>
                </a:cubicBezTo>
                <a:cubicBezTo>
                  <a:pt x="93427" y="325069"/>
                  <a:pt x="96609" y="350853"/>
                  <a:pt x="102971" y="372731"/>
                </a:cubicBezTo>
                <a:cubicBezTo>
                  <a:pt x="109333" y="394609"/>
                  <a:pt x="117872" y="412859"/>
                  <a:pt x="128588" y="427481"/>
                </a:cubicBezTo>
                <a:cubicBezTo>
                  <a:pt x="139304" y="442104"/>
                  <a:pt x="151749" y="452987"/>
                  <a:pt x="165925" y="460130"/>
                </a:cubicBezTo>
                <a:cubicBezTo>
                  <a:pt x="180101" y="467274"/>
                  <a:pt x="194779" y="470846"/>
                  <a:pt x="209960" y="470846"/>
                </a:cubicBezTo>
                <a:cubicBezTo>
                  <a:pt x="221792" y="470846"/>
                  <a:pt x="232172" y="470176"/>
                  <a:pt x="241102" y="468837"/>
                </a:cubicBezTo>
                <a:cubicBezTo>
                  <a:pt x="250032" y="467497"/>
                  <a:pt x="256506" y="465600"/>
                  <a:pt x="260524" y="463144"/>
                </a:cubicBezTo>
                <a:lnTo>
                  <a:pt x="260524" y="324846"/>
                </a:lnTo>
                <a:lnTo>
                  <a:pt x="187859" y="324846"/>
                </a:lnTo>
                <a:lnTo>
                  <a:pt x="187859" y="251511"/>
                </a:lnTo>
                <a:lnTo>
                  <a:pt x="347589" y="251511"/>
                </a:lnTo>
                <a:lnTo>
                  <a:pt x="347589" y="525764"/>
                </a:lnTo>
                <a:cubicBezTo>
                  <a:pt x="334864" y="532907"/>
                  <a:pt x="317060" y="539158"/>
                  <a:pt x="294178" y="544516"/>
                </a:cubicBezTo>
                <a:cubicBezTo>
                  <a:pt x="271295" y="549874"/>
                  <a:pt x="245455" y="552553"/>
                  <a:pt x="216657" y="552553"/>
                </a:cubicBezTo>
                <a:cubicBezTo>
                  <a:pt x="183394" y="552553"/>
                  <a:pt x="153368" y="546581"/>
                  <a:pt x="126579" y="534638"/>
                </a:cubicBezTo>
                <a:cubicBezTo>
                  <a:pt x="99790" y="522694"/>
                  <a:pt x="77019" y="505504"/>
                  <a:pt x="58267" y="483069"/>
                </a:cubicBezTo>
                <a:cubicBezTo>
                  <a:pt x="39514" y="460633"/>
                  <a:pt x="25115" y="433676"/>
                  <a:pt x="15069" y="402199"/>
                </a:cubicBezTo>
                <a:cubicBezTo>
                  <a:pt x="5023" y="370722"/>
                  <a:pt x="0" y="335338"/>
                  <a:pt x="0" y="296047"/>
                </a:cubicBezTo>
                <a:cubicBezTo>
                  <a:pt x="0" y="256534"/>
                  <a:pt x="5358" y="221038"/>
                  <a:pt x="16074" y="189561"/>
                </a:cubicBezTo>
                <a:cubicBezTo>
                  <a:pt x="26789" y="158084"/>
                  <a:pt x="41970" y="131127"/>
                  <a:pt x="61615" y="108691"/>
                </a:cubicBezTo>
                <a:cubicBezTo>
                  <a:pt x="81261" y="86256"/>
                  <a:pt x="104924" y="69122"/>
                  <a:pt x="132606" y="57290"/>
                </a:cubicBezTo>
                <a:cubicBezTo>
                  <a:pt x="160288" y="45458"/>
                  <a:pt x="191096" y="39542"/>
                  <a:pt x="225028" y="39542"/>
                </a:cubicBezTo>
                <a:close/>
                <a:moveTo>
                  <a:pt x="3378734" y="31505"/>
                </a:moveTo>
                <a:cubicBezTo>
                  <a:pt x="3399942" y="31505"/>
                  <a:pt x="3415122" y="38426"/>
                  <a:pt x="3424275" y="52267"/>
                </a:cubicBezTo>
                <a:lnTo>
                  <a:pt x="3463789" y="142345"/>
                </a:lnTo>
                <a:lnTo>
                  <a:pt x="3420592" y="142680"/>
                </a:lnTo>
                <a:lnTo>
                  <a:pt x="3340559" y="52267"/>
                </a:lnTo>
                <a:cubicBezTo>
                  <a:pt x="3344801" y="38426"/>
                  <a:pt x="3357526" y="31505"/>
                  <a:pt x="3378734" y="31505"/>
                </a:cubicBezTo>
                <a:close/>
                <a:moveTo>
                  <a:pt x="999232" y="14762"/>
                </a:moveTo>
                <a:cubicBezTo>
                  <a:pt x="1013297" y="14762"/>
                  <a:pt x="1025352" y="19562"/>
                  <a:pt x="1035398" y="29161"/>
                </a:cubicBezTo>
                <a:cubicBezTo>
                  <a:pt x="1045444" y="38761"/>
                  <a:pt x="1050467" y="50593"/>
                  <a:pt x="1050467" y="64657"/>
                </a:cubicBezTo>
                <a:cubicBezTo>
                  <a:pt x="1050467" y="78944"/>
                  <a:pt x="1045444" y="90999"/>
                  <a:pt x="1035398" y="100822"/>
                </a:cubicBezTo>
                <a:cubicBezTo>
                  <a:pt x="1025352" y="110645"/>
                  <a:pt x="1013297" y="115556"/>
                  <a:pt x="999232" y="115556"/>
                </a:cubicBezTo>
                <a:cubicBezTo>
                  <a:pt x="984498" y="115556"/>
                  <a:pt x="972220" y="110645"/>
                  <a:pt x="962398" y="100822"/>
                </a:cubicBezTo>
                <a:cubicBezTo>
                  <a:pt x="952575" y="90999"/>
                  <a:pt x="947664" y="78944"/>
                  <a:pt x="947664" y="64657"/>
                </a:cubicBezTo>
                <a:cubicBezTo>
                  <a:pt x="947664" y="50593"/>
                  <a:pt x="952575" y="38761"/>
                  <a:pt x="962398" y="29161"/>
                </a:cubicBezTo>
                <a:cubicBezTo>
                  <a:pt x="972220" y="19562"/>
                  <a:pt x="984498" y="14762"/>
                  <a:pt x="999232" y="14762"/>
                </a:cubicBezTo>
                <a:close/>
                <a:moveTo>
                  <a:pt x="475357" y="14762"/>
                </a:moveTo>
                <a:cubicBezTo>
                  <a:pt x="489422" y="14762"/>
                  <a:pt x="501477" y="19562"/>
                  <a:pt x="511523" y="29161"/>
                </a:cubicBezTo>
                <a:cubicBezTo>
                  <a:pt x="521569" y="38761"/>
                  <a:pt x="526592" y="50593"/>
                  <a:pt x="526592" y="64657"/>
                </a:cubicBezTo>
                <a:cubicBezTo>
                  <a:pt x="526592" y="78944"/>
                  <a:pt x="521569" y="90999"/>
                  <a:pt x="511523" y="100822"/>
                </a:cubicBezTo>
                <a:cubicBezTo>
                  <a:pt x="501477" y="110645"/>
                  <a:pt x="489422" y="115556"/>
                  <a:pt x="475357" y="115556"/>
                </a:cubicBezTo>
                <a:cubicBezTo>
                  <a:pt x="460623" y="115556"/>
                  <a:pt x="448345" y="110645"/>
                  <a:pt x="438522" y="100822"/>
                </a:cubicBezTo>
                <a:cubicBezTo>
                  <a:pt x="428700" y="90999"/>
                  <a:pt x="423789" y="78944"/>
                  <a:pt x="423789" y="64657"/>
                </a:cubicBezTo>
                <a:cubicBezTo>
                  <a:pt x="423789" y="50593"/>
                  <a:pt x="428700" y="38761"/>
                  <a:pt x="438522" y="29161"/>
                </a:cubicBezTo>
                <a:cubicBezTo>
                  <a:pt x="448345" y="19562"/>
                  <a:pt x="460623" y="14762"/>
                  <a:pt x="475357" y="14762"/>
                </a:cubicBezTo>
                <a:close/>
                <a:moveTo>
                  <a:pt x="2000771" y="5721"/>
                </a:moveTo>
                <a:lnTo>
                  <a:pt x="2089845" y="5721"/>
                </a:lnTo>
                <a:lnTo>
                  <a:pt x="2089845" y="185542"/>
                </a:lnTo>
                <a:cubicBezTo>
                  <a:pt x="2100337" y="180408"/>
                  <a:pt x="2112113" y="176278"/>
                  <a:pt x="2125173" y="173153"/>
                </a:cubicBezTo>
                <a:cubicBezTo>
                  <a:pt x="2138233" y="170027"/>
                  <a:pt x="2151348" y="168464"/>
                  <a:pt x="2164519" y="168464"/>
                </a:cubicBezTo>
                <a:cubicBezTo>
                  <a:pt x="2206712" y="168464"/>
                  <a:pt x="2239250" y="179068"/>
                  <a:pt x="2262132" y="200276"/>
                </a:cubicBezTo>
                <a:cubicBezTo>
                  <a:pt x="2285014" y="221484"/>
                  <a:pt x="2296456" y="252404"/>
                  <a:pt x="2296456" y="293034"/>
                </a:cubicBezTo>
                <a:lnTo>
                  <a:pt x="2296456" y="544181"/>
                </a:lnTo>
                <a:lnTo>
                  <a:pt x="2205708" y="544181"/>
                </a:lnTo>
                <a:lnTo>
                  <a:pt x="2205708" y="302745"/>
                </a:lnTo>
                <a:cubicBezTo>
                  <a:pt x="2205708" y="282206"/>
                  <a:pt x="2200127" y="266914"/>
                  <a:pt x="2188964" y="256868"/>
                </a:cubicBezTo>
                <a:cubicBezTo>
                  <a:pt x="2177802" y="246822"/>
                  <a:pt x="2161952" y="241800"/>
                  <a:pt x="2141414" y="241800"/>
                </a:cubicBezTo>
                <a:cubicBezTo>
                  <a:pt x="2132261" y="241800"/>
                  <a:pt x="2123108" y="243027"/>
                  <a:pt x="2113955" y="245483"/>
                </a:cubicBezTo>
                <a:cubicBezTo>
                  <a:pt x="2104802" y="247939"/>
                  <a:pt x="2096765" y="251287"/>
                  <a:pt x="2089845" y="255529"/>
                </a:cubicBezTo>
                <a:lnTo>
                  <a:pt x="2089845" y="544181"/>
                </a:lnTo>
                <a:lnTo>
                  <a:pt x="2000771" y="544181"/>
                </a:lnTo>
                <a:close/>
                <a:moveTo>
                  <a:pt x="745404" y="258"/>
                </a:moveTo>
                <a:cubicBezTo>
                  <a:pt x="760263" y="1389"/>
                  <a:pt x="773051" y="6223"/>
                  <a:pt x="783767" y="14762"/>
                </a:cubicBezTo>
                <a:cubicBezTo>
                  <a:pt x="798054" y="26148"/>
                  <a:pt x="805198" y="41886"/>
                  <a:pt x="805198" y="61978"/>
                </a:cubicBezTo>
                <a:cubicBezTo>
                  <a:pt x="805198" y="70238"/>
                  <a:pt x="803635" y="77605"/>
                  <a:pt x="800510" y="84079"/>
                </a:cubicBezTo>
                <a:cubicBezTo>
                  <a:pt x="797384" y="90553"/>
                  <a:pt x="793366" y="96301"/>
                  <a:pt x="788455" y="101324"/>
                </a:cubicBezTo>
                <a:cubicBezTo>
                  <a:pt x="783543" y="106347"/>
                  <a:pt x="777962" y="110645"/>
                  <a:pt x="771711" y="114217"/>
                </a:cubicBezTo>
                <a:cubicBezTo>
                  <a:pt x="765461" y="117788"/>
                  <a:pt x="759656" y="120691"/>
                  <a:pt x="754299" y="122923"/>
                </a:cubicBezTo>
                <a:lnTo>
                  <a:pt x="748271" y="149712"/>
                </a:lnTo>
                <a:lnTo>
                  <a:pt x="713780" y="149712"/>
                </a:lnTo>
                <a:lnTo>
                  <a:pt x="710766" y="100487"/>
                </a:lnTo>
                <a:cubicBezTo>
                  <a:pt x="717464" y="98924"/>
                  <a:pt x="723603" y="97083"/>
                  <a:pt x="729184" y="94962"/>
                </a:cubicBezTo>
                <a:cubicBezTo>
                  <a:pt x="734765" y="92841"/>
                  <a:pt x="739620" y="90274"/>
                  <a:pt x="743750" y="87260"/>
                </a:cubicBezTo>
                <a:cubicBezTo>
                  <a:pt x="747880" y="84246"/>
                  <a:pt x="751229" y="80842"/>
                  <a:pt x="753796" y="77047"/>
                </a:cubicBezTo>
                <a:cubicBezTo>
                  <a:pt x="756364" y="73252"/>
                  <a:pt x="757647" y="69010"/>
                  <a:pt x="757647" y="64322"/>
                </a:cubicBezTo>
                <a:cubicBezTo>
                  <a:pt x="757647" y="55839"/>
                  <a:pt x="754745" y="48918"/>
                  <a:pt x="748941" y="43560"/>
                </a:cubicBezTo>
                <a:cubicBezTo>
                  <a:pt x="743136" y="38203"/>
                  <a:pt x="734542" y="36528"/>
                  <a:pt x="723156" y="38537"/>
                </a:cubicBezTo>
                <a:cubicBezTo>
                  <a:pt x="711771" y="40547"/>
                  <a:pt x="700162" y="46574"/>
                  <a:pt x="688331" y="56620"/>
                </a:cubicBezTo>
                <a:lnTo>
                  <a:pt x="674601" y="22129"/>
                </a:lnTo>
                <a:cubicBezTo>
                  <a:pt x="681968" y="15209"/>
                  <a:pt x="690786" y="9851"/>
                  <a:pt x="701055" y="6056"/>
                </a:cubicBezTo>
                <a:cubicBezTo>
                  <a:pt x="711325" y="2261"/>
                  <a:pt x="720924" y="363"/>
                  <a:pt x="729854" y="363"/>
                </a:cubicBezTo>
                <a:cubicBezTo>
                  <a:pt x="735267" y="-83"/>
                  <a:pt x="740451" y="-118"/>
                  <a:pt x="745404" y="258"/>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099" name="Picture 3" descr="Sông Kinh Thầy – ngọt ngào như “Hạt gạo làng 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011" y="3299741"/>
            <a:ext cx="4762500" cy="3181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0097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barn(outVertical)">
                                      <p:cBhvr>
                                        <p:cTn id="18"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7426" y="167426"/>
            <a:ext cx="8809149" cy="6529588"/>
          </a:xfrm>
          <a:prstGeom prst="roundRect">
            <a:avLst>
              <a:gd name="adj" fmla="val 858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280779" y="1661375"/>
            <a:ext cx="8579886" cy="1403797"/>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i="1" dirty="0" smtClean="0">
                <a:latin typeface="+mj-lt"/>
              </a:rPr>
              <a:t>Hào giao thông:đường đào sống dưới đất để đi lại an toàn trong chiến tranh</a:t>
            </a:r>
            <a:endParaRPr lang="vi-VN" sz="4000" b="1" i="1" dirty="0">
              <a:latin typeface="+mj-lt"/>
            </a:endParaRPr>
          </a:p>
        </p:txBody>
      </p:sp>
      <p:sp>
        <p:nvSpPr>
          <p:cNvPr id="10" name="Freeform 9"/>
          <p:cNvSpPr/>
          <p:nvPr/>
        </p:nvSpPr>
        <p:spPr>
          <a:xfrm>
            <a:off x="1451106" y="728253"/>
            <a:ext cx="4906454" cy="698553"/>
          </a:xfrm>
          <a:custGeom>
            <a:avLst/>
            <a:gdLst/>
            <a:ahLst/>
            <a:cxnLst/>
            <a:rect l="l" t="t" r="r" b="b"/>
            <a:pathLst>
              <a:path w="4906454" h="698553">
                <a:moveTo>
                  <a:pt x="2735238" y="366034"/>
                </a:moveTo>
                <a:cubicBezTo>
                  <a:pt x="2718718" y="366927"/>
                  <a:pt x="2702924" y="368155"/>
                  <a:pt x="2687855" y="369717"/>
                </a:cubicBezTo>
                <a:cubicBezTo>
                  <a:pt x="2672786" y="371280"/>
                  <a:pt x="2659615" y="374350"/>
                  <a:pt x="2648341" y="378926"/>
                </a:cubicBezTo>
                <a:cubicBezTo>
                  <a:pt x="2637067" y="383503"/>
                  <a:pt x="2628026" y="389921"/>
                  <a:pt x="2621217" y="398181"/>
                </a:cubicBezTo>
                <a:cubicBezTo>
                  <a:pt x="2614408" y="406441"/>
                  <a:pt x="2611004" y="417380"/>
                  <a:pt x="2611004" y="430997"/>
                </a:cubicBezTo>
                <a:cubicBezTo>
                  <a:pt x="2611004" y="448410"/>
                  <a:pt x="2617422" y="461916"/>
                  <a:pt x="2630258" y="471516"/>
                </a:cubicBezTo>
                <a:cubicBezTo>
                  <a:pt x="2643095" y="481115"/>
                  <a:pt x="2661122" y="485915"/>
                  <a:pt x="2684339" y="485915"/>
                </a:cubicBezTo>
                <a:cubicBezTo>
                  <a:pt x="2693938" y="485915"/>
                  <a:pt x="2703538" y="485245"/>
                  <a:pt x="2713137" y="483906"/>
                </a:cubicBezTo>
                <a:cubicBezTo>
                  <a:pt x="2722737" y="482566"/>
                  <a:pt x="2730104" y="480669"/>
                  <a:pt x="2735238" y="478213"/>
                </a:cubicBezTo>
                <a:close/>
                <a:moveTo>
                  <a:pt x="792138" y="366034"/>
                </a:moveTo>
                <a:cubicBezTo>
                  <a:pt x="775618" y="366927"/>
                  <a:pt x="759824" y="368155"/>
                  <a:pt x="744755" y="369717"/>
                </a:cubicBezTo>
                <a:cubicBezTo>
                  <a:pt x="729686" y="371280"/>
                  <a:pt x="716515" y="374350"/>
                  <a:pt x="705241" y="378926"/>
                </a:cubicBezTo>
                <a:cubicBezTo>
                  <a:pt x="693967" y="383503"/>
                  <a:pt x="684926" y="389921"/>
                  <a:pt x="678117" y="398181"/>
                </a:cubicBezTo>
                <a:cubicBezTo>
                  <a:pt x="671308" y="406441"/>
                  <a:pt x="667904" y="417380"/>
                  <a:pt x="667904" y="430997"/>
                </a:cubicBezTo>
                <a:cubicBezTo>
                  <a:pt x="667904" y="448410"/>
                  <a:pt x="674322" y="461916"/>
                  <a:pt x="687159" y="471516"/>
                </a:cubicBezTo>
                <a:cubicBezTo>
                  <a:pt x="699995" y="481115"/>
                  <a:pt x="718022" y="485915"/>
                  <a:pt x="741239" y="485915"/>
                </a:cubicBezTo>
                <a:cubicBezTo>
                  <a:pt x="750838" y="485915"/>
                  <a:pt x="760438" y="485245"/>
                  <a:pt x="770037" y="483906"/>
                </a:cubicBezTo>
                <a:cubicBezTo>
                  <a:pt x="779637" y="482566"/>
                  <a:pt x="787004" y="480669"/>
                  <a:pt x="792138" y="478213"/>
                </a:cubicBezTo>
                <a:close/>
                <a:moveTo>
                  <a:pt x="4324016" y="238451"/>
                </a:moveTo>
                <a:cubicBezTo>
                  <a:pt x="4299459" y="238451"/>
                  <a:pt x="4279256" y="247325"/>
                  <a:pt x="4263405" y="265073"/>
                </a:cubicBezTo>
                <a:cubicBezTo>
                  <a:pt x="4247555" y="282820"/>
                  <a:pt x="4239630" y="311116"/>
                  <a:pt x="4239630" y="349960"/>
                </a:cubicBezTo>
                <a:cubicBezTo>
                  <a:pt x="4239630" y="386572"/>
                  <a:pt x="4247053" y="413919"/>
                  <a:pt x="4261899" y="432002"/>
                </a:cubicBezTo>
                <a:cubicBezTo>
                  <a:pt x="4276744" y="450085"/>
                  <a:pt x="4296557" y="459126"/>
                  <a:pt x="4321337" y="459126"/>
                </a:cubicBezTo>
                <a:cubicBezTo>
                  <a:pt x="4329597" y="459126"/>
                  <a:pt x="4338192" y="458121"/>
                  <a:pt x="4347121" y="456112"/>
                </a:cubicBezTo>
                <a:cubicBezTo>
                  <a:pt x="4356051" y="454103"/>
                  <a:pt x="4362971" y="451647"/>
                  <a:pt x="4367883" y="448745"/>
                </a:cubicBezTo>
                <a:lnTo>
                  <a:pt x="4367883" y="245818"/>
                </a:lnTo>
                <a:cubicBezTo>
                  <a:pt x="4363418" y="243585"/>
                  <a:pt x="4357279" y="241800"/>
                  <a:pt x="4349465" y="240460"/>
                </a:cubicBezTo>
                <a:cubicBezTo>
                  <a:pt x="4341652" y="239121"/>
                  <a:pt x="4333169" y="238451"/>
                  <a:pt x="4324016" y="238451"/>
                </a:cubicBezTo>
                <a:close/>
                <a:moveTo>
                  <a:pt x="1790366" y="238451"/>
                </a:moveTo>
                <a:cubicBezTo>
                  <a:pt x="1765809" y="238451"/>
                  <a:pt x="1745606" y="247325"/>
                  <a:pt x="1729755" y="265073"/>
                </a:cubicBezTo>
                <a:cubicBezTo>
                  <a:pt x="1713905" y="282820"/>
                  <a:pt x="1705980" y="311116"/>
                  <a:pt x="1705980" y="349960"/>
                </a:cubicBezTo>
                <a:cubicBezTo>
                  <a:pt x="1705980" y="386572"/>
                  <a:pt x="1713403" y="413919"/>
                  <a:pt x="1728248" y="432002"/>
                </a:cubicBezTo>
                <a:cubicBezTo>
                  <a:pt x="1743094" y="450085"/>
                  <a:pt x="1762907" y="459126"/>
                  <a:pt x="1787687" y="459126"/>
                </a:cubicBezTo>
                <a:cubicBezTo>
                  <a:pt x="1795947" y="459126"/>
                  <a:pt x="1804542" y="458121"/>
                  <a:pt x="1813471" y="456112"/>
                </a:cubicBezTo>
                <a:cubicBezTo>
                  <a:pt x="1822401" y="454103"/>
                  <a:pt x="1829321" y="451647"/>
                  <a:pt x="1834233" y="448745"/>
                </a:cubicBezTo>
                <a:lnTo>
                  <a:pt x="1834233" y="245818"/>
                </a:lnTo>
                <a:cubicBezTo>
                  <a:pt x="1829768" y="243585"/>
                  <a:pt x="1823629" y="241800"/>
                  <a:pt x="1815815" y="240460"/>
                </a:cubicBezTo>
                <a:cubicBezTo>
                  <a:pt x="1808002" y="239121"/>
                  <a:pt x="1799519" y="238451"/>
                  <a:pt x="1790366" y="238451"/>
                </a:cubicBezTo>
                <a:close/>
                <a:moveTo>
                  <a:pt x="2373251" y="174492"/>
                </a:moveTo>
                <a:lnTo>
                  <a:pt x="2462994" y="174492"/>
                </a:lnTo>
                <a:lnTo>
                  <a:pt x="2462994" y="544181"/>
                </a:lnTo>
                <a:lnTo>
                  <a:pt x="2373251" y="544181"/>
                </a:lnTo>
                <a:close/>
                <a:moveTo>
                  <a:pt x="953691" y="174492"/>
                </a:moveTo>
                <a:lnTo>
                  <a:pt x="1043769" y="174492"/>
                </a:lnTo>
                <a:lnTo>
                  <a:pt x="1043769" y="544181"/>
                </a:lnTo>
                <a:lnTo>
                  <a:pt x="953691" y="544181"/>
                </a:lnTo>
                <a:close/>
                <a:moveTo>
                  <a:pt x="429816" y="174492"/>
                </a:moveTo>
                <a:lnTo>
                  <a:pt x="519894" y="174492"/>
                </a:lnTo>
                <a:lnTo>
                  <a:pt x="519894" y="544181"/>
                </a:lnTo>
                <a:lnTo>
                  <a:pt x="429816" y="544181"/>
                </a:lnTo>
                <a:close/>
                <a:moveTo>
                  <a:pt x="4331718" y="166455"/>
                </a:moveTo>
                <a:cubicBezTo>
                  <a:pt x="4356721" y="166455"/>
                  <a:pt x="4380217" y="168967"/>
                  <a:pt x="4402206" y="173990"/>
                </a:cubicBezTo>
                <a:cubicBezTo>
                  <a:pt x="4424196" y="179013"/>
                  <a:pt x="4442557" y="185319"/>
                  <a:pt x="4457291" y="192909"/>
                </a:cubicBezTo>
                <a:lnTo>
                  <a:pt x="4457291" y="539493"/>
                </a:lnTo>
                <a:cubicBezTo>
                  <a:pt x="4457291" y="565389"/>
                  <a:pt x="4453607" y="588327"/>
                  <a:pt x="4446241" y="608307"/>
                </a:cubicBezTo>
                <a:cubicBezTo>
                  <a:pt x="4438874" y="628288"/>
                  <a:pt x="4428326" y="644863"/>
                  <a:pt x="4414596" y="658035"/>
                </a:cubicBezTo>
                <a:cubicBezTo>
                  <a:pt x="4400867" y="671206"/>
                  <a:pt x="4384291" y="681252"/>
                  <a:pt x="4364869" y="688172"/>
                </a:cubicBezTo>
                <a:cubicBezTo>
                  <a:pt x="4345447" y="695093"/>
                  <a:pt x="4323904" y="698553"/>
                  <a:pt x="4300240" y="698553"/>
                </a:cubicBezTo>
                <a:cubicBezTo>
                  <a:pt x="4271889" y="698553"/>
                  <a:pt x="4246272" y="695818"/>
                  <a:pt x="4223389" y="690349"/>
                </a:cubicBezTo>
                <a:cubicBezTo>
                  <a:pt x="4200507" y="684880"/>
                  <a:pt x="4181029" y="678015"/>
                  <a:pt x="4164956" y="669755"/>
                </a:cubicBezTo>
                <a:lnTo>
                  <a:pt x="4191075" y="596420"/>
                </a:lnTo>
                <a:cubicBezTo>
                  <a:pt x="4202907" y="602671"/>
                  <a:pt x="4217529" y="607973"/>
                  <a:pt x="4234942" y="612326"/>
                </a:cubicBezTo>
                <a:cubicBezTo>
                  <a:pt x="4252355" y="616679"/>
                  <a:pt x="4271107" y="618856"/>
                  <a:pt x="4291199" y="618856"/>
                </a:cubicBezTo>
                <a:cubicBezTo>
                  <a:pt x="4317765" y="618856"/>
                  <a:pt x="4337187" y="612103"/>
                  <a:pt x="4349465" y="598596"/>
                </a:cubicBezTo>
                <a:cubicBezTo>
                  <a:pt x="4361744" y="585090"/>
                  <a:pt x="4367883" y="565389"/>
                  <a:pt x="4367883" y="539493"/>
                </a:cubicBezTo>
                <a:lnTo>
                  <a:pt x="4367883" y="516722"/>
                </a:lnTo>
                <a:cubicBezTo>
                  <a:pt x="4359176" y="520964"/>
                  <a:pt x="4349019" y="524201"/>
                  <a:pt x="4337410" y="526433"/>
                </a:cubicBezTo>
                <a:cubicBezTo>
                  <a:pt x="4325802" y="528666"/>
                  <a:pt x="4314081" y="529782"/>
                  <a:pt x="4302250" y="529782"/>
                </a:cubicBezTo>
                <a:cubicBezTo>
                  <a:pt x="4279702" y="529782"/>
                  <a:pt x="4259052" y="525764"/>
                  <a:pt x="4240300" y="517727"/>
                </a:cubicBezTo>
                <a:cubicBezTo>
                  <a:pt x="4221547" y="509690"/>
                  <a:pt x="4205586" y="498137"/>
                  <a:pt x="4192414" y="483069"/>
                </a:cubicBezTo>
                <a:cubicBezTo>
                  <a:pt x="4179243" y="468000"/>
                  <a:pt x="4168862" y="449638"/>
                  <a:pt x="4161272" y="427984"/>
                </a:cubicBezTo>
                <a:cubicBezTo>
                  <a:pt x="4153682" y="406329"/>
                  <a:pt x="4149887" y="381549"/>
                  <a:pt x="4149887" y="353644"/>
                </a:cubicBezTo>
                <a:cubicBezTo>
                  <a:pt x="4149887" y="322390"/>
                  <a:pt x="4154128" y="294987"/>
                  <a:pt x="4162612" y="271435"/>
                </a:cubicBezTo>
                <a:cubicBezTo>
                  <a:pt x="4171095" y="247883"/>
                  <a:pt x="4183206" y="228349"/>
                  <a:pt x="4198944" y="212834"/>
                </a:cubicBezTo>
                <a:cubicBezTo>
                  <a:pt x="4214683" y="197318"/>
                  <a:pt x="4233770" y="185710"/>
                  <a:pt x="4256206" y="178008"/>
                </a:cubicBezTo>
                <a:cubicBezTo>
                  <a:pt x="4278642" y="170306"/>
                  <a:pt x="4303812" y="166455"/>
                  <a:pt x="4331718" y="166455"/>
                </a:cubicBezTo>
                <a:close/>
                <a:moveTo>
                  <a:pt x="3932784" y="166455"/>
                </a:moveTo>
                <a:cubicBezTo>
                  <a:pt x="3985692" y="166455"/>
                  <a:pt x="4024648" y="177171"/>
                  <a:pt x="4049651" y="198602"/>
                </a:cubicBezTo>
                <a:cubicBezTo>
                  <a:pt x="4074654" y="220033"/>
                  <a:pt x="4087156" y="250841"/>
                  <a:pt x="4087156" y="291024"/>
                </a:cubicBezTo>
                <a:lnTo>
                  <a:pt x="4087156" y="544181"/>
                </a:lnTo>
                <a:lnTo>
                  <a:pt x="3996408" y="544181"/>
                </a:lnTo>
                <a:lnTo>
                  <a:pt x="3996408" y="300735"/>
                </a:lnTo>
                <a:cubicBezTo>
                  <a:pt x="3996408" y="281983"/>
                  <a:pt x="3991162" y="267361"/>
                  <a:pt x="3980669" y="256868"/>
                </a:cubicBezTo>
                <a:cubicBezTo>
                  <a:pt x="3970177" y="246376"/>
                  <a:pt x="3954661" y="241130"/>
                  <a:pt x="3934123" y="241130"/>
                </a:cubicBezTo>
                <a:cubicBezTo>
                  <a:pt x="3923631" y="241130"/>
                  <a:pt x="3913585" y="242023"/>
                  <a:pt x="3903985" y="243809"/>
                </a:cubicBezTo>
                <a:cubicBezTo>
                  <a:pt x="3894386" y="245595"/>
                  <a:pt x="3886573" y="247604"/>
                  <a:pt x="3880545" y="249836"/>
                </a:cubicBezTo>
                <a:lnTo>
                  <a:pt x="3880545" y="544181"/>
                </a:lnTo>
                <a:lnTo>
                  <a:pt x="3791471" y="544181"/>
                </a:lnTo>
                <a:lnTo>
                  <a:pt x="3791471" y="192909"/>
                </a:lnTo>
                <a:cubicBezTo>
                  <a:pt x="3810224" y="185319"/>
                  <a:pt x="3831153" y="179013"/>
                  <a:pt x="3854258" y="173990"/>
                </a:cubicBezTo>
                <a:cubicBezTo>
                  <a:pt x="3877364" y="168967"/>
                  <a:pt x="3903539" y="166455"/>
                  <a:pt x="3932784" y="166455"/>
                </a:cubicBezTo>
                <a:close/>
                <a:moveTo>
                  <a:pt x="2678311" y="166455"/>
                </a:moveTo>
                <a:cubicBezTo>
                  <a:pt x="2723853" y="166455"/>
                  <a:pt x="2758846" y="176613"/>
                  <a:pt x="2783291" y="196928"/>
                </a:cubicBezTo>
                <a:cubicBezTo>
                  <a:pt x="2807736" y="217243"/>
                  <a:pt x="2819958" y="250952"/>
                  <a:pt x="2819958" y="298057"/>
                </a:cubicBezTo>
                <a:lnTo>
                  <a:pt x="2819958" y="525764"/>
                </a:lnTo>
                <a:cubicBezTo>
                  <a:pt x="2813261" y="529336"/>
                  <a:pt x="2805113" y="532740"/>
                  <a:pt x="2795513" y="535977"/>
                </a:cubicBezTo>
                <a:cubicBezTo>
                  <a:pt x="2785914" y="539214"/>
                  <a:pt x="2775254" y="542060"/>
                  <a:pt x="2763534" y="544516"/>
                </a:cubicBezTo>
                <a:cubicBezTo>
                  <a:pt x="2751814" y="546972"/>
                  <a:pt x="2739480" y="548925"/>
                  <a:pt x="2726532" y="550376"/>
                </a:cubicBezTo>
                <a:cubicBezTo>
                  <a:pt x="2713584" y="551827"/>
                  <a:pt x="2700412" y="552553"/>
                  <a:pt x="2687018" y="552553"/>
                </a:cubicBezTo>
                <a:cubicBezTo>
                  <a:pt x="2633216" y="552553"/>
                  <a:pt x="2593144" y="542116"/>
                  <a:pt x="2566802" y="521243"/>
                </a:cubicBezTo>
                <a:cubicBezTo>
                  <a:pt x="2540459" y="500370"/>
                  <a:pt x="2527288" y="470958"/>
                  <a:pt x="2527288" y="433007"/>
                </a:cubicBezTo>
                <a:cubicBezTo>
                  <a:pt x="2527288" y="408003"/>
                  <a:pt x="2533092" y="387577"/>
                  <a:pt x="2544701" y="371726"/>
                </a:cubicBezTo>
                <a:cubicBezTo>
                  <a:pt x="2556309" y="355876"/>
                  <a:pt x="2571713" y="343375"/>
                  <a:pt x="2590912" y="334222"/>
                </a:cubicBezTo>
                <a:cubicBezTo>
                  <a:pt x="2610111" y="325069"/>
                  <a:pt x="2632212" y="318427"/>
                  <a:pt x="2657215" y="314297"/>
                </a:cubicBezTo>
                <a:cubicBezTo>
                  <a:pt x="2682218" y="310167"/>
                  <a:pt x="2708226" y="307433"/>
                  <a:pt x="2735238" y="306093"/>
                </a:cubicBezTo>
                <a:lnTo>
                  <a:pt x="2735238" y="287006"/>
                </a:lnTo>
                <a:cubicBezTo>
                  <a:pt x="2735238" y="267807"/>
                  <a:pt x="2729266" y="254189"/>
                  <a:pt x="2717323" y="246153"/>
                </a:cubicBezTo>
                <a:cubicBezTo>
                  <a:pt x="2705379" y="238116"/>
                  <a:pt x="2689139" y="234098"/>
                  <a:pt x="2668600" y="234098"/>
                </a:cubicBezTo>
                <a:cubicBezTo>
                  <a:pt x="2651634" y="234098"/>
                  <a:pt x="2633886" y="236386"/>
                  <a:pt x="2615357" y="240962"/>
                </a:cubicBezTo>
                <a:cubicBezTo>
                  <a:pt x="2596828" y="245539"/>
                  <a:pt x="2581424" y="250618"/>
                  <a:pt x="2569146" y="256199"/>
                </a:cubicBezTo>
                <a:lnTo>
                  <a:pt x="2546375" y="192909"/>
                </a:lnTo>
                <a:cubicBezTo>
                  <a:pt x="2561556" y="186659"/>
                  <a:pt x="2580810" y="180687"/>
                  <a:pt x="2604139" y="174994"/>
                </a:cubicBezTo>
                <a:cubicBezTo>
                  <a:pt x="2627468" y="169302"/>
                  <a:pt x="2652192" y="166455"/>
                  <a:pt x="2678311" y="166455"/>
                </a:cubicBezTo>
                <a:close/>
                <a:moveTo>
                  <a:pt x="1798067" y="166455"/>
                </a:moveTo>
                <a:cubicBezTo>
                  <a:pt x="1823071" y="166455"/>
                  <a:pt x="1846567" y="168967"/>
                  <a:pt x="1868556" y="173990"/>
                </a:cubicBezTo>
                <a:cubicBezTo>
                  <a:pt x="1890545" y="179013"/>
                  <a:pt x="1908907" y="185319"/>
                  <a:pt x="1923641" y="192909"/>
                </a:cubicBezTo>
                <a:lnTo>
                  <a:pt x="1923641" y="539493"/>
                </a:lnTo>
                <a:cubicBezTo>
                  <a:pt x="1923641" y="565389"/>
                  <a:pt x="1919958" y="588327"/>
                  <a:pt x="1912591" y="608307"/>
                </a:cubicBezTo>
                <a:cubicBezTo>
                  <a:pt x="1905224" y="628288"/>
                  <a:pt x="1894676" y="644863"/>
                  <a:pt x="1880946" y="658035"/>
                </a:cubicBezTo>
                <a:cubicBezTo>
                  <a:pt x="1867217" y="671206"/>
                  <a:pt x="1850641" y="681252"/>
                  <a:pt x="1831219" y="688172"/>
                </a:cubicBezTo>
                <a:cubicBezTo>
                  <a:pt x="1811797" y="695093"/>
                  <a:pt x="1790254" y="698553"/>
                  <a:pt x="1766590" y="698553"/>
                </a:cubicBezTo>
                <a:cubicBezTo>
                  <a:pt x="1738238" y="698553"/>
                  <a:pt x="1712622" y="695818"/>
                  <a:pt x="1689739" y="690349"/>
                </a:cubicBezTo>
                <a:cubicBezTo>
                  <a:pt x="1666857" y="684880"/>
                  <a:pt x="1647379" y="678015"/>
                  <a:pt x="1631306" y="669755"/>
                </a:cubicBezTo>
                <a:lnTo>
                  <a:pt x="1657425" y="596420"/>
                </a:lnTo>
                <a:cubicBezTo>
                  <a:pt x="1669257" y="602671"/>
                  <a:pt x="1683879" y="607973"/>
                  <a:pt x="1701292" y="612326"/>
                </a:cubicBezTo>
                <a:cubicBezTo>
                  <a:pt x="1718705" y="616679"/>
                  <a:pt x="1737457" y="618856"/>
                  <a:pt x="1757549" y="618856"/>
                </a:cubicBezTo>
                <a:cubicBezTo>
                  <a:pt x="1784115" y="618856"/>
                  <a:pt x="1803537" y="612103"/>
                  <a:pt x="1815815" y="598596"/>
                </a:cubicBezTo>
                <a:cubicBezTo>
                  <a:pt x="1828093" y="585090"/>
                  <a:pt x="1834233" y="565389"/>
                  <a:pt x="1834233" y="539493"/>
                </a:cubicBezTo>
                <a:lnTo>
                  <a:pt x="1834233" y="516722"/>
                </a:lnTo>
                <a:cubicBezTo>
                  <a:pt x="1825526" y="520964"/>
                  <a:pt x="1815369" y="524201"/>
                  <a:pt x="1803760" y="526433"/>
                </a:cubicBezTo>
                <a:cubicBezTo>
                  <a:pt x="1792151" y="528666"/>
                  <a:pt x="1780431" y="529782"/>
                  <a:pt x="1768599" y="529782"/>
                </a:cubicBezTo>
                <a:cubicBezTo>
                  <a:pt x="1746052" y="529782"/>
                  <a:pt x="1725402" y="525764"/>
                  <a:pt x="1706650" y="517727"/>
                </a:cubicBezTo>
                <a:cubicBezTo>
                  <a:pt x="1687897" y="509690"/>
                  <a:pt x="1671936" y="498137"/>
                  <a:pt x="1658764" y="483069"/>
                </a:cubicBezTo>
                <a:cubicBezTo>
                  <a:pt x="1645593" y="468000"/>
                  <a:pt x="1635212" y="449638"/>
                  <a:pt x="1627622" y="427984"/>
                </a:cubicBezTo>
                <a:cubicBezTo>
                  <a:pt x="1620032" y="406329"/>
                  <a:pt x="1616237" y="381549"/>
                  <a:pt x="1616237" y="353644"/>
                </a:cubicBezTo>
                <a:cubicBezTo>
                  <a:pt x="1616237" y="322390"/>
                  <a:pt x="1620478" y="294987"/>
                  <a:pt x="1628962" y="271435"/>
                </a:cubicBezTo>
                <a:cubicBezTo>
                  <a:pt x="1637445" y="247883"/>
                  <a:pt x="1649556" y="228349"/>
                  <a:pt x="1665294" y="212834"/>
                </a:cubicBezTo>
                <a:cubicBezTo>
                  <a:pt x="1681033" y="197318"/>
                  <a:pt x="1700120" y="185710"/>
                  <a:pt x="1722556" y="178008"/>
                </a:cubicBezTo>
                <a:cubicBezTo>
                  <a:pt x="1744992" y="170306"/>
                  <a:pt x="1770162" y="166455"/>
                  <a:pt x="1798067" y="166455"/>
                </a:cubicBezTo>
                <a:close/>
                <a:moveTo>
                  <a:pt x="1399134" y="166455"/>
                </a:moveTo>
                <a:cubicBezTo>
                  <a:pt x="1452042" y="166455"/>
                  <a:pt x="1490998" y="177171"/>
                  <a:pt x="1516001" y="198602"/>
                </a:cubicBezTo>
                <a:cubicBezTo>
                  <a:pt x="1541004" y="220033"/>
                  <a:pt x="1553506" y="250841"/>
                  <a:pt x="1553506" y="291024"/>
                </a:cubicBezTo>
                <a:lnTo>
                  <a:pt x="1553506" y="544181"/>
                </a:lnTo>
                <a:lnTo>
                  <a:pt x="1462758" y="544181"/>
                </a:lnTo>
                <a:lnTo>
                  <a:pt x="1462758" y="300735"/>
                </a:lnTo>
                <a:cubicBezTo>
                  <a:pt x="1462758" y="281983"/>
                  <a:pt x="1457511" y="267361"/>
                  <a:pt x="1447019" y="256868"/>
                </a:cubicBezTo>
                <a:cubicBezTo>
                  <a:pt x="1436527" y="246376"/>
                  <a:pt x="1421012" y="241130"/>
                  <a:pt x="1400473" y="241130"/>
                </a:cubicBezTo>
                <a:cubicBezTo>
                  <a:pt x="1389981" y="241130"/>
                  <a:pt x="1379935" y="242023"/>
                  <a:pt x="1370335" y="243809"/>
                </a:cubicBezTo>
                <a:cubicBezTo>
                  <a:pt x="1360736" y="245595"/>
                  <a:pt x="1352923" y="247604"/>
                  <a:pt x="1346895" y="249836"/>
                </a:cubicBezTo>
                <a:lnTo>
                  <a:pt x="1346895" y="544181"/>
                </a:lnTo>
                <a:lnTo>
                  <a:pt x="1257821" y="544181"/>
                </a:lnTo>
                <a:lnTo>
                  <a:pt x="1257821" y="192909"/>
                </a:lnTo>
                <a:cubicBezTo>
                  <a:pt x="1276574" y="185319"/>
                  <a:pt x="1297503" y="179013"/>
                  <a:pt x="1320608" y="173990"/>
                </a:cubicBezTo>
                <a:cubicBezTo>
                  <a:pt x="1343714" y="168967"/>
                  <a:pt x="1369889" y="166455"/>
                  <a:pt x="1399134" y="166455"/>
                </a:cubicBezTo>
                <a:close/>
                <a:moveTo>
                  <a:pt x="735211" y="166455"/>
                </a:moveTo>
                <a:cubicBezTo>
                  <a:pt x="780753" y="166455"/>
                  <a:pt x="815746" y="176613"/>
                  <a:pt x="840191" y="196928"/>
                </a:cubicBezTo>
                <a:cubicBezTo>
                  <a:pt x="864636" y="217243"/>
                  <a:pt x="876859" y="250952"/>
                  <a:pt x="876859" y="298057"/>
                </a:cubicBezTo>
                <a:lnTo>
                  <a:pt x="876859" y="525764"/>
                </a:lnTo>
                <a:cubicBezTo>
                  <a:pt x="870161" y="529336"/>
                  <a:pt x="862013" y="532740"/>
                  <a:pt x="852414" y="535977"/>
                </a:cubicBezTo>
                <a:cubicBezTo>
                  <a:pt x="842814" y="539214"/>
                  <a:pt x="832154" y="542060"/>
                  <a:pt x="820434" y="544516"/>
                </a:cubicBezTo>
                <a:cubicBezTo>
                  <a:pt x="808714" y="546972"/>
                  <a:pt x="796380" y="548925"/>
                  <a:pt x="783432" y="550376"/>
                </a:cubicBezTo>
                <a:cubicBezTo>
                  <a:pt x="770484" y="551827"/>
                  <a:pt x="757312" y="552553"/>
                  <a:pt x="743918" y="552553"/>
                </a:cubicBezTo>
                <a:cubicBezTo>
                  <a:pt x="690116" y="552553"/>
                  <a:pt x="650044" y="542116"/>
                  <a:pt x="623702" y="521243"/>
                </a:cubicBezTo>
                <a:cubicBezTo>
                  <a:pt x="597359" y="500370"/>
                  <a:pt x="584188" y="470958"/>
                  <a:pt x="584188" y="433007"/>
                </a:cubicBezTo>
                <a:cubicBezTo>
                  <a:pt x="584188" y="408003"/>
                  <a:pt x="589992" y="387577"/>
                  <a:pt x="601601" y="371726"/>
                </a:cubicBezTo>
                <a:cubicBezTo>
                  <a:pt x="613209" y="355876"/>
                  <a:pt x="628613" y="343375"/>
                  <a:pt x="647812" y="334222"/>
                </a:cubicBezTo>
                <a:cubicBezTo>
                  <a:pt x="667011" y="325069"/>
                  <a:pt x="689112" y="318427"/>
                  <a:pt x="714115" y="314297"/>
                </a:cubicBezTo>
                <a:cubicBezTo>
                  <a:pt x="739118" y="310167"/>
                  <a:pt x="765126" y="307433"/>
                  <a:pt x="792138" y="306093"/>
                </a:cubicBezTo>
                <a:lnTo>
                  <a:pt x="792138" y="287006"/>
                </a:lnTo>
                <a:cubicBezTo>
                  <a:pt x="792138" y="267807"/>
                  <a:pt x="786166" y="254189"/>
                  <a:pt x="774223" y="246153"/>
                </a:cubicBezTo>
                <a:cubicBezTo>
                  <a:pt x="762280" y="238116"/>
                  <a:pt x="746039" y="234098"/>
                  <a:pt x="725500" y="234098"/>
                </a:cubicBezTo>
                <a:cubicBezTo>
                  <a:pt x="708534" y="234098"/>
                  <a:pt x="690786" y="236386"/>
                  <a:pt x="672257" y="240962"/>
                </a:cubicBezTo>
                <a:cubicBezTo>
                  <a:pt x="653728" y="245539"/>
                  <a:pt x="638324" y="250618"/>
                  <a:pt x="626046" y="256199"/>
                </a:cubicBezTo>
                <a:lnTo>
                  <a:pt x="603275" y="192909"/>
                </a:lnTo>
                <a:cubicBezTo>
                  <a:pt x="618456" y="186659"/>
                  <a:pt x="637710" y="180687"/>
                  <a:pt x="661039" y="174994"/>
                </a:cubicBezTo>
                <a:cubicBezTo>
                  <a:pt x="684368" y="169302"/>
                  <a:pt x="709092" y="166455"/>
                  <a:pt x="735211" y="166455"/>
                </a:cubicBezTo>
                <a:close/>
                <a:moveTo>
                  <a:pt x="4848188" y="128616"/>
                </a:moveTo>
                <a:cubicBezTo>
                  <a:pt x="4853769" y="128169"/>
                  <a:pt x="4859797" y="128169"/>
                  <a:pt x="4866271" y="128616"/>
                </a:cubicBezTo>
                <a:cubicBezTo>
                  <a:pt x="4878102" y="129732"/>
                  <a:pt x="4887646" y="132467"/>
                  <a:pt x="4894901" y="136820"/>
                </a:cubicBezTo>
                <a:cubicBezTo>
                  <a:pt x="4902157" y="141173"/>
                  <a:pt x="4906008" y="145136"/>
                  <a:pt x="4906454" y="148708"/>
                </a:cubicBezTo>
                <a:lnTo>
                  <a:pt x="4825082" y="227400"/>
                </a:lnTo>
                <a:lnTo>
                  <a:pt x="4825082" y="525764"/>
                </a:lnTo>
                <a:cubicBezTo>
                  <a:pt x="4809679" y="533577"/>
                  <a:pt x="4789140" y="539995"/>
                  <a:pt x="4763468" y="545018"/>
                </a:cubicBezTo>
                <a:cubicBezTo>
                  <a:pt x="4737795" y="550041"/>
                  <a:pt x="4711006" y="552553"/>
                  <a:pt x="4683100" y="552553"/>
                </a:cubicBezTo>
                <a:cubicBezTo>
                  <a:pt x="4634210" y="552553"/>
                  <a:pt x="4597208" y="541670"/>
                  <a:pt x="4572093" y="519904"/>
                </a:cubicBezTo>
                <a:cubicBezTo>
                  <a:pt x="4546978" y="498137"/>
                  <a:pt x="4534421" y="463256"/>
                  <a:pt x="4534421" y="415259"/>
                </a:cubicBezTo>
                <a:lnTo>
                  <a:pt x="4534421" y="174492"/>
                </a:lnTo>
                <a:lnTo>
                  <a:pt x="4623495" y="174492"/>
                </a:lnTo>
                <a:lnTo>
                  <a:pt x="4623495" y="417268"/>
                </a:lnTo>
                <a:cubicBezTo>
                  <a:pt x="4623495" y="456112"/>
                  <a:pt x="4643363" y="475534"/>
                  <a:pt x="4683100" y="475534"/>
                </a:cubicBezTo>
                <a:cubicBezTo>
                  <a:pt x="4694932" y="475534"/>
                  <a:pt x="4705313" y="474753"/>
                  <a:pt x="4714243" y="473190"/>
                </a:cubicBezTo>
                <a:cubicBezTo>
                  <a:pt x="4723172" y="471627"/>
                  <a:pt x="4730205" y="469730"/>
                  <a:pt x="4735339" y="467497"/>
                </a:cubicBezTo>
                <a:lnTo>
                  <a:pt x="4735339" y="174492"/>
                </a:lnTo>
                <a:lnTo>
                  <a:pt x="4791261" y="174492"/>
                </a:lnTo>
                <a:lnTo>
                  <a:pt x="4809679" y="141675"/>
                </a:lnTo>
                <a:cubicBezTo>
                  <a:pt x="4815706" y="137434"/>
                  <a:pt x="4823408" y="133974"/>
                  <a:pt x="4832784" y="131295"/>
                </a:cubicBezTo>
                <a:cubicBezTo>
                  <a:pt x="4837472" y="129955"/>
                  <a:pt x="4842607" y="129062"/>
                  <a:pt x="4848188" y="128616"/>
                </a:cubicBezTo>
                <a:close/>
                <a:moveTo>
                  <a:pt x="3600413" y="128616"/>
                </a:moveTo>
                <a:cubicBezTo>
                  <a:pt x="3605994" y="128169"/>
                  <a:pt x="3612022" y="128169"/>
                  <a:pt x="3618496" y="128616"/>
                </a:cubicBezTo>
                <a:cubicBezTo>
                  <a:pt x="3630328" y="129732"/>
                  <a:pt x="3639871" y="132467"/>
                  <a:pt x="3647127" y="136820"/>
                </a:cubicBezTo>
                <a:cubicBezTo>
                  <a:pt x="3654382" y="141173"/>
                  <a:pt x="3658233" y="145136"/>
                  <a:pt x="3658679" y="148708"/>
                </a:cubicBezTo>
                <a:lnTo>
                  <a:pt x="3577308" y="227400"/>
                </a:lnTo>
                <a:lnTo>
                  <a:pt x="3577308" y="525764"/>
                </a:lnTo>
                <a:cubicBezTo>
                  <a:pt x="3561904" y="533577"/>
                  <a:pt x="3541366" y="539995"/>
                  <a:pt x="3515693" y="545018"/>
                </a:cubicBezTo>
                <a:cubicBezTo>
                  <a:pt x="3490020" y="550041"/>
                  <a:pt x="3463231" y="552553"/>
                  <a:pt x="3435326" y="552553"/>
                </a:cubicBezTo>
                <a:cubicBezTo>
                  <a:pt x="3386436" y="552553"/>
                  <a:pt x="3349433" y="541670"/>
                  <a:pt x="3324318" y="519904"/>
                </a:cubicBezTo>
                <a:cubicBezTo>
                  <a:pt x="3299204" y="498137"/>
                  <a:pt x="3286646" y="463256"/>
                  <a:pt x="3286646" y="415259"/>
                </a:cubicBezTo>
                <a:lnTo>
                  <a:pt x="3286646" y="174492"/>
                </a:lnTo>
                <a:lnTo>
                  <a:pt x="3375720" y="174492"/>
                </a:lnTo>
                <a:lnTo>
                  <a:pt x="3375720" y="417268"/>
                </a:lnTo>
                <a:cubicBezTo>
                  <a:pt x="3375720" y="456112"/>
                  <a:pt x="3395588" y="475534"/>
                  <a:pt x="3435326" y="475534"/>
                </a:cubicBezTo>
                <a:cubicBezTo>
                  <a:pt x="3447157" y="475534"/>
                  <a:pt x="3457538" y="474753"/>
                  <a:pt x="3466468" y="473190"/>
                </a:cubicBezTo>
                <a:cubicBezTo>
                  <a:pt x="3475398" y="471627"/>
                  <a:pt x="3482430" y="469730"/>
                  <a:pt x="3487564" y="467497"/>
                </a:cubicBezTo>
                <a:lnTo>
                  <a:pt x="3487564" y="174492"/>
                </a:lnTo>
                <a:lnTo>
                  <a:pt x="3543486" y="174492"/>
                </a:lnTo>
                <a:lnTo>
                  <a:pt x="3561904" y="141675"/>
                </a:lnTo>
                <a:cubicBezTo>
                  <a:pt x="3567931" y="137434"/>
                  <a:pt x="3575633" y="133974"/>
                  <a:pt x="3585009" y="131295"/>
                </a:cubicBezTo>
                <a:cubicBezTo>
                  <a:pt x="3589698" y="129955"/>
                  <a:pt x="3594832" y="129062"/>
                  <a:pt x="3600413" y="128616"/>
                </a:cubicBezTo>
                <a:close/>
                <a:moveTo>
                  <a:pt x="3160366" y="65327"/>
                </a:moveTo>
                <a:lnTo>
                  <a:pt x="3160366" y="174492"/>
                </a:lnTo>
                <a:lnTo>
                  <a:pt x="3227003" y="174492"/>
                </a:lnTo>
                <a:lnTo>
                  <a:pt x="3227003" y="244478"/>
                </a:lnTo>
                <a:lnTo>
                  <a:pt x="3160366" y="244478"/>
                </a:lnTo>
                <a:lnTo>
                  <a:pt x="3160366" y="426979"/>
                </a:lnTo>
                <a:cubicBezTo>
                  <a:pt x="3160366" y="441936"/>
                  <a:pt x="3164272" y="452429"/>
                  <a:pt x="3172086" y="458456"/>
                </a:cubicBezTo>
                <a:cubicBezTo>
                  <a:pt x="3179899" y="464484"/>
                  <a:pt x="3189499" y="467497"/>
                  <a:pt x="3200884" y="467497"/>
                </a:cubicBezTo>
                <a:cubicBezTo>
                  <a:pt x="3206019" y="467497"/>
                  <a:pt x="3210874" y="466884"/>
                  <a:pt x="3215451" y="465656"/>
                </a:cubicBezTo>
                <a:cubicBezTo>
                  <a:pt x="3220027" y="464428"/>
                  <a:pt x="3223878" y="463144"/>
                  <a:pt x="3227003" y="461805"/>
                </a:cubicBezTo>
                <a:lnTo>
                  <a:pt x="3227003" y="539493"/>
                </a:lnTo>
                <a:cubicBezTo>
                  <a:pt x="3221422" y="542172"/>
                  <a:pt x="3213721" y="544516"/>
                  <a:pt x="3203898" y="546525"/>
                </a:cubicBezTo>
                <a:cubicBezTo>
                  <a:pt x="3194075" y="548534"/>
                  <a:pt x="3183694" y="549539"/>
                  <a:pt x="3172756" y="549539"/>
                </a:cubicBezTo>
                <a:cubicBezTo>
                  <a:pt x="3138600" y="549539"/>
                  <a:pt x="3113262" y="539828"/>
                  <a:pt x="3096742" y="520406"/>
                </a:cubicBezTo>
                <a:cubicBezTo>
                  <a:pt x="3080222" y="500984"/>
                  <a:pt x="3071962" y="471851"/>
                  <a:pt x="3071962" y="433007"/>
                </a:cubicBezTo>
                <a:lnTo>
                  <a:pt x="3071962" y="244478"/>
                </a:lnTo>
                <a:lnTo>
                  <a:pt x="3026755" y="244478"/>
                </a:lnTo>
                <a:lnTo>
                  <a:pt x="3026755" y="174492"/>
                </a:lnTo>
                <a:lnTo>
                  <a:pt x="3071962" y="174492"/>
                </a:lnTo>
                <a:lnTo>
                  <a:pt x="3071962" y="92116"/>
                </a:lnTo>
                <a:close/>
                <a:moveTo>
                  <a:pt x="4753422" y="60973"/>
                </a:moveTo>
                <a:lnTo>
                  <a:pt x="4785234" y="67001"/>
                </a:lnTo>
                <a:cubicBezTo>
                  <a:pt x="4785457" y="85530"/>
                  <a:pt x="4780490" y="102273"/>
                  <a:pt x="4770332" y="117230"/>
                </a:cubicBezTo>
                <a:cubicBezTo>
                  <a:pt x="4760175" y="132188"/>
                  <a:pt x="4749403" y="140448"/>
                  <a:pt x="4738018" y="142010"/>
                </a:cubicBezTo>
                <a:cubicBezTo>
                  <a:pt x="4726633" y="143573"/>
                  <a:pt x="4713238" y="140559"/>
                  <a:pt x="4697834" y="132969"/>
                </a:cubicBezTo>
                <a:cubicBezTo>
                  <a:pt x="4687119" y="127388"/>
                  <a:pt x="4675566" y="122197"/>
                  <a:pt x="4663176" y="117398"/>
                </a:cubicBezTo>
                <a:cubicBezTo>
                  <a:pt x="4650786" y="112598"/>
                  <a:pt x="4641522" y="114217"/>
                  <a:pt x="4635382" y="122253"/>
                </a:cubicBezTo>
                <a:cubicBezTo>
                  <a:pt x="4629243" y="130290"/>
                  <a:pt x="4625281" y="137322"/>
                  <a:pt x="4623495" y="143350"/>
                </a:cubicBezTo>
                <a:lnTo>
                  <a:pt x="4594027" y="134978"/>
                </a:lnTo>
                <a:cubicBezTo>
                  <a:pt x="4594920" y="116895"/>
                  <a:pt x="4599496" y="100822"/>
                  <a:pt x="4607756" y="86758"/>
                </a:cubicBezTo>
                <a:cubicBezTo>
                  <a:pt x="4616016" y="72694"/>
                  <a:pt x="4628183" y="64210"/>
                  <a:pt x="4644256" y="61308"/>
                </a:cubicBezTo>
                <a:cubicBezTo>
                  <a:pt x="4651177" y="59969"/>
                  <a:pt x="4659772" y="60918"/>
                  <a:pt x="4670041" y="64155"/>
                </a:cubicBezTo>
                <a:cubicBezTo>
                  <a:pt x="4680310" y="67392"/>
                  <a:pt x="4689853" y="71577"/>
                  <a:pt x="4698672" y="76712"/>
                </a:cubicBezTo>
                <a:cubicBezTo>
                  <a:pt x="4707490" y="81846"/>
                  <a:pt x="4715415" y="84972"/>
                  <a:pt x="4722447" y="86088"/>
                </a:cubicBezTo>
                <a:cubicBezTo>
                  <a:pt x="4729479" y="87204"/>
                  <a:pt x="4735227" y="86200"/>
                  <a:pt x="4739692" y="83074"/>
                </a:cubicBezTo>
                <a:cubicBezTo>
                  <a:pt x="4744157" y="79949"/>
                  <a:pt x="4748734" y="72582"/>
                  <a:pt x="4753422" y="60973"/>
                </a:cubicBezTo>
                <a:close/>
                <a:moveTo>
                  <a:pt x="2497150" y="60973"/>
                </a:moveTo>
                <a:lnTo>
                  <a:pt x="2528962" y="67001"/>
                </a:lnTo>
                <a:cubicBezTo>
                  <a:pt x="2529186" y="85530"/>
                  <a:pt x="2524218" y="102273"/>
                  <a:pt x="2514061" y="117230"/>
                </a:cubicBezTo>
                <a:cubicBezTo>
                  <a:pt x="2503903" y="132188"/>
                  <a:pt x="2493132" y="140448"/>
                  <a:pt x="2481747" y="142010"/>
                </a:cubicBezTo>
                <a:cubicBezTo>
                  <a:pt x="2470361" y="143573"/>
                  <a:pt x="2456967" y="140559"/>
                  <a:pt x="2441563" y="132969"/>
                </a:cubicBezTo>
                <a:cubicBezTo>
                  <a:pt x="2430847" y="127388"/>
                  <a:pt x="2419295" y="122197"/>
                  <a:pt x="2406905" y="117398"/>
                </a:cubicBezTo>
                <a:cubicBezTo>
                  <a:pt x="2394515" y="112598"/>
                  <a:pt x="2385250" y="114217"/>
                  <a:pt x="2379111" y="122253"/>
                </a:cubicBezTo>
                <a:cubicBezTo>
                  <a:pt x="2372972" y="130290"/>
                  <a:pt x="2369009" y="137322"/>
                  <a:pt x="2367223" y="143350"/>
                </a:cubicBezTo>
                <a:lnTo>
                  <a:pt x="2337755" y="134978"/>
                </a:lnTo>
                <a:cubicBezTo>
                  <a:pt x="2338649" y="116895"/>
                  <a:pt x="2343225" y="100822"/>
                  <a:pt x="2351485" y="86758"/>
                </a:cubicBezTo>
                <a:cubicBezTo>
                  <a:pt x="2359745" y="72694"/>
                  <a:pt x="2371911" y="64210"/>
                  <a:pt x="2387985" y="61308"/>
                </a:cubicBezTo>
                <a:cubicBezTo>
                  <a:pt x="2394905" y="59969"/>
                  <a:pt x="2403500" y="60918"/>
                  <a:pt x="2413769" y="64155"/>
                </a:cubicBezTo>
                <a:cubicBezTo>
                  <a:pt x="2424038" y="67392"/>
                  <a:pt x="2433582" y="71577"/>
                  <a:pt x="2442400" y="76712"/>
                </a:cubicBezTo>
                <a:cubicBezTo>
                  <a:pt x="2451218" y="81846"/>
                  <a:pt x="2459143" y="84972"/>
                  <a:pt x="2466175" y="86088"/>
                </a:cubicBezTo>
                <a:cubicBezTo>
                  <a:pt x="2473208" y="87204"/>
                  <a:pt x="2478956" y="86200"/>
                  <a:pt x="2483421" y="83074"/>
                </a:cubicBezTo>
                <a:cubicBezTo>
                  <a:pt x="2487886" y="79949"/>
                  <a:pt x="2492462" y="72582"/>
                  <a:pt x="2497150" y="60973"/>
                </a:cubicBezTo>
                <a:close/>
                <a:moveTo>
                  <a:pt x="225028" y="39542"/>
                </a:moveTo>
                <a:cubicBezTo>
                  <a:pt x="249585" y="39542"/>
                  <a:pt x="272523" y="42054"/>
                  <a:pt x="293843" y="47076"/>
                </a:cubicBezTo>
                <a:cubicBezTo>
                  <a:pt x="315163" y="52099"/>
                  <a:pt x="331738" y="58518"/>
                  <a:pt x="343570" y="66331"/>
                </a:cubicBezTo>
                <a:lnTo>
                  <a:pt x="314772" y="141675"/>
                </a:lnTo>
                <a:cubicBezTo>
                  <a:pt x="305619" y="136094"/>
                  <a:pt x="293620" y="131350"/>
                  <a:pt x="278774" y="127444"/>
                </a:cubicBezTo>
                <a:cubicBezTo>
                  <a:pt x="263928" y="123537"/>
                  <a:pt x="246906" y="121584"/>
                  <a:pt x="227707" y="121584"/>
                </a:cubicBezTo>
                <a:cubicBezTo>
                  <a:pt x="208955" y="121584"/>
                  <a:pt x="191486" y="125044"/>
                  <a:pt x="175301" y="131964"/>
                </a:cubicBezTo>
                <a:cubicBezTo>
                  <a:pt x="159116" y="138885"/>
                  <a:pt x="144940" y="149545"/>
                  <a:pt x="132774" y="163944"/>
                </a:cubicBezTo>
                <a:cubicBezTo>
                  <a:pt x="120607" y="178343"/>
                  <a:pt x="111008" y="196370"/>
                  <a:pt x="103975" y="218024"/>
                </a:cubicBezTo>
                <a:cubicBezTo>
                  <a:pt x="96943" y="239679"/>
                  <a:pt x="93427" y="265463"/>
                  <a:pt x="93427" y="295378"/>
                </a:cubicBezTo>
                <a:cubicBezTo>
                  <a:pt x="93427" y="325069"/>
                  <a:pt x="96609" y="350853"/>
                  <a:pt x="102971" y="372731"/>
                </a:cubicBezTo>
                <a:cubicBezTo>
                  <a:pt x="109333" y="394609"/>
                  <a:pt x="117872" y="412859"/>
                  <a:pt x="128588" y="427481"/>
                </a:cubicBezTo>
                <a:cubicBezTo>
                  <a:pt x="139304" y="442104"/>
                  <a:pt x="151749" y="452987"/>
                  <a:pt x="165925" y="460130"/>
                </a:cubicBezTo>
                <a:cubicBezTo>
                  <a:pt x="180101" y="467274"/>
                  <a:pt x="194779" y="470846"/>
                  <a:pt x="209960" y="470846"/>
                </a:cubicBezTo>
                <a:cubicBezTo>
                  <a:pt x="221792" y="470846"/>
                  <a:pt x="232172" y="470176"/>
                  <a:pt x="241102" y="468837"/>
                </a:cubicBezTo>
                <a:cubicBezTo>
                  <a:pt x="250032" y="467497"/>
                  <a:pt x="256506" y="465600"/>
                  <a:pt x="260524" y="463144"/>
                </a:cubicBezTo>
                <a:lnTo>
                  <a:pt x="260524" y="324846"/>
                </a:lnTo>
                <a:lnTo>
                  <a:pt x="187859" y="324846"/>
                </a:lnTo>
                <a:lnTo>
                  <a:pt x="187859" y="251511"/>
                </a:lnTo>
                <a:lnTo>
                  <a:pt x="347589" y="251511"/>
                </a:lnTo>
                <a:lnTo>
                  <a:pt x="347589" y="525764"/>
                </a:lnTo>
                <a:cubicBezTo>
                  <a:pt x="334864" y="532907"/>
                  <a:pt x="317060" y="539158"/>
                  <a:pt x="294178" y="544516"/>
                </a:cubicBezTo>
                <a:cubicBezTo>
                  <a:pt x="271295" y="549874"/>
                  <a:pt x="245455" y="552553"/>
                  <a:pt x="216657" y="552553"/>
                </a:cubicBezTo>
                <a:cubicBezTo>
                  <a:pt x="183394" y="552553"/>
                  <a:pt x="153368" y="546581"/>
                  <a:pt x="126579" y="534638"/>
                </a:cubicBezTo>
                <a:cubicBezTo>
                  <a:pt x="99790" y="522694"/>
                  <a:pt x="77019" y="505504"/>
                  <a:pt x="58267" y="483069"/>
                </a:cubicBezTo>
                <a:cubicBezTo>
                  <a:pt x="39514" y="460633"/>
                  <a:pt x="25115" y="433676"/>
                  <a:pt x="15069" y="402199"/>
                </a:cubicBezTo>
                <a:cubicBezTo>
                  <a:pt x="5023" y="370722"/>
                  <a:pt x="0" y="335338"/>
                  <a:pt x="0" y="296047"/>
                </a:cubicBezTo>
                <a:cubicBezTo>
                  <a:pt x="0" y="256534"/>
                  <a:pt x="5358" y="221038"/>
                  <a:pt x="16074" y="189561"/>
                </a:cubicBezTo>
                <a:cubicBezTo>
                  <a:pt x="26789" y="158084"/>
                  <a:pt x="41970" y="131127"/>
                  <a:pt x="61615" y="108691"/>
                </a:cubicBezTo>
                <a:cubicBezTo>
                  <a:pt x="81261" y="86256"/>
                  <a:pt x="104924" y="69122"/>
                  <a:pt x="132606" y="57290"/>
                </a:cubicBezTo>
                <a:cubicBezTo>
                  <a:pt x="160288" y="45458"/>
                  <a:pt x="191096" y="39542"/>
                  <a:pt x="225028" y="39542"/>
                </a:cubicBezTo>
                <a:close/>
                <a:moveTo>
                  <a:pt x="3378734" y="31505"/>
                </a:moveTo>
                <a:cubicBezTo>
                  <a:pt x="3399942" y="31505"/>
                  <a:pt x="3415122" y="38426"/>
                  <a:pt x="3424275" y="52267"/>
                </a:cubicBezTo>
                <a:lnTo>
                  <a:pt x="3463789" y="142345"/>
                </a:lnTo>
                <a:lnTo>
                  <a:pt x="3420592" y="142680"/>
                </a:lnTo>
                <a:lnTo>
                  <a:pt x="3340559" y="52267"/>
                </a:lnTo>
                <a:cubicBezTo>
                  <a:pt x="3344801" y="38426"/>
                  <a:pt x="3357526" y="31505"/>
                  <a:pt x="3378734" y="31505"/>
                </a:cubicBezTo>
                <a:close/>
                <a:moveTo>
                  <a:pt x="999232" y="14762"/>
                </a:moveTo>
                <a:cubicBezTo>
                  <a:pt x="1013297" y="14762"/>
                  <a:pt x="1025352" y="19562"/>
                  <a:pt x="1035398" y="29161"/>
                </a:cubicBezTo>
                <a:cubicBezTo>
                  <a:pt x="1045444" y="38761"/>
                  <a:pt x="1050467" y="50593"/>
                  <a:pt x="1050467" y="64657"/>
                </a:cubicBezTo>
                <a:cubicBezTo>
                  <a:pt x="1050467" y="78944"/>
                  <a:pt x="1045444" y="90999"/>
                  <a:pt x="1035398" y="100822"/>
                </a:cubicBezTo>
                <a:cubicBezTo>
                  <a:pt x="1025352" y="110645"/>
                  <a:pt x="1013297" y="115556"/>
                  <a:pt x="999232" y="115556"/>
                </a:cubicBezTo>
                <a:cubicBezTo>
                  <a:pt x="984498" y="115556"/>
                  <a:pt x="972220" y="110645"/>
                  <a:pt x="962398" y="100822"/>
                </a:cubicBezTo>
                <a:cubicBezTo>
                  <a:pt x="952575" y="90999"/>
                  <a:pt x="947664" y="78944"/>
                  <a:pt x="947664" y="64657"/>
                </a:cubicBezTo>
                <a:cubicBezTo>
                  <a:pt x="947664" y="50593"/>
                  <a:pt x="952575" y="38761"/>
                  <a:pt x="962398" y="29161"/>
                </a:cubicBezTo>
                <a:cubicBezTo>
                  <a:pt x="972220" y="19562"/>
                  <a:pt x="984498" y="14762"/>
                  <a:pt x="999232" y="14762"/>
                </a:cubicBezTo>
                <a:close/>
                <a:moveTo>
                  <a:pt x="475357" y="14762"/>
                </a:moveTo>
                <a:cubicBezTo>
                  <a:pt x="489422" y="14762"/>
                  <a:pt x="501477" y="19562"/>
                  <a:pt x="511523" y="29161"/>
                </a:cubicBezTo>
                <a:cubicBezTo>
                  <a:pt x="521569" y="38761"/>
                  <a:pt x="526592" y="50593"/>
                  <a:pt x="526592" y="64657"/>
                </a:cubicBezTo>
                <a:cubicBezTo>
                  <a:pt x="526592" y="78944"/>
                  <a:pt x="521569" y="90999"/>
                  <a:pt x="511523" y="100822"/>
                </a:cubicBezTo>
                <a:cubicBezTo>
                  <a:pt x="501477" y="110645"/>
                  <a:pt x="489422" y="115556"/>
                  <a:pt x="475357" y="115556"/>
                </a:cubicBezTo>
                <a:cubicBezTo>
                  <a:pt x="460623" y="115556"/>
                  <a:pt x="448345" y="110645"/>
                  <a:pt x="438522" y="100822"/>
                </a:cubicBezTo>
                <a:cubicBezTo>
                  <a:pt x="428700" y="90999"/>
                  <a:pt x="423789" y="78944"/>
                  <a:pt x="423789" y="64657"/>
                </a:cubicBezTo>
                <a:cubicBezTo>
                  <a:pt x="423789" y="50593"/>
                  <a:pt x="428700" y="38761"/>
                  <a:pt x="438522" y="29161"/>
                </a:cubicBezTo>
                <a:cubicBezTo>
                  <a:pt x="448345" y="19562"/>
                  <a:pt x="460623" y="14762"/>
                  <a:pt x="475357" y="14762"/>
                </a:cubicBezTo>
                <a:close/>
                <a:moveTo>
                  <a:pt x="2000771" y="5721"/>
                </a:moveTo>
                <a:lnTo>
                  <a:pt x="2089845" y="5721"/>
                </a:lnTo>
                <a:lnTo>
                  <a:pt x="2089845" y="185542"/>
                </a:lnTo>
                <a:cubicBezTo>
                  <a:pt x="2100337" y="180408"/>
                  <a:pt x="2112113" y="176278"/>
                  <a:pt x="2125173" y="173153"/>
                </a:cubicBezTo>
                <a:cubicBezTo>
                  <a:pt x="2138233" y="170027"/>
                  <a:pt x="2151348" y="168464"/>
                  <a:pt x="2164519" y="168464"/>
                </a:cubicBezTo>
                <a:cubicBezTo>
                  <a:pt x="2206712" y="168464"/>
                  <a:pt x="2239250" y="179068"/>
                  <a:pt x="2262132" y="200276"/>
                </a:cubicBezTo>
                <a:cubicBezTo>
                  <a:pt x="2285014" y="221484"/>
                  <a:pt x="2296456" y="252404"/>
                  <a:pt x="2296456" y="293034"/>
                </a:cubicBezTo>
                <a:lnTo>
                  <a:pt x="2296456" y="544181"/>
                </a:lnTo>
                <a:lnTo>
                  <a:pt x="2205708" y="544181"/>
                </a:lnTo>
                <a:lnTo>
                  <a:pt x="2205708" y="302745"/>
                </a:lnTo>
                <a:cubicBezTo>
                  <a:pt x="2205708" y="282206"/>
                  <a:pt x="2200127" y="266914"/>
                  <a:pt x="2188964" y="256868"/>
                </a:cubicBezTo>
                <a:cubicBezTo>
                  <a:pt x="2177802" y="246822"/>
                  <a:pt x="2161952" y="241800"/>
                  <a:pt x="2141414" y="241800"/>
                </a:cubicBezTo>
                <a:cubicBezTo>
                  <a:pt x="2132261" y="241800"/>
                  <a:pt x="2123108" y="243027"/>
                  <a:pt x="2113955" y="245483"/>
                </a:cubicBezTo>
                <a:cubicBezTo>
                  <a:pt x="2104802" y="247939"/>
                  <a:pt x="2096765" y="251287"/>
                  <a:pt x="2089845" y="255529"/>
                </a:cubicBezTo>
                <a:lnTo>
                  <a:pt x="2089845" y="544181"/>
                </a:lnTo>
                <a:lnTo>
                  <a:pt x="2000771" y="544181"/>
                </a:lnTo>
                <a:close/>
                <a:moveTo>
                  <a:pt x="745404" y="258"/>
                </a:moveTo>
                <a:cubicBezTo>
                  <a:pt x="760263" y="1389"/>
                  <a:pt x="773051" y="6223"/>
                  <a:pt x="783767" y="14762"/>
                </a:cubicBezTo>
                <a:cubicBezTo>
                  <a:pt x="798054" y="26148"/>
                  <a:pt x="805198" y="41886"/>
                  <a:pt x="805198" y="61978"/>
                </a:cubicBezTo>
                <a:cubicBezTo>
                  <a:pt x="805198" y="70238"/>
                  <a:pt x="803635" y="77605"/>
                  <a:pt x="800510" y="84079"/>
                </a:cubicBezTo>
                <a:cubicBezTo>
                  <a:pt x="797384" y="90553"/>
                  <a:pt x="793366" y="96301"/>
                  <a:pt x="788455" y="101324"/>
                </a:cubicBezTo>
                <a:cubicBezTo>
                  <a:pt x="783543" y="106347"/>
                  <a:pt x="777962" y="110645"/>
                  <a:pt x="771711" y="114217"/>
                </a:cubicBezTo>
                <a:cubicBezTo>
                  <a:pt x="765461" y="117788"/>
                  <a:pt x="759656" y="120691"/>
                  <a:pt x="754299" y="122923"/>
                </a:cubicBezTo>
                <a:lnTo>
                  <a:pt x="748271" y="149712"/>
                </a:lnTo>
                <a:lnTo>
                  <a:pt x="713780" y="149712"/>
                </a:lnTo>
                <a:lnTo>
                  <a:pt x="710766" y="100487"/>
                </a:lnTo>
                <a:cubicBezTo>
                  <a:pt x="717464" y="98924"/>
                  <a:pt x="723603" y="97083"/>
                  <a:pt x="729184" y="94962"/>
                </a:cubicBezTo>
                <a:cubicBezTo>
                  <a:pt x="734765" y="92841"/>
                  <a:pt x="739620" y="90274"/>
                  <a:pt x="743750" y="87260"/>
                </a:cubicBezTo>
                <a:cubicBezTo>
                  <a:pt x="747880" y="84246"/>
                  <a:pt x="751229" y="80842"/>
                  <a:pt x="753796" y="77047"/>
                </a:cubicBezTo>
                <a:cubicBezTo>
                  <a:pt x="756364" y="73252"/>
                  <a:pt x="757647" y="69010"/>
                  <a:pt x="757647" y="64322"/>
                </a:cubicBezTo>
                <a:cubicBezTo>
                  <a:pt x="757647" y="55839"/>
                  <a:pt x="754745" y="48918"/>
                  <a:pt x="748941" y="43560"/>
                </a:cubicBezTo>
                <a:cubicBezTo>
                  <a:pt x="743136" y="38203"/>
                  <a:pt x="734542" y="36528"/>
                  <a:pt x="723156" y="38537"/>
                </a:cubicBezTo>
                <a:cubicBezTo>
                  <a:pt x="711771" y="40547"/>
                  <a:pt x="700162" y="46574"/>
                  <a:pt x="688331" y="56620"/>
                </a:cubicBezTo>
                <a:lnTo>
                  <a:pt x="674601" y="22129"/>
                </a:lnTo>
                <a:cubicBezTo>
                  <a:pt x="681968" y="15209"/>
                  <a:pt x="690786" y="9851"/>
                  <a:pt x="701055" y="6056"/>
                </a:cubicBezTo>
                <a:cubicBezTo>
                  <a:pt x="711325" y="2261"/>
                  <a:pt x="720924" y="363"/>
                  <a:pt x="729854" y="363"/>
                </a:cubicBezTo>
                <a:cubicBezTo>
                  <a:pt x="735267" y="-83"/>
                  <a:pt x="740451" y="-118"/>
                  <a:pt x="745404" y="258"/>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195" name="Picture 3" descr="Đường hào trong chiến dịch Điện Biên Phủ - Báo Cần Thơ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938" y="3439467"/>
            <a:ext cx="1910034" cy="2831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7" name="Picture 5" descr="Giao thông hào: Chiếc thòng lọng thắt cổ quân Pháp ở Tập đoàn cứ điểm Điện  Biên Ph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171" y="3458750"/>
            <a:ext cx="1966588" cy="2793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7196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500" fill="hold"/>
                                        <p:tgtEl>
                                          <p:spTgt spid="8195"/>
                                        </p:tgtEl>
                                        <p:attrNameLst>
                                          <p:attrName>ppt_w</p:attrName>
                                        </p:attrNameLst>
                                      </p:cBhvr>
                                      <p:tavLst>
                                        <p:tav tm="0">
                                          <p:val>
                                            <p:fltVal val="0"/>
                                          </p:val>
                                        </p:tav>
                                        <p:tav tm="100000">
                                          <p:val>
                                            <p:strVal val="#ppt_w"/>
                                          </p:val>
                                        </p:tav>
                                      </p:tavLst>
                                    </p:anim>
                                    <p:anim calcmode="lin" valueType="num">
                                      <p:cBhvr>
                                        <p:cTn id="13" dur="500" fill="hold"/>
                                        <p:tgtEl>
                                          <p:spTgt spid="8195"/>
                                        </p:tgtEl>
                                        <p:attrNameLst>
                                          <p:attrName>ppt_h</p:attrName>
                                        </p:attrNameLst>
                                      </p:cBhvr>
                                      <p:tavLst>
                                        <p:tav tm="0">
                                          <p:val>
                                            <p:fltVal val="0"/>
                                          </p:val>
                                        </p:tav>
                                        <p:tav tm="100000">
                                          <p:val>
                                            <p:strVal val="#ppt_h"/>
                                          </p:val>
                                        </p:tav>
                                      </p:tavLst>
                                    </p:anim>
                                    <p:animEffect transition="in" filter="fade">
                                      <p:cBhvr>
                                        <p:cTn id="14" dur="500"/>
                                        <p:tgtEl>
                                          <p:spTgt spid="8195"/>
                                        </p:tgtEl>
                                      </p:cBhvr>
                                    </p:animEffect>
                                  </p:childTnLst>
                                </p:cTn>
                              </p:par>
                              <p:par>
                                <p:cTn id="15" presetID="53" presetClass="entr" presetSubtype="16" fill="hold" nodeType="withEffect">
                                  <p:stCondLst>
                                    <p:cond delay="0"/>
                                  </p:stCondLst>
                                  <p:childTnLst>
                                    <p:set>
                                      <p:cBhvr>
                                        <p:cTn id="16" dur="1" fill="hold">
                                          <p:stCondLst>
                                            <p:cond delay="0"/>
                                          </p:stCondLst>
                                        </p:cTn>
                                        <p:tgtEl>
                                          <p:spTgt spid="8197"/>
                                        </p:tgtEl>
                                        <p:attrNameLst>
                                          <p:attrName>style.visibility</p:attrName>
                                        </p:attrNameLst>
                                      </p:cBhvr>
                                      <p:to>
                                        <p:strVal val="visible"/>
                                      </p:to>
                                    </p:set>
                                    <p:anim calcmode="lin" valueType="num">
                                      <p:cBhvr>
                                        <p:cTn id="17" dur="500" fill="hold"/>
                                        <p:tgtEl>
                                          <p:spTgt spid="8197"/>
                                        </p:tgtEl>
                                        <p:attrNameLst>
                                          <p:attrName>ppt_w</p:attrName>
                                        </p:attrNameLst>
                                      </p:cBhvr>
                                      <p:tavLst>
                                        <p:tav tm="0">
                                          <p:val>
                                            <p:fltVal val="0"/>
                                          </p:val>
                                        </p:tav>
                                        <p:tav tm="100000">
                                          <p:val>
                                            <p:strVal val="#ppt_w"/>
                                          </p:val>
                                        </p:tav>
                                      </p:tavLst>
                                    </p:anim>
                                    <p:anim calcmode="lin" valueType="num">
                                      <p:cBhvr>
                                        <p:cTn id="18" dur="500" fill="hold"/>
                                        <p:tgtEl>
                                          <p:spTgt spid="8197"/>
                                        </p:tgtEl>
                                        <p:attrNameLst>
                                          <p:attrName>ppt_h</p:attrName>
                                        </p:attrNameLst>
                                      </p:cBhvr>
                                      <p:tavLst>
                                        <p:tav tm="0">
                                          <p:val>
                                            <p:fltVal val="0"/>
                                          </p:val>
                                        </p:tav>
                                        <p:tav tm="100000">
                                          <p:val>
                                            <p:strVal val="#ppt_h"/>
                                          </p:val>
                                        </p:tav>
                                      </p:tavLst>
                                    </p:anim>
                                    <p:animEffect transition="in" filter="fade">
                                      <p:cBhvr>
                                        <p:cTn id="19"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7426" y="167426"/>
            <a:ext cx="8809149" cy="6529588"/>
          </a:xfrm>
          <a:prstGeom prst="roundRect">
            <a:avLst>
              <a:gd name="adj" fmla="val 858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282057" y="1426806"/>
            <a:ext cx="8579886" cy="2279560"/>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i="1" dirty="0" smtClean="0">
                <a:latin typeface="+mj-lt"/>
              </a:rPr>
              <a:t>Trành:(còn gọi là giành)dụng cụ đan bằng tre,nứa,đáy phẳng,có thành,dùng để vận chuyển đất,đá,phân trâu bò,…</a:t>
            </a:r>
            <a:endParaRPr lang="vi-VN" sz="4000" b="1" i="1" dirty="0">
              <a:latin typeface="+mj-lt"/>
            </a:endParaRPr>
          </a:p>
        </p:txBody>
      </p:sp>
      <p:sp>
        <p:nvSpPr>
          <p:cNvPr id="10" name="Freeform 9"/>
          <p:cNvSpPr/>
          <p:nvPr/>
        </p:nvSpPr>
        <p:spPr>
          <a:xfrm>
            <a:off x="1438227" y="520817"/>
            <a:ext cx="4906454" cy="698553"/>
          </a:xfrm>
          <a:custGeom>
            <a:avLst/>
            <a:gdLst/>
            <a:ahLst/>
            <a:cxnLst/>
            <a:rect l="l" t="t" r="r" b="b"/>
            <a:pathLst>
              <a:path w="4906454" h="698553">
                <a:moveTo>
                  <a:pt x="2735238" y="366034"/>
                </a:moveTo>
                <a:cubicBezTo>
                  <a:pt x="2718718" y="366927"/>
                  <a:pt x="2702924" y="368155"/>
                  <a:pt x="2687855" y="369717"/>
                </a:cubicBezTo>
                <a:cubicBezTo>
                  <a:pt x="2672786" y="371280"/>
                  <a:pt x="2659615" y="374350"/>
                  <a:pt x="2648341" y="378926"/>
                </a:cubicBezTo>
                <a:cubicBezTo>
                  <a:pt x="2637067" y="383503"/>
                  <a:pt x="2628026" y="389921"/>
                  <a:pt x="2621217" y="398181"/>
                </a:cubicBezTo>
                <a:cubicBezTo>
                  <a:pt x="2614408" y="406441"/>
                  <a:pt x="2611004" y="417380"/>
                  <a:pt x="2611004" y="430997"/>
                </a:cubicBezTo>
                <a:cubicBezTo>
                  <a:pt x="2611004" y="448410"/>
                  <a:pt x="2617422" y="461916"/>
                  <a:pt x="2630258" y="471516"/>
                </a:cubicBezTo>
                <a:cubicBezTo>
                  <a:pt x="2643095" y="481115"/>
                  <a:pt x="2661122" y="485915"/>
                  <a:pt x="2684339" y="485915"/>
                </a:cubicBezTo>
                <a:cubicBezTo>
                  <a:pt x="2693938" y="485915"/>
                  <a:pt x="2703538" y="485245"/>
                  <a:pt x="2713137" y="483906"/>
                </a:cubicBezTo>
                <a:cubicBezTo>
                  <a:pt x="2722737" y="482566"/>
                  <a:pt x="2730104" y="480669"/>
                  <a:pt x="2735238" y="478213"/>
                </a:cubicBezTo>
                <a:close/>
                <a:moveTo>
                  <a:pt x="792138" y="366034"/>
                </a:moveTo>
                <a:cubicBezTo>
                  <a:pt x="775618" y="366927"/>
                  <a:pt x="759824" y="368155"/>
                  <a:pt x="744755" y="369717"/>
                </a:cubicBezTo>
                <a:cubicBezTo>
                  <a:pt x="729686" y="371280"/>
                  <a:pt x="716515" y="374350"/>
                  <a:pt x="705241" y="378926"/>
                </a:cubicBezTo>
                <a:cubicBezTo>
                  <a:pt x="693967" y="383503"/>
                  <a:pt x="684926" y="389921"/>
                  <a:pt x="678117" y="398181"/>
                </a:cubicBezTo>
                <a:cubicBezTo>
                  <a:pt x="671308" y="406441"/>
                  <a:pt x="667904" y="417380"/>
                  <a:pt x="667904" y="430997"/>
                </a:cubicBezTo>
                <a:cubicBezTo>
                  <a:pt x="667904" y="448410"/>
                  <a:pt x="674322" y="461916"/>
                  <a:pt x="687159" y="471516"/>
                </a:cubicBezTo>
                <a:cubicBezTo>
                  <a:pt x="699995" y="481115"/>
                  <a:pt x="718022" y="485915"/>
                  <a:pt x="741239" y="485915"/>
                </a:cubicBezTo>
                <a:cubicBezTo>
                  <a:pt x="750838" y="485915"/>
                  <a:pt x="760438" y="485245"/>
                  <a:pt x="770037" y="483906"/>
                </a:cubicBezTo>
                <a:cubicBezTo>
                  <a:pt x="779637" y="482566"/>
                  <a:pt x="787004" y="480669"/>
                  <a:pt x="792138" y="478213"/>
                </a:cubicBezTo>
                <a:close/>
                <a:moveTo>
                  <a:pt x="4324016" y="238451"/>
                </a:moveTo>
                <a:cubicBezTo>
                  <a:pt x="4299459" y="238451"/>
                  <a:pt x="4279256" y="247325"/>
                  <a:pt x="4263405" y="265073"/>
                </a:cubicBezTo>
                <a:cubicBezTo>
                  <a:pt x="4247555" y="282820"/>
                  <a:pt x="4239630" y="311116"/>
                  <a:pt x="4239630" y="349960"/>
                </a:cubicBezTo>
                <a:cubicBezTo>
                  <a:pt x="4239630" y="386572"/>
                  <a:pt x="4247053" y="413919"/>
                  <a:pt x="4261899" y="432002"/>
                </a:cubicBezTo>
                <a:cubicBezTo>
                  <a:pt x="4276744" y="450085"/>
                  <a:pt x="4296557" y="459126"/>
                  <a:pt x="4321337" y="459126"/>
                </a:cubicBezTo>
                <a:cubicBezTo>
                  <a:pt x="4329597" y="459126"/>
                  <a:pt x="4338192" y="458121"/>
                  <a:pt x="4347121" y="456112"/>
                </a:cubicBezTo>
                <a:cubicBezTo>
                  <a:pt x="4356051" y="454103"/>
                  <a:pt x="4362971" y="451647"/>
                  <a:pt x="4367883" y="448745"/>
                </a:cubicBezTo>
                <a:lnTo>
                  <a:pt x="4367883" y="245818"/>
                </a:lnTo>
                <a:cubicBezTo>
                  <a:pt x="4363418" y="243585"/>
                  <a:pt x="4357279" y="241800"/>
                  <a:pt x="4349465" y="240460"/>
                </a:cubicBezTo>
                <a:cubicBezTo>
                  <a:pt x="4341652" y="239121"/>
                  <a:pt x="4333169" y="238451"/>
                  <a:pt x="4324016" y="238451"/>
                </a:cubicBezTo>
                <a:close/>
                <a:moveTo>
                  <a:pt x="1790366" y="238451"/>
                </a:moveTo>
                <a:cubicBezTo>
                  <a:pt x="1765809" y="238451"/>
                  <a:pt x="1745606" y="247325"/>
                  <a:pt x="1729755" y="265073"/>
                </a:cubicBezTo>
                <a:cubicBezTo>
                  <a:pt x="1713905" y="282820"/>
                  <a:pt x="1705980" y="311116"/>
                  <a:pt x="1705980" y="349960"/>
                </a:cubicBezTo>
                <a:cubicBezTo>
                  <a:pt x="1705980" y="386572"/>
                  <a:pt x="1713403" y="413919"/>
                  <a:pt x="1728248" y="432002"/>
                </a:cubicBezTo>
                <a:cubicBezTo>
                  <a:pt x="1743094" y="450085"/>
                  <a:pt x="1762907" y="459126"/>
                  <a:pt x="1787687" y="459126"/>
                </a:cubicBezTo>
                <a:cubicBezTo>
                  <a:pt x="1795947" y="459126"/>
                  <a:pt x="1804542" y="458121"/>
                  <a:pt x="1813471" y="456112"/>
                </a:cubicBezTo>
                <a:cubicBezTo>
                  <a:pt x="1822401" y="454103"/>
                  <a:pt x="1829321" y="451647"/>
                  <a:pt x="1834233" y="448745"/>
                </a:cubicBezTo>
                <a:lnTo>
                  <a:pt x="1834233" y="245818"/>
                </a:lnTo>
                <a:cubicBezTo>
                  <a:pt x="1829768" y="243585"/>
                  <a:pt x="1823629" y="241800"/>
                  <a:pt x="1815815" y="240460"/>
                </a:cubicBezTo>
                <a:cubicBezTo>
                  <a:pt x="1808002" y="239121"/>
                  <a:pt x="1799519" y="238451"/>
                  <a:pt x="1790366" y="238451"/>
                </a:cubicBezTo>
                <a:close/>
                <a:moveTo>
                  <a:pt x="2373251" y="174492"/>
                </a:moveTo>
                <a:lnTo>
                  <a:pt x="2462994" y="174492"/>
                </a:lnTo>
                <a:lnTo>
                  <a:pt x="2462994" y="544181"/>
                </a:lnTo>
                <a:lnTo>
                  <a:pt x="2373251" y="544181"/>
                </a:lnTo>
                <a:close/>
                <a:moveTo>
                  <a:pt x="953691" y="174492"/>
                </a:moveTo>
                <a:lnTo>
                  <a:pt x="1043769" y="174492"/>
                </a:lnTo>
                <a:lnTo>
                  <a:pt x="1043769" y="544181"/>
                </a:lnTo>
                <a:lnTo>
                  <a:pt x="953691" y="544181"/>
                </a:lnTo>
                <a:close/>
                <a:moveTo>
                  <a:pt x="429816" y="174492"/>
                </a:moveTo>
                <a:lnTo>
                  <a:pt x="519894" y="174492"/>
                </a:lnTo>
                <a:lnTo>
                  <a:pt x="519894" y="544181"/>
                </a:lnTo>
                <a:lnTo>
                  <a:pt x="429816" y="544181"/>
                </a:lnTo>
                <a:close/>
                <a:moveTo>
                  <a:pt x="4331718" y="166455"/>
                </a:moveTo>
                <a:cubicBezTo>
                  <a:pt x="4356721" y="166455"/>
                  <a:pt x="4380217" y="168967"/>
                  <a:pt x="4402206" y="173990"/>
                </a:cubicBezTo>
                <a:cubicBezTo>
                  <a:pt x="4424196" y="179013"/>
                  <a:pt x="4442557" y="185319"/>
                  <a:pt x="4457291" y="192909"/>
                </a:cubicBezTo>
                <a:lnTo>
                  <a:pt x="4457291" y="539493"/>
                </a:lnTo>
                <a:cubicBezTo>
                  <a:pt x="4457291" y="565389"/>
                  <a:pt x="4453607" y="588327"/>
                  <a:pt x="4446241" y="608307"/>
                </a:cubicBezTo>
                <a:cubicBezTo>
                  <a:pt x="4438874" y="628288"/>
                  <a:pt x="4428326" y="644863"/>
                  <a:pt x="4414596" y="658035"/>
                </a:cubicBezTo>
                <a:cubicBezTo>
                  <a:pt x="4400867" y="671206"/>
                  <a:pt x="4384291" y="681252"/>
                  <a:pt x="4364869" y="688172"/>
                </a:cubicBezTo>
                <a:cubicBezTo>
                  <a:pt x="4345447" y="695093"/>
                  <a:pt x="4323904" y="698553"/>
                  <a:pt x="4300240" y="698553"/>
                </a:cubicBezTo>
                <a:cubicBezTo>
                  <a:pt x="4271889" y="698553"/>
                  <a:pt x="4246272" y="695818"/>
                  <a:pt x="4223389" y="690349"/>
                </a:cubicBezTo>
                <a:cubicBezTo>
                  <a:pt x="4200507" y="684880"/>
                  <a:pt x="4181029" y="678015"/>
                  <a:pt x="4164956" y="669755"/>
                </a:cubicBezTo>
                <a:lnTo>
                  <a:pt x="4191075" y="596420"/>
                </a:lnTo>
                <a:cubicBezTo>
                  <a:pt x="4202907" y="602671"/>
                  <a:pt x="4217529" y="607973"/>
                  <a:pt x="4234942" y="612326"/>
                </a:cubicBezTo>
                <a:cubicBezTo>
                  <a:pt x="4252355" y="616679"/>
                  <a:pt x="4271107" y="618856"/>
                  <a:pt x="4291199" y="618856"/>
                </a:cubicBezTo>
                <a:cubicBezTo>
                  <a:pt x="4317765" y="618856"/>
                  <a:pt x="4337187" y="612103"/>
                  <a:pt x="4349465" y="598596"/>
                </a:cubicBezTo>
                <a:cubicBezTo>
                  <a:pt x="4361744" y="585090"/>
                  <a:pt x="4367883" y="565389"/>
                  <a:pt x="4367883" y="539493"/>
                </a:cubicBezTo>
                <a:lnTo>
                  <a:pt x="4367883" y="516722"/>
                </a:lnTo>
                <a:cubicBezTo>
                  <a:pt x="4359176" y="520964"/>
                  <a:pt x="4349019" y="524201"/>
                  <a:pt x="4337410" y="526433"/>
                </a:cubicBezTo>
                <a:cubicBezTo>
                  <a:pt x="4325802" y="528666"/>
                  <a:pt x="4314081" y="529782"/>
                  <a:pt x="4302250" y="529782"/>
                </a:cubicBezTo>
                <a:cubicBezTo>
                  <a:pt x="4279702" y="529782"/>
                  <a:pt x="4259052" y="525764"/>
                  <a:pt x="4240300" y="517727"/>
                </a:cubicBezTo>
                <a:cubicBezTo>
                  <a:pt x="4221547" y="509690"/>
                  <a:pt x="4205586" y="498137"/>
                  <a:pt x="4192414" y="483069"/>
                </a:cubicBezTo>
                <a:cubicBezTo>
                  <a:pt x="4179243" y="468000"/>
                  <a:pt x="4168862" y="449638"/>
                  <a:pt x="4161272" y="427984"/>
                </a:cubicBezTo>
                <a:cubicBezTo>
                  <a:pt x="4153682" y="406329"/>
                  <a:pt x="4149887" y="381549"/>
                  <a:pt x="4149887" y="353644"/>
                </a:cubicBezTo>
                <a:cubicBezTo>
                  <a:pt x="4149887" y="322390"/>
                  <a:pt x="4154128" y="294987"/>
                  <a:pt x="4162612" y="271435"/>
                </a:cubicBezTo>
                <a:cubicBezTo>
                  <a:pt x="4171095" y="247883"/>
                  <a:pt x="4183206" y="228349"/>
                  <a:pt x="4198944" y="212834"/>
                </a:cubicBezTo>
                <a:cubicBezTo>
                  <a:pt x="4214683" y="197318"/>
                  <a:pt x="4233770" y="185710"/>
                  <a:pt x="4256206" y="178008"/>
                </a:cubicBezTo>
                <a:cubicBezTo>
                  <a:pt x="4278642" y="170306"/>
                  <a:pt x="4303812" y="166455"/>
                  <a:pt x="4331718" y="166455"/>
                </a:cubicBezTo>
                <a:close/>
                <a:moveTo>
                  <a:pt x="3932784" y="166455"/>
                </a:moveTo>
                <a:cubicBezTo>
                  <a:pt x="3985692" y="166455"/>
                  <a:pt x="4024648" y="177171"/>
                  <a:pt x="4049651" y="198602"/>
                </a:cubicBezTo>
                <a:cubicBezTo>
                  <a:pt x="4074654" y="220033"/>
                  <a:pt x="4087156" y="250841"/>
                  <a:pt x="4087156" y="291024"/>
                </a:cubicBezTo>
                <a:lnTo>
                  <a:pt x="4087156" y="544181"/>
                </a:lnTo>
                <a:lnTo>
                  <a:pt x="3996408" y="544181"/>
                </a:lnTo>
                <a:lnTo>
                  <a:pt x="3996408" y="300735"/>
                </a:lnTo>
                <a:cubicBezTo>
                  <a:pt x="3996408" y="281983"/>
                  <a:pt x="3991162" y="267361"/>
                  <a:pt x="3980669" y="256868"/>
                </a:cubicBezTo>
                <a:cubicBezTo>
                  <a:pt x="3970177" y="246376"/>
                  <a:pt x="3954661" y="241130"/>
                  <a:pt x="3934123" y="241130"/>
                </a:cubicBezTo>
                <a:cubicBezTo>
                  <a:pt x="3923631" y="241130"/>
                  <a:pt x="3913585" y="242023"/>
                  <a:pt x="3903985" y="243809"/>
                </a:cubicBezTo>
                <a:cubicBezTo>
                  <a:pt x="3894386" y="245595"/>
                  <a:pt x="3886573" y="247604"/>
                  <a:pt x="3880545" y="249836"/>
                </a:cubicBezTo>
                <a:lnTo>
                  <a:pt x="3880545" y="544181"/>
                </a:lnTo>
                <a:lnTo>
                  <a:pt x="3791471" y="544181"/>
                </a:lnTo>
                <a:lnTo>
                  <a:pt x="3791471" y="192909"/>
                </a:lnTo>
                <a:cubicBezTo>
                  <a:pt x="3810224" y="185319"/>
                  <a:pt x="3831153" y="179013"/>
                  <a:pt x="3854258" y="173990"/>
                </a:cubicBezTo>
                <a:cubicBezTo>
                  <a:pt x="3877364" y="168967"/>
                  <a:pt x="3903539" y="166455"/>
                  <a:pt x="3932784" y="166455"/>
                </a:cubicBezTo>
                <a:close/>
                <a:moveTo>
                  <a:pt x="2678311" y="166455"/>
                </a:moveTo>
                <a:cubicBezTo>
                  <a:pt x="2723853" y="166455"/>
                  <a:pt x="2758846" y="176613"/>
                  <a:pt x="2783291" y="196928"/>
                </a:cubicBezTo>
                <a:cubicBezTo>
                  <a:pt x="2807736" y="217243"/>
                  <a:pt x="2819958" y="250952"/>
                  <a:pt x="2819958" y="298057"/>
                </a:cubicBezTo>
                <a:lnTo>
                  <a:pt x="2819958" y="525764"/>
                </a:lnTo>
                <a:cubicBezTo>
                  <a:pt x="2813261" y="529336"/>
                  <a:pt x="2805113" y="532740"/>
                  <a:pt x="2795513" y="535977"/>
                </a:cubicBezTo>
                <a:cubicBezTo>
                  <a:pt x="2785914" y="539214"/>
                  <a:pt x="2775254" y="542060"/>
                  <a:pt x="2763534" y="544516"/>
                </a:cubicBezTo>
                <a:cubicBezTo>
                  <a:pt x="2751814" y="546972"/>
                  <a:pt x="2739480" y="548925"/>
                  <a:pt x="2726532" y="550376"/>
                </a:cubicBezTo>
                <a:cubicBezTo>
                  <a:pt x="2713584" y="551827"/>
                  <a:pt x="2700412" y="552553"/>
                  <a:pt x="2687018" y="552553"/>
                </a:cubicBezTo>
                <a:cubicBezTo>
                  <a:pt x="2633216" y="552553"/>
                  <a:pt x="2593144" y="542116"/>
                  <a:pt x="2566802" y="521243"/>
                </a:cubicBezTo>
                <a:cubicBezTo>
                  <a:pt x="2540459" y="500370"/>
                  <a:pt x="2527288" y="470958"/>
                  <a:pt x="2527288" y="433007"/>
                </a:cubicBezTo>
                <a:cubicBezTo>
                  <a:pt x="2527288" y="408003"/>
                  <a:pt x="2533092" y="387577"/>
                  <a:pt x="2544701" y="371726"/>
                </a:cubicBezTo>
                <a:cubicBezTo>
                  <a:pt x="2556309" y="355876"/>
                  <a:pt x="2571713" y="343375"/>
                  <a:pt x="2590912" y="334222"/>
                </a:cubicBezTo>
                <a:cubicBezTo>
                  <a:pt x="2610111" y="325069"/>
                  <a:pt x="2632212" y="318427"/>
                  <a:pt x="2657215" y="314297"/>
                </a:cubicBezTo>
                <a:cubicBezTo>
                  <a:pt x="2682218" y="310167"/>
                  <a:pt x="2708226" y="307433"/>
                  <a:pt x="2735238" y="306093"/>
                </a:cubicBezTo>
                <a:lnTo>
                  <a:pt x="2735238" y="287006"/>
                </a:lnTo>
                <a:cubicBezTo>
                  <a:pt x="2735238" y="267807"/>
                  <a:pt x="2729266" y="254189"/>
                  <a:pt x="2717323" y="246153"/>
                </a:cubicBezTo>
                <a:cubicBezTo>
                  <a:pt x="2705379" y="238116"/>
                  <a:pt x="2689139" y="234098"/>
                  <a:pt x="2668600" y="234098"/>
                </a:cubicBezTo>
                <a:cubicBezTo>
                  <a:pt x="2651634" y="234098"/>
                  <a:pt x="2633886" y="236386"/>
                  <a:pt x="2615357" y="240962"/>
                </a:cubicBezTo>
                <a:cubicBezTo>
                  <a:pt x="2596828" y="245539"/>
                  <a:pt x="2581424" y="250618"/>
                  <a:pt x="2569146" y="256199"/>
                </a:cubicBezTo>
                <a:lnTo>
                  <a:pt x="2546375" y="192909"/>
                </a:lnTo>
                <a:cubicBezTo>
                  <a:pt x="2561556" y="186659"/>
                  <a:pt x="2580810" y="180687"/>
                  <a:pt x="2604139" y="174994"/>
                </a:cubicBezTo>
                <a:cubicBezTo>
                  <a:pt x="2627468" y="169302"/>
                  <a:pt x="2652192" y="166455"/>
                  <a:pt x="2678311" y="166455"/>
                </a:cubicBezTo>
                <a:close/>
                <a:moveTo>
                  <a:pt x="1798067" y="166455"/>
                </a:moveTo>
                <a:cubicBezTo>
                  <a:pt x="1823071" y="166455"/>
                  <a:pt x="1846567" y="168967"/>
                  <a:pt x="1868556" y="173990"/>
                </a:cubicBezTo>
                <a:cubicBezTo>
                  <a:pt x="1890545" y="179013"/>
                  <a:pt x="1908907" y="185319"/>
                  <a:pt x="1923641" y="192909"/>
                </a:cubicBezTo>
                <a:lnTo>
                  <a:pt x="1923641" y="539493"/>
                </a:lnTo>
                <a:cubicBezTo>
                  <a:pt x="1923641" y="565389"/>
                  <a:pt x="1919958" y="588327"/>
                  <a:pt x="1912591" y="608307"/>
                </a:cubicBezTo>
                <a:cubicBezTo>
                  <a:pt x="1905224" y="628288"/>
                  <a:pt x="1894676" y="644863"/>
                  <a:pt x="1880946" y="658035"/>
                </a:cubicBezTo>
                <a:cubicBezTo>
                  <a:pt x="1867217" y="671206"/>
                  <a:pt x="1850641" y="681252"/>
                  <a:pt x="1831219" y="688172"/>
                </a:cubicBezTo>
                <a:cubicBezTo>
                  <a:pt x="1811797" y="695093"/>
                  <a:pt x="1790254" y="698553"/>
                  <a:pt x="1766590" y="698553"/>
                </a:cubicBezTo>
                <a:cubicBezTo>
                  <a:pt x="1738238" y="698553"/>
                  <a:pt x="1712622" y="695818"/>
                  <a:pt x="1689739" y="690349"/>
                </a:cubicBezTo>
                <a:cubicBezTo>
                  <a:pt x="1666857" y="684880"/>
                  <a:pt x="1647379" y="678015"/>
                  <a:pt x="1631306" y="669755"/>
                </a:cubicBezTo>
                <a:lnTo>
                  <a:pt x="1657425" y="596420"/>
                </a:lnTo>
                <a:cubicBezTo>
                  <a:pt x="1669257" y="602671"/>
                  <a:pt x="1683879" y="607973"/>
                  <a:pt x="1701292" y="612326"/>
                </a:cubicBezTo>
                <a:cubicBezTo>
                  <a:pt x="1718705" y="616679"/>
                  <a:pt x="1737457" y="618856"/>
                  <a:pt x="1757549" y="618856"/>
                </a:cubicBezTo>
                <a:cubicBezTo>
                  <a:pt x="1784115" y="618856"/>
                  <a:pt x="1803537" y="612103"/>
                  <a:pt x="1815815" y="598596"/>
                </a:cubicBezTo>
                <a:cubicBezTo>
                  <a:pt x="1828093" y="585090"/>
                  <a:pt x="1834233" y="565389"/>
                  <a:pt x="1834233" y="539493"/>
                </a:cubicBezTo>
                <a:lnTo>
                  <a:pt x="1834233" y="516722"/>
                </a:lnTo>
                <a:cubicBezTo>
                  <a:pt x="1825526" y="520964"/>
                  <a:pt x="1815369" y="524201"/>
                  <a:pt x="1803760" y="526433"/>
                </a:cubicBezTo>
                <a:cubicBezTo>
                  <a:pt x="1792151" y="528666"/>
                  <a:pt x="1780431" y="529782"/>
                  <a:pt x="1768599" y="529782"/>
                </a:cubicBezTo>
                <a:cubicBezTo>
                  <a:pt x="1746052" y="529782"/>
                  <a:pt x="1725402" y="525764"/>
                  <a:pt x="1706650" y="517727"/>
                </a:cubicBezTo>
                <a:cubicBezTo>
                  <a:pt x="1687897" y="509690"/>
                  <a:pt x="1671936" y="498137"/>
                  <a:pt x="1658764" y="483069"/>
                </a:cubicBezTo>
                <a:cubicBezTo>
                  <a:pt x="1645593" y="468000"/>
                  <a:pt x="1635212" y="449638"/>
                  <a:pt x="1627622" y="427984"/>
                </a:cubicBezTo>
                <a:cubicBezTo>
                  <a:pt x="1620032" y="406329"/>
                  <a:pt x="1616237" y="381549"/>
                  <a:pt x="1616237" y="353644"/>
                </a:cubicBezTo>
                <a:cubicBezTo>
                  <a:pt x="1616237" y="322390"/>
                  <a:pt x="1620478" y="294987"/>
                  <a:pt x="1628962" y="271435"/>
                </a:cubicBezTo>
                <a:cubicBezTo>
                  <a:pt x="1637445" y="247883"/>
                  <a:pt x="1649556" y="228349"/>
                  <a:pt x="1665294" y="212834"/>
                </a:cubicBezTo>
                <a:cubicBezTo>
                  <a:pt x="1681033" y="197318"/>
                  <a:pt x="1700120" y="185710"/>
                  <a:pt x="1722556" y="178008"/>
                </a:cubicBezTo>
                <a:cubicBezTo>
                  <a:pt x="1744992" y="170306"/>
                  <a:pt x="1770162" y="166455"/>
                  <a:pt x="1798067" y="166455"/>
                </a:cubicBezTo>
                <a:close/>
                <a:moveTo>
                  <a:pt x="1399134" y="166455"/>
                </a:moveTo>
                <a:cubicBezTo>
                  <a:pt x="1452042" y="166455"/>
                  <a:pt x="1490998" y="177171"/>
                  <a:pt x="1516001" y="198602"/>
                </a:cubicBezTo>
                <a:cubicBezTo>
                  <a:pt x="1541004" y="220033"/>
                  <a:pt x="1553506" y="250841"/>
                  <a:pt x="1553506" y="291024"/>
                </a:cubicBezTo>
                <a:lnTo>
                  <a:pt x="1553506" y="544181"/>
                </a:lnTo>
                <a:lnTo>
                  <a:pt x="1462758" y="544181"/>
                </a:lnTo>
                <a:lnTo>
                  <a:pt x="1462758" y="300735"/>
                </a:lnTo>
                <a:cubicBezTo>
                  <a:pt x="1462758" y="281983"/>
                  <a:pt x="1457511" y="267361"/>
                  <a:pt x="1447019" y="256868"/>
                </a:cubicBezTo>
                <a:cubicBezTo>
                  <a:pt x="1436527" y="246376"/>
                  <a:pt x="1421012" y="241130"/>
                  <a:pt x="1400473" y="241130"/>
                </a:cubicBezTo>
                <a:cubicBezTo>
                  <a:pt x="1389981" y="241130"/>
                  <a:pt x="1379935" y="242023"/>
                  <a:pt x="1370335" y="243809"/>
                </a:cubicBezTo>
                <a:cubicBezTo>
                  <a:pt x="1360736" y="245595"/>
                  <a:pt x="1352923" y="247604"/>
                  <a:pt x="1346895" y="249836"/>
                </a:cubicBezTo>
                <a:lnTo>
                  <a:pt x="1346895" y="544181"/>
                </a:lnTo>
                <a:lnTo>
                  <a:pt x="1257821" y="544181"/>
                </a:lnTo>
                <a:lnTo>
                  <a:pt x="1257821" y="192909"/>
                </a:lnTo>
                <a:cubicBezTo>
                  <a:pt x="1276574" y="185319"/>
                  <a:pt x="1297503" y="179013"/>
                  <a:pt x="1320608" y="173990"/>
                </a:cubicBezTo>
                <a:cubicBezTo>
                  <a:pt x="1343714" y="168967"/>
                  <a:pt x="1369889" y="166455"/>
                  <a:pt x="1399134" y="166455"/>
                </a:cubicBezTo>
                <a:close/>
                <a:moveTo>
                  <a:pt x="735211" y="166455"/>
                </a:moveTo>
                <a:cubicBezTo>
                  <a:pt x="780753" y="166455"/>
                  <a:pt x="815746" y="176613"/>
                  <a:pt x="840191" y="196928"/>
                </a:cubicBezTo>
                <a:cubicBezTo>
                  <a:pt x="864636" y="217243"/>
                  <a:pt x="876859" y="250952"/>
                  <a:pt x="876859" y="298057"/>
                </a:cubicBezTo>
                <a:lnTo>
                  <a:pt x="876859" y="525764"/>
                </a:lnTo>
                <a:cubicBezTo>
                  <a:pt x="870161" y="529336"/>
                  <a:pt x="862013" y="532740"/>
                  <a:pt x="852414" y="535977"/>
                </a:cubicBezTo>
                <a:cubicBezTo>
                  <a:pt x="842814" y="539214"/>
                  <a:pt x="832154" y="542060"/>
                  <a:pt x="820434" y="544516"/>
                </a:cubicBezTo>
                <a:cubicBezTo>
                  <a:pt x="808714" y="546972"/>
                  <a:pt x="796380" y="548925"/>
                  <a:pt x="783432" y="550376"/>
                </a:cubicBezTo>
                <a:cubicBezTo>
                  <a:pt x="770484" y="551827"/>
                  <a:pt x="757312" y="552553"/>
                  <a:pt x="743918" y="552553"/>
                </a:cubicBezTo>
                <a:cubicBezTo>
                  <a:pt x="690116" y="552553"/>
                  <a:pt x="650044" y="542116"/>
                  <a:pt x="623702" y="521243"/>
                </a:cubicBezTo>
                <a:cubicBezTo>
                  <a:pt x="597359" y="500370"/>
                  <a:pt x="584188" y="470958"/>
                  <a:pt x="584188" y="433007"/>
                </a:cubicBezTo>
                <a:cubicBezTo>
                  <a:pt x="584188" y="408003"/>
                  <a:pt x="589992" y="387577"/>
                  <a:pt x="601601" y="371726"/>
                </a:cubicBezTo>
                <a:cubicBezTo>
                  <a:pt x="613209" y="355876"/>
                  <a:pt x="628613" y="343375"/>
                  <a:pt x="647812" y="334222"/>
                </a:cubicBezTo>
                <a:cubicBezTo>
                  <a:pt x="667011" y="325069"/>
                  <a:pt x="689112" y="318427"/>
                  <a:pt x="714115" y="314297"/>
                </a:cubicBezTo>
                <a:cubicBezTo>
                  <a:pt x="739118" y="310167"/>
                  <a:pt x="765126" y="307433"/>
                  <a:pt x="792138" y="306093"/>
                </a:cubicBezTo>
                <a:lnTo>
                  <a:pt x="792138" y="287006"/>
                </a:lnTo>
                <a:cubicBezTo>
                  <a:pt x="792138" y="267807"/>
                  <a:pt x="786166" y="254189"/>
                  <a:pt x="774223" y="246153"/>
                </a:cubicBezTo>
                <a:cubicBezTo>
                  <a:pt x="762280" y="238116"/>
                  <a:pt x="746039" y="234098"/>
                  <a:pt x="725500" y="234098"/>
                </a:cubicBezTo>
                <a:cubicBezTo>
                  <a:pt x="708534" y="234098"/>
                  <a:pt x="690786" y="236386"/>
                  <a:pt x="672257" y="240962"/>
                </a:cubicBezTo>
                <a:cubicBezTo>
                  <a:pt x="653728" y="245539"/>
                  <a:pt x="638324" y="250618"/>
                  <a:pt x="626046" y="256199"/>
                </a:cubicBezTo>
                <a:lnTo>
                  <a:pt x="603275" y="192909"/>
                </a:lnTo>
                <a:cubicBezTo>
                  <a:pt x="618456" y="186659"/>
                  <a:pt x="637710" y="180687"/>
                  <a:pt x="661039" y="174994"/>
                </a:cubicBezTo>
                <a:cubicBezTo>
                  <a:pt x="684368" y="169302"/>
                  <a:pt x="709092" y="166455"/>
                  <a:pt x="735211" y="166455"/>
                </a:cubicBezTo>
                <a:close/>
                <a:moveTo>
                  <a:pt x="4848188" y="128616"/>
                </a:moveTo>
                <a:cubicBezTo>
                  <a:pt x="4853769" y="128169"/>
                  <a:pt x="4859797" y="128169"/>
                  <a:pt x="4866271" y="128616"/>
                </a:cubicBezTo>
                <a:cubicBezTo>
                  <a:pt x="4878102" y="129732"/>
                  <a:pt x="4887646" y="132467"/>
                  <a:pt x="4894901" y="136820"/>
                </a:cubicBezTo>
                <a:cubicBezTo>
                  <a:pt x="4902157" y="141173"/>
                  <a:pt x="4906008" y="145136"/>
                  <a:pt x="4906454" y="148708"/>
                </a:cubicBezTo>
                <a:lnTo>
                  <a:pt x="4825082" y="227400"/>
                </a:lnTo>
                <a:lnTo>
                  <a:pt x="4825082" y="525764"/>
                </a:lnTo>
                <a:cubicBezTo>
                  <a:pt x="4809679" y="533577"/>
                  <a:pt x="4789140" y="539995"/>
                  <a:pt x="4763468" y="545018"/>
                </a:cubicBezTo>
                <a:cubicBezTo>
                  <a:pt x="4737795" y="550041"/>
                  <a:pt x="4711006" y="552553"/>
                  <a:pt x="4683100" y="552553"/>
                </a:cubicBezTo>
                <a:cubicBezTo>
                  <a:pt x="4634210" y="552553"/>
                  <a:pt x="4597208" y="541670"/>
                  <a:pt x="4572093" y="519904"/>
                </a:cubicBezTo>
                <a:cubicBezTo>
                  <a:pt x="4546978" y="498137"/>
                  <a:pt x="4534421" y="463256"/>
                  <a:pt x="4534421" y="415259"/>
                </a:cubicBezTo>
                <a:lnTo>
                  <a:pt x="4534421" y="174492"/>
                </a:lnTo>
                <a:lnTo>
                  <a:pt x="4623495" y="174492"/>
                </a:lnTo>
                <a:lnTo>
                  <a:pt x="4623495" y="417268"/>
                </a:lnTo>
                <a:cubicBezTo>
                  <a:pt x="4623495" y="456112"/>
                  <a:pt x="4643363" y="475534"/>
                  <a:pt x="4683100" y="475534"/>
                </a:cubicBezTo>
                <a:cubicBezTo>
                  <a:pt x="4694932" y="475534"/>
                  <a:pt x="4705313" y="474753"/>
                  <a:pt x="4714243" y="473190"/>
                </a:cubicBezTo>
                <a:cubicBezTo>
                  <a:pt x="4723172" y="471627"/>
                  <a:pt x="4730205" y="469730"/>
                  <a:pt x="4735339" y="467497"/>
                </a:cubicBezTo>
                <a:lnTo>
                  <a:pt x="4735339" y="174492"/>
                </a:lnTo>
                <a:lnTo>
                  <a:pt x="4791261" y="174492"/>
                </a:lnTo>
                <a:lnTo>
                  <a:pt x="4809679" y="141675"/>
                </a:lnTo>
                <a:cubicBezTo>
                  <a:pt x="4815706" y="137434"/>
                  <a:pt x="4823408" y="133974"/>
                  <a:pt x="4832784" y="131295"/>
                </a:cubicBezTo>
                <a:cubicBezTo>
                  <a:pt x="4837472" y="129955"/>
                  <a:pt x="4842607" y="129062"/>
                  <a:pt x="4848188" y="128616"/>
                </a:cubicBezTo>
                <a:close/>
                <a:moveTo>
                  <a:pt x="3600413" y="128616"/>
                </a:moveTo>
                <a:cubicBezTo>
                  <a:pt x="3605994" y="128169"/>
                  <a:pt x="3612022" y="128169"/>
                  <a:pt x="3618496" y="128616"/>
                </a:cubicBezTo>
                <a:cubicBezTo>
                  <a:pt x="3630328" y="129732"/>
                  <a:pt x="3639871" y="132467"/>
                  <a:pt x="3647127" y="136820"/>
                </a:cubicBezTo>
                <a:cubicBezTo>
                  <a:pt x="3654382" y="141173"/>
                  <a:pt x="3658233" y="145136"/>
                  <a:pt x="3658679" y="148708"/>
                </a:cubicBezTo>
                <a:lnTo>
                  <a:pt x="3577308" y="227400"/>
                </a:lnTo>
                <a:lnTo>
                  <a:pt x="3577308" y="525764"/>
                </a:lnTo>
                <a:cubicBezTo>
                  <a:pt x="3561904" y="533577"/>
                  <a:pt x="3541366" y="539995"/>
                  <a:pt x="3515693" y="545018"/>
                </a:cubicBezTo>
                <a:cubicBezTo>
                  <a:pt x="3490020" y="550041"/>
                  <a:pt x="3463231" y="552553"/>
                  <a:pt x="3435326" y="552553"/>
                </a:cubicBezTo>
                <a:cubicBezTo>
                  <a:pt x="3386436" y="552553"/>
                  <a:pt x="3349433" y="541670"/>
                  <a:pt x="3324318" y="519904"/>
                </a:cubicBezTo>
                <a:cubicBezTo>
                  <a:pt x="3299204" y="498137"/>
                  <a:pt x="3286646" y="463256"/>
                  <a:pt x="3286646" y="415259"/>
                </a:cubicBezTo>
                <a:lnTo>
                  <a:pt x="3286646" y="174492"/>
                </a:lnTo>
                <a:lnTo>
                  <a:pt x="3375720" y="174492"/>
                </a:lnTo>
                <a:lnTo>
                  <a:pt x="3375720" y="417268"/>
                </a:lnTo>
                <a:cubicBezTo>
                  <a:pt x="3375720" y="456112"/>
                  <a:pt x="3395588" y="475534"/>
                  <a:pt x="3435326" y="475534"/>
                </a:cubicBezTo>
                <a:cubicBezTo>
                  <a:pt x="3447157" y="475534"/>
                  <a:pt x="3457538" y="474753"/>
                  <a:pt x="3466468" y="473190"/>
                </a:cubicBezTo>
                <a:cubicBezTo>
                  <a:pt x="3475398" y="471627"/>
                  <a:pt x="3482430" y="469730"/>
                  <a:pt x="3487564" y="467497"/>
                </a:cubicBezTo>
                <a:lnTo>
                  <a:pt x="3487564" y="174492"/>
                </a:lnTo>
                <a:lnTo>
                  <a:pt x="3543486" y="174492"/>
                </a:lnTo>
                <a:lnTo>
                  <a:pt x="3561904" y="141675"/>
                </a:lnTo>
                <a:cubicBezTo>
                  <a:pt x="3567931" y="137434"/>
                  <a:pt x="3575633" y="133974"/>
                  <a:pt x="3585009" y="131295"/>
                </a:cubicBezTo>
                <a:cubicBezTo>
                  <a:pt x="3589698" y="129955"/>
                  <a:pt x="3594832" y="129062"/>
                  <a:pt x="3600413" y="128616"/>
                </a:cubicBezTo>
                <a:close/>
                <a:moveTo>
                  <a:pt x="3160366" y="65327"/>
                </a:moveTo>
                <a:lnTo>
                  <a:pt x="3160366" y="174492"/>
                </a:lnTo>
                <a:lnTo>
                  <a:pt x="3227003" y="174492"/>
                </a:lnTo>
                <a:lnTo>
                  <a:pt x="3227003" y="244478"/>
                </a:lnTo>
                <a:lnTo>
                  <a:pt x="3160366" y="244478"/>
                </a:lnTo>
                <a:lnTo>
                  <a:pt x="3160366" y="426979"/>
                </a:lnTo>
                <a:cubicBezTo>
                  <a:pt x="3160366" y="441936"/>
                  <a:pt x="3164272" y="452429"/>
                  <a:pt x="3172086" y="458456"/>
                </a:cubicBezTo>
                <a:cubicBezTo>
                  <a:pt x="3179899" y="464484"/>
                  <a:pt x="3189499" y="467497"/>
                  <a:pt x="3200884" y="467497"/>
                </a:cubicBezTo>
                <a:cubicBezTo>
                  <a:pt x="3206019" y="467497"/>
                  <a:pt x="3210874" y="466884"/>
                  <a:pt x="3215451" y="465656"/>
                </a:cubicBezTo>
                <a:cubicBezTo>
                  <a:pt x="3220027" y="464428"/>
                  <a:pt x="3223878" y="463144"/>
                  <a:pt x="3227003" y="461805"/>
                </a:cubicBezTo>
                <a:lnTo>
                  <a:pt x="3227003" y="539493"/>
                </a:lnTo>
                <a:cubicBezTo>
                  <a:pt x="3221422" y="542172"/>
                  <a:pt x="3213721" y="544516"/>
                  <a:pt x="3203898" y="546525"/>
                </a:cubicBezTo>
                <a:cubicBezTo>
                  <a:pt x="3194075" y="548534"/>
                  <a:pt x="3183694" y="549539"/>
                  <a:pt x="3172756" y="549539"/>
                </a:cubicBezTo>
                <a:cubicBezTo>
                  <a:pt x="3138600" y="549539"/>
                  <a:pt x="3113262" y="539828"/>
                  <a:pt x="3096742" y="520406"/>
                </a:cubicBezTo>
                <a:cubicBezTo>
                  <a:pt x="3080222" y="500984"/>
                  <a:pt x="3071962" y="471851"/>
                  <a:pt x="3071962" y="433007"/>
                </a:cubicBezTo>
                <a:lnTo>
                  <a:pt x="3071962" y="244478"/>
                </a:lnTo>
                <a:lnTo>
                  <a:pt x="3026755" y="244478"/>
                </a:lnTo>
                <a:lnTo>
                  <a:pt x="3026755" y="174492"/>
                </a:lnTo>
                <a:lnTo>
                  <a:pt x="3071962" y="174492"/>
                </a:lnTo>
                <a:lnTo>
                  <a:pt x="3071962" y="92116"/>
                </a:lnTo>
                <a:close/>
                <a:moveTo>
                  <a:pt x="4753422" y="60973"/>
                </a:moveTo>
                <a:lnTo>
                  <a:pt x="4785234" y="67001"/>
                </a:lnTo>
                <a:cubicBezTo>
                  <a:pt x="4785457" y="85530"/>
                  <a:pt x="4780490" y="102273"/>
                  <a:pt x="4770332" y="117230"/>
                </a:cubicBezTo>
                <a:cubicBezTo>
                  <a:pt x="4760175" y="132188"/>
                  <a:pt x="4749403" y="140448"/>
                  <a:pt x="4738018" y="142010"/>
                </a:cubicBezTo>
                <a:cubicBezTo>
                  <a:pt x="4726633" y="143573"/>
                  <a:pt x="4713238" y="140559"/>
                  <a:pt x="4697834" y="132969"/>
                </a:cubicBezTo>
                <a:cubicBezTo>
                  <a:pt x="4687119" y="127388"/>
                  <a:pt x="4675566" y="122197"/>
                  <a:pt x="4663176" y="117398"/>
                </a:cubicBezTo>
                <a:cubicBezTo>
                  <a:pt x="4650786" y="112598"/>
                  <a:pt x="4641522" y="114217"/>
                  <a:pt x="4635382" y="122253"/>
                </a:cubicBezTo>
                <a:cubicBezTo>
                  <a:pt x="4629243" y="130290"/>
                  <a:pt x="4625281" y="137322"/>
                  <a:pt x="4623495" y="143350"/>
                </a:cubicBezTo>
                <a:lnTo>
                  <a:pt x="4594027" y="134978"/>
                </a:lnTo>
                <a:cubicBezTo>
                  <a:pt x="4594920" y="116895"/>
                  <a:pt x="4599496" y="100822"/>
                  <a:pt x="4607756" y="86758"/>
                </a:cubicBezTo>
                <a:cubicBezTo>
                  <a:pt x="4616016" y="72694"/>
                  <a:pt x="4628183" y="64210"/>
                  <a:pt x="4644256" y="61308"/>
                </a:cubicBezTo>
                <a:cubicBezTo>
                  <a:pt x="4651177" y="59969"/>
                  <a:pt x="4659772" y="60918"/>
                  <a:pt x="4670041" y="64155"/>
                </a:cubicBezTo>
                <a:cubicBezTo>
                  <a:pt x="4680310" y="67392"/>
                  <a:pt x="4689853" y="71577"/>
                  <a:pt x="4698672" y="76712"/>
                </a:cubicBezTo>
                <a:cubicBezTo>
                  <a:pt x="4707490" y="81846"/>
                  <a:pt x="4715415" y="84972"/>
                  <a:pt x="4722447" y="86088"/>
                </a:cubicBezTo>
                <a:cubicBezTo>
                  <a:pt x="4729479" y="87204"/>
                  <a:pt x="4735227" y="86200"/>
                  <a:pt x="4739692" y="83074"/>
                </a:cubicBezTo>
                <a:cubicBezTo>
                  <a:pt x="4744157" y="79949"/>
                  <a:pt x="4748734" y="72582"/>
                  <a:pt x="4753422" y="60973"/>
                </a:cubicBezTo>
                <a:close/>
                <a:moveTo>
                  <a:pt x="2497150" y="60973"/>
                </a:moveTo>
                <a:lnTo>
                  <a:pt x="2528962" y="67001"/>
                </a:lnTo>
                <a:cubicBezTo>
                  <a:pt x="2529186" y="85530"/>
                  <a:pt x="2524218" y="102273"/>
                  <a:pt x="2514061" y="117230"/>
                </a:cubicBezTo>
                <a:cubicBezTo>
                  <a:pt x="2503903" y="132188"/>
                  <a:pt x="2493132" y="140448"/>
                  <a:pt x="2481747" y="142010"/>
                </a:cubicBezTo>
                <a:cubicBezTo>
                  <a:pt x="2470361" y="143573"/>
                  <a:pt x="2456967" y="140559"/>
                  <a:pt x="2441563" y="132969"/>
                </a:cubicBezTo>
                <a:cubicBezTo>
                  <a:pt x="2430847" y="127388"/>
                  <a:pt x="2419295" y="122197"/>
                  <a:pt x="2406905" y="117398"/>
                </a:cubicBezTo>
                <a:cubicBezTo>
                  <a:pt x="2394515" y="112598"/>
                  <a:pt x="2385250" y="114217"/>
                  <a:pt x="2379111" y="122253"/>
                </a:cubicBezTo>
                <a:cubicBezTo>
                  <a:pt x="2372972" y="130290"/>
                  <a:pt x="2369009" y="137322"/>
                  <a:pt x="2367223" y="143350"/>
                </a:cubicBezTo>
                <a:lnTo>
                  <a:pt x="2337755" y="134978"/>
                </a:lnTo>
                <a:cubicBezTo>
                  <a:pt x="2338649" y="116895"/>
                  <a:pt x="2343225" y="100822"/>
                  <a:pt x="2351485" y="86758"/>
                </a:cubicBezTo>
                <a:cubicBezTo>
                  <a:pt x="2359745" y="72694"/>
                  <a:pt x="2371911" y="64210"/>
                  <a:pt x="2387985" y="61308"/>
                </a:cubicBezTo>
                <a:cubicBezTo>
                  <a:pt x="2394905" y="59969"/>
                  <a:pt x="2403500" y="60918"/>
                  <a:pt x="2413769" y="64155"/>
                </a:cubicBezTo>
                <a:cubicBezTo>
                  <a:pt x="2424038" y="67392"/>
                  <a:pt x="2433582" y="71577"/>
                  <a:pt x="2442400" y="76712"/>
                </a:cubicBezTo>
                <a:cubicBezTo>
                  <a:pt x="2451218" y="81846"/>
                  <a:pt x="2459143" y="84972"/>
                  <a:pt x="2466175" y="86088"/>
                </a:cubicBezTo>
                <a:cubicBezTo>
                  <a:pt x="2473208" y="87204"/>
                  <a:pt x="2478956" y="86200"/>
                  <a:pt x="2483421" y="83074"/>
                </a:cubicBezTo>
                <a:cubicBezTo>
                  <a:pt x="2487886" y="79949"/>
                  <a:pt x="2492462" y="72582"/>
                  <a:pt x="2497150" y="60973"/>
                </a:cubicBezTo>
                <a:close/>
                <a:moveTo>
                  <a:pt x="225028" y="39542"/>
                </a:moveTo>
                <a:cubicBezTo>
                  <a:pt x="249585" y="39542"/>
                  <a:pt x="272523" y="42054"/>
                  <a:pt x="293843" y="47076"/>
                </a:cubicBezTo>
                <a:cubicBezTo>
                  <a:pt x="315163" y="52099"/>
                  <a:pt x="331738" y="58518"/>
                  <a:pt x="343570" y="66331"/>
                </a:cubicBezTo>
                <a:lnTo>
                  <a:pt x="314772" y="141675"/>
                </a:lnTo>
                <a:cubicBezTo>
                  <a:pt x="305619" y="136094"/>
                  <a:pt x="293620" y="131350"/>
                  <a:pt x="278774" y="127444"/>
                </a:cubicBezTo>
                <a:cubicBezTo>
                  <a:pt x="263928" y="123537"/>
                  <a:pt x="246906" y="121584"/>
                  <a:pt x="227707" y="121584"/>
                </a:cubicBezTo>
                <a:cubicBezTo>
                  <a:pt x="208955" y="121584"/>
                  <a:pt x="191486" y="125044"/>
                  <a:pt x="175301" y="131964"/>
                </a:cubicBezTo>
                <a:cubicBezTo>
                  <a:pt x="159116" y="138885"/>
                  <a:pt x="144940" y="149545"/>
                  <a:pt x="132774" y="163944"/>
                </a:cubicBezTo>
                <a:cubicBezTo>
                  <a:pt x="120607" y="178343"/>
                  <a:pt x="111008" y="196370"/>
                  <a:pt x="103975" y="218024"/>
                </a:cubicBezTo>
                <a:cubicBezTo>
                  <a:pt x="96943" y="239679"/>
                  <a:pt x="93427" y="265463"/>
                  <a:pt x="93427" y="295378"/>
                </a:cubicBezTo>
                <a:cubicBezTo>
                  <a:pt x="93427" y="325069"/>
                  <a:pt x="96609" y="350853"/>
                  <a:pt x="102971" y="372731"/>
                </a:cubicBezTo>
                <a:cubicBezTo>
                  <a:pt x="109333" y="394609"/>
                  <a:pt x="117872" y="412859"/>
                  <a:pt x="128588" y="427481"/>
                </a:cubicBezTo>
                <a:cubicBezTo>
                  <a:pt x="139304" y="442104"/>
                  <a:pt x="151749" y="452987"/>
                  <a:pt x="165925" y="460130"/>
                </a:cubicBezTo>
                <a:cubicBezTo>
                  <a:pt x="180101" y="467274"/>
                  <a:pt x="194779" y="470846"/>
                  <a:pt x="209960" y="470846"/>
                </a:cubicBezTo>
                <a:cubicBezTo>
                  <a:pt x="221792" y="470846"/>
                  <a:pt x="232172" y="470176"/>
                  <a:pt x="241102" y="468837"/>
                </a:cubicBezTo>
                <a:cubicBezTo>
                  <a:pt x="250032" y="467497"/>
                  <a:pt x="256506" y="465600"/>
                  <a:pt x="260524" y="463144"/>
                </a:cubicBezTo>
                <a:lnTo>
                  <a:pt x="260524" y="324846"/>
                </a:lnTo>
                <a:lnTo>
                  <a:pt x="187859" y="324846"/>
                </a:lnTo>
                <a:lnTo>
                  <a:pt x="187859" y="251511"/>
                </a:lnTo>
                <a:lnTo>
                  <a:pt x="347589" y="251511"/>
                </a:lnTo>
                <a:lnTo>
                  <a:pt x="347589" y="525764"/>
                </a:lnTo>
                <a:cubicBezTo>
                  <a:pt x="334864" y="532907"/>
                  <a:pt x="317060" y="539158"/>
                  <a:pt x="294178" y="544516"/>
                </a:cubicBezTo>
                <a:cubicBezTo>
                  <a:pt x="271295" y="549874"/>
                  <a:pt x="245455" y="552553"/>
                  <a:pt x="216657" y="552553"/>
                </a:cubicBezTo>
                <a:cubicBezTo>
                  <a:pt x="183394" y="552553"/>
                  <a:pt x="153368" y="546581"/>
                  <a:pt x="126579" y="534638"/>
                </a:cubicBezTo>
                <a:cubicBezTo>
                  <a:pt x="99790" y="522694"/>
                  <a:pt x="77019" y="505504"/>
                  <a:pt x="58267" y="483069"/>
                </a:cubicBezTo>
                <a:cubicBezTo>
                  <a:pt x="39514" y="460633"/>
                  <a:pt x="25115" y="433676"/>
                  <a:pt x="15069" y="402199"/>
                </a:cubicBezTo>
                <a:cubicBezTo>
                  <a:pt x="5023" y="370722"/>
                  <a:pt x="0" y="335338"/>
                  <a:pt x="0" y="296047"/>
                </a:cubicBezTo>
                <a:cubicBezTo>
                  <a:pt x="0" y="256534"/>
                  <a:pt x="5358" y="221038"/>
                  <a:pt x="16074" y="189561"/>
                </a:cubicBezTo>
                <a:cubicBezTo>
                  <a:pt x="26789" y="158084"/>
                  <a:pt x="41970" y="131127"/>
                  <a:pt x="61615" y="108691"/>
                </a:cubicBezTo>
                <a:cubicBezTo>
                  <a:pt x="81261" y="86256"/>
                  <a:pt x="104924" y="69122"/>
                  <a:pt x="132606" y="57290"/>
                </a:cubicBezTo>
                <a:cubicBezTo>
                  <a:pt x="160288" y="45458"/>
                  <a:pt x="191096" y="39542"/>
                  <a:pt x="225028" y="39542"/>
                </a:cubicBezTo>
                <a:close/>
                <a:moveTo>
                  <a:pt x="3378734" y="31505"/>
                </a:moveTo>
                <a:cubicBezTo>
                  <a:pt x="3399942" y="31505"/>
                  <a:pt x="3415122" y="38426"/>
                  <a:pt x="3424275" y="52267"/>
                </a:cubicBezTo>
                <a:lnTo>
                  <a:pt x="3463789" y="142345"/>
                </a:lnTo>
                <a:lnTo>
                  <a:pt x="3420592" y="142680"/>
                </a:lnTo>
                <a:lnTo>
                  <a:pt x="3340559" y="52267"/>
                </a:lnTo>
                <a:cubicBezTo>
                  <a:pt x="3344801" y="38426"/>
                  <a:pt x="3357526" y="31505"/>
                  <a:pt x="3378734" y="31505"/>
                </a:cubicBezTo>
                <a:close/>
                <a:moveTo>
                  <a:pt x="999232" y="14762"/>
                </a:moveTo>
                <a:cubicBezTo>
                  <a:pt x="1013297" y="14762"/>
                  <a:pt x="1025352" y="19562"/>
                  <a:pt x="1035398" y="29161"/>
                </a:cubicBezTo>
                <a:cubicBezTo>
                  <a:pt x="1045444" y="38761"/>
                  <a:pt x="1050467" y="50593"/>
                  <a:pt x="1050467" y="64657"/>
                </a:cubicBezTo>
                <a:cubicBezTo>
                  <a:pt x="1050467" y="78944"/>
                  <a:pt x="1045444" y="90999"/>
                  <a:pt x="1035398" y="100822"/>
                </a:cubicBezTo>
                <a:cubicBezTo>
                  <a:pt x="1025352" y="110645"/>
                  <a:pt x="1013297" y="115556"/>
                  <a:pt x="999232" y="115556"/>
                </a:cubicBezTo>
                <a:cubicBezTo>
                  <a:pt x="984498" y="115556"/>
                  <a:pt x="972220" y="110645"/>
                  <a:pt x="962398" y="100822"/>
                </a:cubicBezTo>
                <a:cubicBezTo>
                  <a:pt x="952575" y="90999"/>
                  <a:pt x="947664" y="78944"/>
                  <a:pt x="947664" y="64657"/>
                </a:cubicBezTo>
                <a:cubicBezTo>
                  <a:pt x="947664" y="50593"/>
                  <a:pt x="952575" y="38761"/>
                  <a:pt x="962398" y="29161"/>
                </a:cubicBezTo>
                <a:cubicBezTo>
                  <a:pt x="972220" y="19562"/>
                  <a:pt x="984498" y="14762"/>
                  <a:pt x="999232" y="14762"/>
                </a:cubicBezTo>
                <a:close/>
                <a:moveTo>
                  <a:pt x="475357" y="14762"/>
                </a:moveTo>
                <a:cubicBezTo>
                  <a:pt x="489422" y="14762"/>
                  <a:pt x="501477" y="19562"/>
                  <a:pt x="511523" y="29161"/>
                </a:cubicBezTo>
                <a:cubicBezTo>
                  <a:pt x="521569" y="38761"/>
                  <a:pt x="526592" y="50593"/>
                  <a:pt x="526592" y="64657"/>
                </a:cubicBezTo>
                <a:cubicBezTo>
                  <a:pt x="526592" y="78944"/>
                  <a:pt x="521569" y="90999"/>
                  <a:pt x="511523" y="100822"/>
                </a:cubicBezTo>
                <a:cubicBezTo>
                  <a:pt x="501477" y="110645"/>
                  <a:pt x="489422" y="115556"/>
                  <a:pt x="475357" y="115556"/>
                </a:cubicBezTo>
                <a:cubicBezTo>
                  <a:pt x="460623" y="115556"/>
                  <a:pt x="448345" y="110645"/>
                  <a:pt x="438522" y="100822"/>
                </a:cubicBezTo>
                <a:cubicBezTo>
                  <a:pt x="428700" y="90999"/>
                  <a:pt x="423789" y="78944"/>
                  <a:pt x="423789" y="64657"/>
                </a:cubicBezTo>
                <a:cubicBezTo>
                  <a:pt x="423789" y="50593"/>
                  <a:pt x="428700" y="38761"/>
                  <a:pt x="438522" y="29161"/>
                </a:cubicBezTo>
                <a:cubicBezTo>
                  <a:pt x="448345" y="19562"/>
                  <a:pt x="460623" y="14762"/>
                  <a:pt x="475357" y="14762"/>
                </a:cubicBezTo>
                <a:close/>
                <a:moveTo>
                  <a:pt x="2000771" y="5721"/>
                </a:moveTo>
                <a:lnTo>
                  <a:pt x="2089845" y="5721"/>
                </a:lnTo>
                <a:lnTo>
                  <a:pt x="2089845" y="185542"/>
                </a:lnTo>
                <a:cubicBezTo>
                  <a:pt x="2100337" y="180408"/>
                  <a:pt x="2112113" y="176278"/>
                  <a:pt x="2125173" y="173153"/>
                </a:cubicBezTo>
                <a:cubicBezTo>
                  <a:pt x="2138233" y="170027"/>
                  <a:pt x="2151348" y="168464"/>
                  <a:pt x="2164519" y="168464"/>
                </a:cubicBezTo>
                <a:cubicBezTo>
                  <a:pt x="2206712" y="168464"/>
                  <a:pt x="2239250" y="179068"/>
                  <a:pt x="2262132" y="200276"/>
                </a:cubicBezTo>
                <a:cubicBezTo>
                  <a:pt x="2285014" y="221484"/>
                  <a:pt x="2296456" y="252404"/>
                  <a:pt x="2296456" y="293034"/>
                </a:cubicBezTo>
                <a:lnTo>
                  <a:pt x="2296456" y="544181"/>
                </a:lnTo>
                <a:lnTo>
                  <a:pt x="2205708" y="544181"/>
                </a:lnTo>
                <a:lnTo>
                  <a:pt x="2205708" y="302745"/>
                </a:lnTo>
                <a:cubicBezTo>
                  <a:pt x="2205708" y="282206"/>
                  <a:pt x="2200127" y="266914"/>
                  <a:pt x="2188964" y="256868"/>
                </a:cubicBezTo>
                <a:cubicBezTo>
                  <a:pt x="2177802" y="246822"/>
                  <a:pt x="2161952" y="241800"/>
                  <a:pt x="2141414" y="241800"/>
                </a:cubicBezTo>
                <a:cubicBezTo>
                  <a:pt x="2132261" y="241800"/>
                  <a:pt x="2123108" y="243027"/>
                  <a:pt x="2113955" y="245483"/>
                </a:cubicBezTo>
                <a:cubicBezTo>
                  <a:pt x="2104802" y="247939"/>
                  <a:pt x="2096765" y="251287"/>
                  <a:pt x="2089845" y="255529"/>
                </a:cubicBezTo>
                <a:lnTo>
                  <a:pt x="2089845" y="544181"/>
                </a:lnTo>
                <a:lnTo>
                  <a:pt x="2000771" y="544181"/>
                </a:lnTo>
                <a:close/>
                <a:moveTo>
                  <a:pt x="745404" y="258"/>
                </a:moveTo>
                <a:cubicBezTo>
                  <a:pt x="760263" y="1389"/>
                  <a:pt x="773051" y="6223"/>
                  <a:pt x="783767" y="14762"/>
                </a:cubicBezTo>
                <a:cubicBezTo>
                  <a:pt x="798054" y="26148"/>
                  <a:pt x="805198" y="41886"/>
                  <a:pt x="805198" y="61978"/>
                </a:cubicBezTo>
                <a:cubicBezTo>
                  <a:pt x="805198" y="70238"/>
                  <a:pt x="803635" y="77605"/>
                  <a:pt x="800510" y="84079"/>
                </a:cubicBezTo>
                <a:cubicBezTo>
                  <a:pt x="797384" y="90553"/>
                  <a:pt x="793366" y="96301"/>
                  <a:pt x="788455" y="101324"/>
                </a:cubicBezTo>
                <a:cubicBezTo>
                  <a:pt x="783543" y="106347"/>
                  <a:pt x="777962" y="110645"/>
                  <a:pt x="771711" y="114217"/>
                </a:cubicBezTo>
                <a:cubicBezTo>
                  <a:pt x="765461" y="117788"/>
                  <a:pt x="759656" y="120691"/>
                  <a:pt x="754299" y="122923"/>
                </a:cubicBezTo>
                <a:lnTo>
                  <a:pt x="748271" y="149712"/>
                </a:lnTo>
                <a:lnTo>
                  <a:pt x="713780" y="149712"/>
                </a:lnTo>
                <a:lnTo>
                  <a:pt x="710766" y="100487"/>
                </a:lnTo>
                <a:cubicBezTo>
                  <a:pt x="717464" y="98924"/>
                  <a:pt x="723603" y="97083"/>
                  <a:pt x="729184" y="94962"/>
                </a:cubicBezTo>
                <a:cubicBezTo>
                  <a:pt x="734765" y="92841"/>
                  <a:pt x="739620" y="90274"/>
                  <a:pt x="743750" y="87260"/>
                </a:cubicBezTo>
                <a:cubicBezTo>
                  <a:pt x="747880" y="84246"/>
                  <a:pt x="751229" y="80842"/>
                  <a:pt x="753796" y="77047"/>
                </a:cubicBezTo>
                <a:cubicBezTo>
                  <a:pt x="756364" y="73252"/>
                  <a:pt x="757647" y="69010"/>
                  <a:pt x="757647" y="64322"/>
                </a:cubicBezTo>
                <a:cubicBezTo>
                  <a:pt x="757647" y="55839"/>
                  <a:pt x="754745" y="48918"/>
                  <a:pt x="748941" y="43560"/>
                </a:cubicBezTo>
                <a:cubicBezTo>
                  <a:pt x="743136" y="38203"/>
                  <a:pt x="734542" y="36528"/>
                  <a:pt x="723156" y="38537"/>
                </a:cubicBezTo>
                <a:cubicBezTo>
                  <a:pt x="711771" y="40547"/>
                  <a:pt x="700162" y="46574"/>
                  <a:pt x="688331" y="56620"/>
                </a:cubicBezTo>
                <a:lnTo>
                  <a:pt x="674601" y="22129"/>
                </a:lnTo>
                <a:cubicBezTo>
                  <a:pt x="681968" y="15209"/>
                  <a:pt x="690786" y="9851"/>
                  <a:pt x="701055" y="6056"/>
                </a:cubicBezTo>
                <a:cubicBezTo>
                  <a:pt x="711325" y="2261"/>
                  <a:pt x="720924" y="363"/>
                  <a:pt x="729854" y="363"/>
                </a:cubicBezTo>
                <a:cubicBezTo>
                  <a:pt x="735267" y="-83"/>
                  <a:pt x="740451" y="-118"/>
                  <a:pt x="745404" y="258"/>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219" name="Picture 3" descr="tranh bài hạt gạo làng ta( quang trành) - Tập đọc 5 - Phan Trần Duy Hải -  Thư viện Tư liệu giáo d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012" y="4037594"/>
            <a:ext cx="2847975" cy="2257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7063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p:cTn id="12" dur="500" fill="hold"/>
                                        <p:tgtEl>
                                          <p:spTgt spid="9219"/>
                                        </p:tgtEl>
                                        <p:attrNameLst>
                                          <p:attrName>ppt_w</p:attrName>
                                        </p:attrNameLst>
                                      </p:cBhvr>
                                      <p:tavLst>
                                        <p:tav tm="0">
                                          <p:val>
                                            <p:fltVal val="0"/>
                                          </p:val>
                                        </p:tav>
                                        <p:tav tm="100000">
                                          <p:val>
                                            <p:strVal val="#ppt_w"/>
                                          </p:val>
                                        </p:tav>
                                      </p:tavLst>
                                    </p:anim>
                                    <p:anim calcmode="lin" valueType="num">
                                      <p:cBhvr>
                                        <p:cTn id="13" dur="500" fill="hold"/>
                                        <p:tgtEl>
                                          <p:spTgt spid="9219"/>
                                        </p:tgtEl>
                                        <p:attrNameLst>
                                          <p:attrName>ppt_h</p:attrName>
                                        </p:attrNameLst>
                                      </p:cBhvr>
                                      <p:tavLst>
                                        <p:tav tm="0">
                                          <p:val>
                                            <p:fltVal val="0"/>
                                          </p:val>
                                        </p:tav>
                                        <p:tav tm="100000">
                                          <p:val>
                                            <p:strVal val="#ppt_h"/>
                                          </p:val>
                                        </p:tav>
                                      </p:tavLst>
                                    </p:anim>
                                    <p:animEffect transition="in" filter="fade">
                                      <p:cBhvr>
                                        <p:cTn id="1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7426" y="167426"/>
            <a:ext cx="8809149" cy="6529588"/>
          </a:xfrm>
          <a:prstGeom prst="roundRect">
            <a:avLst>
              <a:gd name="adj" fmla="val 8580"/>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282057" y="1426806"/>
            <a:ext cx="8579886" cy="1548214"/>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i="1" dirty="0" smtClean="0">
                <a:latin typeface="+mj-lt"/>
              </a:rPr>
              <a:t>Tuyền tuyến:tuyền trước,nơi trực tiếp chiến đấu với giặc</a:t>
            </a:r>
            <a:endParaRPr lang="vi-VN" sz="4000" b="1" i="1" dirty="0">
              <a:latin typeface="+mj-lt"/>
            </a:endParaRPr>
          </a:p>
        </p:txBody>
      </p:sp>
      <p:sp>
        <p:nvSpPr>
          <p:cNvPr id="10" name="Freeform 9"/>
          <p:cNvSpPr/>
          <p:nvPr/>
        </p:nvSpPr>
        <p:spPr>
          <a:xfrm>
            <a:off x="1438227" y="520817"/>
            <a:ext cx="4906454" cy="698553"/>
          </a:xfrm>
          <a:custGeom>
            <a:avLst/>
            <a:gdLst/>
            <a:ahLst/>
            <a:cxnLst/>
            <a:rect l="l" t="t" r="r" b="b"/>
            <a:pathLst>
              <a:path w="4906454" h="698553">
                <a:moveTo>
                  <a:pt x="2735238" y="366034"/>
                </a:moveTo>
                <a:cubicBezTo>
                  <a:pt x="2718718" y="366927"/>
                  <a:pt x="2702924" y="368155"/>
                  <a:pt x="2687855" y="369717"/>
                </a:cubicBezTo>
                <a:cubicBezTo>
                  <a:pt x="2672786" y="371280"/>
                  <a:pt x="2659615" y="374350"/>
                  <a:pt x="2648341" y="378926"/>
                </a:cubicBezTo>
                <a:cubicBezTo>
                  <a:pt x="2637067" y="383503"/>
                  <a:pt x="2628026" y="389921"/>
                  <a:pt x="2621217" y="398181"/>
                </a:cubicBezTo>
                <a:cubicBezTo>
                  <a:pt x="2614408" y="406441"/>
                  <a:pt x="2611004" y="417380"/>
                  <a:pt x="2611004" y="430997"/>
                </a:cubicBezTo>
                <a:cubicBezTo>
                  <a:pt x="2611004" y="448410"/>
                  <a:pt x="2617422" y="461916"/>
                  <a:pt x="2630258" y="471516"/>
                </a:cubicBezTo>
                <a:cubicBezTo>
                  <a:pt x="2643095" y="481115"/>
                  <a:pt x="2661122" y="485915"/>
                  <a:pt x="2684339" y="485915"/>
                </a:cubicBezTo>
                <a:cubicBezTo>
                  <a:pt x="2693938" y="485915"/>
                  <a:pt x="2703538" y="485245"/>
                  <a:pt x="2713137" y="483906"/>
                </a:cubicBezTo>
                <a:cubicBezTo>
                  <a:pt x="2722737" y="482566"/>
                  <a:pt x="2730104" y="480669"/>
                  <a:pt x="2735238" y="478213"/>
                </a:cubicBezTo>
                <a:close/>
                <a:moveTo>
                  <a:pt x="792138" y="366034"/>
                </a:moveTo>
                <a:cubicBezTo>
                  <a:pt x="775618" y="366927"/>
                  <a:pt x="759824" y="368155"/>
                  <a:pt x="744755" y="369717"/>
                </a:cubicBezTo>
                <a:cubicBezTo>
                  <a:pt x="729686" y="371280"/>
                  <a:pt x="716515" y="374350"/>
                  <a:pt x="705241" y="378926"/>
                </a:cubicBezTo>
                <a:cubicBezTo>
                  <a:pt x="693967" y="383503"/>
                  <a:pt x="684926" y="389921"/>
                  <a:pt x="678117" y="398181"/>
                </a:cubicBezTo>
                <a:cubicBezTo>
                  <a:pt x="671308" y="406441"/>
                  <a:pt x="667904" y="417380"/>
                  <a:pt x="667904" y="430997"/>
                </a:cubicBezTo>
                <a:cubicBezTo>
                  <a:pt x="667904" y="448410"/>
                  <a:pt x="674322" y="461916"/>
                  <a:pt x="687159" y="471516"/>
                </a:cubicBezTo>
                <a:cubicBezTo>
                  <a:pt x="699995" y="481115"/>
                  <a:pt x="718022" y="485915"/>
                  <a:pt x="741239" y="485915"/>
                </a:cubicBezTo>
                <a:cubicBezTo>
                  <a:pt x="750838" y="485915"/>
                  <a:pt x="760438" y="485245"/>
                  <a:pt x="770037" y="483906"/>
                </a:cubicBezTo>
                <a:cubicBezTo>
                  <a:pt x="779637" y="482566"/>
                  <a:pt x="787004" y="480669"/>
                  <a:pt x="792138" y="478213"/>
                </a:cubicBezTo>
                <a:close/>
                <a:moveTo>
                  <a:pt x="4324016" y="238451"/>
                </a:moveTo>
                <a:cubicBezTo>
                  <a:pt x="4299459" y="238451"/>
                  <a:pt x="4279256" y="247325"/>
                  <a:pt x="4263405" y="265073"/>
                </a:cubicBezTo>
                <a:cubicBezTo>
                  <a:pt x="4247555" y="282820"/>
                  <a:pt x="4239630" y="311116"/>
                  <a:pt x="4239630" y="349960"/>
                </a:cubicBezTo>
                <a:cubicBezTo>
                  <a:pt x="4239630" y="386572"/>
                  <a:pt x="4247053" y="413919"/>
                  <a:pt x="4261899" y="432002"/>
                </a:cubicBezTo>
                <a:cubicBezTo>
                  <a:pt x="4276744" y="450085"/>
                  <a:pt x="4296557" y="459126"/>
                  <a:pt x="4321337" y="459126"/>
                </a:cubicBezTo>
                <a:cubicBezTo>
                  <a:pt x="4329597" y="459126"/>
                  <a:pt x="4338192" y="458121"/>
                  <a:pt x="4347121" y="456112"/>
                </a:cubicBezTo>
                <a:cubicBezTo>
                  <a:pt x="4356051" y="454103"/>
                  <a:pt x="4362971" y="451647"/>
                  <a:pt x="4367883" y="448745"/>
                </a:cubicBezTo>
                <a:lnTo>
                  <a:pt x="4367883" y="245818"/>
                </a:lnTo>
                <a:cubicBezTo>
                  <a:pt x="4363418" y="243585"/>
                  <a:pt x="4357279" y="241800"/>
                  <a:pt x="4349465" y="240460"/>
                </a:cubicBezTo>
                <a:cubicBezTo>
                  <a:pt x="4341652" y="239121"/>
                  <a:pt x="4333169" y="238451"/>
                  <a:pt x="4324016" y="238451"/>
                </a:cubicBezTo>
                <a:close/>
                <a:moveTo>
                  <a:pt x="1790366" y="238451"/>
                </a:moveTo>
                <a:cubicBezTo>
                  <a:pt x="1765809" y="238451"/>
                  <a:pt x="1745606" y="247325"/>
                  <a:pt x="1729755" y="265073"/>
                </a:cubicBezTo>
                <a:cubicBezTo>
                  <a:pt x="1713905" y="282820"/>
                  <a:pt x="1705980" y="311116"/>
                  <a:pt x="1705980" y="349960"/>
                </a:cubicBezTo>
                <a:cubicBezTo>
                  <a:pt x="1705980" y="386572"/>
                  <a:pt x="1713403" y="413919"/>
                  <a:pt x="1728248" y="432002"/>
                </a:cubicBezTo>
                <a:cubicBezTo>
                  <a:pt x="1743094" y="450085"/>
                  <a:pt x="1762907" y="459126"/>
                  <a:pt x="1787687" y="459126"/>
                </a:cubicBezTo>
                <a:cubicBezTo>
                  <a:pt x="1795947" y="459126"/>
                  <a:pt x="1804542" y="458121"/>
                  <a:pt x="1813471" y="456112"/>
                </a:cubicBezTo>
                <a:cubicBezTo>
                  <a:pt x="1822401" y="454103"/>
                  <a:pt x="1829321" y="451647"/>
                  <a:pt x="1834233" y="448745"/>
                </a:cubicBezTo>
                <a:lnTo>
                  <a:pt x="1834233" y="245818"/>
                </a:lnTo>
                <a:cubicBezTo>
                  <a:pt x="1829768" y="243585"/>
                  <a:pt x="1823629" y="241800"/>
                  <a:pt x="1815815" y="240460"/>
                </a:cubicBezTo>
                <a:cubicBezTo>
                  <a:pt x="1808002" y="239121"/>
                  <a:pt x="1799519" y="238451"/>
                  <a:pt x="1790366" y="238451"/>
                </a:cubicBezTo>
                <a:close/>
                <a:moveTo>
                  <a:pt x="2373251" y="174492"/>
                </a:moveTo>
                <a:lnTo>
                  <a:pt x="2462994" y="174492"/>
                </a:lnTo>
                <a:lnTo>
                  <a:pt x="2462994" y="544181"/>
                </a:lnTo>
                <a:lnTo>
                  <a:pt x="2373251" y="544181"/>
                </a:lnTo>
                <a:close/>
                <a:moveTo>
                  <a:pt x="953691" y="174492"/>
                </a:moveTo>
                <a:lnTo>
                  <a:pt x="1043769" y="174492"/>
                </a:lnTo>
                <a:lnTo>
                  <a:pt x="1043769" y="544181"/>
                </a:lnTo>
                <a:lnTo>
                  <a:pt x="953691" y="544181"/>
                </a:lnTo>
                <a:close/>
                <a:moveTo>
                  <a:pt x="429816" y="174492"/>
                </a:moveTo>
                <a:lnTo>
                  <a:pt x="519894" y="174492"/>
                </a:lnTo>
                <a:lnTo>
                  <a:pt x="519894" y="544181"/>
                </a:lnTo>
                <a:lnTo>
                  <a:pt x="429816" y="544181"/>
                </a:lnTo>
                <a:close/>
                <a:moveTo>
                  <a:pt x="4331718" y="166455"/>
                </a:moveTo>
                <a:cubicBezTo>
                  <a:pt x="4356721" y="166455"/>
                  <a:pt x="4380217" y="168967"/>
                  <a:pt x="4402206" y="173990"/>
                </a:cubicBezTo>
                <a:cubicBezTo>
                  <a:pt x="4424196" y="179013"/>
                  <a:pt x="4442557" y="185319"/>
                  <a:pt x="4457291" y="192909"/>
                </a:cubicBezTo>
                <a:lnTo>
                  <a:pt x="4457291" y="539493"/>
                </a:lnTo>
                <a:cubicBezTo>
                  <a:pt x="4457291" y="565389"/>
                  <a:pt x="4453607" y="588327"/>
                  <a:pt x="4446241" y="608307"/>
                </a:cubicBezTo>
                <a:cubicBezTo>
                  <a:pt x="4438874" y="628288"/>
                  <a:pt x="4428326" y="644863"/>
                  <a:pt x="4414596" y="658035"/>
                </a:cubicBezTo>
                <a:cubicBezTo>
                  <a:pt x="4400867" y="671206"/>
                  <a:pt x="4384291" y="681252"/>
                  <a:pt x="4364869" y="688172"/>
                </a:cubicBezTo>
                <a:cubicBezTo>
                  <a:pt x="4345447" y="695093"/>
                  <a:pt x="4323904" y="698553"/>
                  <a:pt x="4300240" y="698553"/>
                </a:cubicBezTo>
                <a:cubicBezTo>
                  <a:pt x="4271889" y="698553"/>
                  <a:pt x="4246272" y="695818"/>
                  <a:pt x="4223389" y="690349"/>
                </a:cubicBezTo>
                <a:cubicBezTo>
                  <a:pt x="4200507" y="684880"/>
                  <a:pt x="4181029" y="678015"/>
                  <a:pt x="4164956" y="669755"/>
                </a:cubicBezTo>
                <a:lnTo>
                  <a:pt x="4191075" y="596420"/>
                </a:lnTo>
                <a:cubicBezTo>
                  <a:pt x="4202907" y="602671"/>
                  <a:pt x="4217529" y="607973"/>
                  <a:pt x="4234942" y="612326"/>
                </a:cubicBezTo>
                <a:cubicBezTo>
                  <a:pt x="4252355" y="616679"/>
                  <a:pt x="4271107" y="618856"/>
                  <a:pt x="4291199" y="618856"/>
                </a:cubicBezTo>
                <a:cubicBezTo>
                  <a:pt x="4317765" y="618856"/>
                  <a:pt x="4337187" y="612103"/>
                  <a:pt x="4349465" y="598596"/>
                </a:cubicBezTo>
                <a:cubicBezTo>
                  <a:pt x="4361744" y="585090"/>
                  <a:pt x="4367883" y="565389"/>
                  <a:pt x="4367883" y="539493"/>
                </a:cubicBezTo>
                <a:lnTo>
                  <a:pt x="4367883" y="516722"/>
                </a:lnTo>
                <a:cubicBezTo>
                  <a:pt x="4359176" y="520964"/>
                  <a:pt x="4349019" y="524201"/>
                  <a:pt x="4337410" y="526433"/>
                </a:cubicBezTo>
                <a:cubicBezTo>
                  <a:pt x="4325802" y="528666"/>
                  <a:pt x="4314081" y="529782"/>
                  <a:pt x="4302250" y="529782"/>
                </a:cubicBezTo>
                <a:cubicBezTo>
                  <a:pt x="4279702" y="529782"/>
                  <a:pt x="4259052" y="525764"/>
                  <a:pt x="4240300" y="517727"/>
                </a:cubicBezTo>
                <a:cubicBezTo>
                  <a:pt x="4221547" y="509690"/>
                  <a:pt x="4205586" y="498137"/>
                  <a:pt x="4192414" y="483069"/>
                </a:cubicBezTo>
                <a:cubicBezTo>
                  <a:pt x="4179243" y="468000"/>
                  <a:pt x="4168862" y="449638"/>
                  <a:pt x="4161272" y="427984"/>
                </a:cubicBezTo>
                <a:cubicBezTo>
                  <a:pt x="4153682" y="406329"/>
                  <a:pt x="4149887" y="381549"/>
                  <a:pt x="4149887" y="353644"/>
                </a:cubicBezTo>
                <a:cubicBezTo>
                  <a:pt x="4149887" y="322390"/>
                  <a:pt x="4154128" y="294987"/>
                  <a:pt x="4162612" y="271435"/>
                </a:cubicBezTo>
                <a:cubicBezTo>
                  <a:pt x="4171095" y="247883"/>
                  <a:pt x="4183206" y="228349"/>
                  <a:pt x="4198944" y="212834"/>
                </a:cubicBezTo>
                <a:cubicBezTo>
                  <a:pt x="4214683" y="197318"/>
                  <a:pt x="4233770" y="185710"/>
                  <a:pt x="4256206" y="178008"/>
                </a:cubicBezTo>
                <a:cubicBezTo>
                  <a:pt x="4278642" y="170306"/>
                  <a:pt x="4303812" y="166455"/>
                  <a:pt x="4331718" y="166455"/>
                </a:cubicBezTo>
                <a:close/>
                <a:moveTo>
                  <a:pt x="3932784" y="166455"/>
                </a:moveTo>
                <a:cubicBezTo>
                  <a:pt x="3985692" y="166455"/>
                  <a:pt x="4024648" y="177171"/>
                  <a:pt x="4049651" y="198602"/>
                </a:cubicBezTo>
                <a:cubicBezTo>
                  <a:pt x="4074654" y="220033"/>
                  <a:pt x="4087156" y="250841"/>
                  <a:pt x="4087156" y="291024"/>
                </a:cubicBezTo>
                <a:lnTo>
                  <a:pt x="4087156" y="544181"/>
                </a:lnTo>
                <a:lnTo>
                  <a:pt x="3996408" y="544181"/>
                </a:lnTo>
                <a:lnTo>
                  <a:pt x="3996408" y="300735"/>
                </a:lnTo>
                <a:cubicBezTo>
                  <a:pt x="3996408" y="281983"/>
                  <a:pt x="3991162" y="267361"/>
                  <a:pt x="3980669" y="256868"/>
                </a:cubicBezTo>
                <a:cubicBezTo>
                  <a:pt x="3970177" y="246376"/>
                  <a:pt x="3954661" y="241130"/>
                  <a:pt x="3934123" y="241130"/>
                </a:cubicBezTo>
                <a:cubicBezTo>
                  <a:pt x="3923631" y="241130"/>
                  <a:pt x="3913585" y="242023"/>
                  <a:pt x="3903985" y="243809"/>
                </a:cubicBezTo>
                <a:cubicBezTo>
                  <a:pt x="3894386" y="245595"/>
                  <a:pt x="3886573" y="247604"/>
                  <a:pt x="3880545" y="249836"/>
                </a:cubicBezTo>
                <a:lnTo>
                  <a:pt x="3880545" y="544181"/>
                </a:lnTo>
                <a:lnTo>
                  <a:pt x="3791471" y="544181"/>
                </a:lnTo>
                <a:lnTo>
                  <a:pt x="3791471" y="192909"/>
                </a:lnTo>
                <a:cubicBezTo>
                  <a:pt x="3810224" y="185319"/>
                  <a:pt x="3831153" y="179013"/>
                  <a:pt x="3854258" y="173990"/>
                </a:cubicBezTo>
                <a:cubicBezTo>
                  <a:pt x="3877364" y="168967"/>
                  <a:pt x="3903539" y="166455"/>
                  <a:pt x="3932784" y="166455"/>
                </a:cubicBezTo>
                <a:close/>
                <a:moveTo>
                  <a:pt x="2678311" y="166455"/>
                </a:moveTo>
                <a:cubicBezTo>
                  <a:pt x="2723853" y="166455"/>
                  <a:pt x="2758846" y="176613"/>
                  <a:pt x="2783291" y="196928"/>
                </a:cubicBezTo>
                <a:cubicBezTo>
                  <a:pt x="2807736" y="217243"/>
                  <a:pt x="2819958" y="250952"/>
                  <a:pt x="2819958" y="298057"/>
                </a:cubicBezTo>
                <a:lnTo>
                  <a:pt x="2819958" y="525764"/>
                </a:lnTo>
                <a:cubicBezTo>
                  <a:pt x="2813261" y="529336"/>
                  <a:pt x="2805113" y="532740"/>
                  <a:pt x="2795513" y="535977"/>
                </a:cubicBezTo>
                <a:cubicBezTo>
                  <a:pt x="2785914" y="539214"/>
                  <a:pt x="2775254" y="542060"/>
                  <a:pt x="2763534" y="544516"/>
                </a:cubicBezTo>
                <a:cubicBezTo>
                  <a:pt x="2751814" y="546972"/>
                  <a:pt x="2739480" y="548925"/>
                  <a:pt x="2726532" y="550376"/>
                </a:cubicBezTo>
                <a:cubicBezTo>
                  <a:pt x="2713584" y="551827"/>
                  <a:pt x="2700412" y="552553"/>
                  <a:pt x="2687018" y="552553"/>
                </a:cubicBezTo>
                <a:cubicBezTo>
                  <a:pt x="2633216" y="552553"/>
                  <a:pt x="2593144" y="542116"/>
                  <a:pt x="2566802" y="521243"/>
                </a:cubicBezTo>
                <a:cubicBezTo>
                  <a:pt x="2540459" y="500370"/>
                  <a:pt x="2527288" y="470958"/>
                  <a:pt x="2527288" y="433007"/>
                </a:cubicBezTo>
                <a:cubicBezTo>
                  <a:pt x="2527288" y="408003"/>
                  <a:pt x="2533092" y="387577"/>
                  <a:pt x="2544701" y="371726"/>
                </a:cubicBezTo>
                <a:cubicBezTo>
                  <a:pt x="2556309" y="355876"/>
                  <a:pt x="2571713" y="343375"/>
                  <a:pt x="2590912" y="334222"/>
                </a:cubicBezTo>
                <a:cubicBezTo>
                  <a:pt x="2610111" y="325069"/>
                  <a:pt x="2632212" y="318427"/>
                  <a:pt x="2657215" y="314297"/>
                </a:cubicBezTo>
                <a:cubicBezTo>
                  <a:pt x="2682218" y="310167"/>
                  <a:pt x="2708226" y="307433"/>
                  <a:pt x="2735238" y="306093"/>
                </a:cubicBezTo>
                <a:lnTo>
                  <a:pt x="2735238" y="287006"/>
                </a:lnTo>
                <a:cubicBezTo>
                  <a:pt x="2735238" y="267807"/>
                  <a:pt x="2729266" y="254189"/>
                  <a:pt x="2717323" y="246153"/>
                </a:cubicBezTo>
                <a:cubicBezTo>
                  <a:pt x="2705379" y="238116"/>
                  <a:pt x="2689139" y="234098"/>
                  <a:pt x="2668600" y="234098"/>
                </a:cubicBezTo>
                <a:cubicBezTo>
                  <a:pt x="2651634" y="234098"/>
                  <a:pt x="2633886" y="236386"/>
                  <a:pt x="2615357" y="240962"/>
                </a:cubicBezTo>
                <a:cubicBezTo>
                  <a:pt x="2596828" y="245539"/>
                  <a:pt x="2581424" y="250618"/>
                  <a:pt x="2569146" y="256199"/>
                </a:cubicBezTo>
                <a:lnTo>
                  <a:pt x="2546375" y="192909"/>
                </a:lnTo>
                <a:cubicBezTo>
                  <a:pt x="2561556" y="186659"/>
                  <a:pt x="2580810" y="180687"/>
                  <a:pt x="2604139" y="174994"/>
                </a:cubicBezTo>
                <a:cubicBezTo>
                  <a:pt x="2627468" y="169302"/>
                  <a:pt x="2652192" y="166455"/>
                  <a:pt x="2678311" y="166455"/>
                </a:cubicBezTo>
                <a:close/>
                <a:moveTo>
                  <a:pt x="1798067" y="166455"/>
                </a:moveTo>
                <a:cubicBezTo>
                  <a:pt x="1823071" y="166455"/>
                  <a:pt x="1846567" y="168967"/>
                  <a:pt x="1868556" y="173990"/>
                </a:cubicBezTo>
                <a:cubicBezTo>
                  <a:pt x="1890545" y="179013"/>
                  <a:pt x="1908907" y="185319"/>
                  <a:pt x="1923641" y="192909"/>
                </a:cubicBezTo>
                <a:lnTo>
                  <a:pt x="1923641" y="539493"/>
                </a:lnTo>
                <a:cubicBezTo>
                  <a:pt x="1923641" y="565389"/>
                  <a:pt x="1919958" y="588327"/>
                  <a:pt x="1912591" y="608307"/>
                </a:cubicBezTo>
                <a:cubicBezTo>
                  <a:pt x="1905224" y="628288"/>
                  <a:pt x="1894676" y="644863"/>
                  <a:pt x="1880946" y="658035"/>
                </a:cubicBezTo>
                <a:cubicBezTo>
                  <a:pt x="1867217" y="671206"/>
                  <a:pt x="1850641" y="681252"/>
                  <a:pt x="1831219" y="688172"/>
                </a:cubicBezTo>
                <a:cubicBezTo>
                  <a:pt x="1811797" y="695093"/>
                  <a:pt x="1790254" y="698553"/>
                  <a:pt x="1766590" y="698553"/>
                </a:cubicBezTo>
                <a:cubicBezTo>
                  <a:pt x="1738238" y="698553"/>
                  <a:pt x="1712622" y="695818"/>
                  <a:pt x="1689739" y="690349"/>
                </a:cubicBezTo>
                <a:cubicBezTo>
                  <a:pt x="1666857" y="684880"/>
                  <a:pt x="1647379" y="678015"/>
                  <a:pt x="1631306" y="669755"/>
                </a:cubicBezTo>
                <a:lnTo>
                  <a:pt x="1657425" y="596420"/>
                </a:lnTo>
                <a:cubicBezTo>
                  <a:pt x="1669257" y="602671"/>
                  <a:pt x="1683879" y="607973"/>
                  <a:pt x="1701292" y="612326"/>
                </a:cubicBezTo>
                <a:cubicBezTo>
                  <a:pt x="1718705" y="616679"/>
                  <a:pt x="1737457" y="618856"/>
                  <a:pt x="1757549" y="618856"/>
                </a:cubicBezTo>
                <a:cubicBezTo>
                  <a:pt x="1784115" y="618856"/>
                  <a:pt x="1803537" y="612103"/>
                  <a:pt x="1815815" y="598596"/>
                </a:cubicBezTo>
                <a:cubicBezTo>
                  <a:pt x="1828093" y="585090"/>
                  <a:pt x="1834233" y="565389"/>
                  <a:pt x="1834233" y="539493"/>
                </a:cubicBezTo>
                <a:lnTo>
                  <a:pt x="1834233" y="516722"/>
                </a:lnTo>
                <a:cubicBezTo>
                  <a:pt x="1825526" y="520964"/>
                  <a:pt x="1815369" y="524201"/>
                  <a:pt x="1803760" y="526433"/>
                </a:cubicBezTo>
                <a:cubicBezTo>
                  <a:pt x="1792151" y="528666"/>
                  <a:pt x="1780431" y="529782"/>
                  <a:pt x="1768599" y="529782"/>
                </a:cubicBezTo>
                <a:cubicBezTo>
                  <a:pt x="1746052" y="529782"/>
                  <a:pt x="1725402" y="525764"/>
                  <a:pt x="1706650" y="517727"/>
                </a:cubicBezTo>
                <a:cubicBezTo>
                  <a:pt x="1687897" y="509690"/>
                  <a:pt x="1671936" y="498137"/>
                  <a:pt x="1658764" y="483069"/>
                </a:cubicBezTo>
                <a:cubicBezTo>
                  <a:pt x="1645593" y="468000"/>
                  <a:pt x="1635212" y="449638"/>
                  <a:pt x="1627622" y="427984"/>
                </a:cubicBezTo>
                <a:cubicBezTo>
                  <a:pt x="1620032" y="406329"/>
                  <a:pt x="1616237" y="381549"/>
                  <a:pt x="1616237" y="353644"/>
                </a:cubicBezTo>
                <a:cubicBezTo>
                  <a:pt x="1616237" y="322390"/>
                  <a:pt x="1620478" y="294987"/>
                  <a:pt x="1628962" y="271435"/>
                </a:cubicBezTo>
                <a:cubicBezTo>
                  <a:pt x="1637445" y="247883"/>
                  <a:pt x="1649556" y="228349"/>
                  <a:pt x="1665294" y="212834"/>
                </a:cubicBezTo>
                <a:cubicBezTo>
                  <a:pt x="1681033" y="197318"/>
                  <a:pt x="1700120" y="185710"/>
                  <a:pt x="1722556" y="178008"/>
                </a:cubicBezTo>
                <a:cubicBezTo>
                  <a:pt x="1744992" y="170306"/>
                  <a:pt x="1770162" y="166455"/>
                  <a:pt x="1798067" y="166455"/>
                </a:cubicBezTo>
                <a:close/>
                <a:moveTo>
                  <a:pt x="1399134" y="166455"/>
                </a:moveTo>
                <a:cubicBezTo>
                  <a:pt x="1452042" y="166455"/>
                  <a:pt x="1490998" y="177171"/>
                  <a:pt x="1516001" y="198602"/>
                </a:cubicBezTo>
                <a:cubicBezTo>
                  <a:pt x="1541004" y="220033"/>
                  <a:pt x="1553506" y="250841"/>
                  <a:pt x="1553506" y="291024"/>
                </a:cubicBezTo>
                <a:lnTo>
                  <a:pt x="1553506" y="544181"/>
                </a:lnTo>
                <a:lnTo>
                  <a:pt x="1462758" y="544181"/>
                </a:lnTo>
                <a:lnTo>
                  <a:pt x="1462758" y="300735"/>
                </a:lnTo>
                <a:cubicBezTo>
                  <a:pt x="1462758" y="281983"/>
                  <a:pt x="1457511" y="267361"/>
                  <a:pt x="1447019" y="256868"/>
                </a:cubicBezTo>
                <a:cubicBezTo>
                  <a:pt x="1436527" y="246376"/>
                  <a:pt x="1421012" y="241130"/>
                  <a:pt x="1400473" y="241130"/>
                </a:cubicBezTo>
                <a:cubicBezTo>
                  <a:pt x="1389981" y="241130"/>
                  <a:pt x="1379935" y="242023"/>
                  <a:pt x="1370335" y="243809"/>
                </a:cubicBezTo>
                <a:cubicBezTo>
                  <a:pt x="1360736" y="245595"/>
                  <a:pt x="1352923" y="247604"/>
                  <a:pt x="1346895" y="249836"/>
                </a:cubicBezTo>
                <a:lnTo>
                  <a:pt x="1346895" y="544181"/>
                </a:lnTo>
                <a:lnTo>
                  <a:pt x="1257821" y="544181"/>
                </a:lnTo>
                <a:lnTo>
                  <a:pt x="1257821" y="192909"/>
                </a:lnTo>
                <a:cubicBezTo>
                  <a:pt x="1276574" y="185319"/>
                  <a:pt x="1297503" y="179013"/>
                  <a:pt x="1320608" y="173990"/>
                </a:cubicBezTo>
                <a:cubicBezTo>
                  <a:pt x="1343714" y="168967"/>
                  <a:pt x="1369889" y="166455"/>
                  <a:pt x="1399134" y="166455"/>
                </a:cubicBezTo>
                <a:close/>
                <a:moveTo>
                  <a:pt x="735211" y="166455"/>
                </a:moveTo>
                <a:cubicBezTo>
                  <a:pt x="780753" y="166455"/>
                  <a:pt x="815746" y="176613"/>
                  <a:pt x="840191" y="196928"/>
                </a:cubicBezTo>
                <a:cubicBezTo>
                  <a:pt x="864636" y="217243"/>
                  <a:pt x="876859" y="250952"/>
                  <a:pt x="876859" y="298057"/>
                </a:cubicBezTo>
                <a:lnTo>
                  <a:pt x="876859" y="525764"/>
                </a:lnTo>
                <a:cubicBezTo>
                  <a:pt x="870161" y="529336"/>
                  <a:pt x="862013" y="532740"/>
                  <a:pt x="852414" y="535977"/>
                </a:cubicBezTo>
                <a:cubicBezTo>
                  <a:pt x="842814" y="539214"/>
                  <a:pt x="832154" y="542060"/>
                  <a:pt x="820434" y="544516"/>
                </a:cubicBezTo>
                <a:cubicBezTo>
                  <a:pt x="808714" y="546972"/>
                  <a:pt x="796380" y="548925"/>
                  <a:pt x="783432" y="550376"/>
                </a:cubicBezTo>
                <a:cubicBezTo>
                  <a:pt x="770484" y="551827"/>
                  <a:pt x="757312" y="552553"/>
                  <a:pt x="743918" y="552553"/>
                </a:cubicBezTo>
                <a:cubicBezTo>
                  <a:pt x="690116" y="552553"/>
                  <a:pt x="650044" y="542116"/>
                  <a:pt x="623702" y="521243"/>
                </a:cubicBezTo>
                <a:cubicBezTo>
                  <a:pt x="597359" y="500370"/>
                  <a:pt x="584188" y="470958"/>
                  <a:pt x="584188" y="433007"/>
                </a:cubicBezTo>
                <a:cubicBezTo>
                  <a:pt x="584188" y="408003"/>
                  <a:pt x="589992" y="387577"/>
                  <a:pt x="601601" y="371726"/>
                </a:cubicBezTo>
                <a:cubicBezTo>
                  <a:pt x="613209" y="355876"/>
                  <a:pt x="628613" y="343375"/>
                  <a:pt x="647812" y="334222"/>
                </a:cubicBezTo>
                <a:cubicBezTo>
                  <a:pt x="667011" y="325069"/>
                  <a:pt x="689112" y="318427"/>
                  <a:pt x="714115" y="314297"/>
                </a:cubicBezTo>
                <a:cubicBezTo>
                  <a:pt x="739118" y="310167"/>
                  <a:pt x="765126" y="307433"/>
                  <a:pt x="792138" y="306093"/>
                </a:cubicBezTo>
                <a:lnTo>
                  <a:pt x="792138" y="287006"/>
                </a:lnTo>
                <a:cubicBezTo>
                  <a:pt x="792138" y="267807"/>
                  <a:pt x="786166" y="254189"/>
                  <a:pt x="774223" y="246153"/>
                </a:cubicBezTo>
                <a:cubicBezTo>
                  <a:pt x="762280" y="238116"/>
                  <a:pt x="746039" y="234098"/>
                  <a:pt x="725500" y="234098"/>
                </a:cubicBezTo>
                <a:cubicBezTo>
                  <a:pt x="708534" y="234098"/>
                  <a:pt x="690786" y="236386"/>
                  <a:pt x="672257" y="240962"/>
                </a:cubicBezTo>
                <a:cubicBezTo>
                  <a:pt x="653728" y="245539"/>
                  <a:pt x="638324" y="250618"/>
                  <a:pt x="626046" y="256199"/>
                </a:cubicBezTo>
                <a:lnTo>
                  <a:pt x="603275" y="192909"/>
                </a:lnTo>
                <a:cubicBezTo>
                  <a:pt x="618456" y="186659"/>
                  <a:pt x="637710" y="180687"/>
                  <a:pt x="661039" y="174994"/>
                </a:cubicBezTo>
                <a:cubicBezTo>
                  <a:pt x="684368" y="169302"/>
                  <a:pt x="709092" y="166455"/>
                  <a:pt x="735211" y="166455"/>
                </a:cubicBezTo>
                <a:close/>
                <a:moveTo>
                  <a:pt x="4848188" y="128616"/>
                </a:moveTo>
                <a:cubicBezTo>
                  <a:pt x="4853769" y="128169"/>
                  <a:pt x="4859797" y="128169"/>
                  <a:pt x="4866271" y="128616"/>
                </a:cubicBezTo>
                <a:cubicBezTo>
                  <a:pt x="4878102" y="129732"/>
                  <a:pt x="4887646" y="132467"/>
                  <a:pt x="4894901" y="136820"/>
                </a:cubicBezTo>
                <a:cubicBezTo>
                  <a:pt x="4902157" y="141173"/>
                  <a:pt x="4906008" y="145136"/>
                  <a:pt x="4906454" y="148708"/>
                </a:cubicBezTo>
                <a:lnTo>
                  <a:pt x="4825082" y="227400"/>
                </a:lnTo>
                <a:lnTo>
                  <a:pt x="4825082" y="525764"/>
                </a:lnTo>
                <a:cubicBezTo>
                  <a:pt x="4809679" y="533577"/>
                  <a:pt x="4789140" y="539995"/>
                  <a:pt x="4763468" y="545018"/>
                </a:cubicBezTo>
                <a:cubicBezTo>
                  <a:pt x="4737795" y="550041"/>
                  <a:pt x="4711006" y="552553"/>
                  <a:pt x="4683100" y="552553"/>
                </a:cubicBezTo>
                <a:cubicBezTo>
                  <a:pt x="4634210" y="552553"/>
                  <a:pt x="4597208" y="541670"/>
                  <a:pt x="4572093" y="519904"/>
                </a:cubicBezTo>
                <a:cubicBezTo>
                  <a:pt x="4546978" y="498137"/>
                  <a:pt x="4534421" y="463256"/>
                  <a:pt x="4534421" y="415259"/>
                </a:cubicBezTo>
                <a:lnTo>
                  <a:pt x="4534421" y="174492"/>
                </a:lnTo>
                <a:lnTo>
                  <a:pt x="4623495" y="174492"/>
                </a:lnTo>
                <a:lnTo>
                  <a:pt x="4623495" y="417268"/>
                </a:lnTo>
                <a:cubicBezTo>
                  <a:pt x="4623495" y="456112"/>
                  <a:pt x="4643363" y="475534"/>
                  <a:pt x="4683100" y="475534"/>
                </a:cubicBezTo>
                <a:cubicBezTo>
                  <a:pt x="4694932" y="475534"/>
                  <a:pt x="4705313" y="474753"/>
                  <a:pt x="4714243" y="473190"/>
                </a:cubicBezTo>
                <a:cubicBezTo>
                  <a:pt x="4723172" y="471627"/>
                  <a:pt x="4730205" y="469730"/>
                  <a:pt x="4735339" y="467497"/>
                </a:cubicBezTo>
                <a:lnTo>
                  <a:pt x="4735339" y="174492"/>
                </a:lnTo>
                <a:lnTo>
                  <a:pt x="4791261" y="174492"/>
                </a:lnTo>
                <a:lnTo>
                  <a:pt x="4809679" y="141675"/>
                </a:lnTo>
                <a:cubicBezTo>
                  <a:pt x="4815706" y="137434"/>
                  <a:pt x="4823408" y="133974"/>
                  <a:pt x="4832784" y="131295"/>
                </a:cubicBezTo>
                <a:cubicBezTo>
                  <a:pt x="4837472" y="129955"/>
                  <a:pt x="4842607" y="129062"/>
                  <a:pt x="4848188" y="128616"/>
                </a:cubicBezTo>
                <a:close/>
                <a:moveTo>
                  <a:pt x="3600413" y="128616"/>
                </a:moveTo>
                <a:cubicBezTo>
                  <a:pt x="3605994" y="128169"/>
                  <a:pt x="3612022" y="128169"/>
                  <a:pt x="3618496" y="128616"/>
                </a:cubicBezTo>
                <a:cubicBezTo>
                  <a:pt x="3630328" y="129732"/>
                  <a:pt x="3639871" y="132467"/>
                  <a:pt x="3647127" y="136820"/>
                </a:cubicBezTo>
                <a:cubicBezTo>
                  <a:pt x="3654382" y="141173"/>
                  <a:pt x="3658233" y="145136"/>
                  <a:pt x="3658679" y="148708"/>
                </a:cubicBezTo>
                <a:lnTo>
                  <a:pt x="3577308" y="227400"/>
                </a:lnTo>
                <a:lnTo>
                  <a:pt x="3577308" y="525764"/>
                </a:lnTo>
                <a:cubicBezTo>
                  <a:pt x="3561904" y="533577"/>
                  <a:pt x="3541366" y="539995"/>
                  <a:pt x="3515693" y="545018"/>
                </a:cubicBezTo>
                <a:cubicBezTo>
                  <a:pt x="3490020" y="550041"/>
                  <a:pt x="3463231" y="552553"/>
                  <a:pt x="3435326" y="552553"/>
                </a:cubicBezTo>
                <a:cubicBezTo>
                  <a:pt x="3386436" y="552553"/>
                  <a:pt x="3349433" y="541670"/>
                  <a:pt x="3324318" y="519904"/>
                </a:cubicBezTo>
                <a:cubicBezTo>
                  <a:pt x="3299204" y="498137"/>
                  <a:pt x="3286646" y="463256"/>
                  <a:pt x="3286646" y="415259"/>
                </a:cubicBezTo>
                <a:lnTo>
                  <a:pt x="3286646" y="174492"/>
                </a:lnTo>
                <a:lnTo>
                  <a:pt x="3375720" y="174492"/>
                </a:lnTo>
                <a:lnTo>
                  <a:pt x="3375720" y="417268"/>
                </a:lnTo>
                <a:cubicBezTo>
                  <a:pt x="3375720" y="456112"/>
                  <a:pt x="3395588" y="475534"/>
                  <a:pt x="3435326" y="475534"/>
                </a:cubicBezTo>
                <a:cubicBezTo>
                  <a:pt x="3447157" y="475534"/>
                  <a:pt x="3457538" y="474753"/>
                  <a:pt x="3466468" y="473190"/>
                </a:cubicBezTo>
                <a:cubicBezTo>
                  <a:pt x="3475398" y="471627"/>
                  <a:pt x="3482430" y="469730"/>
                  <a:pt x="3487564" y="467497"/>
                </a:cubicBezTo>
                <a:lnTo>
                  <a:pt x="3487564" y="174492"/>
                </a:lnTo>
                <a:lnTo>
                  <a:pt x="3543486" y="174492"/>
                </a:lnTo>
                <a:lnTo>
                  <a:pt x="3561904" y="141675"/>
                </a:lnTo>
                <a:cubicBezTo>
                  <a:pt x="3567931" y="137434"/>
                  <a:pt x="3575633" y="133974"/>
                  <a:pt x="3585009" y="131295"/>
                </a:cubicBezTo>
                <a:cubicBezTo>
                  <a:pt x="3589698" y="129955"/>
                  <a:pt x="3594832" y="129062"/>
                  <a:pt x="3600413" y="128616"/>
                </a:cubicBezTo>
                <a:close/>
                <a:moveTo>
                  <a:pt x="3160366" y="65327"/>
                </a:moveTo>
                <a:lnTo>
                  <a:pt x="3160366" y="174492"/>
                </a:lnTo>
                <a:lnTo>
                  <a:pt x="3227003" y="174492"/>
                </a:lnTo>
                <a:lnTo>
                  <a:pt x="3227003" y="244478"/>
                </a:lnTo>
                <a:lnTo>
                  <a:pt x="3160366" y="244478"/>
                </a:lnTo>
                <a:lnTo>
                  <a:pt x="3160366" y="426979"/>
                </a:lnTo>
                <a:cubicBezTo>
                  <a:pt x="3160366" y="441936"/>
                  <a:pt x="3164272" y="452429"/>
                  <a:pt x="3172086" y="458456"/>
                </a:cubicBezTo>
                <a:cubicBezTo>
                  <a:pt x="3179899" y="464484"/>
                  <a:pt x="3189499" y="467497"/>
                  <a:pt x="3200884" y="467497"/>
                </a:cubicBezTo>
                <a:cubicBezTo>
                  <a:pt x="3206019" y="467497"/>
                  <a:pt x="3210874" y="466884"/>
                  <a:pt x="3215451" y="465656"/>
                </a:cubicBezTo>
                <a:cubicBezTo>
                  <a:pt x="3220027" y="464428"/>
                  <a:pt x="3223878" y="463144"/>
                  <a:pt x="3227003" y="461805"/>
                </a:cubicBezTo>
                <a:lnTo>
                  <a:pt x="3227003" y="539493"/>
                </a:lnTo>
                <a:cubicBezTo>
                  <a:pt x="3221422" y="542172"/>
                  <a:pt x="3213721" y="544516"/>
                  <a:pt x="3203898" y="546525"/>
                </a:cubicBezTo>
                <a:cubicBezTo>
                  <a:pt x="3194075" y="548534"/>
                  <a:pt x="3183694" y="549539"/>
                  <a:pt x="3172756" y="549539"/>
                </a:cubicBezTo>
                <a:cubicBezTo>
                  <a:pt x="3138600" y="549539"/>
                  <a:pt x="3113262" y="539828"/>
                  <a:pt x="3096742" y="520406"/>
                </a:cubicBezTo>
                <a:cubicBezTo>
                  <a:pt x="3080222" y="500984"/>
                  <a:pt x="3071962" y="471851"/>
                  <a:pt x="3071962" y="433007"/>
                </a:cubicBezTo>
                <a:lnTo>
                  <a:pt x="3071962" y="244478"/>
                </a:lnTo>
                <a:lnTo>
                  <a:pt x="3026755" y="244478"/>
                </a:lnTo>
                <a:lnTo>
                  <a:pt x="3026755" y="174492"/>
                </a:lnTo>
                <a:lnTo>
                  <a:pt x="3071962" y="174492"/>
                </a:lnTo>
                <a:lnTo>
                  <a:pt x="3071962" y="92116"/>
                </a:lnTo>
                <a:close/>
                <a:moveTo>
                  <a:pt x="4753422" y="60973"/>
                </a:moveTo>
                <a:lnTo>
                  <a:pt x="4785234" y="67001"/>
                </a:lnTo>
                <a:cubicBezTo>
                  <a:pt x="4785457" y="85530"/>
                  <a:pt x="4780490" y="102273"/>
                  <a:pt x="4770332" y="117230"/>
                </a:cubicBezTo>
                <a:cubicBezTo>
                  <a:pt x="4760175" y="132188"/>
                  <a:pt x="4749403" y="140448"/>
                  <a:pt x="4738018" y="142010"/>
                </a:cubicBezTo>
                <a:cubicBezTo>
                  <a:pt x="4726633" y="143573"/>
                  <a:pt x="4713238" y="140559"/>
                  <a:pt x="4697834" y="132969"/>
                </a:cubicBezTo>
                <a:cubicBezTo>
                  <a:pt x="4687119" y="127388"/>
                  <a:pt x="4675566" y="122197"/>
                  <a:pt x="4663176" y="117398"/>
                </a:cubicBezTo>
                <a:cubicBezTo>
                  <a:pt x="4650786" y="112598"/>
                  <a:pt x="4641522" y="114217"/>
                  <a:pt x="4635382" y="122253"/>
                </a:cubicBezTo>
                <a:cubicBezTo>
                  <a:pt x="4629243" y="130290"/>
                  <a:pt x="4625281" y="137322"/>
                  <a:pt x="4623495" y="143350"/>
                </a:cubicBezTo>
                <a:lnTo>
                  <a:pt x="4594027" y="134978"/>
                </a:lnTo>
                <a:cubicBezTo>
                  <a:pt x="4594920" y="116895"/>
                  <a:pt x="4599496" y="100822"/>
                  <a:pt x="4607756" y="86758"/>
                </a:cubicBezTo>
                <a:cubicBezTo>
                  <a:pt x="4616016" y="72694"/>
                  <a:pt x="4628183" y="64210"/>
                  <a:pt x="4644256" y="61308"/>
                </a:cubicBezTo>
                <a:cubicBezTo>
                  <a:pt x="4651177" y="59969"/>
                  <a:pt x="4659772" y="60918"/>
                  <a:pt x="4670041" y="64155"/>
                </a:cubicBezTo>
                <a:cubicBezTo>
                  <a:pt x="4680310" y="67392"/>
                  <a:pt x="4689853" y="71577"/>
                  <a:pt x="4698672" y="76712"/>
                </a:cubicBezTo>
                <a:cubicBezTo>
                  <a:pt x="4707490" y="81846"/>
                  <a:pt x="4715415" y="84972"/>
                  <a:pt x="4722447" y="86088"/>
                </a:cubicBezTo>
                <a:cubicBezTo>
                  <a:pt x="4729479" y="87204"/>
                  <a:pt x="4735227" y="86200"/>
                  <a:pt x="4739692" y="83074"/>
                </a:cubicBezTo>
                <a:cubicBezTo>
                  <a:pt x="4744157" y="79949"/>
                  <a:pt x="4748734" y="72582"/>
                  <a:pt x="4753422" y="60973"/>
                </a:cubicBezTo>
                <a:close/>
                <a:moveTo>
                  <a:pt x="2497150" y="60973"/>
                </a:moveTo>
                <a:lnTo>
                  <a:pt x="2528962" y="67001"/>
                </a:lnTo>
                <a:cubicBezTo>
                  <a:pt x="2529186" y="85530"/>
                  <a:pt x="2524218" y="102273"/>
                  <a:pt x="2514061" y="117230"/>
                </a:cubicBezTo>
                <a:cubicBezTo>
                  <a:pt x="2503903" y="132188"/>
                  <a:pt x="2493132" y="140448"/>
                  <a:pt x="2481747" y="142010"/>
                </a:cubicBezTo>
                <a:cubicBezTo>
                  <a:pt x="2470361" y="143573"/>
                  <a:pt x="2456967" y="140559"/>
                  <a:pt x="2441563" y="132969"/>
                </a:cubicBezTo>
                <a:cubicBezTo>
                  <a:pt x="2430847" y="127388"/>
                  <a:pt x="2419295" y="122197"/>
                  <a:pt x="2406905" y="117398"/>
                </a:cubicBezTo>
                <a:cubicBezTo>
                  <a:pt x="2394515" y="112598"/>
                  <a:pt x="2385250" y="114217"/>
                  <a:pt x="2379111" y="122253"/>
                </a:cubicBezTo>
                <a:cubicBezTo>
                  <a:pt x="2372972" y="130290"/>
                  <a:pt x="2369009" y="137322"/>
                  <a:pt x="2367223" y="143350"/>
                </a:cubicBezTo>
                <a:lnTo>
                  <a:pt x="2337755" y="134978"/>
                </a:lnTo>
                <a:cubicBezTo>
                  <a:pt x="2338649" y="116895"/>
                  <a:pt x="2343225" y="100822"/>
                  <a:pt x="2351485" y="86758"/>
                </a:cubicBezTo>
                <a:cubicBezTo>
                  <a:pt x="2359745" y="72694"/>
                  <a:pt x="2371911" y="64210"/>
                  <a:pt x="2387985" y="61308"/>
                </a:cubicBezTo>
                <a:cubicBezTo>
                  <a:pt x="2394905" y="59969"/>
                  <a:pt x="2403500" y="60918"/>
                  <a:pt x="2413769" y="64155"/>
                </a:cubicBezTo>
                <a:cubicBezTo>
                  <a:pt x="2424038" y="67392"/>
                  <a:pt x="2433582" y="71577"/>
                  <a:pt x="2442400" y="76712"/>
                </a:cubicBezTo>
                <a:cubicBezTo>
                  <a:pt x="2451218" y="81846"/>
                  <a:pt x="2459143" y="84972"/>
                  <a:pt x="2466175" y="86088"/>
                </a:cubicBezTo>
                <a:cubicBezTo>
                  <a:pt x="2473208" y="87204"/>
                  <a:pt x="2478956" y="86200"/>
                  <a:pt x="2483421" y="83074"/>
                </a:cubicBezTo>
                <a:cubicBezTo>
                  <a:pt x="2487886" y="79949"/>
                  <a:pt x="2492462" y="72582"/>
                  <a:pt x="2497150" y="60973"/>
                </a:cubicBezTo>
                <a:close/>
                <a:moveTo>
                  <a:pt x="225028" y="39542"/>
                </a:moveTo>
                <a:cubicBezTo>
                  <a:pt x="249585" y="39542"/>
                  <a:pt x="272523" y="42054"/>
                  <a:pt x="293843" y="47076"/>
                </a:cubicBezTo>
                <a:cubicBezTo>
                  <a:pt x="315163" y="52099"/>
                  <a:pt x="331738" y="58518"/>
                  <a:pt x="343570" y="66331"/>
                </a:cubicBezTo>
                <a:lnTo>
                  <a:pt x="314772" y="141675"/>
                </a:lnTo>
                <a:cubicBezTo>
                  <a:pt x="305619" y="136094"/>
                  <a:pt x="293620" y="131350"/>
                  <a:pt x="278774" y="127444"/>
                </a:cubicBezTo>
                <a:cubicBezTo>
                  <a:pt x="263928" y="123537"/>
                  <a:pt x="246906" y="121584"/>
                  <a:pt x="227707" y="121584"/>
                </a:cubicBezTo>
                <a:cubicBezTo>
                  <a:pt x="208955" y="121584"/>
                  <a:pt x="191486" y="125044"/>
                  <a:pt x="175301" y="131964"/>
                </a:cubicBezTo>
                <a:cubicBezTo>
                  <a:pt x="159116" y="138885"/>
                  <a:pt x="144940" y="149545"/>
                  <a:pt x="132774" y="163944"/>
                </a:cubicBezTo>
                <a:cubicBezTo>
                  <a:pt x="120607" y="178343"/>
                  <a:pt x="111008" y="196370"/>
                  <a:pt x="103975" y="218024"/>
                </a:cubicBezTo>
                <a:cubicBezTo>
                  <a:pt x="96943" y="239679"/>
                  <a:pt x="93427" y="265463"/>
                  <a:pt x="93427" y="295378"/>
                </a:cubicBezTo>
                <a:cubicBezTo>
                  <a:pt x="93427" y="325069"/>
                  <a:pt x="96609" y="350853"/>
                  <a:pt x="102971" y="372731"/>
                </a:cubicBezTo>
                <a:cubicBezTo>
                  <a:pt x="109333" y="394609"/>
                  <a:pt x="117872" y="412859"/>
                  <a:pt x="128588" y="427481"/>
                </a:cubicBezTo>
                <a:cubicBezTo>
                  <a:pt x="139304" y="442104"/>
                  <a:pt x="151749" y="452987"/>
                  <a:pt x="165925" y="460130"/>
                </a:cubicBezTo>
                <a:cubicBezTo>
                  <a:pt x="180101" y="467274"/>
                  <a:pt x="194779" y="470846"/>
                  <a:pt x="209960" y="470846"/>
                </a:cubicBezTo>
                <a:cubicBezTo>
                  <a:pt x="221792" y="470846"/>
                  <a:pt x="232172" y="470176"/>
                  <a:pt x="241102" y="468837"/>
                </a:cubicBezTo>
                <a:cubicBezTo>
                  <a:pt x="250032" y="467497"/>
                  <a:pt x="256506" y="465600"/>
                  <a:pt x="260524" y="463144"/>
                </a:cubicBezTo>
                <a:lnTo>
                  <a:pt x="260524" y="324846"/>
                </a:lnTo>
                <a:lnTo>
                  <a:pt x="187859" y="324846"/>
                </a:lnTo>
                <a:lnTo>
                  <a:pt x="187859" y="251511"/>
                </a:lnTo>
                <a:lnTo>
                  <a:pt x="347589" y="251511"/>
                </a:lnTo>
                <a:lnTo>
                  <a:pt x="347589" y="525764"/>
                </a:lnTo>
                <a:cubicBezTo>
                  <a:pt x="334864" y="532907"/>
                  <a:pt x="317060" y="539158"/>
                  <a:pt x="294178" y="544516"/>
                </a:cubicBezTo>
                <a:cubicBezTo>
                  <a:pt x="271295" y="549874"/>
                  <a:pt x="245455" y="552553"/>
                  <a:pt x="216657" y="552553"/>
                </a:cubicBezTo>
                <a:cubicBezTo>
                  <a:pt x="183394" y="552553"/>
                  <a:pt x="153368" y="546581"/>
                  <a:pt x="126579" y="534638"/>
                </a:cubicBezTo>
                <a:cubicBezTo>
                  <a:pt x="99790" y="522694"/>
                  <a:pt x="77019" y="505504"/>
                  <a:pt x="58267" y="483069"/>
                </a:cubicBezTo>
                <a:cubicBezTo>
                  <a:pt x="39514" y="460633"/>
                  <a:pt x="25115" y="433676"/>
                  <a:pt x="15069" y="402199"/>
                </a:cubicBezTo>
                <a:cubicBezTo>
                  <a:pt x="5023" y="370722"/>
                  <a:pt x="0" y="335338"/>
                  <a:pt x="0" y="296047"/>
                </a:cubicBezTo>
                <a:cubicBezTo>
                  <a:pt x="0" y="256534"/>
                  <a:pt x="5358" y="221038"/>
                  <a:pt x="16074" y="189561"/>
                </a:cubicBezTo>
                <a:cubicBezTo>
                  <a:pt x="26789" y="158084"/>
                  <a:pt x="41970" y="131127"/>
                  <a:pt x="61615" y="108691"/>
                </a:cubicBezTo>
                <a:cubicBezTo>
                  <a:pt x="81261" y="86256"/>
                  <a:pt x="104924" y="69122"/>
                  <a:pt x="132606" y="57290"/>
                </a:cubicBezTo>
                <a:cubicBezTo>
                  <a:pt x="160288" y="45458"/>
                  <a:pt x="191096" y="39542"/>
                  <a:pt x="225028" y="39542"/>
                </a:cubicBezTo>
                <a:close/>
                <a:moveTo>
                  <a:pt x="3378734" y="31505"/>
                </a:moveTo>
                <a:cubicBezTo>
                  <a:pt x="3399942" y="31505"/>
                  <a:pt x="3415122" y="38426"/>
                  <a:pt x="3424275" y="52267"/>
                </a:cubicBezTo>
                <a:lnTo>
                  <a:pt x="3463789" y="142345"/>
                </a:lnTo>
                <a:lnTo>
                  <a:pt x="3420592" y="142680"/>
                </a:lnTo>
                <a:lnTo>
                  <a:pt x="3340559" y="52267"/>
                </a:lnTo>
                <a:cubicBezTo>
                  <a:pt x="3344801" y="38426"/>
                  <a:pt x="3357526" y="31505"/>
                  <a:pt x="3378734" y="31505"/>
                </a:cubicBezTo>
                <a:close/>
                <a:moveTo>
                  <a:pt x="999232" y="14762"/>
                </a:moveTo>
                <a:cubicBezTo>
                  <a:pt x="1013297" y="14762"/>
                  <a:pt x="1025352" y="19562"/>
                  <a:pt x="1035398" y="29161"/>
                </a:cubicBezTo>
                <a:cubicBezTo>
                  <a:pt x="1045444" y="38761"/>
                  <a:pt x="1050467" y="50593"/>
                  <a:pt x="1050467" y="64657"/>
                </a:cubicBezTo>
                <a:cubicBezTo>
                  <a:pt x="1050467" y="78944"/>
                  <a:pt x="1045444" y="90999"/>
                  <a:pt x="1035398" y="100822"/>
                </a:cubicBezTo>
                <a:cubicBezTo>
                  <a:pt x="1025352" y="110645"/>
                  <a:pt x="1013297" y="115556"/>
                  <a:pt x="999232" y="115556"/>
                </a:cubicBezTo>
                <a:cubicBezTo>
                  <a:pt x="984498" y="115556"/>
                  <a:pt x="972220" y="110645"/>
                  <a:pt x="962398" y="100822"/>
                </a:cubicBezTo>
                <a:cubicBezTo>
                  <a:pt x="952575" y="90999"/>
                  <a:pt x="947664" y="78944"/>
                  <a:pt x="947664" y="64657"/>
                </a:cubicBezTo>
                <a:cubicBezTo>
                  <a:pt x="947664" y="50593"/>
                  <a:pt x="952575" y="38761"/>
                  <a:pt x="962398" y="29161"/>
                </a:cubicBezTo>
                <a:cubicBezTo>
                  <a:pt x="972220" y="19562"/>
                  <a:pt x="984498" y="14762"/>
                  <a:pt x="999232" y="14762"/>
                </a:cubicBezTo>
                <a:close/>
                <a:moveTo>
                  <a:pt x="475357" y="14762"/>
                </a:moveTo>
                <a:cubicBezTo>
                  <a:pt x="489422" y="14762"/>
                  <a:pt x="501477" y="19562"/>
                  <a:pt x="511523" y="29161"/>
                </a:cubicBezTo>
                <a:cubicBezTo>
                  <a:pt x="521569" y="38761"/>
                  <a:pt x="526592" y="50593"/>
                  <a:pt x="526592" y="64657"/>
                </a:cubicBezTo>
                <a:cubicBezTo>
                  <a:pt x="526592" y="78944"/>
                  <a:pt x="521569" y="90999"/>
                  <a:pt x="511523" y="100822"/>
                </a:cubicBezTo>
                <a:cubicBezTo>
                  <a:pt x="501477" y="110645"/>
                  <a:pt x="489422" y="115556"/>
                  <a:pt x="475357" y="115556"/>
                </a:cubicBezTo>
                <a:cubicBezTo>
                  <a:pt x="460623" y="115556"/>
                  <a:pt x="448345" y="110645"/>
                  <a:pt x="438522" y="100822"/>
                </a:cubicBezTo>
                <a:cubicBezTo>
                  <a:pt x="428700" y="90999"/>
                  <a:pt x="423789" y="78944"/>
                  <a:pt x="423789" y="64657"/>
                </a:cubicBezTo>
                <a:cubicBezTo>
                  <a:pt x="423789" y="50593"/>
                  <a:pt x="428700" y="38761"/>
                  <a:pt x="438522" y="29161"/>
                </a:cubicBezTo>
                <a:cubicBezTo>
                  <a:pt x="448345" y="19562"/>
                  <a:pt x="460623" y="14762"/>
                  <a:pt x="475357" y="14762"/>
                </a:cubicBezTo>
                <a:close/>
                <a:moveTo>
                  <a:pt x="2000771" y="5721"/>
                </a:moveTo>
                <a:lnTo>
                  <a:pt x="2089845" y="5721"/>
                </a:lnTo>
                <a:lnTo>
                  <a:pt x="2089845" y="185542"/>
                </a:lnTo>
                <a:cubicBezTo>
                  <a:pt x="2100337" y="180408"/>
                  <a:pt x="2112113" y="176278"/>
                  <a:pt x="2125173" y="173153"/>
                </a:cubicBezTo>
                <a:cubicBezTo>
                  <a:pt x="2138233" y="170027"/>
                  <a:pt x="2151348" y="168464"/>
                  <a:pt x="2164519" y="168464"/>
                </a:cubicBezTo>
                <a:cubicBezTo>
                  <a:pt x="2206712" y="168464"/>
                  <a:pt x="2239250" y="179068"/>
                  <a:pt x="2262132" y="200276"/>
                </a:cubicBezTo>
                <a:cubicBezTo>
                  <a:pt x="2285014" y="221484"/>
                  <a:pt x="2296456" y="252404"/>
                  <a:pt x="2296456" y="293034"/>
                </a:cubicBezTo>
                <a:lnTo>
                  <a:pt x="2296456" y="544181"/>
                </a:lnTo>
                <a:lnTo>
                  <a:pt x="2205708" y="544181"/>
                </a:lnTo>
                <a:lnTo>
                  <a:pt x="2205708" y="302745"/>
                </a:lnTo>
                <a:cubicBezTo>
                  <a:pt x="2205708" y="282206"/>
                  <a:pt x="2200127" y="266914"/>
                  <a:pt x="2188964" y="256868"/>
                </a:cubicBezTo>
                <a:cubicBezTo>
                  <a:pt x="2177802" y="246822"/>
                  <a:pt x="2161952" y="241800"/>
                  <a:pt x="2141414" y="241800"/>
                </a:cubicBezTo>
                <a:cubicBezTo>
                  <a:pt x="2132261" y="241800"/>
                  <a:pt x="2123108" y="243027"/>
                  <a:pt x="2113955" y="245483"/>
                </a:cubicBezTo>
                <a:cubicBezTo>
                  <a:pt x="2104802" y="247939"/>
                  <a:pt x="2096765" y="251287"/>
                  <a:pt x="2089845" y="255529"/>
                </a:cubicBezTo>
                <a:lnTo>
                  <a:pt x="2089845" y="544181"/>
                </a:lnTo>
                <a:lnTo>
                  <a:pt x="2000771" y="544181"/>
                </a:lnTo>
                <a:close/>
                <a:moveTo>
                  <a:pt x="745404" y="258"/>
                </a:moveTo>
                <a:cubicBezTo>
                  <a:pt x="760263" y="1389"/>
                  <a:pt x="773051" y="6223"/>
                  <a:pt x="783767" y="14762"/>
                </a:cubicBezTo>
                <a:cubicBezTo>
                  <a:pt x="798054" y="26148"/>
                  <a:pt x="805198" y="41886"/>
                  <a:pt x="805198" y="61978"/>
                </a:cubicBezTo>
                <a:cubicBezTo>
                  <a:pt x="805198" y="70238"/>
                  <a:pt x="803635" y="77605"/>
                  <a:pt x="800510" y="84079"/>
                </a:cubicBezTo>
                <a:cubicBezTo>
                  <a:pt x="797384" y="90553"/>
                  <a:pt x="793366" y="96301"/>
                  <a:pt x="788455" y="101324"/>
                </a:cubicBezTo>
                <a:cubicBezTo>
                  <a:pt x="783543" y="106347"/>
                  <a:pt x="777962" y="110645"/>
                  <a:pt x="771711" y="114217"/>
                </a:cubicBezTo>
                <a:cubicBezTo>
                  <a:pt x="765461" y="117788"/>
                  <a:pt x="759656" y="120691"/>
                  <a:pt x="754299" y="122923"/>
                </a:cubicBezTo>
                <a:lnTo>
                  <a:pt x="748271" y="149712"/>
                </a:lnTo>
                <a:lnTo>
                  <a:pt x="713780" y="149712"/>
                </a:lnTo>
                <a:lnTo>
                  <a:pt x="710766" y="100487"/>
                </a:lnTo>
                <a:cubicBezTo>
                  <a:pt x="717464" y="98924"/>
                  <a:pt x="723603" y="97083"/>
                  <a:pt x="729184" y="94962"/>
                </a:cubicBezTo>
                <a:cubicBezTo>
                  <a:pt x="734765" y="92841"/>
                  <a:pt x="739620" y="90274"/>
                  <a:pt x="743750" y="87260"/>
                </a:cubicBezTo>
                <a:cubicBezTo>
                  <a:pt x="747880" y="84246"/>
                  <a:pt x="751229" y="80842"/>
                  <a:pt x="753796" y="77047"/>
                </a:cubicBezTo>
                <a:cubicBezTo>
                  <a:pt x="756364" y="73252"/>
                  <a:pt x="757647" y="69010"/>
                  <a:pt x="757647" y="64322"/>
                </a:cubicBezTo>
                <a:cubicBezTo>
                  <a:pt x="757647" y="55839"/>
                  <a:pt x="754745" y="48918"/>
                  <a:pt x="748941" y="43560"/>
                </a:cubicBezTo>
                <a:cubicBezTo>
                  <a:pt x="743136" y="38203"/>
                  <a:pt x="734542" y="36528"/>
                  <a:pt x="723156" y="38537"/>
                </a:cubicBezTo>
                <a:cubicBezTo>
                  <a:pt x="711771" y="40547"/>
                  <a:pt x="700162" y="46574"/>
                  <a:pt x="688331" y="56620"/>
                </a:cubicBezTo>
                <a:lnTo>
                  <a:pt x="674601" y="22129"/>
                </a:lnTo>
                <a:cubicBezTo>
                  <a:pt x="681968" y="15209"/>
                  <a:pt x="690786" y="9851"/>
                  <a:pt x="701055" y="6056"/>
                </a:cubicBezTo>
                <a:cubicBezTo>
                  <a:pt x="711325" y="2261"/>
                  <a:pt x="720924" y="363"/>
                  <a:pt x="729854" y="363"/>
                </a:cubicBezTo>
                <a:cubicBezTo>
                  <a:pt x="735267" y="-83"/>
                  <a:pt x="740451" y="-118"/>
                  <a:pt x="745404" y="258"/>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5791337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8738" y="391560"/>
            <a:ext cx="5974713" cy="923330"/>
          </a:xfrm>
          <a:prstGeom prst="rect">
            <a:avLst/>
          </a:prstGeom>
          <a:noFill/>
        </p:spPr>
        <p:txBody>
          <a:bodyPr wrap="none" lIns="91440" tIns="45720" rIns="91440" bIns="45720">
            <a:spAutoFit/>
          </a:bodyPr>
          <a:lstStyle/>
          <a:p>
            <a:pPr algn="ctr"/>
            <a:r>
              <a:rPr lang="vi-VN" sz="5400" b="1" i="1" cap="none" spc="0" dirty="0" smtClean="0">
                <a:ln w="0"/>
                <a:solidFill>
                  <a:schemeClr val="accent2">
                    <a:lumMod val="75000"/>
                  </a:schemeClr>
                </a:solidFill>
                <a:latin typeface="+mj-lt"/>
              </a:rPr>
              <a:t>TRẢ LỜI CÂU HỎI</a:t>
            </a:r>
            <a:endParaRPr lang="en-US" sz="5400" b="1" i="1" cap="none" spc="0" dirty="0">
              <a:ln w="0"/>
              <a:solidFill>
                <a:schemeClr val="accent2">
                  <a:lumMod val="75000"/>
                </a:schemeClr>
              </a:solidFill>
              <a:latin typeface="+mj-lt"/>
            </a:endParaRPr>
          </a:p>
        </p:txBody>
      </p:sp>
      <p:sp>
        <p:nvSpPr>
          <p:cNvPr id="5" name="Rectangle 4"/>
          <p:cNvSpPr/>
          <p:nvPr/>
        </p:nvSpPr>
        <p:spPr>
          <a:xfrm>
            <a:off x="418561" y="1434749"/>
            <a:ext cx="8287555" cy="954107"/>
          </a:xfrm>
          <a:prstGeom prst="rect">
            <a:avLst/>
          </a:prstGeom>
        </p:spPr>
        <p:txBody>
          <a:bodyPr wrap="square">
            <a:spAutoFit/>
          </a:bodyPr>
          <a:lstStyle/>
          <a:p>
            <a:r>
              <a:rPr lang="vi-VN" sz="2800" b="1" dirty="0" smtClean="0">
                <a:solidFill>
                  <a:srgbClr val="FF0000"/>
                </a:solidFill>
                <a:effectLst/>
                <a:latin typeface="+mj-lt"/>
              </a:rPr>
              <a:t>1</a:t>
            </a:r>
            <a:r>
              <a:rPr lang="vi-VN" sz="2800" b="1" i="1" dirty="0" smtClean="0">
                <a:solidFill>
                  <a:srgbClr val="FF0000"/>
                </a:solidFill>
                <a:effectLst/>
                <a:latin typeface="+mj-lt"/>
              </a:rPr>
              <a:t>.</a:t>
            </a:r>
            <a:r>
              <a:rPr lang="vi-VN" sz="2800" b="1" i="1" dirty="0" smtClean="0">
                <a:effectLst/>
                <a:latin typeface="+mj-lt"/>
              </a:rPr>
              <a:t>Ở khổ thơ thứ nhất, chi tiết nào cho thấy hạt gạo được kết tinh từ những tinh tuý của thiên nhiên?</a:t>
            </a:r>
            <a:endParaRPr lang="vi-VN" sz="2800" b="1" i="1" dirty="0">
              <a:latin typeface="+mj-lt"/>
            </a:endParaRPr>
          </a:p>
        </p:txBody>
      </p:sp>
      <p:sp>
        <p:nvSpPr>
          <p:cNvPr id="6" name="Rectangle 5"/>
          <p:cNvSpPr/>
          <p:nvPr/>
        </p:nvSpPr>
        <p:spPr>
          <a:xfrm>
            <a:off x="521594" y="3038066"/>
            <a:ext cx="8004220" cy="1815882"/>
          </a:xfrm>
          <a:prstGeom prst="rect">
            <a:avLst/>
          </a:prstGeom>
        </p:spPr>
        <p:txBody>
          <a:bodyPr wrap="square">
            <a:spAutoFit/>
          </a:bodyPr>
          <a:lstStyle/>
          <a:p>
            <a:r>
              <a:rPr lang="vi-VN" sz="2800" b="1" i="0" dirty="0" smtClean="0">
                <a:solidFill>
                  <a:srgbClr val="32560C"/>
                </a:solidFill>
                <a:effectLst/>
                <a:latin typeface="Times New Roman" panose="02020603050405020304" pitchFamily="18" charset="0"/>
                <a:cs typeface="Times New Roman" panose="02020603050405020304" pitchFamily="18" charset="0"/>
              </a:rPr>
              <a:t>Ở khổ thơ thứ nhất, chi tiết cho thấy hạt gạo được kết tinh từ những tinh tuý của thiên nhiên là: vị phù sa của sông Kinh Thầy, hương sen thơm trong hồ nước, lời mẹ hát ngọt bùi đắng cay…</a:t>
            </a:r>
            <a:endParaRPr lang="vi-VN" sz="2800" b="1" dirty="0">
              <a:solidFill>
                <a:srgbClr val="32560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283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vol="76000">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624</Words>
  <Application>Microsoft Office PowerPoint</Application>
  <PresentationFormat>On-screen Show (4:3)</PresentationFormat>
  <Paragraphs>32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Nunito Sans Normal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Admin</cp:lastModifiedBy>
  <cp:revision>11</cp:revision>
  <dcterms:created xsi:type="dcterms:W3CDTF">2025-01-18T12:10:39Z</dcterms:created>
  <dcterms:modified xsi:type="dcterms:W3CDTF">2025-01-21T03:10:45Z</dcterms:modified>
</cp:coreProperties>
</file>