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85" r:id="rId8"/>
    <p:sldId id="275" r:id="rId9"/>
    <p:sldId id="276" r:id="rId10"/>
    <p:sldId id="277" r:id="rId11"/>
    <p:sldId id="278" r:id="rId12"/>
    <p:sldId id="286" r:id="rId13"/>
    <p:sldId id="279" r:id="rId14"/>
    <p:sldId id="287" r:id="rId15"/>
    <p:sldId id="280" r:id="rId16"/>
    <p:sldId id="266" r:id="rId17"/>
    <p:sldId id="281" r:id="rId18"/>
    <p:sldId id="282" r:id="rId19"/>
    <p:sldId id="283" r:id="rId20"/>
    <p:sldId id="284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A072-D2EA-5DC9-FB3F-A6E05F50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21" y="365125"/>
            <a:ext cx="1026495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8C021-9790-D749-2886-B8476F05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52" y="205483"/>
            <a:ext cx="8888896" cy="64470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6F5AF-7758-AFC4-9364-BFEADAEA0C77}"/>
              </a:ext>
            </a:extLst>
          </p:cNvPr>
          <p:cNvSpPr/>
          <p:nvPr/>
        </p:nvSpPr>
        <p:spPr>
          <a:xfrm>
            <a:off x="9435548" y="6176963"/>
            <a:ext cx="927652" cy="475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EEBE0-255F-59EC-C4C7-044AA95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" y="1690688"/>
            <a:ext cx="10255575" cy="3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D2F2D-C05E-4FD8-2EC3-8C72A812BFD1}"/>
              </a:ext>
            </a:extLst>
          </p:cNvPr>
          <p:cNvSpPr txBox="1"/>
          <p:nvPr/>
        </p:nvSpPr>
        <p:spPr>
          <a:xfrm>
            <a:off x="2189942" y="922308"/>
            <a:ext cx="9163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về chủ 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Những hoạt động yêu thích ở trường em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3B8E6-2850-07B6-37DE-FDEFD909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6" y="1825625"/>
            <a:ext cx="10771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79118-C31F-9353-17AF-72E1EC56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8" y="1012342"/>
            <a:ext cx="544584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6C5D7-5823-9A2D-35C5-3B0BF98C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00" y="1012342"/>
            <a:ext cx="5695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1955A-47E9-EA46-D78A-BE096503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1" y="1662423"/>
            <a:ext cx="11480129" cy="35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FEA9B-AAAA-D714-F455-13B38B96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82" y="0"/>
            <a:ext cx="789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69FD9-FCA0-6FC2-184C-CD05A18A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8467"/>
            <a:ext cx="10348644" cy="54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DAD1D-6D55-6DF3-5939-1F790112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48" y="284576"/>
            <a:ext cx="8941904" cy="61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28C4D-1D5B-3A0C-3D5B-9A46E60A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94" y="365125"/>
            <a:ext cx="977086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34960-2B80-C112-B8D7-FC93C37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2" y="598449"/>
            <a:ext cx="10845138" cy="5908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E4935-A4AB-0D92-B686-EF23B77B2645}"/>
              </a:ext>
            </a:extLst>
          </p:cNvPr>
          <p:cNvSpPr/>
          <p:nvPr/>
        </p:nvSpPr>
        <p:spPr>
          <a:xfrm>
            <a:off x="1060174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6" y="1513811"/>
            <a:ext cx="101279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thực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hành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tạo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một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hộp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đựng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học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tập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hợp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từ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nhiều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liệu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vi-VN" sz="2800" dirty="0"/>
            </a:b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FF24A0-BF6D-C2E5-6B2A-81DD8D90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25" y="2681006"/>
            <a:ext cx="10558540" cy="38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947AD-707E-4F33-E622-48741FB3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4" y="1407234"/>
            <a:ext cx="3313936" cy="3137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FFAC9-CEAD-E827-69E1-CB2844B8C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220" y="1407234"/>
            <a:ext cx="3270362" cy="313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424516-E110-87A7-DF5C-30E295FCF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682" y="1322053"/>
            <a:ext cx="3379148" cy="3137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57610E-F9D4-3D1D-488E-3E903AA77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757" y="4743320"/>
            <a:ext cx="3171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6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60DA8-8945-ED0B-61A5-5E0584FA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6" y="1325827"/>
            <a:ext cx="5648325" cy="3524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C01E4-2352-5186-604C-CF83D9A8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703" y="1325827"/>
            <a:ext cx="493735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336743" y="28920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F39341-CB7D-AC77-01E6-A2099B7E2DE4}"/>
              </a:ext>
            </a:extLst>
          </p:cNvPr>
          <p:cNvSpPr txBox="1"/>
          <p:nvPr/>
        </p:nvSpPr>
        <p:spPr>
          <a:xfrm>
            <a:off x="2339333" y="878088"/>
            <a:ext cx="87348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242021"/>
                </a:solidFill>
                <a:effectLst/>
                <a:latin typeface="Arial-BoldMT"/>
              </a:rPr>
              <a:t>Tìm hiểu những hoạt động ở trường học qua hình ảnh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2085F-E410-B1E9-6363-3C164FF7D61D}"/>
              </a:ext>
            </a:extLst>
          </p:cNvPr>
          <p:cNvSpPr txBox="1"/>
          <p:nvPr/>
        </p:nvSpPr>
        <p:spPr>
          <a:xfrm>
            <a:off x="1049047" y="2026893"/>
            <a:ext cx="25805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Có những hoạt động nào trong các hình ảnh dưới đây?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mô tả về một hoạt động diễn ra ở trường học mà em yêu thích.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FD1D69-34A0-648D-76B1-02BE676DC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248" y="1332269"/>
            <a:ext cx="7655399" cy="53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7E249-B979-23D8-A49D-A92250C3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67" y="301663"/>
            <a:ext cx="9274866" cy="61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172C1B-5DCC-2F65-0631-448C546B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28" y="193606"/>
            <a:ext cx="8182744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E9187-0A39-A723-BFB2-29630812499F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4BFD1-C71F-7FE9-970F-BF01A005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555"/>
            <a:ext cx="7355725" cy="5786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32F130-229F-F8F1-A1D6-FEB75424F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486" y="2159990"/>
            <a:ext cx="4486032" cy="33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E9187-0A39-A723-BFB2-29630812499F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3F12F-1A53-84A2-BC98-228FC148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0" y="826790"/>
            <a:ext cx="9824182" cy="57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15FE3-AC98-7787-2086-1D31095F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97" y="218093"/>
            <a:ext cx="9777205" cy="64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7E2E8A-7FF9-2728-9FE5-138AB48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66" y="365125"/>
            <a:ext cx="8105569" cy="60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129</Words>
  <Application>Microsoft Office PowerPoint</Application>
  <PresentationFormat>Widescreen</PresentationFormat>
  <Paragraphs>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Arial-BoldItalicMT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21</cp:revision>
  <dcterms:created xsi:type="dcterms:W3CDTF">2024-07-21T15:58:24Z</dcterms:created>
  <dcterms:modified xsi:type="dcterms:W3CDTF">2024-07-26T03:22:56Z</dcterms:modified>
</cp:coreProperties>
</file>