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4.svg" ContentType="image/svg+xml"/>
  <Override PartName="/ppt/media/image21.svg" ContentType="image/svg+xml"/>
  <Override PartName="/ppt/media/image34.svg" ContentType="image/svg+xml"/>
  <Override PartName="/ppt/media/image48.svg" ContentType="image/svg+xml"/>
  <Override PartName="/ppt/media/image7.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 id="2147483720" r:id="rId8"/>
    <p:sldMasterId id="2147483732" r:id="rId9"/>
  </p:sldMasterIdLst>
  <p:notesMasterIdLst>
    <p:notesMasterId r:id="rId11"/>
  </p:notesMasterIdLst>
  <p:sldIdLst>
    <p:sldId id="307" r:id="rId10"/>
    <p:sldId id="257" r:id="rId12"/>
    <p:sldId id="258" r:id="rId13"/>
    <p:sldId id="260" r:id="rId14"/>
    <p:sldId id="263" r:id="rId15"/>
    <p:sldId id="264" r:id="rId16"/>
    <p:sldId id="288" r:id="rId17"/>
    <p:sldId id="278" r:id="rId18"/>
    <p:sldId id="289" r:id="rId19"/>
    <p:sldId id="270" r:id="rId20"/>
    <p:sldId id="280" r:id="rId21"/>
    <p:sldId id="290" r:id="rId22"/>
    <p:sldId id="282" r:id="rId23"/>
    <p:sldId id="283" r:id="rId24"/>
    <p:sldId id="301" r:id="rId25"/>
    <p:sldId id="284" r:id="rId26"/>
    <p:sldId id="302" r:id="rId27"/>
    <p:sldId id="291" r:id="rId28"/>
    <p:sldId id="285" r:id="rId29"/>
    <p:sldId id="297" r:id="rId30"/>
    <p:sldId id="303" r:id="rId31"/>
    <p:sldId id="304" r:id="rId32"/>
    <p:sldId id="292" r:id="rId33"/>
    <p:sldId id="298" r:id="rId34"/>
    <p:sldId id="293" r:id="rId35"/>
    <p:sldId id="294" r:id="rId36"/>
    <p:sldId id="300" r:id="rId37"/>
    <p:sldId id="269" r:id="rId38"/>
    <p:sldId id="286" r:id="rId39"/>
    <p:sldId id="287" r:id="rId40"/>
    <p:sldId id="305" r:id="rId41"/>
    <p:sldId id="266" r:id="rId42"/>
    <p:sldId id="306" r:id="rId43"/>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2102" autoAdjust="0"/>
  </p:normalViewPr>
  <p:slideViewPr>
    <p:cSldViewPr showGuides="1">
      <p:cViewPr varScale="1">
        <p:scale>
          <a:sx n="39" d="100"/>
          <a:sy n="39" d="100"/>
        </p:scale>
        <p:origin x="94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slide" Target="slides/slide33.xml"/><Relationship Id="rId42" Type="http://schemas.openxmlformats.org/officeDocument/2006/relationships/slide" Target="slides/slide32.xml"/><Relationship Id="rId41" Type="http://schemas.openxmlformats.org/officeDocument/2006/relationships/slide" Target="slides/slide31.xml"/><Relationship Id="rId40" Type="http://schemas.openxmlformats.org/officeDocument/2006/relationships/slide" Target="slides/slide30.xml"/><Relationship Id="rId4" Type="http://schemas.openxmlformats.org/officeDocument/2006/relationships/slideMaster" Target="slideMasters/slideMaster3.xml"/><Relationship Id="rId39" Type="http://schemas.openxmlformats.org/officeDocument/2006/relationships/slide" Target="slides/slide29.xml"/><Relationship Id="rId38" Type="http://schemas.openxmlformats.org/officeDocument/2006/relationships/slide" Target="slides/slide28.xml"/><Relationship Id="rId37" Type="http://schemas.openxmlformats.org/officeDocument/2006/relationships/slide" Target="slides/slide27.xml"/><Relationship Id="rId36" Type="http://schemas.openxmlformats.org/officeDocument/2006/relationships/slide" Target="slides/slide26.xml"/><Relationship Id="rId35" Type="http://schemas.openxmlformats.org/officeDocument/2006/relationships/slide" Target="slides/slide25.xml"/><Relationship Id="rId34" Type="http://schemas.openxmlformats.org/officeDocument/2006/relationships/slide" Target="slides/slide24.xml"/><Relationship Id="rId33" Type="http://schemas.openxmlformats.org/officeDocument/2006/relationships/slide" Target="slides/slide23.xml"/><Relationship Id="rId32" Type="http://schemas.openxmlformats.org/officeDocument/2006/relationships/slide" Target="slides/slide22.xml"/><Relationship Id="rId31" Type="http://schemas.openxmlformats.org/officeDocument/2006/relationships/slide" Target="slides/slide21.xml"/><Relationship Id="rId30" Type="http://schemas.openxmlformats.org/officeDocument/2006/relationships/slide" Target="slides/slide20.xml"/><Relationship Id="rId3" Type="http://schemas.openxmlformats.org/officeDocument/2006/relationships/slideMaster" Target="slideMasters/slideMaster2.xml"/><Relationship Id="rId29" Type="http://schemas.openxmlformats.org/officeDocument/2006/relationships/slide" Target="slides/slide19.xml"/><Relationship Id="rId28" Type="http://schemas.openxmlformats.org/officeDocument/2006/relationships/slide" Target="slides/slide18.xml"/><Relationship Id="rId27" Type="http://schemas.openxmlformats.org/officeDocument/2006/relationships/slide" Target="slides/slide17.xml"/><Relationship Id="rId26" Type="http://schemas.openxmlformats.org/officeDocument/2006/relationships/slide" Target="slides/slide16.xml"/><Relationship Id="rId25" Type="http://schemas.openxmlformats.org/officeDocument/2006/relationships/slide" Target="slides/slide15.xml"/><Relationship Id="rId24" Type="http://schemas.openxmlformats.org/officeDocument/2006/relationships/slide" Target="slides/slide14.xml"/><Relationship Id="rId23" Type="http://schemas.openxmlformats.org/officeDocument/2006/relationships/slide" Target="slides/slide13.xml"/><Relationship Id="rId22" Type="http://schemas.openxmlformats.org/officeDocument/2006/relationships/slide" Target="slides/slide12.xml"/><Relationship Id="rId21" Type="http://schemas.openxmlformats.org/officeDocument/2006/relationships/slide" Target="slides/slide11.xml"/><Relationship Id="rId20" Type="http://schemas.openxmlformats.org/officeDocument/2006/relationships/slide" Target="slides/slide10.xml"/><Relationship Id="rId2" Type="http://schemas.openxmlformats.org/officeDocument/2006/relationships/theme" Target="theme/theme1.xml"/><Relationship Id="rId19" Type="http://schemas.openxmlformats.org/officeDocument/2006/relationships/slide" Target="slides/slide9.xml"/><Relationship Id="rId18" Type="http://schemas.openxmlformats.org/officeDocument/2006/relationships/slide" Target="slides/slide8.xml"/><Relationship Id="rId17" Type="http://schemas.openxmlformats.org/officeDocument/2006/relationships/slide" Target="slides/slide7.xml"/><Relationship Id="rId16" Type="http://schemas.openxmlformats.org/officeDocument/2006/relationships/slide" Target="slides/slide6.xml"/><Relationship Id="rId15" Type="http://schemas.openxmlformats.org/officeDocument/2006/relationships/slide" Target="slides/slide5.xml"/><Relationship Id="rId14" Type="http://schemas.openxmlformats.org/officeDocument/2006/relationships/slide" Target="slides/slide4.xml"/><Relationship Id="rId13" Type="http://schemas.openxmlformats.org/officeDocument/2006/relationships/slide" Target="slides/slide3.xml"/><Relationship Id="rId12" Type="http://schemas.openxmlformats.org/officeDocument/2006/relationships/slide" Target="slides/slide2.xml"/><Relationship Id="rId11" Type="http://schemas.openxmlformats.org/officeDocument/2006/relationships/notesMaster" Target="notesMasters/notesMaster1.xml"/><Relationship Id="rId10" Type="http://schemas.openxmlformats.org/officeDocument/2006/relationships/slide" Target="slides/slid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E956D-7FA6-48A7-A624-477A4AC35366}"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907A31-263E-4FE7-AB71-993302FB7C38}"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215"/>
        <p:cNvGrpSpPr/>
        <p:nvPr/>
      </p:nvGrpSpPr>
      <p:grpSpPr>
        <a:xfrm>
          <a:off x="0" y="0"/>
          <a:ext cx="0" cy="0"/>
          <a:chOff x="0" y="0"/>
          <a:chExt cx="0" cy="0"/>
        </a:xfrm>
      </p:grpSpPr>
      <p:sp>
        <p:nvSpPr>
          <p:cNvPr id="3216" name="Google Shape;3216;ga98da3b58c_0_17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7" name="Google Shape;3217;ga98da3b58c_0_17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- 0972115126</a:t>
            </a:r>
            <a:endParaRPr lang="en-US" dirty="0"/>
          </a:p>
        </p:txBody>
      </p:sp>
      <p:sp>
        <p:nvSpPr>
          <p:cNvPr id="4" name="Slide Number Placeholder 3"/>
          <p:cNvSpPr>
            <a:spLocks noGrp="1"/>
          </p:cNvSpPr>
          <p:nvPr>
            <p:ph type="sldNum" sz="quarter" idx="5"/>
          </p:nvPr>
        </p:nvSpPr>
        <p:spPr/>
        <p:txBody>
          <a:bodyPr/>
          <a:lstStyle/>
          <a:p>
            <a:fld id="{04907A31-263E-4FE7-AB71-993302FB7C38}"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nl-NL"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Bài đọc “</a:t>
            </a:r>
            <a:r>
              <a:rPr lang="nl-NL"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Xin chào, Xa-ha-ra</a:t>
            </a:r>
            <a:r>
              <a:rPr lang="nl-NL"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miêu tả hoang mạc Xa-ha-ra nhiều cát, nắng và gió, là một địa điểm có thời tiết khắc nghiệt nhưng bình minh rất đẹp, thu hút nhiều người đến từ nơi khác nhau.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4907A31-263E-4FE7-AB71-993302FB7C38}"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- 0972115126</a:t>
            </a:r>
            <a:endParaRPr lang="en-US" dirty="0"/>
          </a:p>
          <a:p>
            <a:endParaRPr lang="en-US" dirty="0"/>
          </a:p>
        </p:txBody>
      </p:sp>
      <p:sp>
        <p:nvSpPr>
          <p:cNvPr id="4" name="Slide Number Placeholder 3"/>
          <p:cNvSpPr>
            <a:spLocks noGrp="1"/>
          </p:cNvSpPr>
          <p:nvPr>
            <p:ph type="sldNum" sz="quarter" idx="5"/>
          </p:nvPr>
        </p:nvSpPr>
        <p:spPr/>
        <p:txBody>
          <a:bodyPr/>
          <a:lstStyle/>
          <a:p>
            <a:fld id="{04907A31-263E-4FE7-AB71-993302FB7C38}"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907A31-263E-4FE7-AB71-993302FB7C38}"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6"/>
          </a:xfrm>
          <a:prstGeom prst="rect">
            <a:avLst/>
          </a:prstGeo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US"/>
          </a:p>
        </p:txBody>
      </p:sp>
      <p:sp>
        <p:nvSpPr>
          <p:cNvPr id="3" name="Content Placeholder 2"/>
          <p:cNvSpPr>
            <a:spLocks noGrp="1"/>
          </p:cNvSpPr>
          <p:nvPr>
            <p:ph idx="1"/>
          </p:nvPr>
        </p:nvSpPr>
        <p:spPr>
          <a:xfrm>
            <a:off x="457200" y="1600201"/>
            <a:ext cx="8229600" cy="4525964"/>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4"/>
            <a:ext cx="7772400" cy="1500188"/>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1"/>
            <a:ext cx="4038600" cy="45259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1"/>
            <a:ext cx="4038600" cy="45259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a:xfrm>
            <a:off x="3124200" y="6356351"/>
            <a:ext cx="2895600" cy="365126"/>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1" y="1535114"/>
            <a:ext cx="4040189"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1" y="2174876"/>
            <a:ext cx="4040189"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7" y="1535114"/>
            <a:ext cx="404177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7" y="2174876"/>
            <a:ext cx="404177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a:xfrm>
            <a:off x="3124200" y="6356351"/>
            <a:ext cx="2895600" cy="365126"/>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US"/>
          </a:p>
        </p:txBody>
      </p:sp>
      <p:sp>
        <p:nvSpPr>
          <p:cNvPr id="3" name="Date Placeholder 2"/>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a:xfrm>
            <a:off x="3124200" y="6356351"/>
            <a:ext cx="2895600" cy="365126"/>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a:xfrm>
            <a:off x="3124200" y="6356351"/>
            <a:ext cx="2895600" cy="365126"/>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1"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a:xfrm>
            <a:off x="3124200" y="6356351"/>
            <a:ext cx="2895600" cy="365126"/>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a:prstGeom prst="rect">
            <a:avLst/>
          </a:prstGeo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9" y="612776"/>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9" y="5367338"/>
            <a:ext cx="5486400"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a:xfrm>
            <a:off x="3124200" y="6356351"/>
            <a:ext cx="2895600" cy="365126"/>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457200" y="1600201"/>
            <a:ext cx="8229600" cy="4525964"/>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6"/>
          </a:xfrm>
          <a:prstGeom prst="rect">
            <a:avLst/>
          </a:prstGeo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9"/>
            <a:ext cx="6019800" cy="5851526"/>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6"/>
          </a:xfrm>
          <a:prstGeom prst="rect">
            <a:avLst/>
          </a:prstGeo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US"/>
          </a:p>
        </p:txBody>
      </p:sp>
      <p:sp>
        <p:nvSpPr>
          <p:cNvPr id="3" name="Content Placeholder 2"/>
          <p:cNvSpPr>
            <a:spLocks noGrp="1"/>
          </p:cNvSpPr>
          <p:nvPr>
            <p:ph idx="1"/>
          </p:nvPr>
        </p:nvSpPr>
        <p:spPr>
          <a:xfrm>
            <a:off x="457200" y="1600201"/>
            <a:ext cx="8229600" cy="4525964"/>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4"/>
            <a:ext cx="7772400" cy="1500188"/>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1"/>
            <a:ext cx="4038600" cy="45259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1"/>
            <a:ext cx="4038600" cy="45259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a:xfrm>
            <a:off x="3124200" y="6356351"/>
            <a:ext cx="2895600" cy="365126"/>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1" y="1535114"/>
            <a:ext cx="4040189"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1" y="2174876"/>
            <a:ext cx="4040189"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7" y="1535114"/>
            <a:ext cx="404177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7" y="2174876"/>
            <a:ext cx="404177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a:xfrm>
            <a:off x="3124200" y="6356351"/>
            <a:ext cx="2895600" cy="365126"/>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US"/>
          </a:p>
        </p:txBody>
      </p:sp>
      <p:sp>
        <p:nvSpPr>
          <p:cNvPr id="3" name="Date Placeholder 2"/>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a:xfrm>
            <a:off x="3124200" y="6356351"/>
            <a:ext cx="2895600" cy="365126"/>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a:xfrm>
            <a:off x="3124200" y="6356351"/>
            <a:ext cx="2895600" cy="365126"/>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1"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a:xfrm>
            <a:off x="3124200" y="6356351"/>
            <a:ext cx="2895600" cy="365126"/>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a:prstGeom prst="rect">
            <a:avLst/>
          </a:prstGeo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9" y="612776"/>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9" y="5367338"/>
            <a:ext cx="5486400"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a:xfrm>
            <a:off x="3124200" y="6356351"/>
            <a:ext cx="2895600" cy="365126"/>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457200" y="1600201"/>
            <a:ext cx="8229600" cy="4525964"/>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6"/>
          </a:xfrm>
          <a:prstGeom prst="rect">
            <a:avLst/>
          </a:prstGeo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9"/>
            <a:ext cx="6019800" cy="5851526"/>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6"/>
          </a:xfrm>
          <a:prstGeom prst="rect">
            <a:avLst/>
          </a:prstGeo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US"/>
          </a:p>
        </p:txBody>
      </p:sp>
      <p:sp>
        <p:nvSpPr>
          <p:cNvPr id="3" name="Content Placeholder 2"/>
          <p:cNvSpPr>
            <a:spLocks noGrp="1"/>
          </p:cNvSpPr>
          <p:nvPr>
            <p:ph idx="1"/>
          </p:nvPr>
        </p:nvSpPr>
        <p:spPr>
          <a:xfrm>
            <a:off x="457200" y="1600201"/>
            <a:ext cx="8229600" cy="4525964"/>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4"/>
            <a:ext cx="7772400" cy="1500188"/>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1"/>
            <a:ext cx="4038600" cy="45259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1"/>
            <a:ext cx="4038600" cy="45259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a:xfrm>
            <a:off x="3124200" y="6356351"/>
            <a:ext cx="2895600" cy="365126"/>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1" y="1535114"/>
            <a:ext cx="4040189"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1" y="2174876"/>
            <a:ext cx="4040189"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7" y="1535114"/>
            <a:ext cx="404177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7" y="2174876"/>
            <a:ext cx="404177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a:xfrm>
            <a:off x="3124200" y="6356351"/>
            <a:ext cx="2895600" cy="365126"/>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US"/>
          </a:p>
        </p:txBody>
      </p:sp>
      <p:sp>
        <p:nvSpPr>
          <p:cNvPr id="3" name="Date Placeholder 2"/>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a:xfrm>
            <a:off x="3124200" y="6356351"/>
            <a:ext cx="2895600" cy="365126"/>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a:xfrm>
            <a:off x="3124200" y="6356351"/>
            <a:ext cx="2895600" cy="365126"/>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1"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a:xfrm>
            <a:off x="3124200" y="6356351"/>
            <a:ext cx="2895600" cy="365126"/>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a:prstGeom prst="rect">
            <a:avLst/>
          </a:prstGeo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9" y="612776"/>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9" y="5367338"/>
            <a:ext cx="5486400"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a:xfrm>
            <a:off x="3124200" y="6356351"/>
            <a:ext cx="2895600" cy="365126"/>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457200" y="1600201"/>
            <a:ext cx="8229600" cy="4525964"/>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6"/>
          </a:xfrm>
          <a:prstGeom prst="rect">
            <a:avLst/>
          </a:prstGeo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9"/>
            <a:ext cx="6019800" cy="5851526"/>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6"/>
          </a:xfrm>
          <a:prstGeom prst="rect">
            <a:avLst/>
          </a:prstGeo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US"/>
          </a:p>
        </p:txBody>
      </p:sp>
      <p:sp>
        <p:nvSpPr>
          <p:cNvPr id="3" name="Content Placeholder 2"/>
          <p:cNvSpPr>
            <a:spLocks noGrp="1"/>
          </p:cNvSpPr>
          <p:nvPr>
            <p:ph idx="1"/>
          </p:nvPr>
        </p:nvSpPr>
        <p:spPr>
          <a:xfrm>
            <a:off x="457200" y="1600201"/>
            <a:ext cx="8229600" cy="4525964"/>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4"/>
            <a:ext cx="7772400" cy="1500188"/>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1"/>
            <a:ext cx="4038600" cy="45259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1"/>
            <a:ext cx="4038600" cy="45259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a:xfrm>
            <a:off x="3124200" y="6356351"/>
            <a:ext cx="2895600" cy="365126"/>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1" y="1535114"/>
            <a:ext cx="4040189"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1" y="2174876"/>
            <a:ext cx="4040189"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7" y="1535114"/>
            <a:ext cx="404177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7" y="2174876"/>
            <a:ext cx="404177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a:xfrm>
            <a:off x="3124200" y="6356351"/>
            <a:ext cx="2895600" cy="365126"/>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US"/>
          </a:p>
        </p:txBody>
      </p:sp>
      <p:sp>
        <p:nvSpPr>
          <p:cNvPr id="3" name="Date Placeholder 2"/>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a:xfrm>
            <a:off x="3124200" y="6356351"/>
            <a:ext cx="2895600" cy="365126"/>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a:xfrm>
            <a:off x="3124200" y="6356351"/>
            <a:ext cx="2895600" cy="365126"/>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1"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a:xfrm>
            <a:off x="3124200" y="6356351"/>
            <a:ext cx="2895600" cy="365126"/>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a:prstGeom prst="rect">
            <a:avLst/>
          </a:prstGeo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9" y="612776"/>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9" y="5367338"/>
            <a:ext cx="5486400"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a:xfrm>
            <a:off x="3124200" y="6356351"/>
            <a:ext cx="2895600" cy="365126"/>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457200" y="1600201"/>
            <a:ext cx="8229600" cy="4525964"/>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6"/>
          </a:xfrm>
          <a:prstGeom prst="rect">
            <a:avLst/>
          </a:prstGeo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9"/>
            <a:ext cx="6019800" cy="5851526"/>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6"/>
          </a:xfrm>
          <a:prstGeom prst="rect">
            <a:avLst/>
          </a:prstGeo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US"/>
          </a:p>
        </p:txBody>
      </p:sp>
      <p:sp>
        <p:nvSpPr>
          <p:cNvPr id="3" name="Content Placeholder 2"/>
          <p:cNvSpPr>
            <a:spLocks noGrp="1"/>
          </p:cNvSpPr>
          <p:nvPr>
            <p:ph idx="1"/>
          </p:nvPr>
        </p:nvSpPr>
        <p:spPr>
          <a:xfrm>
            <a:off x="457200" y="1600201"/>
            <a:ext cx="8229600" cy="4525964"/>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4"/>
            <a:ext cx="7772400" cy="1500188"/>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1"/>
            <a:ext cx="4038600" cy="45259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1"/>
            <a:ext cx="4038600" cy="45259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a:xfrm>
            <a:off x="3124200" y="6356351"/>
            <a:ext cx="2895600" cy="365126"/>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1" y="1535114"/>
            <a:ext cx="4040189"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1" y="2174876"/>
            <a:ext cx="4040189"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7" y="1535114"/>
            <a:ext cx="404177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7" y="2174876"/>
            <a:ext cx="404177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a:xfrm>
            <a:off x="3124200" y="6356351"/>
            <a:ext cx="2895600" cy="365126"/>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US"/>
          </a:p>
        </p:txBody>
      </p:sp>
      <p:sp>
        <p:nvSpPr>
          <p:cNvPr id="3" name="Date Placeholder 2"/>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a:xfrm>
            <a:off x="3124200" y="6356351"/>
            <a:ext cx="2895600" cy="365126"/>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a:xfrm>
            <a:off x="3124200" y="6356351"/>
            <a:ext cx="2895600" cy="365126"/>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1"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a:xfrm>
            <a:off x="3124200" y="6356351"/>
            <a:ext cx="2895600" cy="365126"/>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a:prstGeom prst="rect">
            <a:avLst/>
          </a:prstGeo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9" y="612776"/>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9" y="5367338"/>
            <a:ext cx="5486400"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a:xfrm>
            <a:off x="3124200" y="6356351"/>
            <a:ext cx="2895600" cy="365126"/>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457200" y="1600201"/>
            <a:ext cx="8229600" cy="4525964"/>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6"/>
          </a:xfrm>
          <a:prstGeom prst="rect">
            <a:avLst/>
          </a:prstGeo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9"/>
            <a:ext cx="6019800" cy="5851526"/>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6"/>
          </a:xfrm>
          <a:prstGeom prst="rect">
            <a:avLst/>
          </a:prstGeo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US"/>
          </a:p>
        </p:txBody>
      </p:sp>
      <p:sp>
        <p:nvSpPr>
          <p:cNvPr id="3" name="Content Placeholder 2"/>
          <p:cNvSpPr>
            <a:spLocks noGrp="1"/>
          </p:cNvSpPr>
          <p:nvPr>
            <p:ph idx="1"/>
          </p:nvPr>
        </p:nvSpPr>
        <p:spPr>
          <a:xfrm>
            <a:off x="457200" y="1600201"/>
            <a:ext cx="8229600" cy="4525964"/>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4"/>
            <a:ext cx="7772400" cy="1500188"/>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1"/>
            <a:ext cx="4038600" cy="45259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1"/>
            <a:ext cx="4038600" cy="45259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a:xfrm>
            <a:off x="3124200" y="6356351"/>
            <a:ext cx="2895600" cy="365126"/>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1" y="1535114"/>
            <a:ext cx="4040189"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1" y="2174876"/>
            <a:ext cx="4040189"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7" y="1535114"/>
            <a:ext cx="404177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7" y="2174876"/>
            <a:ext cx="404177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a:xfrm>
            <a:off x="3124200" y="6356351"/>
            <a:ext cx="2895600" cy="365126"/>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US"/>
          </a:p>
        </p:txBody>
      </p:sp>
      <p:sp>
        <p:nvSpPr>
          <p:cNvPr id="3" name="Date Placeholder 2"/>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a:xfrm>
            <a:off x="3124200" y="6356351"/>
            <a:ext cx="2895600" cy="365126"/>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a:xfrm>
            <a:off x="3124200" y="6356351"/>
            <a:ext cx="2895600" cy="365126"/>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1"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a:xfrm>
            <a:off x="3124200" y="6356351"/>
            <a:ext cx="2895600" cy="365126"/>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a:prstGeom prst="rect">
            <a:avLst/>
          </a:prstGeo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9" y="612776"/>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9" y="5367338"/>
            <a:ext cx="5486400"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a:xfrm>
            <a:off x="3124200" y="6356351"/>
            <a:ext cx="2895600" cy="365126"/>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457200" y="1600201"/>
            <a:ext cx="8229600" cy="4525964"/>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6"/>
          </a:xfrm>
          <a:prstGeom prst="rect">
            <a:avLst/>
          </a:prstGeo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9"/>
            <a:ext cx="6019800" cy="5851526"/>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2750"/>
            <a:ext cx="13716000" cy="3581400"/>
          </a:xfrm>
          <a:prstGeom prst="rect">
            <a:avLst/>
          </a:prstGeom>
        </p:spPr>
        <p:txBody>
          <a:bodyPr anchor="b"/>
          <a:lstStyle>
            <a:lvl1pPr algn="ctr">
              <a:defRPr sz="12000"/>
            </a:lvl1pPr>
          </a:lstStyle>
          <a:p>
            <a:r>
              <a:rPr lang="en-US"/>
              <a:t>Click to edit Master title style</a:t>
            </a:r>
            <a:endParaRPr lang="en-US"/>
          </a:p>
        </p:txBody>
      </p:sp>
      <p:sp>
        <p:nvSpPr>
          <p:cNvPr id="3" name="Subtitle 2"/>
          <p:cNvSpPr>
            <a:spLocks noGrp="1"/>
          </p:cNvSpPr>
          <p:nvPr>
            <p:ph type="subTitle" idx="1"/>
          </p:nvPr>
        </p:nvSpPr>
        <p:spPr>
          <a:xfrm>
            <a:off x="2286000" y="5403852"/>
            <a:ext cx="13716000" cy="2482850"/>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5"/>
            </a:lvl4pPr>
            <a:lvl5pPr marL="3657600" indent="0" algn="ctr">
              <a:buNone/>
              <a:defRPr sz="3205"/>
            </a:lvl5pPr>
            <a:lvl6pPr marL="4572000" indent="0" algn="ctr">
              <a:buNone/>
              <a:defRPr sz="3205"/>
            </a:lvl6pPr>
            <a:lvl7pPr marL="5486400" indent="0" algn="ctr">
              <a:buNone/>
              <a:defRPr sz="3205"/>
            </a:lvl7pPr>
            <a:lvl8pPr marL="6400800" indent="0" algn="ctr">
              <a:buNone/>
              <a:defRPr sz="3205"/>
            </a:lvl8pPr>
            <a:lvl9pPr marL="7315200" indent="0" algn="ctr">
              <a:buNone/>
              <a:defRPr sz="3205"/>
            </a:lvl9pPr>
          </a:lstStyle>
          <a:p>
            <a:r>
              <a:rPr lang="en-US"/>
              <a:t>Click to edit Master subtitle style</a:t>
            </a:r>
            <a:endParaRPr lang="en-US"/>
          </a:p>
        </p:txBody>
      </p:sp>
      <p:sp>
        <p:nvSpPr>
          <p:cNvPr id="4" name="Date Placeholder 3"/>
          <p:cNvSpPr>
            <a:spLocks noGrp="1"/>
          </p:cNvSpPr>
          <p:nvPr>
            <p:ph type="dt" sz="half" idx="10"/>
          </p:nvPr>
        </p:nvSpPr>
        <p:spPr>
          <a:xfrm>
            <a:off x="1257300" y="9534527"/>
            <a:ext cx="4114800" cy="549275"/>
          </a:xfrm>
          <a:prstGeom prst="rect">
            <a:avLst/>
          </a:prstGeom>
        </p:spPr>
        <p:txBody>
          <a:bodyPr/>
          <a:lstStyle/>
          <a:p>
            <a:fld id="{858E4EFA-8564-4BBA-B33A-0AE029A904D5}" type="datetimeFigureOut">
              <a:rPr lang="en-US" smtClean="0"/>
            </a:fld>
            <a:endParaRPr lang="en-US"/>
          </a:p>
        </p:txBody>
      </p:sp>
      <p:sp>
        <p:nvSpPr>
          <p:cNvPr id="5" name="Footer Placeholder 4"/>
          <p:cNvSpPr>
            <a:spLocks noGrp="1"/>
          </p:cNvSpPr>
          <p:nvPr>
            <p:ph type="ftr" sz="quarter" idx="11"/>
          </p:nvPr>
        </p:nvSpPr>
        <p:spPr>
          <a:xfrm>
            <a:off x="6057900" y="9534527"/>
            <a:ext cx="6172200" cy="549275"/>
          </a:xfrm>
          <a:prstGeom prst="rect">
            <a:avLst/>
          </a:prstGeom>
        </p:spPr>
        <p:txBody>
          <a:bodyPr/>
          <a:lstStyle/>
          <a:p>
            <a:endParaRPr lang="en-US"/>
          </a:p>
        </p:txBody>
      </p:sp>
      <p:sp>
        <p:nvSpPr>
          <p:cNvPr id="6" name="Slide Number Placeholder 5"/>
          <p:cNvSpPr>
            <a:spLocks noGrp="1"/>
          </p:cNvSpPr>
          <p:nvPr>
            <p:ph type="sldNum" sz="quarter" idx="12"/>
          </p:nvPr>
        </p:nvSpPr>
        <p:spPr>
          <a:xfrm>
            <a:off x="12915900" y="9534527"/>
            <a:ext cx="4114800" cy="549275"/>
          </a:xfrm>
          <a:prstGeom prst="rect">
            <a:avLst/>
          </a:prstGeom>
        </p:spPr>
        <p:txBody>
          <a:bodyPr/>
          <a:lstStyle/>
          <a:p>
            <a:fld id="{6C44E4BE-4E6A-400A-8D15-49AD800E386C}"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7300" y="549278"/>
            <a:ext cx="15773400" cy="1987550"/>
          </a:xfrm>
          <a:prstGeom prst="rect">
            <a:avLst/>
          </a:prstGeom>
        </p:spPr>
        <p:txBody>
          <a:bodyPr/>
          <a:lstStyle/>
          <a:p>
            <a:r>
              <a:rPr lang="en-US"/>
              <a:t>Click to edit Master title style</a:t>
            </a:r>
            <a:endParaRPr lang="en-US"/>
          </a:p>
        </p:txBody>
      </p:sp>
      <p:sp>
        <p:nvSpPr>
          <p:cNvPr id="3" name="Content Placeholder 2"/>
          <p:cNvSpPr>
            <a:spLocks noGrp="1"/>
          </p:cNvSpPr>
          <p:nvPr>
            <p:ph idx="1"/>
          </p:nvPr>
        </p:nvSpPr>
        <p:spPr>
          <a:xfrm>
            <a:off x="1257300" y="2740026"/>
            <a:ext cx="15773400" cy="6524624"/>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1257300" y="9534527"/>
            <a:ext cx="4114800" cy="549275"/>
          </a:xfrm>
          <a:prstGeom prst="rect">
            <a:avLst/>
          </a:prstGeom>
        </p:spPr>
        <p:txBody>
          <a:bodyPr/>
          <a:lstStyle/>
          <a:p>
            <a:fld id="{858E4EFA-8564-4BBA-B33A-0AE029A904D5}" type="datetimeFigureOut">
              <a:rPr lang="en-US" smtClean="0"/>
            </a:fld>
            <a:endParaRPr lang="en-US"/>
          </a:p>
        </p:txBody>
      </p:sp>
      <p:sp>
        <p:nvSpPr>
          <p:cNvPr id="5" name="Footer Placeholder 4"/>
          <p:cNvSpPr>
            <a:spLocks noGrp="1"/>
          </p:cNvSpPr>
          <p:nvPr>
            <p:ph type="ftr" sz="quarter" idx="11"/>
          </p:nvPr>
        </p:nvSpPr>
        <p:spPr>
          <a:xfrm>
            <a:off x="6057900" y="9534527"/>
            <a:ext cx="6172200" cy="549275"/>
          </a:xfrm>
          <a:prstGeom prst="rect">
            <a:avLst/>
          </a:prstGeom>
        </p:spPr>
        <p:txBody>
          <a:bodyPr/>
          <a:lstStyle/>
          <a:p>
            <a:endParaRPr lang="en-US"/>
          </a:p>
        </p:txBody>
      </p:sp>
      <p:sp>
        <p:nvSpPr>
          <p:cNvPr id="6" name="Slide Number Placeholder 5"/>
          <p:cNvSpPr>
            <a:spLocks noGrp="1"/>
          </p:cNvSpPr>
          <p:nvPr>
            <p:ph type="sldNum" sz="quarter" idx="12"/>
          </p:nvPr>
        </p:nvSpPr>
        <p:spPr>
          <a:xfrm>
            <a:off x="12915900" y="9534527"/>
            <a:ext cx="4114800" cy="549275"/>
          </a:xfrm>
          <a:prstGeom prst="rect">
            <a:avLst/>
          </a:prstGeom>
        </p:spPr>
        <p:txBody>
          <a:bodyPr/>
          <a:lstStyle/>
          <a:p>
            <a:fld id="{6C44E4BE-4E6A-400A-8D15-49AD800E386C}"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7" y="2565401"/>
            <a:ext cx="15773400" cy="4279901"/>
          </a:xfrm>
          <a:prstGeom prst="rect">
            <a:avLst/>
          </a:prstGeom>
        </p:spPr>
        <p:txBody>
          <a:bodyPr anchor="b"/>
          <a:lstStyle>
            <a:lvl1pPr>
              <a:defRPr sz="12000"/>
            </a:lvl1pPr>
          </a:lstStyle>
          <a:p>
            <a:r>
              <a:rPr lang="en-US"/>
              <a:t>Click to edit Master title style</a:t>
            </a:r>
            <a:endParaRPr lang="en-US"/>
          </a:p>
        </p:txBody>
      </p:sp>
      <p:sp>
        <p:nvSpPr>
          <p:cNvPr id="3" name="Text Placeholder 2"/>
          <p:cNvSpPr>
            <a:spLocks noGrp="1"/>
          </p:cNvSpPr>
          <p:nvPr>
            <p:ph type="body" idx="1"/>
          </p:nvPr>
        </p:nvSpPr>
        <p:spPr>
          <a:xfrm>
            <a:off x="1247777" y="6883401"/>
            <a:ext cx="15773400" cy="2251076"/>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5">
                <a:solidFill>
                  <a:schemeClr val="tx1">
                    <a:tint val="75000"/>
                  </a:schemeClr>
                </a:solidFill>
              </a:defRPr>
            </a:lvl4pPr>
            <a:lvl5pPr marL="3657600" indent="0">
              <a:buNone/>
              <a:defRPr sz="3205">
                <a:solidFill>
                  <a:schemeClr val="tx1">
                    <a:tint val="75000"/>
                  </a:schemeClr>
                </a:solidFill>
              </a:defRPr>
            </a:lvl5pPr>
            <a:lvl6pPr marL="4572000" indent="0">
              <a:buNone/>
              <a:defRPr sz="3205">
                <a:solidFill>
                  <a:schemeClr val="tx1">
                    <a:tint val="75000"/>
                  </a:schemeClr>
                </a:solidFill>
              </a:defRPr>
            </a:lvl6pPr>
            <a:lvl7pPr marL="5486400" indent="0">
              <a:buNone/>
              <a:defRPr sz="3205">
                <a:solidFill>
                  <a:schemeClr val="tx1">
                    <a:tint val="75000"/>
                  </a:schemeClr>
                </a:solidFill>
              </a:defRPr>
            </a:lvl7pPr>
            <a:lvl8pPr marL="6400800" indent="0">
              <a:buNone/>
              <a:defRPr sz="3205">
                <a:solidFill>
                  <a:schemeClr val="tx1">
                    <a:tint val="75000"/>
                  </a:schemeClr>
                </a:solidFill>
              </a:defRPr>
            </a:lvl8pPr>
            <a:lvl9pPr marL="7315200" indent="0">
              <a:buNone/>
              <a:defRPr sz="3205">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a:xfrm>
            <a:off x="1257300" y="9534527"/>
            <a:ext cx="4114800" cy="549275"/>
          </a:xfrm>
          <a:prstGeom prst="rect">
            <a:avLst/>
          </a:prstGeom>
        </p:spPr>
        <p:txBody>
          <a:bodyPr/>
          <a:lstStyle/>
          <a:p>
            <a:fld id="{858E4EFA-8564-4BBA-B33A-0AE029A904D5}" type="datetimeFigureOut">
              <a:rPr lang="en-US" smtClean="0"/>
            </a:fld>
            <a:endParaRPr lang="en-US"/>
          </a:p>
        </p:txBody>
      </p:sp>
      <p:sp>
        <p:nvSpPr>
          <p:cNvPr id="5" name="Footer Placeholder 4"/>
          <p:cNvSpPr>
            <a:spLocks noGrp="1"/>
          </p:cNvSpPr>
          <p:nvPr>
            <p:ph type="ftr" sz="quarter" idx="11"/>
          </p:nvPr>
        </p:nvSpPr>
        <p:spPr>
          <a:xfrm>
            <a:off x="6057900" y="9534527"/>
            <a:ext cx="6172200" cy="549275"/>
          </a:xfrm>
          <a:prstGeom prst="rect">
            <a:avLst/>
          </a:prstGeom>
        </p:spPr>
        <p:txBody>
          <a:bodyPr/>
          <a:lstStyle/>
          <a:p>
            <a:endParaRPr lang="en-US"/>
          </a:p>
        </p:txBody>
      </p:sp>
      <p:sp>
        <p:nvSpPr>
          <p:cNvPr id="6" name="Slide Number Placeholder 5"/>
          <p:cNvSpPr>
            <a:spLocks noGrp="1"/>
          </p:cNvSpPr>
          <p:nvPr>
            <p:ph type="sldNum" sz="quarter" idx="12"/>
          </p:nvPr>
        </p:nvSpPr>
        <p:spPr>
          <a:xfrm>
            <a:off x="12915900" y="9534527"/>
            <a:ext cx="4114800" cy="549275"/>
          </a:xfrm>
          <a:prstGeom prst="rect">
            <a:avLst/>
          </a:prstGeom>
        </p:spPr>
        <p:txBody>
          <a:bodyPr/>
          <a:lstStyle/>
          <a:p>
            <a:fld id="{6C44E4BE-4E6A-400A-8D15-49AD800E386C}"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57300" y="549278"/>
            <a:ext cx="15773400" cy="1987550"/>
          </a:xfrm>
          <a:prstGeom prst="rect">
            <a:avLst/>
          </a:prstGeom>
        </p:spPr>
        <p:txBody>
          <a:bodyPr/>
          <a:lstStyle/>
          <a:p>
            <a:r>
              <a:rPr lang="en-US"/>
              <a:t>Click to edit Master title style</a:t>
            </a:r>
            <a:endParaRPr lang="en-US"/>
          </a:p>
        </p:txBody>
      </p:sp>
      <p:sp>
        <p:nvSpPr>
          <p:cNvPr id="3" name="Content Placeholder 2"/>
          <p:cNvSpPr>
            <a:spLocks noGrp="1"/>
          </p:cNvSpPr>
          <p:nvPr>
            <p:ph sz="half" idx="1"/>
          </p:nvPr>
        </p:nvSpPr>
        <p:spPr>
          <a:xfrm>
            <a:off x="1257300" y="2740026"/>
            <a:ext cx="7734300" cy="6524624"/>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9296400" y="2740026"/>
            <a:ext cx="7734300" cy="6524624"/>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a:xfrm>
            <a:off x="1257300" y="9534527"/>
            <a:ext cx="4114800" cy="549275"/>
          </a:xfrm>
          <a:prstGeom prst="rect">
            <a:avLst/>
          </a:prstGeom>
        </p:spPr>
        <p:txBody>
          <a:bodyPr/>
          <a:lstStyle/>
          <a:p>
            <a:fld id="{858E4EFA-8564-4BBA-B33A-0AE029A904D5}" type="datetimeFigureOut">
              <a:rPr lang="en-US" smtClean="0"/>
            </a:fld>
            <a:endParaRPr lang="en-US"/>
          </a:p>
        </p:txBody>
      </p:sp>
      <p:sp>
        <p:nvSpPr>
          <p:cNvPr id="6" name="Footer Placeholder 5"/>
          <p:cNvSpPr>
            <a:spLocks noGrp="1"/>
          </p:cNvSpPr>
          <p:nvPr>
            <p:ph type="ftr" sz="quarter" idx="11"/>
          </p:nvPr>
        </p:nvSpPr>
        <p:spPr>
          <a:xfrm>
            <a:off x="6057900" y="9534527"/>
            <a:ext cx="6172200" cy="549275"/>
          </a:xfrm>
          <a:prstGeom prst="rect">
            <a:avLst/>
          </a:prstGeom>
        </p:spPr>
        <p:txBody>
          <a:bodyPr/>
          <a:lstStyle/>
          <a:p>
            <a:endParaRPr lang="en-US"/>
          </a:p>
        </p:txBody>
      </p:sp>
      <p:sp>
        <p:nvSpPr>
          <p:cNvPr id="7" name="Slide Number Placeholder 6"/>
          <p:cNvSpPr>
            <a:spLocks noGrp="1"/>
          </p:cNvSpPr>
          <p:nvPr>
            <p:ph type="sldNum" sz="quarter" idx="12"/>
          </p:nvPr>
        </p:nvSpPr>
        <p:spPr>
          <a:xfrm>
            <a:off x="12915900" y="9534527"/>
            <a:ext cx="4114800" cy="549275"/>
          </a:xfrm>
          <a:prstGeom prst="rect">
            <a:avLst/>
          </a:prstGeom>
        </p:spPr>
        <p:txBody>
          <a:bodyPr/>
          <a:lstStyle/>
          <a:p>
            <a:fld id="{6C44E4BE-4E6A-400A-8D15-49AD800E386C}"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60476" y="549278"/>
            <a:ext cx="15773400" cy="1987550"/>
          </a:xfrm>
          <a:prstGeom prst="rect">
            <a:avLst/>
          </a:prstGeom>
        </p:spPr>
        <p:txBody>
          <a:bodyPr/>
          <a:lstStyle/>
          <a:p>
            <a:r>
              <a:rPr lang="en-US"/>
              <a:t>Click to edit Master title style</a:t>
            </a:r>
            <a:endParaRPr lang="en-US"/>
          </a:p>
        </p:txBody>
      </p:sp>
      <p:sp>
        <p:nvSpPr>
          <p:cNvPr id="3" name="Text Placeholder 2"/>
          <p:cNvSpPr>
            <a:spLocks noGrp="1"/>
          </p:cNvSpPr>
          <p:nvPr>
            <p:ph type="body" idx="1"/>
          </p:nvPr>
        </p:nvSpPr>
        <p:spPr>
          <a:xfrm>
            <a:off x="1260477" y="2520951"/>
            <a:ext cx="7737474" cy="1238250"/>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5" b="1"/>
            </a:lvl4pPr>
            <a:lvl5pPr marL="3657600" indent="0">
              <a:buNone/>
              <a:defRPr sz="3205" b="1"/>
            </a:lvl5pPr>
            <a:lvl6pPr marL="4572000" indent="0">
              <a:buNone/>
              <a:defRPr sz="3205" b="1"/>
            </a:lvl6pPr>
            <a:lvl7pPr marL="5486400" indent="0">
              <a:buNone/>
              <a:defRPr sz="3205" b="1"/>
            </a:lvl7pPr>
            <a:lvl8pPr marL="6400800" indent="0">
              <a:buNone/>
              <a:defRPr sz="3205" b="1"/>
            </a:lvl8pPr>
            <a:lvl9pPr marL="7315200" indent="0">
              <a:buNone/>
              <a:defRPr sz="3205" b="1"/>
            </a:lvl9pPr>
          </a:lstStyle>
          <a:p>
            <a:pPr lvl="0"/>
            <a:r>
              <a:rPr lang="en-US"/>
              <a:t>Click to edit Master text styles</a:t>
            </a:r>
            <a:endParaRPr lang="en-US"/>
          </a:p>
        </p:txBody>
      </p:sp>
      <p:sp>
        <p:nvSpPr>
          <p:cNvPr id="4" name="Content Placeholder 3"/>
          <p:cNvSpPr>
            <a:spLocks noGrp="1"/>
          </p:cNvSpPr>
          <p:nvPr>
            <p:ph sz="half" idx="2"/>
          </p:nvPr>
        </p:nvSpPr>
        <p:spPr>
          <a:xfrm>
            <a:off x="1260477" y="3759200"/>
            <a:ext cx="7737474" cy="5524500"/>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9258300" y="2520951"/>
            <a:ext cx="7775576" cy="1238250"/>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5" b="1"/>
            </a:lvl4pPr>
            <a:lvl5pPr marL="3657600" indent="0">
              <a:buNone/>
              <a:defRPr sz="3205" b="1"/>
            </a:lvl5pPr>
            <a:lvl6pPr marL="4572000" indent="0">
              <a:buNone/>
              <a:defRPr sz="3205" b="1"/>
            </a:lvl6pPr>
            <a:lvl7pPr marL="5486400" indent="0">
              <a:buNone/>
              <a:defRPr sz="3205" b="1"/>
            </a:lvl7pPr>
            <a:lvl8pPr marL="6400800" indent="0">
              <a:buNone/>
              <a:defRPr sz="3205" b="1"/>
            </a:lvl8pPr>
            <a:lvl9pPr marL="7315200" indent="0">
              <a:buNone/>
              <a:defRPr sz="3205" b="1"/>
            </a:lvl9pPr>
          </a:lstStyle>
          <a:p>
            <a:pPr lvl="0"/>
            <a:r>
              <a:rPr lang="en-US"/>
              <a:t>Click to edit Master text styles</a:t>
            </a:r>
            <a:endParaRPr lang="en-US"/>
          </a:p>
        </p:txBody>
      </p:sp>
      <p:sp>
        <p:nvSpPr>
          <p:cNvPr id="6" name="Content Placeholder 5"/>
          <p:cNvSpPr>
            <a:spLocks noGrp="1"/>
          </p:cNvSpPr>
          <p:nvPr>
            <p:ph sz="quarter" idx="4"/>
          </p:nvPr>
        </p:nvSpPr>
        <p:spPr>
          <a:xfrm>
            <a:off x="9258300" y="3759200"/>
            <a:ext cx="7775576" cy="5524500"/>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a:xfrm>
            <a:off x="1257300" y="9534527"/>
            <a:ext cx="4114800" cy="549275"/>
          </a:xfrm>
          <a:prstGeom prst="rect">
            <a:avLst/>
          </a:prstGeom>
        </p:spPr>
        <p:txBody>
          <a:bodyPr/>
          <a:lstStyle/>
          <a:p>
            <a:fld id="{858E4EFA-8564-4BBA-B33A-0AE029A904D5}" type="datetimeFigureOut">
              <a:rPr lang="en-US" smtClean="0"/>
            </a:fld>
            <a:endParaRPr lang="en-US"/>
          </a:p>
        </p:txBody>
      </p:sp>
      <p:sp>
        <p:nvSpPr>
          <p:cNvPr id="8" name="Footer Placeholder 7"/>
          <p:cNvSpPr>
            <a:spLocks noGrp="1"/>
          </p:cNvSpPr>
          <p:nvPr>
            <p:ph type="ftr" sz="quarter" idx="11"/>
          </p:nvPr>
        </p:nvSpPr>
        <p:spPr>
          <a:xfrm>
            <a:off x="6057900" y="9534527"/>
            <a:ext cx="6172200" cy="549275"/>
          </a:xfrm>
          <a:prstGeom prst="rect">
            <a:avLst/>
          </a:prstGeom>
        </p:spPr>
        <p:txBody>
          <a:bodyPr/>
          <a:lstStyle/>
          <a:p>
            <a:endParaRPr lang="en-US"/>
          </a:p>
        </p:txBody>
      </p:sp>
      <p:sp>
        <p:nvSpPr>
          <p:cNvPr id="9" name="Slide Number Placeholder 8"/>
          <p:cNvSpPr>
            <a:spLocks noGrp="1"/>
          </p:cNvSpPr>
          <p:nvPr>
            <p:ph type="sldNum" sz="quarter" idx="12"/>
          </p:nvPr>
        </p:nvSpPr>
        <p:spPr>
          <a:xfrm>
            <a:off x="12915900" y="9534527"/>
            <a:ext cx="4114800" cy="549275"/>
          </a:xfrm>
          <a:prstGeom prst="rect">
            <a:avLst/>
          </a:prstGeom>
        </p:spPr>
        <p:txBody>
          <a:bodyPr/>
          <a:lstStyle/>
          <a:p>
            <a:fld id="{6C44E4BE-4E6A-400A-8D15-49AD800E386C}"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57300" y="549278"/>
            <a:ext cx="15773400" cy="1987550"/>
          </a:xfrm>
          <a:prstGeom prst="rect">
            <a:avLst/>
          </a:prstGeom>
        </p:spPr>
        <p:txBody>
          <a:bodyPr/>
          <a:lstStyle/>
          <a:p>
            <a:r>
              <a:rPr lang="en-US"/>
              <a:t>Click to edit Master title style</a:t>
            </a:r>
            <a:endParaRPr lang="en-US"/>
          </a:p>
        </p:txBody>
      </p:sp>
      <p:sp>
        <p:nvSpPr>
          <p:cNvPr id="3" name="Date Placeholder 2"/>
          <p:cNvSpPr>
            <a:spLocks noGrp="1"/>
          </p:cNvSpPr>
          <p:nvPr>
            <p:ph type="dt" sz="half" idx="10"/>
          </p:nvPr>
        </p:nvSpPr>
        <p:spPr>
          <a:xfrm>
            <a:off x="1257300" y="9534527"/>
            <a:ext cx="4114800" cy="549275"/>
          </a:xfrm>
          <a:prstGeom prst="rect">
            <a:avLst/>
          </a:prstGeom>
        </p:spPr>
        <p:txBody>
          <a:bodyPr/>
          <a:lstStyle/>
          <a:p>
            <a:fld id="{858E4EFA-8564-4BBA-B33A-0AE029A904D5}" type="datetimeFigureOut">
              <a:rPr lang="en-US" smtClean="0"/>
            </a:fld>
            <a:endParaRPr lang="en-US"/>
          </a:p>
        </p:txBody>
      </p:sp>
      <p:sp>
        <p:nvSpPr>
          <p:cNvPr id="4" name="Footer Placeholder 3"/>
          <p:cNvSpPr>
            <a:spLocks noGrp="1"/>
          </p:cNvSpPr>
          <p:nvPr>
            <p:ph type="ftr" sz="quarter" idx="11"/>
          </p:nvPr>
        </p:nvSpPr>
        <p:spPr>
          <a:xfrm>
            <a:off x="6057900" y="9534527"/>
            <a:ext cx="6172200" cy="549275"/>
          </a:xfrm>
          <a:prstGeom prst="rect">
            <a:avLst/>
          </a:prstGeom>
        </p:spPr>
        <p:txBody>
          <a:bodyPr/>
          <a:lstStyle/>
          <a:p>
            <a:endParaRPr lang="en-US"/>
          </a:p>
        </p:txBody>
      </p:sp>
      <p:sp>
        <p:nvSpPr>
          <p:cNvPr id="5" name="Slide Number Placeholder 4"/>
          <p:cNvSpPr>
            <a:spLocks noGrp="1"/>
          </p:cNvSpPr>
          <p:nvPr>
            <p:ph type="sldNum" sz="quarter" idx="12"/>
          </p:nvPr>
        </p:nvSpPr>
        <p:spPr>
          <a:xfrm>
            <a:off x="12915900" y="9534527"/>
            <a:ext cx="4114800" cy="549275"/>
          </a:xfrm>
          <a:prstGeom prst="rect">
            <a:avLst/>
          </a:prstGeom>
        </p:spPr>
        <p:txBody>
          <a:bodyPr/>
          <a:lstStyle/>
          <a:p>
            <a:fld id="{6C44E4BE-4E6A-400A-8D15-49AD800E386C}"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57300" y="9534527"/>
            <a:ext cx="4114800" cy="549275"/>
          </a:xfrm>
          <a:prstGeom prst="rect">
            <a:avLst/>
          </a:prstGeom>
        </p:spPr>
        <p:txBody>
          <a:bodyPr/>
          <a:lstStyle/>
          <a:p>
            <a:fld id="{858E4EFA-8564-4BBA-B33A-0AE029A904D5}" type="datetimeFigureOut">
              <a:rPr lang="en-US" smtClean="0"/>
            </a:fld>
            <a:endParaRPr lang="en-US"/>
          </a:p>
        </p:txBody>
      </p:sp>
      <p:sp>
        <p:nvSpPr>
          <p:cNvPr id="3" name="Footer Placeholder 2"/>
          <p:cNvSpPr>
            <a:spLocks noGrp="1"/>
          </p:cNvSpPr>
          <p:nvPr>
            <p:ph type="ftr" sz="quarter" idx="11"/>
          </p:nvPr>
        </p:nvSpPr>
        <p:spPr>
          <a:xfrm>
            <a:off x="6057900" y="9534527"/>
            <a:ext cx="6172200" cy="549275"/>
          </a:xfrm>
          <a:prstGeom prst="rect">
            <a:avLst/>
          </a:prstGeom>
        </p:spPr>
        <p:txBody>
          <a:bodyPr/>
          <a:lstStyle/>
          <a:p>
            <a:endParaRPr lang="en-US"/>
          </a:p>
        </p:txBody>
      </p:sp>
      <p:sp>
        <p:nvSpPr>
          <p:cNvPr id="4" name="Slide Number Placeholder 3"/>
          <p:cNvSpPr>
            <a:spLocks noGrp="1"/>
          </p:cNvSpPr>
          <p:nvPr>
            <p:ph type="sldNum" sz="quarter" idx="12"/>
          </p:nvPr>
        </p:nvSpPr>
        <p:spPr>
          <a:xfrm>
            <a:off x="12915900" y="9534527"/>
            <a:ext cx="4114800" cy="549275"/>
          </a:xfrm>
          <a:prstGeom prst="rect">
            <a:avLst/>
          </a:prstGeom>
        </p:spPr>
        <p:txBody>
          <a:bodyPr/>
          <a:lstStyle/>
          <a:p>
            <a:fld id="{6C44E4BE-4E6A-400A-8D15-49AD800E386C}"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60477" y="685800"/>
            <a:ext cx="5899151" cy="2400300"/>
          </a:xfrm>
          <a:prstGeom prst="rect">
            <a:avLst/>
          </a:prstGeom>
        </p:spPr>
        <p:txBody>
          <a:bodyPr anchor="b"/>
          <a:lstStyle>
            <a:lvl1pPr>
              <a:defRPr sz="6400"/>
            </a:lvl1pPr>
          </a:lstStyle>
          <a:p>
            <a:r>
              <a:rPr lang="en-US"/>
              <a:t>Click to edit Master title style</a:t>
            </a:r>
            <a:endParaRPr lang="en-US"/>
          </a:p>
        </p:txBody>
      </p:sp>
      <p:sp>
        <p:nvSpPr>
          <p:cNvPr id="3" name="Content Placeholder 2"/>
          <p:cNvSpPr>
            <a:spLocks noGrp="1"/>
          </p:cNvSpPr>
          <p:nvPr>
            <p:ph idx="1"/>
          </p:nvPr>
        </p:nvSpPr>
        <p:spPr>
          <a:xfrm>
            <a:off x="7775576" y="1482728"/>
            <a:ext cx="9258300" cy="7308851"/>
          </a:xfrm>
          <a:prstGeom prst="rect">
            <a:avLst/>
          </a:prstGeom>
        </p:spPr>
        <p:txBody>
          <a:bodyPr/>
          <a:lstStyle>
            <a:lvl1pPr>
              <a:defRPr sz="6400"/>
            </a:lvl1pPr>
            <a:lvl2pPr>
              <a:defRPr sz="5605"/>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1260477" y="3086100"/>
            <a:ext cx="5899151" cy="5718176"/>
          </a:xfrm>
          <a:prstGeom prst="rect">
            <a:avLst/>
          </a:prstGeom>
        </p:spPr>
        <p:txBody>
          <a:bodyPr/>
          <a:lstStyle>
            <a:lvl1pPr marL="0" indent="0">
              <a:buNone/>
              <a:defRPr sz="3205"/>
            </a:lvl1pPr>
            <a:lvl2pPr marL="914400" indent="0">
              <a:buNone/>
              <a:defRPr sz="2800"/>
            </a:lvl2pPr>
            <a:lvl3pPr marL="1828800" indent="0">
              <a:buNone/>
              <a:defRPr sz="2400"/>
            </a:lvl3pPr>
            <a:lvl4pPr marL="2743200" indent="0">
              <a:buNone/>
              <a:defRPr sz="2005"/>
            </a:lvl4pPr>
            <a:lvl5pPr marL="3657600" indent="0">
              <a:buNone/>
              <a:defRPr sz="2005"/>
            </a:lvl5pPr>
            <a:lvl6pPr marL="4572000" indent="0">
              <a:buNone/>
              <a:defRPr sz="2005"/>
            </a:lvl6pPr>
            <a:lvl7pPr marL="5486400" indent="0">
              <a:buNone/>
              <a:defRPr sz="2005"/>
            </a:lvl7pPr>
            <a:lvl8pPr marL="6400800" indent="0">
              <a:buNone/>
              <a:defRPr sz="2005"/>
            </a:lvl8pPr>
            <a:lvl9pPr marL="7315200" indent="0">
              <a:buNone/>
              <a:defRPr sz="2005"/>
            </a:lvl9pPr>
          </a:lstStyle>
          <a:p>
            <a:pPr lvl="0"/>
            <a:r>
              <a:rPr lang="en-US"/>
              <a:t>Click to edit Master text styles</a:t>
            </a:r>
            <a:endParaRPr lang="en-US"/>
          </a:p>
        </p:txBody>
      </p:sp>
      <p:sp>
        <p:nvSpPr>
          <p:cNvPr id="5" name="Date Placeholder 4"/>
          <p:cNvSpPr>
            <a:spLocks noGrp="1"/>
          </p:cNvSpPr>
          <p:nvPr>
            <p:ph type="dt" sz="half" idx="10"/>
          </p:nvPr>
        </p:nvSpPr>
        <p:spPr>
          <a:xfrm>
            <a:off x="1257300" y="9534527"/>
            <a:ext cx="4114800" cy="549275"/>
          </a:xfrm>
          <a:prstGeom prst="rect">
            <a:avLst/>
          </a:prstGeom>
        </p:spPr>
        <p:txBody>
          <a:bodyPr/>
          <a:lstStyle/>
          <a:p>
            <a:fld id="{858E4EFA-8564-4BBA-B33A-0AE029A904D5}" type="datetimeFigureOut">
              <a:rPr lang="en-US" smtClean="0"/>
            </a:fld>
            <a:endParaRPr lang="en-US"/>
          </a:p>
        </p:txBody>
      </p:sp>
      <p:sp>
        <p:nvSpPr>
          <p:cNvPr id="6" name="Footer Placeholder 5"/>
          <p:cNvSpPr>
            <a:spLocks noGrp="1"/>
          </p:cNvSpPr>
          <p:nvPr>
            <p:ph type="ftr" sz="quarter" idx="11"/>
          </p:nvPr>
        </p:nvSpPr>
        <p:spPr>
          <a:xfrm>
            <a:off x="6057900" y="9534527"/>
            <a:ext cx="6172200" cy="549275"/>
          </a:xfrm>
          <a:prstGeom prst="rect">
            <a:avLst/>
          </a:prstGeom>
        </p:spPr>
        <p:txBody>
          <a:bodyPr/>
          <a:lstStyle/>
          <a:p>
            <a:endParaRPr lang="en-US"/>
          </a:p>
        </p:txBody>
      </p:sp>
      <p:sp>
        <p:nvSpPr>
          <p:cNvPr id="7" name="Slide Number Placeholder 6"/>
          <p:cNvSpPr>
            <a:spLocks noGrp="1"/>
          </p:cNvSpPr>
          <p:nvPr>
            <p:ph type="sldNum" sz="quarter" idx="12"/>
          </p:nvPr>
        </p:nvSpPr>
        <p:spPr>
          <a:xfrm>
            <a:off x="12915900" y="9534527"/>
            <a:ext cx="4114800" cy="549275"/>
          </a:xfrm>
          <a:prstGeom prst="rect">
            <a:avLst/>
          </a:prstGeom>
        </p:spPr>
        <p:txBody>
          <a:bodyPr/>
          <a:lstStyle/>
          <a:p>
            <a:fld id="{6C44E4BE-4E6A-400A-8D15-49AD800E386C}"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60477" y="685800"/>
            <a:ext cx="5899151" cy="2400300"/>
          </a:xfrm>
          <a:prstGeom prst="rect">
            <a:avLst/>
          </a:prstGeom>
        </p:spPr>
        <p:txBody>
          <a:bodyPr anchor="b"/>
          <a:lstStyle>
            <a:lvl1pPr>
              <a:defRPr sz="6400"/>
            </a:lvl1pPr>
          </a:lstStyle>
          <a:p>
            <a:r>
              <a:rPr lang="en-US"/>
              <a:t>Click to edit Master title style</a:t>
            </a:r>
            <a:endParaRPr lang="en-US"/>
          </a:p>
        </p:txBody>
      </p:sp>
      <p:sp>
        <p:nvSpPr>
          <p:cNvPr id="3" name="Picture Placeholder 2"/>
          <p:cNvSpPr>
            <a:spLocks noGrp="1"/>
          </p:cNvSpPr>
          <p:nvPr>
            <p:ph type="pic" idx="1"/>
          </p:nvPr>
        </p:nvSpPr>
        <p:spPr>
          <a:xfrm>
            <a:off x="7775576" y="1482728"/>
            <a:ext cx="9258300" cy="7308851"/>
          </a:xfrm>
          <a:prstGeom prst="rect">
            <a:avLst/>
          </a:prstGeom>
        </p:spPr>
        <p:txBody>
          <a:bodyPr/>
          <a:lstStyle>
            <a:lvl1pPr marL="0" indent="0">
              <a:buNone/>
              <a:defRPr sz="6400"/>
            </a:lvl1pPr>
            <a:lvl2pPr marL="914400" indent="0">
              <a:buNone/>
              <a:defRPr sz="5605"/>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260477" y="3086100"/>
            <a:ext cx="5899151" cy="5718176"/>
          </a:xfrm>
          <a:prstGeom prst="rect">
            <a:avLst/>
          </a:prstGeom>
        </p:spPr>
        <p:txBody>
          <a:bodyPr/>
          <a:lstStyle>
            <a:lvl1pPr marL="0" indent="0">
              <a:buNone/>
              <a:defRPr sz="3205"/>
            </a:lvl1pPr>
            <a:lvl2pPr marL="914400" indent="0">
              <a:buNone/>
              <a:defRPr sz="2800"/>
            </a:lvl2pPr>
            <a:lvl3pPr marL="1828800" indent="0">
              <a:buNone/>
              <a:defRPr sz="2400"/>
            </a:lvl3pPr>
            <a:lvl4pPr marL="2743200" indent="0">
              <a:buNone/>
              <a:defRPr sz="2005"/>
            </a:lvl4pPr>
            <a:lvl5pPr marL="3657600" indent="0">
              <a:buNone/>
              <a:defRPr sz="2005"/>
            </a:lvl5pPr>
            <a:lvl6pPr marL="4572000" indent="0">
              <a:buNone/>
              <a:defRPr sz="2005"/>
            </a:lvl6pPr>
            <a:lvl7pPr marL="5486400" indent="0">
              <a:buNone/>
              <a:defRPr sz="2005"/>
            </a:lvl7pPr>
            <a:lvl8pPr marL="6400800" indent="0">
              <a:buNone/>
              <a:defRPr sz="2005"/>
            </a:lvl8pPr>
            <a:lvl9pPr marL="7315200" indent="0">
              <a:buNone/>
              <a:defRPr sz="2005"/>
            </a:lvl9pPr>
          </a:lstStyle>
          <a:p>
            <a:pPr lvl="0"/>
            <a:r>
              <a:rPr lang="en-US"/>
              <a:t>Click to edit Master text styles</a:t>
            </a:r>
            <a:endParaRPr lang="en-US"/>
          </a:p>
        </p:txBody>
      </p:sp>
      <p:sp>
        <p:nvSpPr>
          <p:cNvPr id="5" name="Date Placeholder 4"/>
          <p:cNvSpPr>
            <a:spLocks noGrp="1"/>
          </p:cNvSpPr>
          <p:nvPr>
            <p:ph type="dt" sz="half" idx="10"/>
          </p:nvPr>
        </p:nvSpPr>
        <p:spPr>
          <a:xfrm>
            <a:off x="1257300" y="9534527"/>
            <a:ext cx="4114800" cy="549275"/>
          </a:xfrm>
          <a:prstGeom prst="rect">
            <a:avLst/>
          </a:prstGeom>
        </p:spPr>
        <p:txBody>
          <a:bodyPr/>
          <a:lstStyle/>
          <a:p>
            <a:fld id="{858E4EFA-8564-4BBA-B33A-0AE029A904D5}" type="datetimeFigureOut">
              <a:rPr lang="en-US" smtClean="0"/>
            </a:fld>
            <a:endParaRPr lang="en-US"/>
          </a:p>
        </p:txBody>
      </p:sp>
      <p:sp>
        <p:nvSpPr>
          <p:cNvPr id="6" name="Footer Placeholder 5"/>
          <p:cNvSpPr>
            <a:spLocks noGrp="1"/>
          </p:cNvSpPr>
          <p:nvPr>
            <p:ph type="ftr" sz="quarter" idx="11"/>
          </p:nvPr>
        </p:nvSpPr>
        <p:spPr>
          <a:xfrm>
            <a:off x="6057900" y="9534527"/>
            <a:ext cx="6172200" cy="549275"/>
          </a:xfrm>
          <a:prstGeom prst="rect">
            <a:avLst/>
          </a:prstGeom>
        </p:spPr>
        <p:txBody>
          <a:bodyPr/>
          <a:lstStyle/>
          <a:p>
            <a:endParaRPr lang="en-US"/>
          </a:p>
        </p:txBody>
      </p:sp>
      <p:sp>
        <p:nvSpPr>
          <p:cNvPr id="7" name="Slide Number Placeholder 6"/>
          <p:cNvSpPr>
            <a:spLocks noGrp="1"/>
          </p:cNvSpPr>
          <p:nvPr>
            <p:ph type="sldNum" sz="quarter" idx="12"/>
          </p:nvPr>
        </p:nvSpPr>
        <p:spPr>
          <a:xfrm>
            <a:off x="12915900" y="9534527"/>
            <a:ext cx="4114800" cy="549275"/>
          </a:xfrm>
          <a:prstGeom prst="rect">
            <a:avLst/>
          </a:prstGeom>
        </p:spPr>
        <p:txBody>
          <a:bodyPr/>
          <a:lstStyle/>
          <a:p>
            <a:fld id="{6C44E4BE-4E6A-400A-8D15-49AD800E386C}"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57300" y="549278"/>
            <a:ext cx="15773400" cy="1987550"/>
          </a:xfrm>
          <a:prstGeom prst="rect">
            <a:avLst/>
          </a:prstGeo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1257300" y="2740026"/>
            <a:ext cx="15773400" cy="6524624"/>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1257300" y="9534527"/>
            <a:ext cx="4114800" cy="549275"/>
          </a:xfrm>
          <a:prstGeom prst="rect">
            <a:avLst/>
          </a:prstGeom>
        </p:spPr>
        <p:txBody>
          <a:bodyPr/>
          <a:lstStyle/>
          <a:p>
            <a:fld id="{858E4EFA-8564-4BBA-B33A-0AE029A904D5}" type="datetimeFigureOut">
              <a:rPr lang="en-US" smtClean="0"/>
            </a:fld>
            <a:endParaRPr lang="en-US"/>
          </a:p>
        </p:txBody>
      </p:sp>
      <p:sp>
        <p:nvSpPr>
          <p:cNvPr id="5" name="Footer Placeholder 4"/>
          <p:cNvSpPr>
            <a:spLocks noGrp="1"/>
          </p:cNvSpPr>
          <p:nvPr>
            <p:ph type="ftr" sz="quarter" idx="11"/>
          </p:nvPr>
        </p:nvSpPr>
        <p:spPr>
          <a:xfrm>
            <a:off x="6057900" y="9534527"/>
            <a:ext cx="6172200" cy="549275"/>
          </a:xfrm>
          <a:prstGeom prst="rect">
            <a:avLst/>
          </a:prstGeom>
        </p:spPr>
        <p:txBody>
          <a:bodyPr/>
          <a:lstStyle/>
          <a:p>
            <a:endParaRPr lang="en-US"/>
          </a:p>
        </p:txBody>
      </p:sp>
      <p:sp>
        <p:nvSpPr>
          <p:cNvPr id="6" name="Slide Number Placeholder 5"/>
          <p:cNvSpPr>
            <a:spLocks noGrp="1"/>
          </p:cNvSpPr>
          <p:nvPr>
            <p:ph type="sldNum" sz="quarter" idx="12"/>
          </p:nvPr>
        </p:nvSpPr>
        <p:spPr>
          <a:xfrm>
            <a:off x="12915900" y="9534527"/>
            <a:ext cx="4114800" cy="549275"/>
          </a:xfrm>
          <a:prstGeom prst="rect">
            <a:avLst/>
          </a:prstGeom>
        </p:spPr>
        <p:txBody>
          <a:bodyPr/>
          <a:lstStyle/>
          <a:p>
            <a:fld id="{6C44E4BE-4E6A-400A-8D15-49AD800E386C}"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2" y="549278"/>
            <a:ext cx="3943350" cy="8715374"/>
          </a:xfrm>
          <a:prstGeom prst="rect">
            <a:avLst/>
          </a:prstGeo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1257302" y="549278"/>
            <a:ext cx="11525250" cy="8715374"/>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1257300" y="9534527"/>
            <a:ext cx="4114800" cy="549275"/>
          </a:xfrm>
          <a:prstGeom prst="rect">
            <a:avLst/>
          </a:prstGeom>
        </p:spPr>
        <p:txBody>
          <a:bodyPr/>
          <a:lstStyle/>
          <a:p>
            <a:fld id="{858E4EFA-8564-4BBA-B33A-0AE029A904D5}" type="datetimeFigureOut">
              <a:rPr lang="en-US" smtClean="0"/>
            </a:fld>
            <a:endParaRPr lang="en-US"/>
          </a:p>
        </p:txBody>
      </p:sp>
      <p:sp>
        <p:nvSpPr>
          <p:cNvPr id="5" name="Footer Placeholder 4"/>
          <p:cNvSpPr>
            <a:spLocks noGrp="1"/>
          </p:cNvSpPr>
          <p:nvPr>
            <p:ph type="ftr" sz="quarter" idx="11"/>
          </p:nvPr>
        </p:nvSpPr>
        <p:spPr>
          <a:xfrm>
            <a:off x="6057900" y="9534527"/>
            <a:ext cx="6172200" cy="549275"/>
          </a:xfrm>
          <a:prstGeom prst="rect">
            <a:avLst/>
          </a:prstGeom>
        </p:spPr>
        <p:txBody>
          <a:bodyPr/>
          <a:lstStyle/>
          <a:p>
            <a:endParaRPr lang="en-US"/>
          </a:p>
        </p:txBody>
      </p:sp>
      <p:sp>
        <p:nvSpPr>
          <p:cNvPr id="6" name="Slide Number Placeholder 5"/>
          <p:cNvSpPr>
            <a:spLocks noGrp="1"/>
          </p:cNvSpPr>
          <p:nvPr>
            <p:ph type="sldNum" sz="quarter" idx="12"/>
          </p:nvPr>
        </p:nvSpPr>
        <p:spPr>
          <a:xfrm>
            <a:off x="12915900" y="9534527"/>
            <a:ext cx="4114800" cy="549275"/>
          </a:xfrm>
          <a:prstGeom prst="rect">
            <a:avLst/>
          </a:prstGeom>
        </p:spPr>
        <p:txBody>
          <a:bodyPr/>
          <a:lstStyle/>
          <a:p>
            <a:fld id="{6C44E4BE-4E6A-400A-8D15-49AD800E386C}"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only 2">
  <p:cSld name="Title only 2">
    <p:bg>
      <p:bgPr>
        <a:solidFill>
          <a:schemeClr val="lt2"/>
        </a:solidFill>
        <a:effectLst/>
      </p:bgPr>
    </p:bg>
    <p:spTree>
      <p:nvGrpSpPr>
        <p:cNvPr id="1" name="Shape 1628"/>
        <p:cNvGrpSpPr/>
        <p:nvPr/>
      </p:nvGrpSpPr>
      <p:grpSpPr>
        <a:xfrm>
          <a:off x="0" y="0"/>
          <a:ext cx="0" cy="0"/>
          <a:chOff x="0" y="0"/>
          <a:chExt cx="0" cy="0"/>
        </a:xfrm>
      </p:grpSpPr>
      <p:sp>
        <p:nvSpPr>
          <p:cNvPr id="1630" name="Google Shape;1630;p13"/>
          <p:cNvSpPr txBox="1">
            <a:spLocks noGrp="1"/>
          </p:cNvSpPr>
          <p:nvPr>
            <p:ph type="title"/>
          </p:nvPr>
        </p:nvSpPr>
        <p:spPr>
          <a:xfrm>
            <a:off x="4721676" y="1657350"/>
            <a:ext cx="8844600" cy="3621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12000"/>
            </a:lvl1pPr>
            <a:lvl2pPr lvl="1">
              <a:spcBef>
                <a:spcPts val="0"/>
              </a:spcBef>
              <a:spcAft>
                <a:spcPts val="0"/>
              </a:spcAft>
              <a:buSzPts val="2800"/>
              <a:buNone/>
              <a:defRPr>
                <a:latin typeface="Arial" panose="020B0604020202020204"/>
                <a:ea typeface="Arial" panose="020B0604020202020204"/>
                <a:cs typeface="Arial" panose="020B0604020202020204"/>
                <a:sym typeface="Arial" panose="020B0604020202020204"/>
              </a:defRPr>
            </a:lvl2pPr>
            <a:lvl3pPr lvl="2">
              <a:spcBef>
                <a:spcPts val="0"/>
              </a:spcBef>
              <a:spcAft>
                <a:spcPts val="0"/>
              </a:spcAft>
              <a:buSzPts val="2800"/>
              <a:buNone/>
              <a:defRPr>
                <a:latin typeface="Arial" panose="020B0604020202020204"/>
                <a:ea typeface="Arial" panose="020B0604020202020204"/>
                <a:cs typeface="Arial" panose="020B0604020202020204"/>
                <a:sym typeface="Arial" panose="020B0604020202020204"/>
              </a:defRPr>
            </a:lvl3pPr>
            <a:lvl4pPr lvl="3">
              <a:spcBef>
                <a:spcPts val="0"/>
              </a:spcBef>
              <a:spcAft>
                <a:spcPts val="0"/>
              </a:spcAft>
              <a:buSzPts val="2800"/>
              <a:buNone/>
              <a:defRPr>
                <a:latin typeface="Arial" panose="020B0604020202020204"/>
                <a:ea typeface="Arial" panose="020B0604020202020204"/>
                <a:cs typeface="Arial" panose="020B0604020202020204"/>
                <a:sym typeface="Arial" panose="020B0604020202020204"/>
              </a:defRPr>
            </a:lvl4pPr>
            <a:lvl5pPr lvl="4">
              <a:spcBef>
                <a:spcPts val="0"/>
              </a:spcBef>
              <a:spcAft>
                <a:spcPts val="0"/>
              </a:spcAft>
              <a:buSzPts val="2800"/>
              <a:buNone/>
              <a:defRPr>
                <a:latin typeface="Arial" panose="020B0604020202020204"/>
                <a:ea typeface="Arial" panose="020B0604020202020204"/>
                <a:cs typeface="Arial" panose="020B0604020202020204"/>
                <a:sym typeface="Arial" panose="020B0604020202020204"/>
              </a:defRPr>
            </a:lvl5pPr>
            <a:lvl6pPr lvl="5">
              <a:spcBef>
                <a:spcPts val="0"/>
              </a:spcBef>
              <a:spcAft>
                <a:spcPts val="0"/>
              </a:spcAft>
              <a:buSzPts val="2800"/>
              <a:buNone/>
              <a:defRPr>
                <a:latin typeface="Arial" panose="020B0604020202020204"/>
                <a:ea typeface="Arial" panose="020B0604020202020204"/>
                <a:cs typeface="Arial" panose="020B0604020202020204"/>
                <a:sym typeface="Arial" panose="020B0604020202020204"/>
              </a:defRPr>
            </a:lvl6pPr>
            <a:lvl7pPr lvl="6">
              <a:spcBef>
                <a:spcPts val="0"/>
              </a:spcBef>
              <a:spcAft>
                <a:spcPts val="0"/>
              </a:spcAft>
              <a:buSzPts val="2800"/>
              <a:buNone/>
              <a:defRPr>
                <a:latin typeface="Arial" panose="020B0604020202020204"/>
                <a:ea typeface="Arial" panose="020B0604020202020204"/>
                <a:cs typeface="Arial" panose="020B0604020202020204"/>
                <a:sym typeface="Arial" panose="020B0604020202020204"/>
              </a:defRPr>
            </a:lvl7pPr>
            <a:lvl8pPr lvl="7">
              <a:spcBef>
                <a:spcPts val="0"/>
              </a:spcBef>
              <a:spcAft>
                <a:spcPts val="0"/>
              </a:spcAft>
              <a:buSzPts val="2800"/>
              <a:buNone/>
              <a:defRPr>
                <a:latin typeface="Arial" panose="020B0604020202020204"/>
                <a:ea typeface="Arial" panose="020B0604020202020204"/>
                <a:cs typeface="Arial" panose="020B0604020202020204"/>
                <a:sym typeface="Arial" panose="020B0604020202020204"/>
              </a:defRPr>
            </a:lvl8pPr>
            <a:lvl9pPr lvl="8">
              <a:spcBef>
                <a:spcPts val="0"/>
              </a:spcBef>
              <a:spcAft>
                <a:spcPts val="0"/>
              </a:spcAft>
              <a:buSzPts val="2800"/>
              <a:buNone/>
              <a:defRPr>
                <a:latin typeface="Arial" panose="020B0604020202020204"/>
                <a:ea typeface="Arial" panose="020B0604020202020204"/>
                <a:cs typeface="Arial" panose="020B0604020202020204"/>
                <a:sym typeface="Arial" panose="020B0604020202020204"/>
              </a:defRPr>
            </a:lvl9pPr>
          </a:lstStyle>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6096000" y="663056"/>
            <a:ext cx="6553200" cy="4626156"/>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162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5932059" y="5703176"/>
            <a:ext cx="6767946" cy="647784"/>
          </a:xfrm>
          <a:prstGeom prst="rect">
            <a:avLst/>
          </a:prstGeom>
        </p:spPr>
        <p:txBody>
          <a:bodyPr vert="horz" lIns="0" tIns="40504" rIns="0" bIns="40504" anchor="ctr"/>
          <a:lstStyle>
            <a:lvl1pPr marL="0" indent="0" algn="ctr">
              <a:lnSpc>
                <a:spcPct val="100000"/>
              </a:lnSpc>
              <a:spcBef>
                <a:spcPts val="0"/>
              </a:spcBef>
              <a:buNone/>
              <a:defRPr sz="6300" b="1">
                <a:solidFill>
                  <a:schemeClr val="bg1"/>
                </a:solidFill>
                <a:latin typeface="Lato Hairline"/>
                <a:cs typeface="Lato Hairline"/>
              </a:defRPr>
            </a:lvl1pPr>
          </a:lstStyle>
          <a:p>
            <a:pPr lvl="0"/>
            <a:r>
              <a:rPr lang="es-ES_tradnl" dirty="0"/>
              <a:t>TITLE HERE</a:t>
            </a:r>
            <a:endParaRPr lang="es-ES_tradnl" dirty="0"/>
          </a:p>
        </p:txBody>
      </p:sp>
      <p:sp>
        <p:nvSpPr>
          <p:cNvPr id="9" name="Text Placeholder 7"/>
          <p:cNvSpPr>
            <a:spLocks noGrp="1"/>
          </p:cNvSpPr>
          <p:nvPr>
            <p:ph type="body" sz="quarter" idx="11" hasCustomPrompt="1"/>
          </p:nvPr>
        </p:nvSpPr>
        <p:spPr>
          <a:xfrm>
            <a:off x="5932059" y="6579026"/>
            <a:ext cx="6767946" cy="342737"/>
          </a:xfrm>
          <a:prstGeom prst="rect">
            <a:avLst/>
          </a:prstGeom>
        </p:spPr>
        <p:txBody>
          <a:bodyPr vert="horz" lIns="0" tIns="40504" rIns="0" bIns="40504" anchor="ctr"/>
          <a:lstStyle>
            <a:lvl1pPr marL="0" indent="0" algn="ctr">
              <a:lnSpc>
                <a:spcPct val="100000"/>
              </a:lnSpc>
              <a:spcBef>
                <a:spcPts val="0"/>
              </a:spcBef>
              <a:spcAft>
                <a:spcPts val="0"/>
              </a:spcAft>
              <a:buNone/>
              <a:defRPr sz="270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5962751" y="7228002"/>
            <a:ext cx="6732059" cy="2305704"/>
          </a:xfrm>
          <a:prstGeom prst="rect">
            <a:avLst/>
          </a:prstGeom>
        </p:spPr>
        <p:txBody>
          <a:bodyPr vert="horz" lIns="0" tIns="0" rIns="0" bIns="0"/>
          <a:lstStyle>
            <a:lvl1pPr marL="0" indent="0" algn="ctr">
              <a:lnSpc>
                <a:spcPct val="130000"/>
              </a:lnSpc>
              <a:buNone/>
              <a:defRPr sz="216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4.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2" Type="http://schemas.openxmlformats.org/officeDocument/2006/relationships/theme" Target="../theme/theme5.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2" Type="http://schemas.openxmlformats.org/officeDocument/2006/relationships/theme" Target="../theme/theme6.xml"/><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5.xml"/><Relationship Id="rId8" Type="http://schemas.openxmlformats.org/officeDocument/2006/relationships/slideLayout" Target="../slideLayouts/slideLayout74.xml"/><Relationship Id="rId7" Type="http://schemas.openxmlformats.org/officeDocument/2006/relationships/slideLayout" Target="../slideLayouts/slideLayout73.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3" Type="http://schemas.openxmlformats.org/officeDocument/2006/relationships/slideLayout" Target="../slideLayouts/slideLayout69.xml"/><Relationship Id="rId2" Type="http://schemas.openxmlformats.org/officeDocument/2006/relationships/slideLayout" Target="../slideLayouts/slideLayout68.xml"/><Relationship Id="rId12" Type="http://schemas.openxmlformats.org/officeDocument/2006/relationships/theme" Target="../theme/theme7.xml"/><Relationship Id="rId11" Type="http://schemas.openxmlformats.org/officeDocument/2006/relationships/slideLayout" Target="../slideLayouts/slideLayout77.xml"/><Relationship Id="rId10" Type="http://schemas.openxmlformats.org/officeDocument/2006/relationships/slideLayout" Target="../slideLayouts/slideLayout76.xml"/><Relationship Id="rId1"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86.xml"/><Relationship Id="rId8" Type="http://schemas.openxmlformats.org/officeDocument/2006/relationships/slideLayout" Target="../slideLayouts/slideLayout85.xml"/><Relationship Id="rId7" Type="http://schemas.openxmlformats.org/officeDocument/2006/relationships/slideLayout" Target="../slideLayouts/slideLayout84.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3" Type="http://schemas.openxmlformats.org/officeDocument/2006/relationships/slideLayout" Target="../slideLayouts/slideLayout80.xml"/><Relationship Id="rId2" Type="http://schemas.openxmlformats.org/officeDocument/2006/relationships/slideLayout" Target="../slideLayouts/slideLayout79.xml"/><Relationship Id="rId14" Type="http://schemas.openxmlformats.org/officeDocument/2006/relationships/theme" Target="../theme/theme8.xml"/><Relationship Id="rId13" Type="http://schemas.openxmlformats.org/officeDocument/2006/relationships/slideLayout" Target="../slideLayouts/slideLayout90.xml"/><Relationship Id="rId12" Type="http://schemas.openxmlformats.org/officeDocument/2006/relationships/slideLayout" Target="../slideLayouts/slideLayout89.xml"/><Relationship Id="rId11" Type="http://schemas.openxmlformats.org/officeDocument/2006/relationships/slideLayout" Target="../slideLayouts/slideLayout88.xml"/><Relationship Id="rId10" Type="http://schemas.openxmlformats.org/officeDocument/2006/relationships/slideLayout" Target="../slideLayouts/slideLayout87.xml"/><Relationship Id="rId1"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pic>
        <p:nvPicPr>
          <p:cNvPr id="8" name="Picture 7" descr="A round pink label with white text and a black background&#10;&#10;Description automatically generated"/>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819400" y="114300"/>
            <a:ext cx="2304753" cy="2304753"/>
          </a:xfrm>
          <a:prstGeom prst="rect">
            <a:avLst/>
          </a:prstGeom>
        </p:spPr>
      </p:pic>
      <p:pic>
        <p:nvPicPr>
          <p:cNvPr id="9" name="Picture 8" descr="A round pink label with white text and a black background&#10;&#10;Description automatically generated"/>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467600" y="-5905500"/>
            <a:ext cx="2304753" cy="2304753"/>
          </a:xfrm>
          <a:prstGeom prst="rect">
            <a:avLst/>
          </a:prstGeom>
        </p:spPr>
      </p:pic>
      <p:pic>
        <p:nvPicPr>
          <p:cNvPr id="10" name="Picture 9" descr="A round pink label with white text and a black background&#10;&#10;Description automatically generated"/>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924800" y="13601700"/>
            <a:ext cx="2304753" cy="23047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1E0D7"/>
        </a:solidFill>
        <a:effectLst/>
      </p:bgPr>
    </p:bg>
    <p:spTree>
      <p:nvGrpSpPr>
        <p:cNvPr id="1" name=""/>
        <p:cNvGrpSpPr/>
        <p:nvPr/>
      </p:nvGrpSpPr>
      <p:grpSpPr>
        <a:xfrm>
          <a:off x="0" y="0"/>
          <a:ext cx="0" cy="0"/>
          <a:chOff x="0" y="0"/>
          <a:chExt cx="0" cy="0"/>
        </a:xfrm>
      </p:grpSpPr>
      <p:pic>
        <p:nvPicPr>
          <p:cNvPr id="17" name="Picture 16" descr="A round pink label with white text and a black background&#10;&#10;Description automatically generated"/>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924800" y="13601700"/>
            <a:ext cx="2304753" cy="2304753"/>
          </a:xfrm>
          <a:prstGeom prst="rect">
            <a:avLst/>
          </a:prstGeom>
        </p:spPr>
      </p:pic>
      <p:pic>
        <p:nvPicPr>
          <p:cNvPr id="18" name="Picture 17" descr="A round pink label with white text and a black background&#10;&#10;Description automatically generated"/>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8382000" y="-3771900"/>
            <a:ext cx="2304753" cy="2304753"/>
          </a:xfrm>
          <a:prstGeom prst="rect">
            <a:avLst/>
          </a:prstGeom>
        </p:spPr>
      </p:pic>
      <p:pic>
        <p:nvPicPr>
          <p:cNvPr id="19" name="Picture 18" descr="A round pink label with white text and a black background&#10;&#10;Description automatically generated"/>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124200" y="-16329"/>
            <a:ext cx="2304753" cy="230475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1E0D7"/>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E1E0D7"/>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E1E0D7"/>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E1E0D7"/>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E1E0D7"/>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ct val="401000"/>
        </a:spcBef>
        <a:buFont typeface="Arial" panose="020B0604020202020204" pitchFamily="34" charset="0"/>
        <a:buChar char="•"/>
        <a:defRPr sz="5605" kern="1200">
          <a:solidFill>
            <a:schemeClr val="tx1"/>
          </a:solidFill>
          <a:latin typeface="+mn-lt"/>
          <a:ea typeface="+mn-ea"/>
          <a:cs typeface="+mn-cs"/>
        </a:defRPr>
      </a:lvl1pPr>
      <a:lvl2pPr marL="1371600" indent="-457200" algn="l" defTabSz="1828800" rtl="0" eaLnBrk="1" latinLnBrk="0" hangingPunct="1">
        <a:lnSpc>
          <a:spcPct val="90000"/>
        </a:lnSpc>
        <a:spcBef>
          <a:spcPct val="200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ct val="200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ct val="200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ct val="200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ct val="200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ct val="200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ct val="200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ct val="200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9.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51.xml"/><Relationship Id="rId3" Type="http://schemas.openxmlformats.org/officeDocument/2006/relationships/image" Target="../media/image28.png"/><Relationship Id="rId2" Type="http://schemas.openxmlformats.org/officeDocument/2006/relationships/image" Target="../media/image14.svg"/><Relationship Id="rId1" Type="http://schemas.openxmlformats.org/officeDocument/2006/relationships/image" Target="../media/image27.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62.xml"/><Relationship Id="rId4" Type="http://schemas.openxmlformats.org/officeDocument/2006/relationships/image" Target="../media/image29.jpeg"/><Relationship Id="rId3" Type="http://schemas.openxmlformats.org/officeDocument/2006/relationships/image" Target="../media/image28.png"/><Relationship Id="rId2" Type="http://schemas.openxmlformats.org/officeDocument/2006/relationships/image" Target="../media/image14.svg"/><Relationship Id="rId1" Type="http://schemas.openxmlformats.org/officeDocument/2006/relationships/image" Target="../media/image27.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62.xml"/><Relationship Id="rId4" Type="http://schemas.openxmlformats.org/officeDocument/2006/relationships/image" Target="../media/image30.jpeg"/><Relationship Id="rId3" Type="http://schemas.openxmlformats.org/officeDocument/2006/relationships/image" Target="../media/image28.png"/><Relationship Id="rId2" Type="http://schemas.openxmlformats.org/officeDocument/2006/relationships/image" Target="../media/image14.svg"/><Relationship Id="rId1" Type="http://schemas.openxmlformats.org/officeDocument/2006/relationships/image" Target="../media/image27.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73.xml"/><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image" Target="../media/image14.svg"/><Relationship Id="rId1"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3.xml"/><Relationship Id="rId2" Type="http://schemas.openxmlformats.org/officeDocument/2006/relationships/image" Target="../media/image14.svg"/><Relationship Id="rId1" Type="http://schemas.openxmlformats.org/officeDocument/2006/relationships/image" Target="../media/image27.pn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14.svg"/><Relationship Id="rId3" Type="http://schemas.openxmlformats.org/officeDocument/2006/relationships/image" Target="../media/image27.png"/><Relationship Id="rId2" Type="http://schemas.openxmlformats.org/officeDocument/2006/relationships/image" Target="../media/image34.svg"/><Relationship Id="rId1" Type="http://schemas.openxmlformats.org/officeDocument/2006/relationships/image" Target="../media/image33.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73.xml"/><Relationship Id="rId3" Type="http://schemas.openxmlformats.org/officeDocument/2006/relationships/image" Target="../media/image8.png"/><Relationship Id="rId2" Type="http://schemas.openxmlformats.org/officeDocument/2006/relationships/image" Target="../media/image14.svg"/><Relationship Id="rId1" Type="http://schemas.openxmlformats.org/officeDocument/2006/relationships/image" Target="../media/image27.pn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14.svg"/><Relationship Id="rId3" Type="http://schemas.openxmlformats.org/officeDocument/2006/relationships/image" Target="../media/image27.png"/><Relationship Id="rId2" Type="http://schemas.openxmlformats.org/officeDocument/2006/relationships/image" Target="../media/image34.svg"/><Relationship Id="rId1" Type="http://schemas.openxmlformats.org/officeDocument/2006/relationships/image" Target="../media/image33.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3.xml"/><Relationship Id="rId3" Type="http://schemas.openxmlformats.org/officeDocument/2006/relationships/image" Target="../media/image35.png"/><Relationship Id="rId2" Type="http://schemas.openxmlformats.org/officeDocument/2006/relationships/image" Target="../media/image14.svg"/><Relationship Id="rId1" Type="http://schemas.openxmlformats.org/officeDocument/2006/relationships/image" Target="../media/image27.png"/></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73.xml"/><Relationship Id="rId5" Type="http://schemas.openxmlformats.org/officeDocument/2006/relationships/image" Target="../media/image38.png"/><Relationship Id="rId4" Type="http://schemas.openxmlformats.org/officeDocument/2006/relationships/image" Target="../media/image37.png"/><Relationship Id="rId3" Type="http://schemas.openxmlformats.org/officeDocument/2006/relationships/image" Target="../media/image36.png"/><Relationship Id="rId2" Type="http://schemas.openxmlformats.org/officeDocument/2006/relationships/image" Target="../media/image14.svg"/><Relationship Id="rId1" Type="http://schemas.openxmlformats.org/officeDocument/2006/relationships/image" Target="../media/image27.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73.xml"/><Relationship Id="rId3" Type="http://schemas.openxmlformats.org/officeDocument/2006/relationships/image" Target="../media/image39.png"/><Relationship Id="rId2" Type="http://schemas.openxmlformats.org/officeDocument/2006/relationships/image" Target="../media/image14.svg"/><Relationship Id="rId1" Type="http://schemas.openxmlformats.org/officeDocument/2006/relationships/image" Target="../media/image27.png"/></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14.svg"/><Relationship Id="rId3" Type="http://schemas.openxmlformats.org/officeDocument/2006/relationships/image" Target="../media/image27.png"/><Relationship Id="rId2" Type="http://schemas.openxmlformats.org/officeDocument/2006/relationships/image" Target="../media/image34.svg"/><Relationship Id="rId1" Type="http://schemas.openxmlformats.org/officeDocument/2006/relationships/image" Target="../media/image33.png"/></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14.svg"/><Relationship Id="rId3" Type="http://schemas.openxmlformats.org/officeDocument/2006/relationships/image" Target="../media/image27.png"/><Relationship Id="rId2" Type="http://schemas.openxmlformats.org/officeDocument/2006/relationships/image" Target="../media/image34.svg"/><Relationship Id="rId1" Type="http://schemas.openxmlformats.org/officeDocument/2006/relationships/image" Target="../media/image33.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73.xml"/><Relationship Id="rId3" Type="http://schemas.openxmlformats.org/officeDocument/2006/relationships/image" Target="../media/image8.png"/><Relationship Id="rId2" Type="http://schemas.openxmlformats.org/officeDocument/2006/relationships/image" Target="../media/image14.svg"/><Relationship Id="rId1"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3.xml"/><Relationship Id="rId2" Type="http://schemas.openxmlformats.org/officeDocument/2006/relationships/image" Target="../media/image14.svg"/><Relationship Id="rId1" Type="http://schemas.openxmlformats.org/officeDocument/2006/relationships/image" Target="../media/image27.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73.xml"/><Relationship Id="rId3" Type="http://schemas.openxmlformats.org/officeDocument/2006/relationships/image" Target="../media/image40.png"/><Relationship Id="rId2" Type="http://schemas.openxmlformats.org/officeDocument/2006/relationships/image" Target="../media/image14.svg"/><Relationship Id="rId1" Type="http://schemas.openxmlformats.org/officeDocument/2006/relationships/image" Target="../media/image27.png"/></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73.xml"/><Relationship Id="rId4" Type="http://schemas.openxmlformats.org/officeDocument/2006/relationships/image" Target="../media/image25.png"/><Relationship Id="rId3" Type="http://schemas.openxmlformats.org/officeDocument/2006/relationships/image" Target="../media/image41.png"/><Relationship Id="rId2" Type="http://schemas.openxmlformats.org/officeDocument/2006/relationships/image" Target="../media/image14.svg"/><Relationship Id="rId1" Type="http://schemas.openxmlformats.org/officeDocument/2006/relationships/image" Target="../media/image27.png"/></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14.svg"/><Relationship Id="rId3" Type="http://schemas.openxmlformats.org/officeDocument/2006/relationships/image" Target="../media/image27.png"/><Relationship Id="rId2" Type="http://schemas.openxmlformats.org/officeDocument/2006/relationships/image" Target="../media/image34.svg"/><Relationship Id="rId1" Type="http://schemas.openxmlformats.org/officeDocument/2006/relationships/image" Target="../media/image33.png"/></Relationships>
</file>

<file path=ppt/slides/_rels/slide28.xml.rels><?xml version="1.0" encoding="UTF-8" standalone="yes"?>
<Relationships xmlns="http://schemas.openxmlformats.org/package/2006/relationships"><Relationship Id="rId7" Type="http://schemas.openxmlformats.org/officeDocument/2006/relationships/slideLayout" Target="../slideLayouts/slideLayout73.xml"/><Relationship Id="rId6" Type="http://schemas.openxmlformats.org/officeDocument/2006/relationships/image" Target="../media/image25.png"/><Relationship Id="rId5" Type="http://schemas.openxmlformats.org/officeDocument/2006/relationships/image" Target="../media/image43.png"/><Relationship Id="rId4" Type="http://schemas.openxmlformats.org/officeDocument/2006/relationships/image" Target="../media/image21.svg"/><Relationship Id="rId3" Type="http://schemas.openxmlformats.org/officeDocument/2006/relationships/image" Target="../media/image42.png"/><Relationship Id="rId2" Type="http://schemas.openxmlformats.org/officeDocument/2006/relationships/image" Target="../media/image14.svg"/><Relationship Id="rId1" Type="http://schemas.openxmlformats.org/officeDocument/2006/relationships/image" Target="../media/image27.pn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73.xml"/><Relationship Id="rId3" Type="http://schemas.openxmlformats.org/officeDocument/2006/relationships/image" Target="../media/image44.png"/><Relationship Id="rId2" Type="http://schemas.openxmlformats.org/officeDocument/2006/relationships/image" Target="../media/image14.svg"/><Relationship Id="rId1" Type="http://schemas.openxmlformats.org/officeDocument/2006/relationships/image" Target="../media/image27.png"/></Relationships>
</file>

<file path=ppt/slides/_rels/slide3.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7.xml"/><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73.xml"/><Relationship Id="rId3" Type="http://schemas.openxmlformats.org/officeDocument/2006/relationships/image" Target="../media/image45.png"/><Relationship Id="rId2" Type="http://schemas.openxmlformats.org/officeDocument/2006/relationships/image" Target="../media/image14.svg"/><Relationship Id="rId1" Type="http://schemas.openxmlformats.org/officeDocument/2006/relationships/image" Target="../media/image27.pn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73.xml"/><Relationship Id="rId3" Type="http://schemas.openxmlformats.org/officeDocument/2006/relationships/image" Target="../media/image46.png"/><Relationship Id="rId2" Type="http://schemas.openxmlformats.org/officeDocument/2006/relationships/image" Target="../media/image14.svg"/><Relationship Id="rId1" Type="http://schemas.openxmlformats.org/officeDocument/2006/relationships/image" Target="../media/image27.png"/></Relationships>
</file>

<file path=ppt/slides/_rels/slide32.xml.rels><?xml version="1.0" encoding="UTF-8" standalone="yes"?>
<Relationships xmlns="http://schemas.openxmlformats.org/package/2006/relationships"><Relationship Id="rId6" Type="http://schemas.openxmlformats.org/officeDocument/2006/relationships/slideLayout" Target="../slideLayouts/slideLayout73.xml"/><Relationship Id="rId5" Type="http://schemas.openxmlformats.org/officeDocument/2006/relationships/image" Target="../media/image49.png"/><Relationship Id="rId4" Type="http://schemas.openxmlformats.org/officeDocument/2006/relationships/image" Target="../media/image48.svg"/><Relationship Id="rId3" Type="http://schemas.openxmlformats.org/officeDocument/2006/relationships/image" Target="../media/image47.png"/><Relationship Id="rId2" Type="http://schemas.openxmlformats.org/officeDocument/2006/relationships/image" Target="../media/image14.svg"/><Relationship Id="rId1"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0.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image" Target="../media/image19.png"/><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21.svg"/><Relationship Id="rId3" Type="http://schemas.openxmlformats.org/officeDocument/2006/relationships/image" Target="../media/image20.png"/><Relationship Id="rId2" Type="http://schemas.openxmlformats.org/officeDocument/2006/relationships/image" Target="../media/image14.svg"/><Relationship Id="rId1" Type="http://schemas.openxmlformats.org/officeDocument/2006/relationships/image" Target="../media/image13.pn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29.xml"/><Relationship Id="rId5" Type="http://schemas.openxmlformats.org/officeDocument/2006/relationships/image" Target="../media/image23.png"/><Relationship Id="rId4" Type="http://schemas.openxmlformats.org/officeDocument/2006/relationships/image" Target="../media/image21.svg"/><Relationship Id="rId3" Type="http://schemas.openxmlformats.org/officeDocument/2006/relationships/image" Target="../media/image20.png"/><Relationship Id="rId2" Type="http://schemas.openxmlformats.org/officeDocument/2006/relationships/image" Target="../media/image14.svg"/><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40.xml"/><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14.svg"/><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6.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39000" b="-39000"/>
          </a:stretch>
        </a:blipFill>
        <a:effectLst/>
      </p:bgPr>
    </p:bg>
    <p:spTree>
      <p:nvGrpSpPr>
        <p:cNvPr id="1" name="Shape 3218"/>
        <p:cNvGrpSpPr/>
        <p:nvPr/>
      </p:nvGrpSpPr>
      <p:grpSpPr>
        <a:xfrm>
          <a:off x="0" y="0"/>
          <a:ext cx="0" cy="0"/>
          <a:chOff x="0" y="0"/>
          <a:chExt cx="0" cy="0"/>
        </a:xfrm>
      </p:grpSpPr>
      <p:sp>
        <p:nvSpPr>
          <p:cNvPr id="3" name="Text Box 2"/>
          <p:cNvSpPr txBox="1"/>
          <p:nvPr/>
        </p:nvSpPr>
        <p:spPr>
          <a:xfrm>
            <a:off x="6132195" y="320040"/>
            <a:ext cx="7682865" cy="645160"/>
          </a:xfrm>
          <a:prstGeom prst="rect">
            <a:avLst/>
          </a:prstGeom>
          <a:noFill/>
        </p:spPr>
        <p:txBody>
          <a:bodyPr wrap="square" rtlCol="0">
            <a:spAutoFit/>
          </a:bodyPr>
          <a:p>
            <a:pPr algn="ctr"/>
            <a:r>
              <a:rPr lang="en-US" sz="3600" b="1">
                <a:gradFill>
                  <a:gsLst>
                    <a:gs pos="50000">
                      <a:schemeClr val="tx1"/>
                    </a:gs>
                    <a:gs pos="0">
                      <a:schemeClr val="tx1">
                        <a:lumMod val="25000"/>
                        <a:lumOff val="75000"/>
                      </a:schemeClr>
                    </a:gs>
                    <a:gs pos="100000">
                      <a:schemeClr val="tx1">
                        <a:lumMod val="85000"/>
                      </a:schemeClr>
                    </a:gs>
                  </a:gsLst>
                  <a:lin ang="5400000" scaled="1"/>
                </a:gradFill>
              </a:rPr>
              <a:t>TRƯỜNG TIỂU HỌC HƯNG ĐẠO</a:t>
            </a:r>
            <a:endParaRPr lang="en-US" sz="3600" b="1">
              <a:gradFill>
                <a:gsLst>
                  <a:gs pos="50000">
                    <a:schemeClr val="tx1"/>
                  </a:gs>
                  <a:gs pos="0">
                    <a:schemeClr val="tx1">
                      <a:lumMod val="25000"/>
                      <a:lumOff val="75000"/>
                    </a:schemeClr>
                  </a:gs>
                  <a:gs pos="100000">
                    <a:schemeClr val="tx1">
                      <a:lumMod val="85000"/>
                    </a:schemeClr>
                  </a:gs>
                </a:gsLst>
                <a:lin ang="5400000" scaled="1"/>
              </a:gradFill>
            </a:endParaRPr>
          </a:p>
        </p:txBody>
      </p:sp>
      <p:sp>
        <p:nvSpPr>
          <p:cNvPr id="4" name="Text Box 3"/>
          <p:cNvSpPr txBox="1"/>
          <p:nvPr/>
        </p:nvSpPr>
        <p:spPr>
          <a:xfrm>
            <a:off x="4853940" y="3539490"/>
            <a:ext cx="9615488" cy="922973"/>
          </a:xfrm>
          <a:prstGeom prst="rect">
            <a:avLst/>
          </a:prstGeom>
          <a:noFill/>
        </p:spPr>
        <p:txBody>
          <a:bodyPr wrap="square" rtlCol="0">
            <a:noAutofit/>
          </a:bodyPr>
          <a:p>
            <a:pPr algn="ctr"/>
            <a:r>
              <a:rPr lang="en-US" sz="9900" b="1">
                <a:solidFill>
                  <a:srgbClr val="FF0000"/>
                </a:solidFill>
                <a:effectLst>
                  <a:outerShdw blurRad="38100" dist="38100" dir="2700000" algn="tl">
                    <a:srgbClr val="000000">
                      <a:alpha val="43137"/>
                    </a:srgbClr>
                  </a:outerShdw>
                </a:effectLst>
              </a:rPr>
              <a:t>MÔN: TIẾNG VIỆT</a:t>
            </a:r>
            <a:endParaRPr lang="en-US" sz="9900" b="1">
              <a:solidFill>
                <a:srgbClr val="FF0000"/>
              </a:solidFill>
              <a:effectLst>
                <a:outerShdw blurRad="38100" dist="38100" dir="2700000" algn="tl">
                  <a:srgbClr val="000000">
                    <a:alpha val="43137"/>
                  </a:srgbClr>
                </a:outerShdw>
              </a:effectLst>
            </a:endParaRPr>
          </a:p>
        </p:txBody>
      </p:sp>
      <p:sp>
        <p:nvSpPr>
          <p:cNvPr id="5" name="Text Box 4"/>
          <p:cNvSpPr txBox="1"/>
          <p:nvPr/>
        </p:nvSpPr>
        <p:spPr>
          <a:xfrm>
            <a:off x="5656898" y="7920990"/>
            <a:ext cx="7268528" cy="1568450"/>
          </a:xfrm>
          <a:prstGeom prst="rect">
            <a:avLst/>
          </a:prstGeom>
          <a:noFill/>
        </p:spPr>
        <p:txBody>
          <a:bodyPr wrap="square" rtlCol="0">
            <a:spAutoFit/>
          </a:bodyPr>
          <a:p>
            <a:pPr algn="ctr"/>
            <a:r>
              <a:rPr lang="en-US" sz="4800" b="1">
                <a:solidFill>
                  <a:schemeClr val="accent1"/>
                </a:solidFill>
              </a:rPr>
              <a:t>Họ và tên: Bùi Thị Thu Hà</a:t>
            </a:r>
            <a:endParaRPr lang="en-US" sz="4800" b="1">
              <a:solidFill>
                <a:schemeClr val="accent1"/>
              </a:solidFill>
            </a:endParaRPr>
          </a:p>
          <a:p>
            <a:pPr algn="ctr"/>
            <a:r>
              <a:rPr lang="en-US" sz="4800" b="1">
                <a:solidFill>
                  <a:schemeClr val="accent1"/>
                </a:solidFill>
              </a:rPr>
              <a:t>Lớp : 5A5</a:t>
            </a:r>
            <a:endParaRPr lang="en-US" sz="4800" b="1">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07152" y="-637406"/>
            <a:ext cx="17361309" cy="10531764"/>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1371600"/>
                <a:endParaRPr lang="en-US" sz="2700">
                  <a:solidFill>
                    <a:prstClr val="black"/>
                  </a:solidFill>
                  <a:latin typeface="Calibri" panose="020F0502020204030204"/>
                </a:endParaRPr>
              </a:p>
            </p:txBody>
          </p:sp>
          <p:sp>
            <p:nvSpPr>
              <p:cNvPr id="5" name="TextBox 5"/>
              <p:cNvSpPr txBox="1"/>
              <p:nvPr/>
            </p:nvSpPr>
            <p:spPr>
              <a:xfrm>
                <a:off x="88900" y="-47625"/>
                <a:ext cx="635000" cy="306910"/>
              </a:xfrm>
              <a:prstGeom prst="rect">
                <a:avLst/>
              </a:prstGeom>
            </p:spPr>
            <p:txBody>
              <a:bodyPr lIns="50801" tIns="50801" rIns="50801" bIns="50801" rtlCol="0" anchor="ctr"/>
              <a:lstStyle/>
              <a:p>
                <a:pPr algn="ctr" defTabSz="914400">
                  <a:lnSpc>
                    <a:spcPts val="2660"/>
                  </a:lnSpc>
                  <a:defRPr/>
                </a:pPr>
                <a:endParaRPr>
                  <a:solidFill>
                    <a:prstClr val="black"/>
                  </a:solidFill>
                  <a:latin typeface="Calibri" panose="020F0502020204030204"/>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1371600"/>
                <a:endParaRPr lang="en-US" sz="2700">
                  <a:solidFill>
                    <a:prstClr val="black"/>
                  </a:solidFill>
                  <a:latin typeface="Calibri" panose="020F0502020204030204"/>
                </a:endParaRPr>
              </a:p>
            </p:txBody>
          </p:sp>
          <p:sp>
            <p:nvSpPr>
              <p:cNvPr id="8" name="TextBox 8"/>
              <p:cNvSpPr txBox="1"/>
              <p:nvPr/>
            </p:nvSpPr>
            <p:spPr>
              <a:xfrm>
                <a:off x="177800" y="-47625"/>
                <a:ext cx="558800" cy="345624"/>
              </a:xfrm>
              <a:prstGeom prst="rect">
                <a:avLst/>
              </a:prstGeom>
            </p:spPr>
            <p:txBody>
              <a:bodyPr lIns="50801" tIns="50801" rIns="50801" bIns="50801" rtlCol="0" anchor="ctr"/>
              <a:lstStyle/>
              <a:p>
                <a:pPr algn="ctr" defTabSz="914400">
                  <a:lnSpc>
                    <a:spcPts val="2660"/>
                  </a:lnSpc>
                  <a:defRPr/>
                </a:pPr>
                <a:endParaRPr>
                  <a:solidFill>
                    <a:prstClr val="black"/>
                  </a:solidFill>
                  <a:latin typeface="Calibri" panose="020F0502020204030204"/>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1371600"/>
                <a:endParaRPr lang="en-US" sz="2700">
                  <a:solidFill>
                    <a:prstClr val="black"/>
                  </a:solidFill>
                  <a:latin typeface="Calibri" panose="020F0502020204030204"/>
                </a:endParaRPr>
              </a:p>
            </p:txBody>
          </p:sp>
          <p:sp>
            <p:nvSpPr>
              <p:cNvPr id="11" name="TextBox 11"/>
              <p:cNvSpPr txBox="1"/>
              <p:nvPr/>
            </p:nvSpPr>
            <p:spPr>
              <a:xfrm>
                <a:off x="0" y="-47625"/>
                <a:ext cx="812800" cy="306910"/>
              </a:xfrm>
              <a:prstGeom prst="rect">
                <a:avLst/>
              </a:prstGeom>
            </p:spPr>
            <p:txBody>
              <a:bodyPr lIns="50801" tIns="50801" rIns="50801" bIns="50801" rtlCol="0" anchor="ctr"/>
              <a:lstStyle/>
              <a:p>
                <a:pPr algn="ctr" defTabSz="914400">
                  <a:lnSpc>
                    <a:spcPts val="2660"/>
                  </a:lnSpc>
                  <a:defRPr/>
                </a:pPr>
                <a:endParaRPr>
                  <a:solidFill>
                    <a:prstClr val="black"/>
                  </a:solidFill>
                  <a:latin typeface="Calibri" panose="020F0502020204030204"/>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defTabSz="1371600"/>
                <a:endParaRPr lang="en-US" sz="2700">
                  <a:solidFill>
                    <a:prstClr val="black"/>
                  </a:solidFill>
                  <a:latin typeface="Calibri" panose="020F0502020204030204"/>
                </a:endParaRPr>
              </a:p>
            </p:txBody>
          </p:sp>
          <p:sp>
            <p:nvSpPr>
              <p:cNvPr id="14" name="TextBox 14"/>
              <p:cNvSpPr txBox="1"/>
              <p:nvPr/>
            </p:nvSpPr>
            <p:spPr>
              <a:xfrm>
                <a:off x="0" y="-47625"/>
                <a:ext cx="4572526" cy="2577907"/>
              </a:xfrm>
              <a:prstGeom prst="rect">
                <a:avLst/>
              </a:prstGeom>
            </p:spPr>
            <p:txBody>
              <a:bodyPr lIns="50801" tIns="50801" rIns="50801" bIns="50801" rtlCol="0" anchor="ctr"/>
              <a:lstStyle/>
              <a:p>
                <a:pPr algn="ctr" defTabSz="914400">
                  <a:lnSpc>
                    <a:spcPts val="2660"/>
                  </a:lnSpc>
                  <a:defRPr/>
                </a:pPr>
                <a:endParaRPr>
                  <a:solidFill>
                    <a:prstClr val="black"/>
                  </a:solidFill>
                  <a:latin typeface="Calibri" panose="020F0502020204030204"/>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pPr defTabSz="1371600"/>
              <a:endParaRPr lang="en-US" sz="2700">
                <a:solidFill>
                  <a:prstClr val="black"/>
                </a:solidFill>
                <a:latin typeface="Calibri" panose="020F0502020204030204"/>
              </a:endParaRPr>
            </a:p>
          </p:txBody>
        </p:sp>
      </p:grpSp>
      <p:sp>
        <p:nvSpPr>
          <p:cNvPr id="17" name="Rectangle: Rounded Corners 16"/>
          <p:cNvSpPr/>
          <p:nvPr/>
        </p:nvSpPr>
        <p:spPr>
          <a:xfrm>
            <a:off x="5870975" y="3552324"/>
            <a:ext cx="6118542" cy="1867550"/>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11500" b="1" dirty="0" err="1">
                <a:solidFill>
                  <a:prstClr val="black"/>
                </a:solidFill>
                <a:latin typeface="Cambria" panose="02040503050406030204" pitchFamily="18" charset="0"/>
                <a:ea typeface="Cambria" panose="02040503050406030204" pitchFamily="18" charset="0"/>
              </a:rPr>
              <a:t>Quàng</a:t>
            </a:r>
            <a:endParaRPr lang="en-US" sz="11500" b="1" dirty="0">
              <a:solidFill>
                <a:prstClr val="black"/>
              </a:solidFill>
              <a:latin typeface="Cambria" panose="02040503050406030204" pitchFamily="18" charset="0"/>
              <a:ea typeface="Cambria" panose="02040503050406030204" pitchFamily="18" charset="0"/>
            </a:endParaRPr>
          </a:p>
        </p:txBody>
      </p:sp>
      <p:sp>
        <p:nvSpPr>
          <p:cNvPr id="19" name="TextBox 18"/>
          <p:cNvSpPr txBox="1"/>
          <p:nvPr/>
        </p:nvSpPr>
        <p:spPr>
          <a:xfrm>
            <a:off x="3581400" y="5753100"/>
            <a:ext cx="11353800" cy="2554545"/>
          </a:xfrm>
          <a:prstGeom prst="rect">
            <a:avLst/>
          </a:prstGeom>
          <a:noFill/>
        </p:spPr>
        <p:txBody>
          <a:bodyPr wrap="square">
            <a:spAutoFit/>
          </a:bodyPr>
          <a:lstStyle/>
          <a:p>
            <a:pPr algn="just" defTabSz="1371600"/>
            <a:r>
              <a:rPr lang="vi-VN" sz="8000" dirty="0">
                <a:solidFill>
                  <a:srgbClr val="000000"/>
                </a:solidFill>
                <a:latin typeface="Cambria" panose="02040503050406030204" pitchFamily="18" charset="0"/>
                <a:ea typeface="Cambria" panose="02040503050406030204" pitchFamily="18" charset="0"/>
              </a:rPr>
              <a:t>vòng ngược lại hoặc rẽ sang một bên. </a:t>
            </a:r>
            <a:endParaRPr lang="en-US" sz="8000" dirty="0">
              <a:solidFill>
                <a:prstClr val="black"/>
              </a:solidFill>
              <a:latin typeface="Cambria" panose="02040503050406030204" pitchFamily="18" charset="0"/>
              <a:ea typeface="Cambria" panose="02040503050406030204" pitchFamily="18" charset="0"/>
            </a:endParaRPr>
          </a:p>
        </p:txBody>
      </p:sp>
      <p:pic>
        <p:nvPicPr>
          <p:cNvPr id="18" name="Picture 17"/>
          <p:cNvPicPr>
            <a:picLocks noChangeAspect="1"/>
          </p:cNvPicPr>
          <p:nvPr/>
        </p:nvPicPr>
        <p:blipFill>
          <a:blip r:embed="rId3"/>
          <a:stretch>
            <a:fillRect/>
          </a:stretch>
        </p:blipFill>
        <p:spPr>
          <a:xfrm>
            <a:off x="3464651" y="565289"/>
            <a:ext cx="10086707" cy="28897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ppt_x"/>
                                          </p:val>
                                        </p:tav>
                                        <p:tav tm="100000">
                                          <p:val>
                                            <p:strVal val="#ppt_x"/>
                                          </p:val>
                                        </p:tav>
                                      </p:tavLst>
                                    </p:anim>
                                    <p:anim calcmode="lin" valueType="num">
                                      <p:cBhvr additive="base">
                                        <p:cTn id="1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7177" y="-638654"/>
            <a:ext cx="17361309" cy="10531764"/>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1371600"/>
                <a:endParaRPr lang="en-US" sz="2700">
                  <a:solidFill>
                    <a:prstClr val="black"/>
                  </a:solidFill>
                  <a:latin typeface="Calibri" panose="020F0502020204030204"/>
                </a:endParaRPr>
              </a:p>
            </p:txBody>
          </p:sp>
          <p:sp>
            <p:nvSpPr>
              <p:cNvPr id="5" name="TextBox 5"/>
              <p:cNvSpPr txBox="1"/>
              <p:nvPr/>
            </p:nvSpPr>
            <p:spPr>
              <a:xfrm>
                <a:off x="88900" y="-47625"/>
                <a:ext cx="635000" cy="306910"/>
              </a:xfrm>
              <a:prstGeom prst="rect">
                <a:avLst/>
              </a:prstGeom>
            </p:spPr>
            <p:txBody>
              <a:bodyPr lIns="50801" tIns="50801" rIns="50801" bIns="50801" rtlCol="0" anchor="ctr"/>
              <a:lstStyle/>
              <a:p>
                <a:pPr algn="ctr" defTabSz="914400">
                  <a:lnSpc>
                    <a:spcPts val="2660"/>
                  </a:lnSpc>
                  <a:defRPr/>
                </a:pPr>
                <a:endParaRPr>
                  <a:solidFill>
                    <a:prstClr val="black"/>
                  </a:solidFill>
                  <a:latin typeface="Calibri" panose="020F0502020204030204"/>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1371600"/>
                <a:endParaRPr lang="en-US" sz="2700">
                  <a:solidFill>
                    <a:prstClr val="black"/>
                  </a:solidFill>
                  <a:latin typeface="Calibri" panose="020F0502020204030204"/>
                </a:endParaRPr>
              </a:p>
            </p:txBody>
          </p:sp>
          <p:sp>
            <p:nvSpPr>
              <p:cNvPr id="8" name="TextBox 8"/>
              <p:cNvSpPr txBox="1"/>
              <p:nvPr/>
            </p:nvSpPr>
            <p:spPr>
              <a:xfrm>
                <a:off x="177800" y="-47625"/>
                <a:ext cx="558800" cy="345624"/>
              </a:xfrm>
              <a:prstGeom prst="rect">
                <a:avLst/>
              </a:prstGeom>
            </p:spPr>
            <p:txBody>
              <a:bodyPr lIns="50801" tIns="50801" rIns="50801" bIns="50801" rtlCol="0" anchor="ctr"/>
              <a:lstStyle/>
              <a:p>
                <a:pPr algn="ctr" defTabSz="914400">
                  <a:lnSpc>
                    <a:spcPts val="2660"/>
                  </a:lnSpc>
                  <a:defRPr/>
                </a:pPr>
                <a:endParaRPr>
                  <a:solidFill>
                    <a:prstClr val="black"/>
                  </a:solidFill>
                  <a:latin typeface="Calibri" panose="020F0502020204030204"/>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1371600"/>
                <a:endParaRPr lang="en-US" sz="2700">
                  <a:solidFill>
                    <a:prstClr val="black"/>
                  </a:solidFill>
                  <a:latin typeface="Calibri" panose="020F0502020204030204"/>
                </a:endParaRPr>
              </a:p>
            </p:txBody>
          </p:sp>
          <p:sp>
            <p:nvSpPr>
              <p:cNvPr id="11" name="TextBox 11"/>
              <p:cNvSpPr txBox="1"/>
              <p:nvPr/>
            </p:nvSpPr>
            <p:spPr>
              <a:xfrm>
                <a:off x="0" y="-47625"/>
                <a:ext cx="812800" cy="306910"/>
              </a:xfrm>
              <a:prstGeom prst="rect">
                <a:avLst/>
              </a:prstGeom>
            </p:spPr>
            <p:txBody>
              <a:bodyPr lIns="50801" tIns="50801" rIns="50801" bIns="50801" rtlCol="0" anchor="ctr"/>
              <a:lstStyle/>
              <a:p>
                <a:pPr algn="ctr" defTabSz="914400">
                  <a:lnSpc>
                    <a:spcPts val="2660"/>
                  </a:lnSpc>
                  <a:defRPr/>
                </a:pPr>
                <a:endParaRPr>
                  <a:solidFill>
                    <a:prstClr val="black"/>
                  </a:solidFill>
                  <a:latin typeface="Calibri" panose="020F0502020204030204"/>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defTabSz="1371600"/>
                <a:endParaRPr lang="en-US" sz="2700">
                  <a:solidFill>
                    <a:prstClr val="black"/>
                  </a:solidFill>
                  <a:latin typeface="Calibri" panose="020F0502020204030204"/>
                </a:endParaRPr>
              </a:p>
            </p:txBody>
          </p:sp>
          <p:sp>
            <p:nvSpPr>
              <p:cNvPr id="14" name="TextBox 14"/>
              <p:cNvSpPr txBox="1"/>
              <p:nvPr/>
            </p:nvSpPr>
            <p:spPr>
              <a:xfrm>
                <a:off x="0" y="-47625"/>
                <a:ext cx="4572526" cy="2577907"/>
              </a:xfrm>
              <a:prstGeom prst="rect">
                <a:avLst/>
              </a:prstGeom>
            </p:spPr>
            <p:txBody>
              <a:bodyPr lIns="50801" tIns="50801" rIns="50801" bIns="50801" rtlCol="0" anchor="ctr"/>
              <a:lstStyle/>
              <a:p>
                <a:pPr algn="ctr" defTabSz="914400">
                  <a:lnSpc>
                    <a:spcPts val="2660"/>
                  </a:lnSpc>
                  <a:defRPr/>
                </a:pPr>
                <a:endParaRPr>
                  <a:solidFill>
                    <a:prstClr val="black"/>
                  </a:solidFill>
                  <a:latin typeface="Calibri" panose="020F0502020204030204"/>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pPr defTabSz="1371600"/>
              <a:endParaRPr lang="en-US" sz="2700">
                <a:solidFill>
                  <a:prstClr val="black"/>
                </a:solidFill>
                <a:latin typeface="Calibri" panose="020F0502020204030204"/>
              </a:endParaRPr>
            </a:p>
          </p:txBody>
        </p:sp>
      </p:grpSp>
      <p:sp>
        <p:nvSpPr>
          <p:cNvPr id="16" name="Rectangle: Rounded Corners 15"/>
          <p:cNvSpPr/>
          <p:nvPr/>
        </p:nvSpPr>
        <p:spPr>
          <a:xfrm>
            <a:off x="1401188" y="2897708"/>
            <a:ext cx="6118542" cy="1407592"/>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5400" b="1" dirty="0" err="1">
                <a:solidFill>
                  <a:prstClr val="black"/>
                </a:solidFill>
                <a:latin typeface="Cambria" panose="02040503050406030204" pitchFamily="18" charset="0"/>
                <a:ea typeface="Cambria" panose="02040503050406030204" pitchFamily="18" charset="0"/>
              </a:rPr>
              <a:t>Túp</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lều</a:t>
            </a:r>
            <a:r>
              <a:rPr lang="en-US" sz="5400" b="1" dirty="0">
                <a:solidFill>
                  <a:prstClr val="black"/>
                </a:solidFill>
                <a:latin typeface="Cambria" panose="02040503050406030204" pitchFamily="18" charset="0"/>
                <a:ea typeface="Cambria" panose="02040503050406030204" pitchFamily="18" charset="0"/>
              </a:rPr>
              <a:t> du </a:t>
            </a:r>
            <a:r>
              <a:rPr lang="en-US" sz="5400" b="1" dirty="0" err="1">
                <a:solidFill>
                  <a:prstClr val="black"/>
                </a:solidFill>
                <a:latin typeface="Cambria" panose="02040503050406030204" pitchFamily="18" charset="0"/>
                <a:ea typeface="Cambria" panose="02040503050406030204" pitchFamily="18" charset="0"/>
              </a:rPr>
              <a:t>mục</a:t>
            </a:r>
            <a:endParaRPr lang="en-US" sz="5400" b="1" dirty="0">
              <a:solidFill>
                <a:prstClr val="black"/>
              </a:solidFill>
              <a:latin typeface="Cambria" panose="02040503050406030204" pitchFamily="18" charset="0"/>
              <a:ea typeface="Cambria" panose="02040503050406030204" pitchFamily="18" charset="0"/>
            </a:endParaRPr>
          </a:p>
        </p:txBody>
      </p:sp>
      <p:sp>
        <p:nvSpPr>
          <p:cNvPr id="17" name="TextBox 16"/>
          <p:cNvSpPr txBox="1"/>
          <p:nvPr/>
        </p:nvSpPr>
        <p:spPr>
          <a:xfrm>
            <a:off x="864212" y="4946084"/>
            <a:ext cx="7657208" cy="4708981"/>
          </a:xfrm>
          <a:prstGeom prst="rect">
            <a:avLst/>
          </a:prstGeom>
          <a:noFill/>
        </p:spPr>
        <p:txBody>
          <a:bodyPr wrap="square">
            <a:spAutoFit/>
          </a:bodyPr>
          <a:lstStyle/>
          <a:p>
            <a:pPr algn="just" defTabSz="1371600"/>
            <a:r>
              <a:rPr lang="en-US" sz="6000" dirty="0">
                <a:solidFill>
                  <a:srgbClr val="000000"/>
                </a:solidFill>
                <a:latin typeface="Cambria" panose="02040503050406030204" pitchFamily="18" charset="0"/>
                <a:ea typeface="Cambria" panose="02040503050406030204" pitchFamily="18" charset="0"/>
              </a:rPr>
              <a:t>L</a:t>
            </a:r>
            <a:r>
              <a:rPr lang="vi-VN" sz="6000" dirty="0">
                <a:solidFill>
                  <a:srgbClr val="000000"/>
                </a:solidFill>
                <a:latin typeface="Cambria" panose="02040503050406030204" pitchFamily="18" charset="0"/>
                <a:ea typeface="Cambria" panose="02040503050406030204" pitchFamily="18" charset="0"/>
              </a:rPr>
              <a:t>ều của những người không cố định nơi ở, họ di chuyển nhiều nơi để thuận lợi cho việc chăn nuôi gia súc.</a:t>
            </a:r>
            <a:endParaRPr lang="en-US" sz="6000" dirty="0">
              <a:solidFill>
                <a:prstClr val="black"/>
              </a:solidFill>
              <a:latin typeface="Cambria" panose="02040503050406030204" pitchFamily="18" charset="0"/>
              <a:ea typeface="Cambria" panose="02040503050406030204" pitchFamily="18" charset="0"/>
            </a:endParaRPr>
          </a:p>
        </p:txBody>
      </p:sp>
      <p:pic>
        <p:nvPicPr>
          <p:cNvPr id="20" name="Picture 19"/>
          <p:cNvPicPr>
            <a:picLocks noChangeAspect="1"/>
          </p:cNvPicPr>
          <p:nvPr/>
        </p:nvPicPr>
        <p:blipFill>
          <a:blip r:embed="rId3"/>
          <a:stretch>
            <a:fillRect/>
          </a:stretch>
        </p:blipFill>
        <p:spPr>
          <a:xfrm>
            <a:off x="4100647" y="611452"/>
            <a:ext cx="10086707" cy="2889755"/>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0257" y="3167290"/>
            <a:ext cx="8572500" cy="58624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
                                          </p:val>
                                        </p:tav>
                                        <p:tav tm="100000">
                                          <p:val>
                                            <p:strVal val="#ppt_x"/>
                                          </p:val>
                                        </p:tav>
                                      </p:tavLst>
                                    </p:anim>
                                    <p:anim calcmode="lin" valueType="num">
                                      <p:cBhvr>
                                        <p:cTn id="1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7177" y="-638654"/>
            <a:ext cx="17361309" cy="10531764"/>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marL="0" marR="0" lvl="0" indent="0" algn="l" defTabSz="13716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5"/>
              <p:cNvSpPr txBox="1"/>
              <p:nvPr/>
            </p:nvSpPr>
            <p:spPr>
              <a:xfrm>
                <a:off x="88900" y="-47625"/>
                <a:ext cx="635000" cy="306910"/>
              </a:xfrm>
              <a:prstGeom prst="rect">
                <a:avLst/>
              </a:prstGeom>
            </p:spPr>
            <p:txBody>
              <a:bodyPr lIns="50801" tIns="50801" rIns="50801" bIns="50801" rtlCol="0" anchor="ctr"/>
              <a:lstStyle/>
              <a:p>
                <a:pPr marL="0" marR="0" lvl="0" indent="0" algn="ctr" defTabSz="914400" rtl="0" eaLnBrk="1" fontAlgn="auto" latinLnBrk="0" hangingPunct="1">
                  <a:lnSpc>
                    <a:spcPts val="266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marL="0" marR="0" lvl="0" indent="0" algn="l" defTabSz="13716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8"/>
              <p:cNvSpPr txBox="1"/>
              <p:nvPr/>
            </p:nvSpPr>
            <p:spPr>
              <a:xfrm>
                <a:off x="177800" y="-47625"/>
                <a:ext cx="558800" cy="345624"/>
              </a:xfrm>
              <a:prstGeom prst="rect">
                <a:avLst/>
              </a:prstGeom>
            </p:spPr>
            <p:txBody>
              <a:bodyPr lIns="50801" tIns="50801" rIns="50801" bIns="50801" rtlCol="0" anchor="ctr"/>
              <a:lstStyle/>
              <a:p>
                <a:pPr marL="0" marR="0" lvl="0" indent="0" algn="ctr" defTabSz="914400" rtl="0" eaLnBrk="1" fontAlgn="auto" latinLnBrk="0" hangingPunct="1">
                  <a:lnSpc>
                    <a:spcPts val="266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marL="0" marR="0" lvl="0" indent="0" algn="l" defTabSz="13716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extBox 11"/>
              <p:cNvSpPr txBox="1"/>
              <p:nvPr/>
            </p:nvSpPr>
            <p:spPr>
              <a:xfrm>
                <a:off x="0" y="-47625"/>
                <a:ext cx="812800" cy="306910"/>
              </a:xfrm>
              <a:prstGeom prst="rect">
                <a:avLst/>
              </a:prstGeom>
            </p:spPr>
            <p:txBody>
              <a:bodyPr lIns="50801" tIns="50801" rIns="50801" bIns="50801" rtlCol="0" anchor="ctr"/>
              <a:lstStyle/>
              <a:p>
                <a:pPr marL="0" marR="0" lvl="0" indent="0" algn="ctr" defTabSz="914400" rtl="0" eaLnBrk="1" fontAlgn="auto" latinLnBrk="0" hangingPunct="1">
                  <a:lnSpc>
                    <a:spcPts val="266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marL="0" marR="0" lvl="0" indent="0" algn="l" defTabSz="13716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Box 14"/>
              <p:cNvSpPr txBox="1"/>
              <p:nvPr/>
            </p:nvSpPr>
            <p:spPr>
              <a:xfrm>
                <a:off x="0" y="-47625"/>
                <a:ext cx="4572526" cy="2577907"/>
              </a:xfrm>
              <a:prstGeom prst="rect">
                <a:avLst/>
              </a:prstGeom>
            </p:spPr>
            <p:txBody>
              <a:bodyPr lIns="50801" tIns="50801" rIns="50801" bIns="50801" rtlCol="0" anchor="ctr"/>
              <a:lstStyle/>
              <a:p>
                <a:pPr marL="0" marR="0" lvl="0" indent="0" algn="ctr" defTabSz="914400" rtl="0" eaLnBrk="1" fontAlgn="auto" latinLnBrk="0" hangingPunct="1">
                  <a:lnSpc>
                    <a:spcPts val="266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6" name="Rectangle: Rounded Corners 15"/>
          <p:cNvSpPr/>
          <p:nvPr/>
        </p:nvSpPr>
        <p:spPr>
          <a:xfrm>
            <a:off x="1401188" y="2897708"/>
            <a:ext cx="6118542" cy="1407592"/>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Cồn</a:t>
            </a:r>
            <a:r>
              <a:rPr kumimoji="0" lang="en-US" sz="5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cát</a:t>
            </a:r>
            <a:endParaRPr kumimoji="0" lang="en-US"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7" name="TextBox 16"/>
          <p:cNvSpPr txBox="1"/>
          <p:nvPr/>
        </p:nvSpPr>
        <p:spPr>
          <a:xfrm>
            <a:off x="864212" y="4946084"/>
            <a:ext cx="7657208" cy="1938992"/>
          </a:xfrm>
          <a:prstGeom prst="rect">
            <a:avLst/>
          </a:prstGeom>
          <a:noFill/>
        </p:spPr>
        <p:txBody>
          <a:bodyPr wrap="square">
            <a:spAutoFit/>
          </a:bodyPr>
          <a:lstStyle/>
          <a:p>
            <a:pPr lvl="0" algn="just" defTabSz="1371600"/>
            <a:r>
              <a:rPr lang="en-US" sz="6000" dirty="0" err="1">
                <a:solidFill>
                  <a:srgbClr val="000000"/>
                </a:solidFill>
                <a:latin typeface="Cambria" panose="02040503050406030204" pitchFamily="18" charset="0"/>
                <a:ea typeface="Cambria" panose="02040503050406030204" pitchFamily="18" charset="0"/>
              </a:rPr>
              <a:t>Dải</a:t>
            </a:r>
            <a:r>
              <a:rPr lang="en-US" sz="6000" dirty="0">
                <a:solidFill>
                  <a:srgbClr val="000000"/>
                </a:solidFill>
                <a:latin typeface="Cambria" panose="02040503050406030204" pitchFamily="18" charset="0"/>
                <a:ea typeface="Cambria" panose="02040503050406030204" pitchFamily="18" charset="0"/>
              </a:rPr>
              <a:t> </a:t>
            </a:r>
            <a:r>
              <a:rPr lang="en-US" sz="6000" dirty="0" err="1">
                <a:solidFill>
                  <a:srgbClr val="000000"/>
                </a:solidFill>
                <a:latin typeface="Cambria" panose="02040503050406030204" pitchFamily="18" charset="0"/>
                <a:ea typeface="Cambria" panose="02040503050406030204" pitchFamily="18" charset="0"/>
              </a:rPr>
              <a:t>cát</a:t>
            </a:r>
            <a:r>
              <a:rPr lang="en-US" sz="6000" dirty="0">
                <a:solidFill>
                  <a:srgbClr val="000000"/>
                </a:solidFill>
                <a:latin typeface="Cambria" panose="02040503050406030204" pitchFamily="18" charset="0"/>
                <a:ea typeface="Cambria" panose="02040503050406030204" pitchFamily="18" charset="0"/>
              </a:rPr>
              <a:t> </a:t>
            </a:r>
            <a:r>
              <a:rPr lang="en-US" sz="6000" dirty="0" err="1">
                <a:solidFill>
                  <a:srgbClr val="000000"/>
                </a:solidFill>
                <a:latin typeface="Cambria" panose="02040503050406030204" pitchFamily="18" charset="0"/>
                <a:ea typeface="Cambria" panose="02040503050406030204" pitchFamily="18" charset="0"/>
              </a:rPr>
              <a:t>lớn</a:t>
            </a:r>
            <a:r>
              <a:rPr lang="en-US" sz="6000" dirty="0">
                <a:solidFill>
                  <a:srgbClr val="000000"/>
                </a:solidFill>
                <a:latin typeface="Cambria" panose="02040503050406030204" pitchFamily="18" charset="0"/>
                <a:ea typeface="Cambria" panose="02040503050406030204" pitchFamily="18" charset="0"/>
              </a:rPr>
              <a:t> </a:t>
            </a:r>
            <a:r>
              <a:rPr lang="en-US" sz="6000" dirty="0" err="1">
                <a:solidFill>
                  <a:srgbClr val="000000"/>
                </a:solidFill>
                <a:latin typeface="Cambria" panose="02040503050406030204" pitchFamily="18" charset="0"/>
                <a:ea typeface="Cambria" panose="02040503050406030204" pitchFamily="18" charset="0"/>
              </a:rPr>
              <a:t>nổi</a:t>
            </a:r>
            <a:r>
              <a:rPr lang="en-US" sz="6000" dirty="0">
                <a:solidFill>
                  <a:srgbClr val="000000"/>
                </a:solidFill>
                <a:latin typeface="Cambria" panose="02040503050406030204" pitchFamily="18" charset="0"/>
                <a:ea typeface="Cambria" panose="02040503050406030204" pitchFamily="18" charset="0"/>
              </a:rPr>
              <a:t> </a:t>
            </a:r>
            <a:r>
              <a:rPr lang="en-US" sz="6000" dirty="0" err="1">
                <a:solidFill>
                  <a:srgbClr val="000000"/>
                </a:solidFill>
                <a:latin typeface="Cambria" panose="02040503050406030204" pitchFamily="18" charset="0"/>
                <a:ea typeface="Cambria" panose="02040503050406030204" pitchFamily="18" charset="0"/>
              </a:rPr>
              <a:t>lên</a:t>
            </a:r>
            <a:r>
              <a:rPr lang="en-US" sz="6000" dirty="0">
                <a:solidFill>
                  <a:srgbClr val="000000"/>
                </a:solidFill>
                <a:latin typeface="Cambria" panose="02040503050406030204" pitchFamily="18" charset="0"/>
                <a:ea typeface="Cambria" panose="02040503050406030204" pitchFamily="18" charset="0"/>
              </a:rPr>
              <a:t> </a:t>
            </a:r>
            <a:r>
              <a:rPr lang="en-US" sz="6000" dirty="0" err="1">
                <a:solidFill>
                  <a:srgbClr val="000000"/>
                </a:solidFill>
                <a:latin typeface="Cambria" panose="02040503050406030204" pitchFamily="18" charset="0"/>
                <a:ea typeface="Cambria" panose="02040503050406030204" pitchFamily="18" charset="0"/>
              </a:rPr>
              <a:t>thành</a:t>
            </a:r>
            <a:r>
              <a:rPr lang="en-US" sz="6000" dirty="0">
                <a:solidFill>
                  <a:srgbClr val="000000"/>
                </a:solidFill>
                <a:latin typeface="Cambria" panose="02040503050406030204" pitchFamily="18" charset="0"/>
                <a:ea typeface="Cambria" panose="02040503050406030204" pitchFamily="18" charset="0"/>
              </a:rPr>
              <a:t> </a:t>
            </a:r>
            <a:r>
              <a:rPr lang="en-US" sz="6000" dirty="0" err="1">
                <a:solidFill>
                  <a:srgbClr val="000000"/>
                </a:solidFill>
                <a:latin typeface="Cambria" panose="02040503050406030204" pitchFamily="18" charset="0"/>
                <a:ea typeface="Cambria" panose="02040503050406030204" pitchFamily="18" charset="0"/>
              </a:rPr>
              <a:t>dãy</a:t>
            </a:r>
            <a:r>
              <a:rPr lang="en-US" sz="6000" dirty="0">
                <a:solidFill>
                  <a:srgbClr val="000000"/>
                </a:solidFill>
                <a:latin typeface="Cambria" panose="02040503050406030204" pitchFamily="18" charset="0"/>
                <a:ea typeface="Cambria" panose="02040503050406030204" pitchFamily="18" charset="0"/>
              </a:rPr>
              <a:t>. </a:t>
            </a:r>
            <a:endParaRPr kumimoji="0" lang="en-US" sz="6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0" name="Picture 19"/>
          <p:cNvPicPr>
            <a:picLocks noChangeAspect="1"/>
          </p:cNvPicPr>
          <p:nvPr/>
        </p:nvPicPr>
        <p:blipFill>
          <a:blip r:embed="rId3"/>
          <a:stretch>
            <a:fillRect/>
          </a:stretch>
        </p:blipFill>
        <p:spPr>
          <a:xfrm>
            <a:off x="4100647" y="611452"/>
            <a:ext cx="10086707" cy="2889755"/>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0257" y="3390900"/>
            <a:ext cx="8572500" cy="54101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
                                          </p:val>
                                        </p:tav>
                                        <p:tav tm="100000">
                                          <p:val>
                                            <p:strVal val="#ppt_x"/>
                                          </p:val>
                                        </p:tav>
                                      </p:tavLst>
                                    </p:anim>
                                    <p:anim calcmode="lin" valueType="num">
                                      <p:cBhvr>
                                        <p:cTn id="1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7177" y="-638654"/>
            <a:ext cx="17361309" cy="10531764"/>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1371600"/>
                <a:endParaRPr lang="en-US" sz="2700">
                  <a:solidFill>
                    <a:prstClr val="black"/>
                  </a:solidFill>
                  <a:latin typeface="Calibri" panose="020F0502020204030204"/>
                </a:endParaRPr>
              </a:p>
            </p:txBody>
          </p:sp>
          <p:sp>
            <p:nvSpPr>
              <p:cNvPr id="5" name="TextBox 5"/>
              <p:cNvSpPr txBox="1"/>
              <p:nvPr/>
            </p:nvSpPr>
            <p:spPr>
              <a:xfrm>
                <a:off x="88900" y="-47625"/>
                <a:ext cx="635000" cy="306910"/>
              </a:xfrm>
              <a:prstGeom prst="rect">
                <a:avLst/>
              </a:prstGeom>
            </p:spPr>
            <p:txBody>
              <a:bodyPr lIns="50801" tIns="50801" rIns="50801" bIns="50801" rtlCol="0" anchor="ctr"/>
              <a:lstStyle/>
              <a:p>
                <a:pPr algn="ctr" defTabSz="914400">
                  <a:lnSpc>
                    <a:spcPts val="2660"/>
                  </a:lnSpc>
                  <a:defRPr/>
                </a:pPr>
                <a:endParaRPr>
                  <a:solidFill>
                    <a:prstClr val="black"/>
                  </a:solidFill>
                  <a:latin typeface="Calibri" panose="020F0502020204030204"/>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1371600"/>
                <a:endParaRPr lang="en-US" sz="2700">
                  <a:solidFill>
                    <a:prstClr val="black"/>
                  </a:solidFill>
                  <a:latin typeface="Calibri" panose="020F0502020204030204"/>
                </a:endParaRPr>
              </a:p>
            </p:txBody>
          </p:sp>
          <p:sp>
            <p:nvSpPr>
              <p:cNvPr id="8" name="TextBox 8"/>
              <p:cNvSpPr txBox="1"/>
              <p:nvPr/>
            </p:nvSpPr>
            <p:spPr>
              <a:xfrm>
                <a:off x="177800" y="-47625"/>
                <a:ext cx="558800" cy="345624"/>
              </a:xfrm>
              <a:prstGeom prst="rect">
                <a:avLst/>
              </a:prstGeom>
            </p:spPr>
            <p:txBody>
              <a:bodyPr lIns="50801" tIns="50801" rIns="50801" bIns="50801" rtlCol="0" anchor="ctr"/>
              <a:lstStyle/>
              <a:p>
                <a:pPr algn="ctr" defTabSz="914400">
                  <a:lnSpc>
                    <a:spcPts val="2660"/>
                  </a:lnSpc>
                  <a:defRPr/>
                </a:pPr>
                <a:endParaRPr>
                  <a:solidFill>
                    <a:prstClr val="black"/>
                  </a:solidFill>
                  <a:latin typeface="Calibri" panose="020F0502020204030204"/>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1371600"/>
                <a:endParaRPr lang="en-US" sz="2700">
                  <a:solidFill>
                    <a:prstClr val="black"/>
                  </a:solidFill>
                  <a:latin typeface="Calibri" panose="020F0502020204030204"/>
                </a:endParaRPr>
              </a:p>
            </p:txBody>
          </p:sp>
          <p:sp>
            <p:nvSpPr>
              <p:cNvPr id="11" name="TextBox 11"/>
              <p:cNvSpPr txBox="1"/>
              <p:nvPr/>
            </p:nvSpPr>
            <p:spPr>
              <a:xfrm>
                <a:off x="0" y="-47625"/>
                <a:ext cx="812800" cy="306910"/>
              </a:xfrm>
              <a:prstGeom prst="rect">
                <a:avLst/>
              </a:prstGeom>
            </p:spPr>
            <p:txBody>
              <a:bodyPr lIns="50801" tIns="50801" rIns="50801" bIns="50801" rtlCol="0" anchor="ctr"/>
              <a:lstStyle/>
              <a:p>
                <a:pPr algn="ctr" defTabSz="914400">
                  <a:lnSpc>
                    <a:spcPts val="2660"/>
                  </a:lnSpc>
                  <a:defRPr/>
                </a:pPr>
                <a:endParaRPr>
                  <a:solidFill>
                    <a:prstClr val="black"/>
                  </a:solidFill>
                  <a:latin typeface="Calibri" panose="020F0502020204030204"/>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defTabSz="1371600"/>
                <a:endParaRPr lang="en-US" sz="2700">
                  <a:solidFill>
                    <a:prstClr val="black"/>
                  </a:solidFill>
                  <a:latin typeface="Calibri" panose="020F0502020204030204"/>
                </a:endParaRPr>
              </a:p>
            </p:txBody>
          </p:sp>
          <p:sp>
            <p:nvSpPr>
              <p:cNvPr id="14" name="TextBox 14"/>
              <p:cNvSpPr txBox="1"/>
              <p:nvPr/>
            </p:nvSpPr>
            <p:spPr>
              <a:xfrm>
                <a:off x="0" y="-47625"/>
                <a:ext cx="4572526" cy="2577907"/>
              </a:xfrm>
              <a:prstGeom prst="rect">
                <a:avLst/>
              </a:prstGeom>
            </p:spPr>
            <p:txBody>
              <a:bodyPr lIns="50801" tIns="50801" rIns="50801" bIns="50801" rtlCol="0" anchor="ctr"/>
              <a:lstStyle/>
              <a:p>
                <a:pPr algn="ctr" defTabSz="914400">
                  <a:lnSpc>
                    <a:spcPts val="2660"/>
                  </a:lnSpc>
                  <a:defRPr/>
                </a:pPr>
                <a:endParaRPr>
                  <a:solidFill>
                    <a:prstClr val="black"/>
                  </a:solidFill>
                  <a:latin typeface="Calibri" panose="020F0502020204030204"/>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pPr defTabSz="1371600"/>
              <a:endParaRPr lang="en-US" sz="2700">
                <a:solidFill>
                  <a:prstClr val="black"/>
                </a:solidFill>
                <a:latin typeface="Calibri" panose="020F0502020204030204"/>
              </a:endParaRPr>
            </a:p>
          </p:txBody>
        </p:sp>
      </p:grpSp>
      <p:sp>
        <p:nvSpPr>
          <p:cNvPr id="17" name="Rectangle: Rounded Corners 16"/>
          <p:cNvSpPr/>
          <p:nvPr/>
        </p:nvSpPr>
        <p:spPr>
          <a:xfrm>
            <a:off x="1594508" y="2888171"/>
            <a:ext cx="15223490" cy="1844108"/>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5400" b="1" dirty="0" err="1">
                <a:solidFill>
                  <a:prstClr val="black"/>
                </a:solidFill>
                <a:latin typeface="Cambria" panose="02040503050406030204" pitchFamily="18" charset="0"/>
                <a:ea typeface="Cambria" panose="02040503050406030204" pitchFamily="18" charset="0"/>
              </a:rPr>
              <a:t>Đọc</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kĩ</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bài</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đọc</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thảo</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luận</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để</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trả</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lời</a:t>
            </a:r>
            <a:r>
              <a:rPr lang="en-US" sz="5400" b="1" dirty="0">
                <a:solidFill>
                  <a:prstClr val="black"/>
                </a:solidFill>
                <a:latin typeface="Cambria" panose="02040503050406030204" pitchFamily="18" charset="0"/>
                <a:ea typeface="Cambria" panose="02040503050406030204" pitchFamily="18" charset="0"/>
              </a:rPr>
              <a:t> 4 </a:t>
            </a:r>
            <a:r>
              <a:rPr lang="en-US" sz="5400" b="1" dirty="0" err="1">
                <a:solidFill>
                  <a:prstClr val="black"/>
                </a:solidFill>
                <a:latin typeface="Cambria" panose="02040503050406030204" pitchFamily="18" charset="0"/>
                <a:ea typeface="Cambria" panose="02040503050406030204" pitchFamily="18" charset="0"/>
              </a:rPr>
              <a:t>câu</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hỏi</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tìm</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hiểu</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bài</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trong</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sách</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giáo</a:t>
            </a:r>
            <a:r>
              <a:rPr lang="en-US" sz="5400" b="1" dirty="0">
                <a:solidFill>
                  <a:prstClr val="black"/>
                </a:solidFill>
                <a:latin typeface="Cambria" panose="02040503050406030204" pitchFamily="18" charset="0"/>
                <a:ea typeface="Cambria" panose="02040503050406030204" pitchFamily="18" charset="0"/>
              </a:rPr>
              <a:t> khoa</a:t>
            </a:r>
            <a:endParaRPr lang="en-US" sz="5400" b="1" dirty="0">
              <a:solidFill>
                <a:prstClr val="black"/>
              </a:solidFill>
              <a:latin typeface="Cambria" panose="02040503050406030204" pitchFamily="18" charset="0"/>
              <a:ea typeface="Cambria" panose="02040503050406030204" pitchFamily="18" charset="0"/>
            </a:endParaRPr>
          </a:p>
        </p:txBody>
      </p:sp>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l="16" t="47434" r="-16" b="-2"/>
          <a:stretch>
            <a:fillRect/>
          </a:stretch>
        </p:blipFill>
        <p:spPr>
          <a:xfrm>
            <a:off x="1074994" y="5571099"/>
            <a:ext cx="16693493" cy="4281672"/>
          </a:xfrm>
          <a:prstGeom prst="rect">
            <a:avLst/>
          </a:prstGeom>
        </p:spPr>
      </p:pic>
      <p:pic>
        <p:nvPicPr>
          <p:cNvPr id="18" name="Picture 17"/>
          <p:cNvPicPr>
            <a:picLocks noChangeAspect="1"/>
          </p:cNvPicPr>
          <p:nvPr/>
        </p:nvPicPr>
        <p:blipFill>
          <a:blip r:embed="rId4"/>
          <a:stretch>
            <a:fillRect/>
          </a:stretch>
        </p:blipFill>
        <p:spPr>
          <a:xfrm>
            <a:off x="3001972" y="618512"/>
            <a:ext cx="12171719" cy="28897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7177" y="-638654"/>
            <a:ext cx="17361309" cy="10531764"/>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1371600"/>
                <a:endParaRPr lang="en-US" sz="2700">
                  <a:solidFill>
                    <a:prstClr val="black"/>
                  </a:solidFill>
                  <a:latin typeface="Calibri" panose="020F0502020204030204"/>
                </a:endParaRPr>
              </a:p>
            </p:txBody>
          </p:sp>
          <p:sp>
            <p:nvSpPr>
              <p:cNvPr id="5" name="TextBox 5"/>
              <p:cNvSpPr txBox="1"/>
              <p:nvPr/>
            </p:nvSpPr>
            <p:spPr>
              <a:xfrm>
                <a:off x="88900" y="-47625"/>
                <a:ext cx="635000" cy="306910"/>
              </a:xfrm>
              <a:prstGeom prst="rect">
                <a:avLst/>
              </a:prstGeom>
            </p:spPr>
            <p:txBody>
              <a:bodyPr lIns="50801" tIns="50801" rIns="50801" bIns="50801" rtlCol="0" anchor="ctr"/>
              <a:lstStyle/>
              <a:p>
                <a:pPr algn="ctr" defTabSz="914400">
                  <a:lnSpc>
                    <a:spcPts val="2660"/>
                  </a:lnSpc>
                  <a:defRPr/>
                </a:pPr>
                <a:endParaRPr>
                  <a:solidFill>
                    <a:prstClr val="black"/>
                  </a:solidFill>
                  <a:latin typeface="Calibri" panose="020F0502020204030204"/>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1371600"/>
                <a:endParaRPr lang="en-US" sz="2700">
                  <a:solidFill>
                    <a:prstClr val="black"/>
                  </a:solidFill>
                  <a:latin typeface="Calibri" panose="020F0502020204030204"/>
                </a:endParaRPr>
              </a:p>
            </p:txBody>
          </p:sp>
          <p:sp>
            <p:nvSpPr>
              <p:cNvPr id="8" name="TextBox 8"/>
              <p:cNvSpPr txBox="1"/>
              <p:nvPr/>
            </p:nvSpPr>
            <p:spPr>
              <a:xfrm>
                <a:off x="177800" y="-47625"/>
                <a:ext cx="558800" cy="345624"/>
              </a:xfrm>
              <a:prstGeom prst="rect">
                <a:avLst/>
              </a:prstGeom>
            </p:spPr>
            <p:txBody>
              <a:bodyPr lIns="50801" tIns="50801" rIns="50801" bIns="50801" rtlCol="0" anchor="ctr"/>
              <a:lstStyle/>
              <a:p>
                <a:pPr algn="ctr" defTabSz="914400">
                  <a:lnSpc>
                    <a:spcPts val="2660"/>
                  </a:lnSpc>
                  <a:defRPr/>
                </a:pPr>
                <a:endParaRPr>
                  <a:solidFill>
                    <a:prstClr val="black"/>
                  </a:solidFill>
                  <a:latin typeface="Calibri" panose="020F0502020204030204"/>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1371600"/>
                <a:endParaRPr lang="en-US" sz="2700">
                  <a:solidFill>
                    <a:prstClr val="black"/>
                  </a:solidFill>
                  <a:latin typeface="Calibri" panose="020F0502020204030204"/>
                </a:endParaRPr>
              </a:p>
            </p:txBody>
          </p:sp>
          <p:sp>
            <p:nvSpPr>
              <p:cNvPr id="11" name="TextBox 11"/>
              <p:cNvSpPr txBox="1"/>
              <p:nvPr/>
            </p:nvSpPr>
            <p:spPr>
              <a:xfrm>
                <a:off x="0" y="-47625"/>
                <a:ext cx="812800" cy="306910"/>
              </a:xfrm>
              <a:prstGeom prst="rect">
                <a:avLst/>
              </a:prstGeom>
            </p:spPr>
            <p:txBody>
              <a:bodyPr lIns="50801" tIns="50801" rIns="50801" bIns="50801" rtlCol="0" anchor="ctr"/>
              <a:lstStyle/>
              <a:p>
                <a:pPr algn="ctr" defTabSz="914400">
                  <a:lnSpc>
                    <a:spcPts val="2660"/>
                  </a:lnSpc>
                  <a:defRPr/>
                </a:pPr>
                <a:endParaRPr>
                  <a:solidFill>
                    <a:prstClr val="black"/>
                  </a:solidFill>
                  <a:latin typeface="Calibri" panose="020F0502020204030204"/>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defTabSz="1371600"/>
                <a:endParaRPr lang="en-US" sz="2700">
                  <a:solidFill>
                    <a:prstClr val="black"/>
                  </a:solidFill>
                  <a:latin typeface="Calibri" panose="020F0502020204030204"/>
                </a:endParaRPr>
              </a:p>
            </p:txBody>
          </p:sp>
          <p:sp>
            <p:nvSpPr>
              <p:cNvPr id="14" name="TextBox 14"/>
              <p:cNvSpPr txBox="1"/>
              <p:nvPr/>
            </p:nvSpPr>
            <p:spPr>
              <a:xfrm>
                <a:off x="0" y="-47625"/>
                <a:ext cx="4572526" cy="2577907"/>
              </a:xfrm>
              <a:prstGeom prst="rect">
                <a:avLst/>
              </a:prstGeom>
            </p:spPr>
            <p:txBody>
              <a:bodyPr lIns="50801" tIns="50801" rIns="50801" bIns="50801" rtlCol="0" anchor="ctr"/>
              <a:lstStyle/>
              <a:p>
                <a:pPr algn="ctr" defTabSz="914400">
                  <a:lnSpc>
                    <a:spcPts val="2660"/>
                  </a:lnSpc>
                  <a:defRPr/>
                </a:pPr>
                <a:endParaRPr>
                  <a:solidFill>
                    <a:prstClr val="black"/>
                  </a:solidFill>
                  <a:latin typeface="Calibri" panose="020F0502020204030204"/>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pPr defTabSz="1371600"/>
              <a:endParaRPr lang="en-US" sz="2700">
                <a:solidFill>
                  <a:prstClr val="black"/>
                </a:solidFill>
                <a:latin typeface="Calibri" panose="020F0502020204030204"/>
              </a:endParaRPr>
            </a:p>
          </p:txBody>
        </p:sp>
      </p:grpSp>
      <p:sp>
        <p:nvSpPr>
          <p:cNvPr id="16" name="Oval 15"/>
          <p:cNvSpPr/>
          <p:nvPr/>
        </p:nvSpPr>
        <p:spPr>
          <a:xfrm>
            <a:off x="1200150" y="1183005"/>
            <a:ext cx="1148715" cy="1148715"/>
          </a:xfrm>
          <a:prstGeom prst="ellipse">
            <a:avLst/>
          </a:prstGeom>
          <a:solidFill>
            <a:srgbClr val="FFC000"/>
          </a:solidFill>
          <a:ln w="3810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745E59"/>
                </a:solidFill>
                <a:latin typeface="Cambria" panose="02040503050406030204" pitchFamily="18" charset="0"/>
                <a:ea typeface="Cambria" panose="02040503050406030204" pitchFamily="18" charset="0"/>
              </a:rPr>
              <a:t>1</a:t>
            </a:r>
            <a:endParaRPr lang="en-US" sz="6600" b="1" dirty="0">
              <a:solidFill>
                <a:srgbClr val="745E59"/>
              </a:solidFill>
              <a:latin typeface="Cambria" panose="02040503050406030204" pitchFamily="18" charset="0"/>
              <a:ea typeface="Cambria" panose="02040503050406030204" pitchFamily="18" charset="0"/>
            </a:endParaRPr>
          </a:p>
        </p:txBody>
      </p:sp>
      <p:sp>
        <p:nvSpPr>
          <p:cNvPr id="18" name="TextBox 17"/>
          <p:cNvSpPr txBox="1"/>
          <p:nvPr/>
        </p:nvSpPr>
        <p:spPr>
          <a:xfrm>
            <a:off x="2578637" y="1025366"/>
            <a:ext cx="15012134" cy="1938992"/>
          </a:xfrm>
          <a:prstGeom prst="rect">
            <a:avLst/>
          </a:prstGeom>
          <a:noFill/>
        </p:spPr>
        <p:txBody>
          <a:bodyPr wrap="square">
            <a:spAutoFit/>
          </a:bodyPr>
          <a:lstStyle/>
          <a:p>
            <a:pPr algn="just" defTabSz="1371600"/>
            <a:r>
              <a:rPr lang="vi-VN" sz="4000" b="1" dirty="0">
                <a:solidFill>
                  <a:srgbClr val="745E59"/>
                </a:solidFill>
                <a:latin typeface="Cambria" panose="02040503050406030204" pitchFamily="18" charset="0"/>
                <a:ea typeface="Cambria" panose="02040503050406030204" pitchFamily="18" charset="0"/>
              </a:rPr>
              <a:t>Tìm những chi tiết miêu tả sự khắc nghiệt của thiên nhiên: </a:t>
            </a:r>
            <a:endParaRPr lang="vi-VN" sz="4000" b="1" dirty="0">
              <a:solidFill>
                <a:srgbClr val="745E59"/>
              </a:solidFill>
              <a:latin typeface="Cambria" panose="02040503050406030204" pitchFamily="18" charset="0"/>
              <a:ea typeface="Cambria" panose="02040503050406030204" pitchFamily="18" charset="0"/>
            </a:endParaRPr>
          </a:p>
          <a:p>
            <a:pPr marL="685800" indent="-685800" algn="just" defTabSz="1371600">
              <a:buFont typeface="Arial" panose="020B0604020202020204" pitchFamily="34" charset="0"/>
              <a:buChar char="•"/>
            </a:pPr>
            <a:r>
              <a:rPr lang="vi-VN" sz="4000" b="1" dirty="0">
                <a:solidFill>
                  <a:srgbClr val="745E59"/>
                </a:solidFill>
                <a:latin typeface="Cambria" panose="02040503050406030204" pitchFamily="18" charset="0"/>
                <a:ea typeface="Cambria" panose="02040503050406030204" pitchFamily="18" charset="0"/>
              </a:rPr>
              <a:t>Trên con đường dẫn đến sa mạc Xa-ha-ra. </a:t>
            </a:r>
            <a:endParaRPr lang="vi-VN" sz="4000" b="1" dirty="0">
              <a:solidFill>
                <a:srgbClr val="745E59"/>
              </a:solidFill>
              <a:latin typeface="Cambria" panose="02040503050406030204" pitchFamily="18" charset="0"/>
              <a:ea typeface="Cambria" panose="02040503050406030204" pitchFamily="18" charset="0"/>
            </a:endParaRPr>
          </a:p>
          <a:p>
            <a:pPr marL="685800" indent="-685800" algn="just" defTabSz="1371600">
              <a:buFont typeface="Arial" panose="020B0604020202020204" pitchFamily="34" charset="0"/>
              <a:buChar char="•"/>
            </a:pPr>
            <a:r>
              <a:rPr lang="vi-VN" sz="4000" b="1" dirty="0">
                <a:solidFill>
                  <a:srgbClr val="745E59"/>
                </a:solidFill>
                <a:latin typeface="Cambria" panose="02040503050406030204" pitchFamily="18" charset="0"/>
                <a:ea typeface="Cambria" panose="02040503050406030204" pitchFamily="18" charset="0"/>
              </a:rPr>
              <a:t>Ở sa mạc Xa-ha-ra. </a:t>
            </a:r>
            <a:endParaRPr lang="vi-VN" sz="4000" b="1" dirty="0">
              <a:solidFill>
                <a:srgbClr val="745E59"/>
              </a:solidFill>
              <a:latin typeface="Cambria" panose="02040503050406030204" pitchFamily="18" charset="0"/>
              <a:ea typeface="Cambria" panose="02040503050406030204" pitchFamily="18" charset="0"/>
            </a:endParaRPr>
          </a:p>
        </p:txBody>
      </p:sp>
      <p:sp>
        <p:nvSpPr>
          <p:cNvPr id="21" name="Rectangle: Rounded Corners 20"/>
          <p:cNvSpPr/>
          <p:nvPr/>
        </p:nvSpPr>
        <p:spPr>
          <a:xfrm>
            <a:off x="1066800" y="3543300"/>
            <a:ext cx="16064865" cy="3124200"/>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a:r>
              <a:rPr lang="vi-VN" sz="4400" b="1" dirty="0">
                <a:solidFill>
                  <a:prstClr val="black"/>
                </a:solidFill>
                <a:latin typeface="Cambria" panose="02040503050406030204" pitchFamily="18" charset="0"/>
                <a:ea typeface="Cambria" panose="02040503050406030204" pitchFamily="18" charset="0"/>
              </a:rPr>
              <a:t>Trên đường đến Xa-ha-ra: </a:t>
            </a:r>
            <a:r>
              <a:rPr lang="vi-VN" sz="4400" dirty="0">
                <a:solidFill>
                  <a:prstClr val="black"/>
                </a:solidFill>
                <a:latin typeface="Cambria" panose="02040503050406030204" pitchFamily="18" charset="0"/>
                <a:ea typeface="Cambria" panose="02040503050406030204" pitchFamily="18" charset="0"/>
              </a:rPr>
              <a:t>Những rặng đá xám xỉn màu rồi ngả sang đen rám hoặc đỏ quạch; bốn bề giống như sao Hỏa, không gian như phim khoa học viễn tưởng.</a:t>
            </a:r>
            <a:endParaRPr lang="vi-VN" sz="4400" dirty="0">
              <a:solidFill>
                <a:prstClr val="black"/>
              </a:solidFill>
              <a:latin typeface="Cambria" panose="02040503050406030204" pitchFamily="18" charset="0"/>
              <a:ea typeface="Cambria" panose="02040503050406030204" pitchFamily="18" charset="0"/>
            </a:endParaRPr>
          </a:p>
          <a:p>
            <a:pPr algn="just" defTabSz="1371600"/>
            <a:r>
              <a:rPr lang="en-US" sz="4400" b="1" dirty="0">
                <a:solidFill>
                  <a:prstClr val="black"/>
                </a:solidFill>
                <a:latin typeface="Cambria" panose="02040503050406030204" pitchFamily="18" charset="0"/>
                <a:ea typeface="Cambria" panose="02040503050406030204" pitchFamily="18" charset="0"/>
                <a:sym typeface="Wingdings" panose="05000000000000000000" pitchFamily="2" charset="2"/>
              </a:rPr>
              <a:t> </a:t>
            </a:r>
            <a:r>
              <a:rPr lang="vi-VN" sz="4400" b="1" dirty="0">
                <a:solidFill>
                  <a:prstClr val="black"/>
                </a:solidFill>
                <a:latin typeface="Cambria" panose="02040503050406030204" pitchFamily="18" charset="0"/>
                <a:ea typeface="Cambria" panose="02040503050406030204" pitchFamily="18" charset="0"/>
              </a:rPr>
              <a:t>Ý chỉ không gian khắc nghiệt, giống như không có sự sống. </a:t>
            </a:r>
            <a:endParaRPr lang="vi-VN" sz="4400" b="1" dirty="0">
              <a:solidFill>
                <a:prstClr val="black"/>
              </a:solidFill>
              <a:latin typeface="Cambria" panose="02040503050406030204" pitchFamily="18" charset="0"/>
              <a:ea typeface="Cambria" panose="02040503050406030204" pitchFamily="18" charset="0"/>
            </a:endParaRPr>
          </a:p>
        </p:txBody>
      </p:sp>
      <p:sp>
        <p:nvSpPr>
          <p:cNvPr id="17" name="Rectangle: Rounded Corners 16"/>
          <p:cNvSpPr/>
          <p:nvPr/>
        </p:nvSpPr>
        <p:spPr>
          <a:xfrm>
            <a:off x="1066800" y="7186693"/>
            <a:ext cx="16064865" cy="2224007"/>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a:r>
              <a:rPr lang="vi-VN" sz="4400" b="1" dirty="0">
                <a:solidFill>
                  <a:prstClr val="black"/>
                </a:solidFill>
                <a:latin typeface="Cambria" panose="02040503050406030204" pitchFamily="18" charset="0"/>
                <a:ea typeface="Cambria" panose="02040503050406030204" pitchFamily="18" charset="0"/>
              </a:rPr>
              <a:t>Ở Xa-ha-ra: </a:t>
            </a:r>
            <a:r>
              <a:rPr lang="vi-VN" sz="4400" dirty="0">
                <a:solidFill>
                  <a:prstClr val="black"/>
                </a:solidFill>
                <a:latin typeface="Cambria" panose="02040503050406030204" pitchFamily="18" charset="0"/>
                <a:ea typeface="Cambria" panose="02040503050406030204" pitchFamily="18" charset="0"/>
              </a:rPr>
              <a:t>Nắng như rải lửa, nắng sấy tóc của con người giòn tan. </a:t>
            </a:r>
            <a:endParaRPr lang="vi-VN" sz="4400" dirty="0">
              <a:solidFill>
                <a:prstClr val="black"/>
              </a:solidFill>
              <a:latin typeface="Cambria" panose="02040503050406030204" pitchFamily="18" charset="0"/>
              <a:ea typeface="Cambria" panose="02040503050406030204" pitchFamily="18" charset="0"/>
            </a:endParaRPr>
          </a:p>
          <a:p>
            <a:pPr algn="just" defTabSz="1371600"/>
            <a:r>
              <a:rPr lang="en-US" sz="4400" b="1" dirty="0">
                <a:solidFill>
                  <a:prstClr val="black"/>
                </a:solidFill>
                <a:latin typeface="Cambria" panose="02040503050406030204" pitchFamily="18" charset="0"/>
                <a:ea typeface="Cambria" panose="02040503050406030204" pitchFamily="18" charset="0"/>
                <a:sym typeface="Wingdings" panose="05000000000000000000" pitchFamily="2" charset="2"/>
              </a:rPr>
              <a:t> </a:t>
            </a:r>
            <a:r>
              <a:rPr lang="vi-VN" sz="4400" b="1" dirty="0">
                <a:solidFill>
                  <a:prstClr val="black"/>
                </a:solidFill>
                <a:latin typeface="Cambria" panose="02040503050406030204" pitchFamily="18" charset="0"/>
                <a:ea typeface="Cambria" panose="02040503050406030204" pitchFamily="18" charset="0"/>
              </a:rPr>
              <a:t>Thời tiết khắc nghiệt. </a:t>
            </a:r>
            <a:endParaRPr lang="vi-VN" sz="4400" b="1" dirty="0">
              <a:solidFill>
                <a:prstClr val="black"/>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21"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480" y="0"/>
            <a:ext cx="18318480" cy="10287000"/>
          </a:xfrm>
          <a:custGeom>
            <a:avLst/>
            <a:gdLst/>
            <a:ahLst/>
            <a:cxnLst/>
            <a:rect l="l" t="t" r="r" b="b"/>
            <a:pathLst>
              <a:path w="7315200" h="4114800">
                <a:moveTo>
                  <a:pt x="0" y="0"/>
                </a:moveTo>
                <a:lnTo>
                  <a:pt x="7315200" y="0"/>
                </a:lnTo>
                <a:lnTo>
                  <a:pt x="7315200" y="4114800"/>
                </a:lnTo>
                <a:lnTo>
                  <a:pt x="0" y="411480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p:cNvGrpSpPr/>
          <p:nvPr/>
        </p:nvGrpSpPr>
        <p:grpSpPr>
          <a:xfrm>
            <a:off x="271450" y="-425770"/>
            <a:ext cx="17483150" cy="10369869"/>
            <a:chOff x="0" y="0"/>
            <a:chExt cx="23148412" cy="14042351"/>
          </a:xfrm>
        </p:grpSpPr>
        <p:grpSp>
          <p:nvGrpSpPr>
            <p:cNvPr id="6" name="Group 3"/>
            <p:cNvGrpSpPr/>
            <p:nvPr/>
          </p:nvGrpSpPr>
          <p:grpSpPr>
            <a:xfrm rot="5400000">
              <a:off x="15464691" y="11328636"/>
              <a:ext cx="4114800" cy="1312630"/>
              <a:chOff x="0" y="0"/>
              <a:chExt cx="812800" cy="259285"/>
            </a:xfrm>
          </p:grpSpPr>
          <p:sp>
            <p:nvSpPr>
              <p:cNvPr id="17"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00" rtl="0" eaLnBrk="1" fontAlgn="auto" latinLnBrk="0" hangingPunct="1">
                  <a:lnSpc>
                    <a:spcPts val="1775"/>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 name="Group 6"/>
            <p:cNvGrpSpPr/>
            <p:nvPr/>
          </p:nvGrpSpPr>
          <p:grpSpPr>
            <a:xfrm rot="5400000">
              <a:off x="13635426" y="11230640"/>
              <a:ext cx="4114800" cy="1508622"/>
              <a:chOff x="0" y="0"/>
              <a:chExt cx="812800" cy="297999"/>
            </a:xfrm>
          </p:grpSpPr>
          <p:sp>
            <p:nvSpPr>
              <p:cNvPr id="15"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00" rtl="0" eaLnBrk="1" fontAlgn="auto" latinLnBrk="0" hangingPunct="1">
                  <a:lnSpc>
                    <a:spcPts val="1775"/>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8" name="Group 9"/>
            <p:cNvGrpSpPr/>
            <p:nvPr/>
          </p:nvGrpSpPr>
          <p:grpSpPr>
            <a:xfrm rot="5400000">
              <a:off x="11805699" y="11328636"/>
              <a:ext cx="4114800" cy="1312630"/>
              <a:chOff x="0" y="0"/>
              <a:chExt cx="812800" cy="259285"/>
            </a:xfrm>
          </p:grpSpPr>
          <p:sp>
            <p:nvSpPr>
              <p:cNvPr id="13"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00" rtl="0" eaLnBrk="1" fontAlgn="auto" latinLnBrk="0" hangingPunct="1">
                  <a:lnSpc>
                    <a:spcPts val="1775"/>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9" name="Group 12"/>
            <p:cNvGrpSpPr/>
            <p:nvPr/>
          </p:nvGrpSpPr>
          <p:grpSpPr>
            <a:xfrm>
              <a:off x="0" y="1232800"/>
              <a:ext cx="23148412" cy="12809551"/>
              <a:chOff x="0" y="0"/>
              <a:chExt cx="4572526" cy="2530282"/>
            </a:xfrm>
          </p:grpSpPr>
          <p:sp>
            <p:nvSpPr>
              <p:cNvPr id="11"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00" rtl="0" eaLnBrk="1" fontAlgn="auto" latinLnBrk="0" hangingPunct="1">
                  <a:lnSpc>
                    <a:spcPts val="1775"/>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9" name="Rectangle: Rounded Corners 18"/>
          <p:cNvSpPr/>
          <p:nvPr/>
        </p:nvSpPr>
        <p:spPr>
          <a:xfrm>
            <a:off x="1524000" y="2476500"/>
            <a:ext cx="15223490" cy="1844108"/>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defTabSz="1371600"/>
            <a:r>
              <a:rPr lang="en-US" sz="5400" b="1" dirty="0" err="1">
                <a:solidFill>
                  <a:prstClr val="black"/>
                </a:solidFill>
                <a:latin typeface="Cambria" panose="02040503050406030204" pitchFamily="18" charset="0"/>
                <a:ea typeface="Cambria" panose="02040503050406030204" pitchFamily="18" charset="0"/>
              </a:rPr>
              <a:t>Nội</a:t>
            </a:r>
            <a:r>
              <a:rPr lang="en-US" sz="5400" b="1" dirty="0">
                <a:solidFill>
                  <a:prstClr val="black"/>
                </a:solidFill>
                <a:latin typeface="Cambria" panose="02040503050406030204" pitchFamily="18" charset="0"/>
                <a:ea typeface="Cambria" panose="02040503050406030204" pitchFamily="18" charset="0"/>
              </a:rPr>
              <a:t> dung </a:t>
            </a:r>
            <a:r>
              <a:rPr lang="en-US" sz="5400" b="1" dirty="0" err="1">
                <a:solidFill>
                  <a:prstClr val="black"/>
                </a:solidFill>
                <a:latin typeface="Cambria" panose="02040503050406030204" pitchFamily="18" charset="0"/>
                <a:ea typeface="Cambria" panose="02040503050406030204" pitchFamily="18" charset="0"/>
              </a:rPr>
              <a:t>đoạn</a:t>
            </a:r>
            <a:r>
              <a:rPr lang="en-US" sz="5400" b="1" dirty="0">
                <a:solidFill>
                  <a:prstClr val="black"/>
                </a:solidFill>
                <a:latin typeface="Cambria" panose="02040503050406030204" pitchFamily="18" charset="0"/>
                <a:ea typeface="Cambria" panose="02040503050406030204" pitchFamily="18" charset="0"/>
              </a:rPr>
              <a:t> 1: </a:t>
            </a:r>
            <a:r>
              <a:rPr lang="en-US" sz="5400" b="1" dirty="0" err="1">
                <a:solidFill>
                  <a:prstClr val="black"/>
                </a:solidFill>
                <a:latin typeface="Cambria" panose="02040503050406030204" pitchFamily="18" charset="0"/>
                <a:ea typeface="Cambria" panose="02040503050406030204" pitchFamily="18" charset="0"/>
              </a:rPr>
              <a:t>Sự</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khắc</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nghiệt</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của</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sa</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mạc</a:t>
            </a:r>
            <a:r>
              <a:rPr lang="en-US" sz="5400" b="1" dirty="0">
                <a:solidFill>
                  <a:prstClr val="black"/>
                </a:solidFill>
                <a:latin typeface="Cambria" panose="02040503050406030204" pitchFamily="18" charset="0"/>
                <a:ea typeface="Cambria" panose="02040503050406030204" pitchFamily="18" charset="0"/>
              </a:rPr>
              <a:t>.</a:t>
            </a:r>
            <a:endParaRPr kumimoji="0" lang="en-US"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0" name="Picture 19"/>
          <p:cNvPicPr>
            <a:picLocks noChangeAspect="1"/>
          </p:cNvPicPr>
          <p:nvPr/>
        </p:nvPicPr>
        <p:blipFill rotWithShape="1">
          <a:blip r:embed="rId5">
            <a:extLst>
              <a:ext uri="{28A0092B-C50C-407E-A947-70E740481C1C}">
                <a14:useLocalDpi xmlns:a14="http://schemas.microsoft.com/office/drawing/2010/main" val="0"/>
              </a:ext>
            </a:extLst>
          </a:blip>
          <a:srcRect l="16" t="47434" r="-16" b="-2"/>
          <a:stretch>
            <a:fillRect/>
          </a:stretch>
        </p:blipFill>
        <p:spPr>
          <a:xfrm>
            <a:off x="1074994" y="5571099"/>
            <a:ext cx="16693493" cy="42816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7177" y="-638654"/>
            <a:ext cx="17361309" cy="10531764"/>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1371600"/>
                <a:endParaRPr lang="en-US" sz="2700">
                  <a:solidFill>
                    <a:prstClr val="black"/>
                  </a:solidFill>
                  <a:latin typeface="Calibri" panose="020F0502020204030204"/>
                </a:endParaRPr>
              </a:p>
            </p:txBody>
          </p:sp>
          <p:sp>
            <p:nvSpPr>
              <p:cNvPr id="5" name="TextBox 5"/>
              <p:cNvSpPr txBox="1"/>
              <p:nvPr/>
            </p:nvSpPr>
            <p:spPr>
              <a:xfrm>
                <a:off x="88900" y="-47625"/>
                <a:ext cx="635000" cy="306910"/>
              </a:xfrm>
              <a:prstGeom prst="rect">
                <a:avLst/>
              </a:prstGeom>
            </p:spPr>
            <p:txBody>
              <a:bodyPr lIns="50801" tIns="50801" rIns="50801" bIns="50801" rtlCol="0" anchor="ctr"/>
              <a:lstStyle/>
              <a:p>
                <a:pPr algn="ctr" defTabSz="914400">
                  <a:lnSpc>
                    <a:spcPts val="2660"/>
                  </a:lnSpc>
                  <a:defRPr/>
                </a:pPr>
                <a:endParaRPr>
                  <a:solidFill>
                    <a:prstClr val="black"/>
                  </a:solidFill>
                  <a:latin typeface="Calibri" panose="020F0502020204030204"/>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1371600"/>
                <a:endParaRPr lang="en-US" sz="2700">
                  <a:solidFill>
                    <a:prstClr val="black"/>
                  </a:solidFill>
                  <a:latin typeface="Calibri" panose="020F0502020204030204"/>
                </a:endParaRPr>
              </a:p>
            </p:txBody>
          </p:sp>
          <p:sp>
            <p:nvSpPr>
              <p:cNvPr id="8" name="TextBox 8"/>
              <p:cNvSpPr txBox="1"/>
              <p:nvPr/>
            </p:nvSpPr>
            <p:spPr>
              <a:xfrm>
                <a:off x="177800" y="-47625"/>
                <a:ext cx="558800" cy="345624"/>
              </a:xfrm>
              <a:prstGeom prst="rect">
                <a:avLst/>
              </a:prstGeom>
            </p:spPr>
            <p:txBody>
              <a:bodyPr lIns="50801" tIns="50801" rIns="50801" bIns="50801" rtlCol="0" anchor="ctr"/>
              <a:lstStyle/>
              <a:p>
                <a:pPr algn="ctr" defTabSz="914400">
                  <a:lnSpc>
                    <a:spcPts val="2660"/>
                  </a:lnSpc>
                  <a:defRPr/>
                </a:pPr>
                <a:endParaRPr>
                  <a:solidFill>
                    <a:prstClr val="black"/>
                  </a:solidFill>
                  <a:latin typeface="Calibri" panose="020F0502020204030204"/>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1371600"/>
                <a:endParaRPr lang="en-US" sz="2700">
                  <a:solidFill>
                    <a:prstClr val="black"/>
                  </a:solidFill>
                  <a:latin typeface="Calibri" panose="020F0502020204030204"/>
                </a:endParaRPr>
              </a:p>
            </p:txBody>
          </p:sp>
          <p:sp>
            <p:nvSpPr>
              <p:cNvPr id="11" name="TextBox 11"/>
              <p:cNvSpPr txBox="1"/>
              <p:nvPr/>
            </p:nvSpPr>
            <p:spPr>
              <a:xfrm>
                <a:off x="0" y="-47625"/>
                <a:ext cx="812800" cy="306910"/>
              </a:xfrm>
              <a:prstGeom prst="rect">
                <a:avLst/>
              </a:prstGeom>
            </p:spPr>
            <p:txBody>
              <a:bodyPr lIns="50801" tIns="50801" rIns="50801" bIns="50801" rtlCol="0" anchor="ctr"/>
              <a:lstStyle/>
              <a:p>
                <a:pPr algn="ctr" defTabSz="914400">
                  <a:lnSpc>
                    <a:spcPts val="2660"/>
                  </a:lnSpc>
                  <a:defRPr/>
                </a:pPr>
                <a:endParaRPr>
                  <a:solidFill>
                    <a:prstClr val="black"/>
                  </a:solidFill>
                  <a:latin typeface="Calibri" panose="020F0502020204030204"/>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defTabSz="1371600"/>
                <a:endParaRPr lang="en-US" sz="2700">
                  <a:solidFill>
                    <a:prstClr val="black"/>
                  </a:solidFill>
                  <a:latin typeface="Calibri" panose="020F0502020204030204"/>
                </a:endParaRPr>
              </a:p>
            </p:txBody>
          </p:sp>
          <p:sp>
            <p:nvSpPr>
              <p:cNvPr id="14" name="TextBox 14"/>
              <p:cNvSpPr txBox="1"/>
              <p:nvPr/>
            </p:nvSpPr>
            <p:spPr>
              <a:xfrm>
                <a:off x="0" y="-47625"/>
                <a:ext cx="4572526" cy="2577907"/>
              </a:xfrm>
              <a:prstGeom prst="rect">
                <a:avLst/>
              </a:prstGeom>
            </p:spPr>
            <p:txBody>
              <a:bodyPr lIns="50801" tIns="50801" rIns="50801" bIns="50801" rtlCol="0" anchor="ctr"/>
              <a:lstStyle/>
              <a:p>
                <a:pPr algn="ctr" defTabSz="914400">
                  <a:lnSpc>
                    <a:spcPts val="2660"/>
                  </a:lnSpc>
                  <a:defRPr/>
                </a:pPr>
                <a:endParaRPr>
                  <a:solidFill>
                    <a:prstClr val="black"/>
                  </a:solidFill>
                  <a:latin typeface="Calibri" panose="020F0502020204030204"/>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pPr defTabSz="1371600"/>
              <a:endParaRPr lang="en-US" sz="2700">
                <a:solidFill>
                  <a:prstClr val="black"/>
                </a:solidFill>
                <a:latin typeface="Calibri" panose="020F0502020204030204"/>
              </a:endParaRPr>
            </a:p>
          </p:txBody>
        </p:sp>
      </p:grpSp>
      <p:sp>
        <p:nvSpPr>
          <p:cNvPr id="16" name="Oval 15"/>
          <p:cNvSpPr/>
          <p:nvPr/>
        </p:nvSpPr>
        <p:spPr>
          <a:xfrm>
            <a:off x="838200" y="1181100"/>
            <a:ext cx="1148715" cy="1148715"/>
          </a:xfrm>
          <a:prstGeom prst="ellipse">
            <a:avLst/>
          </a:prstGeom>
          <a:solidFill>
            <a:srgbClr val="FFC000"/>
          </a:solidFill>
          <a:ln w="3810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745E59"/>
                </a:solidFill>
                <a:latin typeface="Cambria" panose="02040503050406030204" pitchFamily="18" charset="0"/>
                <a:ea typeface="Cambria" panose="02040503050406030204" pitchFamily="18" charset="0"/>
              </a:rPr>
              <a:t>2</a:t>
            </a:r>
            <a:endParaRPr lang="en-US" sz="6600" b="1" dirty="0">
              <a:solidFill>
                <a:srgbClr val="745E59"/>
              </a:solidFill>
              <a:latin typeface="Cambria" panose="02040503050406030204" pitchFamily="18" charset="0"/>
              <a:ea typeface="Cambria" panose="02040503050406030204" pitchFamily="18" charset="0"/>
            </a:endParaRPr>
          </a:p>
        </p:txBody>
      </p:sp>
      <p:sp>
        <p:nvSpPr>
          <p:cNvPr id="17" name="TextBox 16"/>
          <p:cNvSpPr txBox="1"/>
          <p:nvPr/>
        </p:nvSpPr>
        <p:spPr>
          <a:xfrm>
            <a:off x="1800209" y="976407"/>
            <a:ext cx="15497223" cy="1569660"/>
          </a:xfrm>
          <a:prstGeom prst="rect">
            <a:avLst/>
          </a:prstGeom>
          <a:noFill/>
        </p:spPr>
        <p:txBody>
          <a:bodyPr wrap="square">
            <a:spAutoFit/>
          </a:bodyPr>
          <a:lstStyle/>
          <a:p>
            <a:pPr algn="ctr" defTabSz="1371600"/>
            <a:r>
              <a:rPr lang="vi-VN" sz="4800" b="1" dirty="0">
                <a:solidFill>
                  <a:srgbClr val="745E59"/>
                </a:solidFill>
                <a:latin typeface="Cambria" panose="02040503050406030204" pitchFamily="18" charset="0"/>
                <a:ea typeface="Cambria" panose="02040503050406030204" pitchFamily="18" charset="0"/>
              </a:rPr>
              <a:t>Nhân vật “tôi” có cảm xúc gì khi được đến Xa-ha-ra? Cảm xúc đó được thể hiện ra sao? </a:t>
            </a:r>
            <a:endParaRPr lang="en-US" sz="4800" b="1" dirty="0">
              <a:solidFill>
                <a:srgbClr val="745E59"/>
              </a:solidFill>
              <a:latin typeface="Cambria" panose="02040503050406030204" pitchFamily="18" charset="0"/>
              <a:ea typeface="Cambria" panose="02040503050406030204" pitchFamily="18" charset="0"/>
            </a:endParaRPr>
          </a:p>
        </p:txBody>
      </p:sp>
      <p:sp>
        <p:nvSpPr>
          <p:cNvPr id="19" name="Freeform 4"/>
          <p:cNvSpPr/>
          <p:nvPr/>
        </p:nvSpPr>
        <p:spPr>
          <a:xfrm>
            <a:off x="990600" y="3924300"/>
            <a:ext cx="3962400" cy="4267200"/>
          </a:xfrm>
          <a:custGeom>
            <a:avLst/>
            <a:gdLst/>
            <a:ahLst/>
            <a:cxnLst/>
            <a:rect l="l" t="t" r="r" b="b"/>
            <a:pathLst>
              <a:path w="7612380" h="8229600">
                <a:moveTo>
                  <a:pt x="0" y="0"/>
                </a:moveTo>
                <a:lnTo>
                  <a:pt x="7612380" y="0"/>
                </a:lnTo>
                <a:lnTo>
                  <a:pt x="7612380" y="8229600"/>
                </a:lnTo>
                <a:lnTo>
                  <a:pt x="0" y="8229600"/>
                </a:lnTo>
                <a:lnTo>
                  <a:pt x="0" y="0"/>
                </a:lnTo>
                <a:close/>
              </a:path>
            </a:pathLst>
          </a:custGeom>
          <a:blipFill>
            <a:blip r:embed="rId3"/>
            <a:stretch>
              <a:fillRect/>
            </a:stretch>
          </a:blipFill>
        </p:spPr>
        <p:txBody>
          <a:bodyPr/>
          <a:lstStyle/>
          <a:p>
            <a:endParaRPr lang="en-US"/>
          </a:p>
        </p:txBody>
      </p:sp>
      <p:sp>
        <p:nvSpPr>
          <p:cNvPr id="20" name="Rectangle: Rounded Corners 19"/>
          <p:cNvSpPr/>
          <p:nvPr/>
        </p:nvSpPr>
        <p:spPr>
          <a:xfrm>
            <a:off x="5943600" y="3314700"/>
            <a:ext cx="11494369" cy="5879100"/>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0" indent="-571500" algn="just" defTabSz="1371600">
              <a:buFont typeface="Arial" panose="020B0604020202020204" pitchFamily="34" charset="0"/>
              <a:buChar char="•"/>
            </a:pPr>
            <a:r>
              <a:rPr lang="vi-VN" sz="3800" b="1" dirty="0">
                <a:solidFill>
                  <a:prstClr val="black"/>
                </a:solidFill>
                <a:latin typeface="Cambria" panose="02040503050406030204" pitchFamily="18" charset="0"/>
                <a:ea typeface="Cambria" panose="02040503050406030204" pitchFamily="18" charset="0"/>
              </a:rPr>
              <a:t>Nhân vật “tôi” phấn khích khi được đến Xa-ha-ra vì đây là sa mạc lớn nhất châu Phi, một trong những nơi hoang vu nhất địa cầu.</a:t>
            </a:r>
            <a:endParaRPr lang="en-US" sz="3800" b="1" dirty="0">
              <a:solidFill>
                <a:prstClr val="black"/>
              </a:solidFill>
              <a:latin typeface="Cambria" panose="02040503050406030204" pitchFamily="18" charset="0"/>
              <a:ea typeface="Cambria" panose="02040503050406030204" pitchFamily="18" charset="0"/>
            </a:endParaRPr>
          </a:p>
          <a:p>
            <a:pPr marL="571500" indent="-571500" algn="just" defTabSz="1371600">
              <a:buFont typeface="Arial" panose="020B0604020202020204" pitchFamily="34" charset="0"/>
              <a:buChar char="•"/>
            </a:pPr>
            <a:r>
              <a:rPr lang="vi-VN" sz="3800" b="1" dirty="0">
                <a:solidFill>
                  <a:prstClr val="black"/>
                </a:solidFill>
                <a:latin typeface="Cambria" panose="02040503050406030204" pitchFamily="18" charset="0"/>
                <a:ea typeface="Cambria" panose="02040503050406030204" pitchFamily="18" charset="0"/>
              </a:rPr>
              <a:t>Sự phấn khích thể hiện ở chi tiết nhân vật “tôi” quên cả nắng nóng vì bận thì thầm chào Xa-ha-ra, nhân vật “tôi” cảm nhận được giấc mơ đã thành sự thật vì có thể giẫm lên cát, sờ vào cát, cảm nhận cát khác biệt như thế nào với những nơi nhân vật “tôi” đã biết,….</a:t>
            </a:r>
            <a:endParaRPr lang="vi-VN" sz="3800" b="1" dirty="0">
              <a:solidFill>
                <a:prstClr val="black"/>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480" y="0"/>
            <a:ext cx="18318480" cy="10287000"/>
          </a:xfrm>
          <a:custGeom>
            <a:avLst/>
            <a:gdLst/>
            <a:ahLst/>
            <a:cxnLst/>
            <a:rect l="l" t="t" r="r" b="b"/>
            <a:pathLst>
              <a:path w="7315200" h="4114800">
                <a:moveTo>
                  <a:pt x="0" y="0"/>
                </a:moveTo>
                <a:lnTo>
                  <a:pt x="7315200" y="0"/>
                </a:lnTo>
                <a:lnTo>
                  <a:pt x="7315200" y="4114800"/>
                </a:lnTo>
                <a:lnTo>
                  <a:pt x="0" y="411480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p:cNvGrpSpPr/>
          <p:nvPr/>
        </p:nvGrpSpPr>
        <p:grpSpPr>
          <a:xfrm>
            <a:off x="271450" y="-425770"/>
            <a:ext cx="17483150" cy="10369869"/>
            <a:chOff x="0" y="0"/>
            <a:chExt cx="23148412" cy="14042351"/>
          </a:xfrm>
        </p:grpSpPr>
        <p:grpSp>
          <p:nvGrpSpPr>
            <p:cNvPr id="6" name="Group 3"/>
            <p:cNvGrpSpPr/>
            <p:nvPr/>
          </p:nvGrpSpPr>
          <p:grpSpPr>
            <a:xfrm rot="5400000">
              <a:off x="15464691" y="11328636"/>
              <a:ext cx="4114800" cy="1312630"/>
              <a:chOff x="0" y="0"/>
              <a:chExt cx="812800" cy="259285"/>
            </a:xfrm>
          </p:grpSpPr>
          <p:sp>
            <p:nvSpPr>
              <p:cNvPr id="17"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00" rtl="0" eaLnBrk="1" fontAlgn="auto" latinLnBrk="0" hangingPunct="1">
                  <a:lnSpc>
                    <a:spcPts val="1775"/>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 name="Group 6"/>
            <p:cNvGrpSpPr/>
            <p:nvPr/>
          </p:nvGrpSpPr>
          <p:grpSpPr>
            <a:xfrm rot="5400000">
              <a:off x="13635426" y="11230640"/>
              <a:ext cx="4114800" cy="1508622"/>
              <a:chOff x="0" y="0"/>
              <a:chExt cx="812800" cy="297999"/>
            </a:xfrm>
          </p:grpSpPr>
          <p:sp>
            <p:nvSpPr>
              <p:cNvPr id="15"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00" rtl="0" eaLnBrk="1" fontAlgn="auto" latinLnBrk="0" hangingPunct="1">
                  <a:lnSpc>
                    <a:spcPts val="1775"/>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8" name="Group 9"/>
            <p:cNvGrpSpPr/>
            <p:nvPr/>
          </p:nvGrpSpPr>
          <p:grpSpPr>
            <a:xfrm rot="5400000">
              <a:off x="11805699" y="11328636"/>
              <a:ext cx="4114800" cy="1312630"/>
              <a:chOff x="0" y="0"/>
              <a:chExt cx="812800" cy="259285"/>
            </a:xfrm>
          </p:grpSpPr>
          <p:sp>
            <p:nvSpPr>
              <p:cNvPr id="13"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00" rtl="0" eaLnBrk="1" fontAlgn="auto" latinLnBrk="0" hangingPunct="1">
                  <a:lnSpc>
                    <a:spcPts val="1775"/>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9" name="Group 12"/>
            <p:cNvGrpSpPr/>
            <p:nvPr/>
          </p:nvGrpSpPr>
          <p:grpSpPr>
            <a:xfrm>
              <a:off x="0" y="1232800"/>
              <a:ext cx="23148412" cy="12809551"/>
              <a:chOff x="0" y="0"/>
              <a:chExt cx="4572526" cy="2530282"/>
            </a:xfrm>
          </p:grpSpPr>
          <p:sp>
            <p:nvSpPr>
              <p:cNvPr id="11"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00" rtl="0" eaLnBrk="1" fontAlgn="auto" latinLnBrk="0" hangingPunct="1">
                  <a:lnSpc>
                    <a:spcPts val="1775"/>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9" name="Rectangle: Rounded Corners 18"/>
          <p:cNvSpPr/>
          <p:nvPr/>
        </p:nvSpPr>
        <p:spPr>
          <a:xfrm>
            <a:off x="1524000" y="2476500"/>
            <a:ext cx="15223490" cy="1844108"/>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defTabSz="1371600"/>
            <a:r>
              <a:rPr lang="en-US" sz="5400" b="1" dirty="0" err="1">
                <a:solidFill>
                  <a:prstClr val="black"/>
                </a:solidFill>
                <a:latin typeface="Cambria" panose="02040503050406030204" pitchFamily="18" charset="0"/>
                <a:ea typeface="Cambria" panose="02040503050406030204" pitchFamily="18" charset="0"/>
              </a:rPr>
              <a:t>Nội</a:t>
            </a:r>
            <a:r>
              <a:rPr lang="en-US" sz="5400" b="1" dirty="0">
                <a:solidFill>
                  <a:prstClr val="black"/>
                </a:solidFill>
                <a:latin typeface="Cambria" panose="02040503050406030204" pitchFamily="18" charset="0"/>
                <a:ea typeface="Cambria" panose="02040503050406030204" pitchFamily="18" charset="0"/>
              </a:rPr>
              <a:t> dung </a:t>
            </a:r>
            <a:r>
              <a:rPr lang="en-US" sz="5400" b="1" dirty="0" err="1">
                <a:solidFill>
                  <a:prstClr val="black"/>
                </a:solidFill>
                <a:latin typeface="Cambria" panose="02040503050406030204" pitchFamily="18" charset="0"/>
                <a:ea typeface="Cambria" panose="02040503050406030204" pitchFamily="18" charset="0"/>
              </a:rPr>
              <a:t>đoạn</a:t>
            </a:r>
            <a:r>
              <a:rPr lang="en-US" sz="5400" b="1" dirty="0">
                <a:solidFill>
                  <a:prstClr val="black"/>
                </a:solidFill>
                <a:latin typeface="Cambria" panose="02040503050406030204" pitchFamily="18" charset="0"/>
                <a:ea typeface="Cambria" panose="02040503050406030204" pitchFamily="18" charset="0"/>
              </a:rPr>
              <a:t> 2: </a:t>
            </a:r>
            <a:r>
              <a:rPr lang="en-US" sz="5400" b="1" dirty="0" err="1">
                <a:solidFill>
                  <a:prstClr val="black"/>
                </a:solidFill>
                <a:latin typeface="Cambria" panose="02040503050406030204" pitchFamily="18" charset="0"/>
                <a:ea typeface="Cambria" panose="02040503050406030204" pitchFamily="18" charset="0"/>
              </a:rPr>
              <a:t>Cảm</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nhận</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của</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nhân</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vật</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khi</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tới</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sa</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mạc</a:t>
            </a:r>
            <a:r>
              <a:rPr lang="en-US" sz="5400" b="1" dirty="0">
                <a:solidFill>
                  <a:prstClr val="black"/>
                </a:solidFill>
                <a:latin typeface="Cambria" panose="02040503050406030204" pitchFamily="18" charset="0"/>
                <a:ea typeface="Cambria" panose="02040503050406030204" pitchFamily="18" charset="0"/>
              </a:rPr>
              <a:t>.</a:t>
            </a:r>
            <a:endParaRPr kumimoji="0" lang="en-US"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0" name="Picture 19"/>
          <p:cNvPicPr>
            <a:picLocks noChangeAspect="1"/>
          </p:cNvPicPr>
          <p:nvPr/>
        </p:nvPicPr>
        <p:blipFill rotWithShape="1">
          <a:blip r:embed="rId5">
            <a:extLst>
              <a:ext uri="{28A0092B-C50C-407E-A947-70E740481C1C}">
                <a14:useLocalDpi xmlns:a14="http://schemas.microsoft.com/office/drawing/2010/main" val="0"/>
              </a:ext>
            </a:extLst>
          </a:blip>
          <a:srcRect l="16" t="47434" r="-16" b="-2"/>
          <a:stretch>
            <a:fillRect/>
          </a:stretch>
        </p:blipFill>
        <p:spPr>
          <a:xfrm>
            <a:off x="1074994" y="5571099"/>
            <a:ext cx="16693493" cy="42816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7177" y="-638654"/>
            <a:ext cx="17361309" cy="10531764"/>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1371600"/>
                <a:endParaRPr lang="en-US" sz="2700">
                  <a:solidFill>
                    <a:prstClr val="black"/>
                  </a:solidFill>
                  <a:latin typeface="Calibri" panose="020F0502020204030204"/>
                </a:endParaRPr>
              </a:p>
            </p:txBody>
          </p:sp>
          <p:sp>
            <p:nvSpPr>
              <p:cNvPr id="5" name="TextBox 5"/>
              <p:cNvSpPr txBox="1"/>
              <p:nvPr/>
            </p:nvSpPr>
            <p:spPr>
              <a:xfrm>
                <a:off x="88900" y="-47625"/>
                <a:ext cx="635000" cy="306910"/>
              </a:xfrm>
              <a:prstGeom prst="rect">
                <a:avLst/>
              </a:prstGeom>
            </p:spPr>
            <p:txBody>
              <a:bodyPr lIns="50801" tIns="50801" rIns="50801" bIns="50801" rtlCol="0" anchor="ctr"/>
              <a:lstStyle/>
              <a:p>
                <a:pPr algn="ctr" defTabSz="914400">
                  <a:lnSpc>
                    <a:spcPts val="2660"/>
                  </a:lnSpc>
                  <a:defRPr/>
                </a:pPr>
                <a:endParaRPr>
                  <a:solidFill>
                    <a:prstClr val="black"/>
                  </a:solidFill>
                  <a:latin typeface="Calibri" panose="020F0502020204030204"/>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1371600"/>
                <a:endParaRPr lang="en-US" sz="2700">
                  <a:solidFill>
                    <a:prstClr val="black"/>
                  </a:solidFill>
                  <a:latin typeface="Calibri" panose="020F0502020204030204"/>
                </a:endParaRPr>
              </a:p>
            </p:txBody>
          </p:sp>
          <p:sp>
            <p:nvSpPr>
              <p:cNvPr id="8" name="TextBox 8"/>
              <p:cNvSpPr txBox="1"/>
              <p:nvPr/>
            </p:nvSpPr>
            <p:spPr>
              <a:xfrm>
                <a:off x="177800" y="-47625"/>
                <a:ext cx="558800" cy="345624"/>
              </a:xfrm>
              <a:prstGeom prst="rect">
                <a:avLst/>
              </a:prstGeom>
            </p:spPr>
            <p:txBody>
              <a:bodyPr lIns="50801" tIns="50801" rIns="50801" bIns="50801" rtlCol="0" anchor="ctr"/>
              <a:lstStyle/>
              <a:p>
                <a:pPr algn="ctr" defTabSz="914400">
                  <a:lnSpc>
                    <a:spcPts val="2660"/>
                  </a:lnSpc>
                  <a:defRPr/>
                </a:pPr>
                <a:endParaRPr>
                  <a:solidFill>
                    <a:prstClr val="black"/>
                  </a:solidFill>
                  <a:latin typeface="Calibri" panose="020F0502020204030204"/>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1371600"/>
                <a:endParaRPr lang="en-US" sz="2700">
                  <a:solidFill>
                    <a:prstClr val="black"/>
                  </a:solidFill>
                  <a:latin typeface="Calibri" panose="020F0502020204030204"/>
                </a:endParaRPr>
              </a:p>
            </p:txBody>
          </p:sp>
          <p:sp>
            <p:nvSpPr>
              <p:cNvPr id="11" name="TextBox 11"/>
              <p:cNvSpPr txBox="1"/>
              <p:nvPr/>
            </p:nvSpPr>
            <p:spPr>
              <a:xfrm>
                <a:off x="0" y="-47625"/>
                <a:ext cx="812800" cy="306910"/>
              </a:xfrm>
              <a:prstGeom prst="rect">
                <a:avLst/>
              </a:prstGeom>
            </p:spPr>
            <p:txBody>
              <a:bodyPr lIns="50801" tIns="50801" rIns="50801" bIns="50801" rtlCol="0" anchor="ctr"/>
              <a:lstStyle/>
              <a:p>
                <a:pPr algn="ctr" defTabSz="914400">
                  <a:lnSpc>
                    <a:spcPts val="2660"/>
                  </a:lnSpc>
                  <a:defRPr/>
                </a:pPr>
                <a:endParaRPr>
                  <a:solidFill>
                    <a:prstClr val="black"/>
                  </a:solidFill>
                  <a:latin typeface="Calibri" panose="020F0502020204030204"/>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defTabSz="1371600"/>
                <a:endParaRPr lang="en-US" sz="2700">
                  <a:solidFill>
                    <a:prstClr val="black"/>
                  </a:solidFill>
                  <a:latin typeface="Calibri" panose="020F0502020204030204"/>
                </a:endParaRPr>
              </a:p>
            </p:txBody>
          </p:sp>
          <p:sp>
            <p:nvSpPr>
              <p:cNvPr id="14" name="TextBox 14"/>
              <p:cNvSpPr txBox="1"/>
              <p:nvPr/>
            </p:nvSpPr>
            <p:spPr>
              <a:xfrm>
                <a:off x="0" y="-47625"/>
                <a:ext cx="4572526" cy="2577907"/>
              </a:xfrm>
              <a:prstGeom prst="rect">
                <a:avLst/>
              </a:prstGeom>
            </p:spPr>
            <p:txBody>
              <a:bodyPr lIns="50801" tIns="50801" rIns="50801" bIns="50801" rtlCol="0" anchor="ctr"/>
              <a:lstStyle/>
              <a:p>
                <a:pPr algn="ctr" defTabSz="914400">
                  <a:lnSpc>
                    <a:spcPts val="2660"/>
                  </a:lnSpc>
                  <a:defRPr/>
                </a:pPr>
                <a:endParaRPr>
                  <a:solidFill>
                    <a:prstClr val="black"/>
                  </a:solidFill>
                  <a:latin typeface="Calibri" panose="020F0502020204030204"/>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pPr defTabSz="1371600"/>
              <a:endParaRPr lang="en-US" sz="2700">
                <a:solidFill>
                  <a:prstClr val="black"/>
                </a:solidFill>
                <a:latin typeface="Calibri" panose="020F0502020204030204"/>
              </a:endParaRPr>
            </a:p>
          </p:txBody>
        </p:sp>
      </p:grpSp>
      <p:sp>
        <p:nvSpPr>
          <p:cNvPr id="16" name="Oval 15"/>
          <p:cNvSpPr/>
          <p:nvPr/>
        </p:nvSpPr>
        <p:spPr>
          <a:xfrm>
            <a:off x="1062990" y="935429"/>
            <a:ext cx="1148715" cy="1148715"/>
          </a:xfrm>
          <a:prstGeom prst="ellipse">
            <a:avLst/>
          </a:prstGeom>
          <a:solidFill>
            <a:srgbClr val="FFC000"/>
          </a:solidFill>
          <a:ln w="3810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745E59"/>
                </a:solidFill>
                <a:latin typeface="Cambria" panose="02040503050406030204" pitchFamily="18" charset="0"/>
                <a:ea typeface="Cambria" panose="02040503050406030204" pitchFamily="18" charset="0"/>
              </a:rPr>
              <a:t>3</a:t>
            </a:r>
            <a:endParaRPr lang="en-US" sz="6600" b="1" dirty="0">
              <a:solidFill>
                <a:srgbClr val="745E59"/>
              </a:solidFill>
              <a:latin typeface="Cambria" panose="02040503050406030204" pitchFamily="18" charset="0"/>
              <a:ea typeface="Cambria" panose="02040503050406030204" pitchFamily="18" charset="0"/>
            </a:endParaRPr>
          </a:p>
        </p:txBody>
      </p:sp>
      <p:sp>
        <p:nvSpPr>
          <p:cNvPr id="17" name="TextBox 16"/>
          <p:cNvSpPr txBox="1"/>
          <p:nvPr/>
        </p:nvSpPr>
        <p:spPr>
          <a:xfrm>
            <a:off x="2441477" y="777790"/>
            <a:ext cx="15012134" cy="1754326"/>
          </a:xfrm>
          <a:prstGeom prst="rect">
            <a:avLst/>
          </a:prstGeom>
          <a:noFill/>
        </p:spPr>
        <p:txBody>
          <a:bodyPr wrap="square">
            <a:spAutoFit/>
          </a:bodyPr>
          <a:lstStyle/>
          <a:p>
            <a:pPr algn="ctr" defTabSz="1371600"/>
            <a:r>
              <a:rPr lang="vi-VN" sz="5400" b="1" dirty="0">
                <a:solidFill>
                  <a:srgbClr val="745E59"/>
                </a:solidFill>
                <a:latin typeface="Cambria" panose="02040503050406030204" pitchFamily="18" charset="0"/>
                <a:ea typeface="Cambria" panose="02040503050406030204" pitchFamily="18" charset="0"/>
              </a:rPr>
              <a:t>Những điều đặc biệt ở Xa-ha-ra được miêu tả như thế nào?</a:t>
            </a:r>
            <a:endParaRPr lang="en-US" sz="5400" b="1" dirty="0">
              <a:solidFill>
                <a:srgbClr val="745E59"/>
              </a:solidFill>
              <a:latin typeface="Cambria" panose="02040503050406030204" pitchFamily="18" charset="0"/>
              <a:ea typeface="Cambria" panose="02040503050406030204" pitchFamily="18" charset="0"/>
            </a:endParaRPr>
          </a:p>
        </p:txBody>
      </p:sp>
      <p:pic>
        <p:nvPicPr>
          <p:cNvPr id="21" name="Picture 20"/>
          <p:cNvPicPr>
            <a:picLocks noChangeAspect="1"/>
          </p:cNvPicPr>
          <p:nvPr/>
        </p:nvPicPr>
        <p:blipFill>
          <a:blip r:embed="rId3"/>
          <a:stretch>
            <a:fillRect/>
          </a:stretch>
        </p:blipFill>
        <p:spPr>
          <a:xfrm>
            <a:off x="3352800" y="2933700"/>
            <a:ext cx="11296433" cy="2667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7177" y="-638654"/>
            <a:ext cx="17361309" cy="10531764"/>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1371600"/>
                <a:endParaRPr lang="en-US" sz="2700">
                  <a:solidFill>
                    <a:prstClr val="black"/>
                  </a:solidFill>
                  <a:latin typeface="Calibri" panose="020F0502020204030204"/>
                </a:endParaRPr>
              </a:p>
            </p:txBody>
          </p:sp>
          <p:sp>
            <p:nvSpPr>
              <p:cNvPr id="5" name="TextBox 5"/>
              <p:cNvSpPr txBox="1"/>
              <p:nvPr/>
            </p:nvSpPr>
            <p:spPr>
              <a:xfrm>
                <a:off x="88900" y="-47625"/>
                <a:ext cx="635000" cy="306910"/>
              </a:xfrm>
              <a:prstGeom prst="rect">
                <a:avLst/>
              </a:prstGeom>
            </p:spPr>
            <p:txBody>
              <a:bodyPr lIns="50801" tIns="50801" rIns="50801" bIns="50801" rtlCol="0" anchor="ctr"/>
              <a:lstStyle/>
              <a:p>
                <a:pPr algn="ctr" defTabSz="914400">
                  <a:lnSpc>
                    <a:spcPts val="2660"/>
                  </a:lnSpc>
                  <a:defRPr/>
                </a:pPr>
                <a:endParaRPr>
                  <a:solidFill>
                    <a:prstClr val="black"/>
                  </a:solidFill>
                  <a:latin typeface="Calibri" panose="020F0502020204030204"/>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1371600"/>
                <a:endParaRPr lang="en-US" sz="2700">
                  <a:solidFill>
                    <a:prstClr val="black"/>
                  </a:solidFill>
                  <a:latin typeface="Calibri" panose="020F0502020204030204"/>
                </a:endParaRPr>
              </a:p>
            </p:txBody>
          </p:sp>
          <p:sp>
            <p:nvSpPr>
              <p:cNvPr id="8" name="TextBox 8"/>
              <p:cNvSpPr txBox="1"/>
              <p:nvPr/>
            </p:nvSpPr>
            <p:spPr>
              <a:xfrm>
                <a:off x="177800" y="-47625"/>
                <a:ext cx="558800" cy="345624"/>
              </a:xfrm>
              <a:prstGeom prst="rect">
                <a:avLst/>
              </a:prstGeom>
            </p:spPr>
            <p:txBody>
              <a:bodyPr lIns="50801" tIns="50801" rIns="50801" bIns="50801" rtlCol="0" anchor="ctr"/>
              <a:lstStyle/>
              <a:p>
                <a:pPr algn="ctr" defTabSz="914400">
                  <a:lnSpc>
                    <a:spcPts val="2660"/>
                  </a:lnSpc>
                  <a:defRPr/>
                </a:pPr>
                <a:endParaRPr>
                  <a:solidFill>
                    <a:prstClr val="black"/>
                  </a:solidFill>
                  <a:latin typeface="Calibri" panose="020F0502020204030204"/>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1371600"/>
                <a:endParaRPr lang="en-US" sz="2700">
                  <a:solidFill>
                    <a:prstClr val="black"/>
                  </a:solidFill>
                  <a:latin typeface="Calibri" panose="020F0502020204030204"/>
                </a:endParaRPr>
              </a:p>
            </p:txBody>
          </p:sp>
          <p:sp>
            <p:nvSpPr>
              <p:cNvPr id="11" name="TextBox 11"/>
              <p:cNvSpPr txBox="1"/>
              <p:nvPr/>
            </p:nvSpPr>
            <p:spPr>
              <a:xfrm>
                <a:off x="0" y="-47625"/>
                <a:ext cx="812800" cy="306910"/>
              </a:xfrm>
              <a:prstGeom prst="rect">
                <a:avLst/>
              </a:prstGeom>
            </p:spPr>
            <p:txBody>
              <a:bodyPr lIns="50801" tIns="50801" rIns="50801" bIns="50801" rtlCol="0" anchor="ctr"/>
              <a:lstStyle/>
              <a:p>
                <a:pPr algn="ctr" defTabSz="914400">
                  <a:lnSpc>
                    <a:spcPts val="2660"/>
                  </a:lnSpc>
                  <a:defRPr/>
                </a:pPr>
                <a:endParaRPr>
                  <a:solidFill>
                    <a:prstClr val="black"/>
                  </a:solidFill>
                  <a:latin typeface="Calibri" panose="020F0502020204030204"/>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defTabSz="1371600"/>
                <a:endParaRPr lang="en-US" sz="2700">
                  <a:solidFill>
                    <a:prstClr val="black"/>
                  </a:solidFill>
                  <a:latin typeface="Calibri" panose="020F0502020204030204"/>
                </a:endParaRPr>
              </a:p>
            </p:txBody>
          </p:sp>
          <p:sp>
            <p:nvSpPr>
              <p:cNvPr id="14" name="TextBox 14"/>
              <p:cNvSpPr txBox="1"/>
              <p:nvPr/>
            </p:nvSpPr>
            <p:spPr>
              <a:xfrm>
                <a:off x="0" y="-47625"/>
                <a:ext cx="4572526" cy="2577907"/>
              </a:xfrm>
              <a:prstGeom prst="rect">
                <a:avLst/>
              </a:prstGeom>
            </p:spPr>
            <p:txBody>
              <a:bodyPr lIns="50801" tIns="50801" rIns="50801" bIns="50801" rtlCol="0" anchor="ctr"/>
              <a:lstStyle/>
              <a:p>
                <a:pPr algn="ctr" defTabSz="914400">
                  <a:lnSpc>
                    <a:spcPts val="2660"/>
                  </a:lnSpc>
                  <a:defRPr/>
                </a:pPr>
                <a:endParaRPr>
                  <a:solidFill>
                    <a:prstClr val="black"/>
                  </a:solidFill>
                  <a:latin typeface="Calibri" panose="020F0502020204030204"/>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pPr defTabSz="1371600"/>
              <a:endParaRPr lang="en-US" sz="2700">
                <a:solidFill>
                  <a:prstClr val="black"/>
                </a:solidFill>
                <a:latin typeface="Calibri" panose="020F0502020204030204"/>
              </a:endParaRPr>
            </a:p>
          </p:txBody>
        </p:sp>
      </p:grpSp>
      <p:pic>
        <p:nvPicPr>
          <p:cNvPr id="20" name="Picture 19"/>
          <p:cNvPicPr>
            <a:picLocks noChangeAspect="1"/>
          </p:cNvPicPr>
          <p:nvPr/>
        </p:nvPicPr>
        <p:blipFill>
          <a:blip r:embed="rId3"/>
          <a:stretch>
            <a:fillRect/>
          </a:stretch>
        </p:blipFill>
        <p:spPr>
          <a:xfrm>
            <a:off x="1371600" y="1257300"/>
            <a:ext cx="2012496" cy="2209800"/>
          </a:xfrm>
          <a:prstGeom prst="rect">
            <a:avLst/>
          </a:prstGeom>
        </p:spPr>
      </p:pic>
      <p:sp>
        <p:nvSpPr>
          <p:cNvPr id="22" name="Rectangle: Rounded Corners 21"/>
          <p:cNvSpPr/>
          <p:nvPr/>
        </p:nvSpPr>
        <p:spPr>
          <a:xfrm>
            <a:off x="4038600" y="1409700"/>
            <a:ext cx="12344400" cy="1828800"/>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a:r>
              <a:rPr lang="en-US" sz="3800" b="1" dirty="0">
                <a:solidFill>
                  <a:prstClr val="black"/>
                </a:solidFill>
                <a:latin typeface="Cambria" panose="02040503050406030204" pitchFamily="18" charset="0"/>
                <a:ea typeface="Cambria" panose="02040503050406030204" pitchFamily="18" charset="0"/>
              </a:rPr>
              <a:t>N</a:t>
            </a:r>
            <a:r>
              <a:rPr lang="vi-VN" sz="3800" b="1" dirty="0">
                <a:solidFill>
                  <a:prstClr val="black"/>
                </a:solidFill>
                <a:latin typeface="Cambria" panose="02040503050406030204" pitchFamily="18" charset="0"/>
                <a:ea typeface="Cambria" panose="02040503050406030204" pitchFamily="18" charset="0"/>
              </a:rPr>
              <a:t>hiệt độ chênh lệch rất lớn giữa ngày và đêm(ngày nóng như rải lửa,</a:t>
            </a:r>
            <a:r>
              <a:rPr lang="en-US" sz="3800" b="1" dirty="0">
                <a:solidFill>
                  <a:prstClr val="black"/>
                </a:solidFill>
                <a:latin typeface="Cambria" panose="02040503050406030204" pitchFamily="18" charset="0"/>
                <a:ea typeface="Cambria" panose="02040503050406030204" pitchFamily="18" charset="0"/>
              </a:rPr>
              <a:t> </a:t>
            </a:r>
            <a:r>
              <a:rPr lang="vi-VN" sz="3800" b="1" dirty="0">
                <a:solidFill>
                  <a:prstClr val="black"/>
                </a:solidFill>
                <a:latin typeface="Cambria" panose="02040503050406030204" pitchFamily="18" charset="0"/>
                <a:ea typeface="Cambria" panose="02040503050406030204" pitchFamily="18" charset="0"/>
              </a:rPr>
              <a:t>đêm rất mát</a:t>
            </a:r>
            <a:r>
              <a:rPr lang="en-US" sz="3800" b="1" dirty="0">
                <a:solidFill>
                  <a:prstClr val="black"/>
                </a:solidFill>
                <a:latin typeface="Cambria" panose="02040503050406030204" pitchFamily="18" charset="0"/>
                <a:ea typeface="Cambria" panose="02040503050406030204" pitchFamily="18" charset="0"/>
              </a:rPr>
              <a:t>, </a:t>
            </a:r>
            <a:r>
              <a:rPr lang="vi-VN" sz="3800" b="1" dirty="0">
                <a:solidFill>
                  <a:prstClr val="black"/>
                </a:solidFill>
                <a:latin typeface="Cambria" panose="02040503050406030204" pitchFamily="18" charset="0"/>
                <a:ea typeface="Cambria" panose="02040503050406030204" pitchFamily="18" charset="0"/>
              </a:rPr>
              <a:t>thậm chí lạnh).</a:t>
            </a:r>
            <a:endParaRPr lang="vi-VN" sz="3800" b="1" dirty="0">
              <a:solidFill>
                <a:prstClr val="black"/>
              </a:solidFill>
              <a:latin typeface="Cambria" panose="02040503050406030204" pitchFamily="18" charset="0"/>
              <a:ea typeface="Cambria" panose="02040503050406030204" pitchFamily="18" charset="0"/>
            </a:endParaRPr>
          </a:p>
        </p:txBody>
      </p:sp>
      <p:pic>
        <p:nvPicPr>
          <p:cNvPr id="25" name="Picture 24"/>
          <p:cNvPicPr>
            <a:picLocks noChangeAspect="1"/>
          </p:cNvPicPr>
          <p:nvPr/>
        </p:nvPicPr>
        <p:blipFill>
          <a:blip r:embed="rId4"/>
          <a:stretch>
            <a:fillRect/>
          </a:stretch>
        </p:blipFill>
        <p:spPr>
          <a:xfrm>
            <a:off x="1447800" y="4152900"/>
            <a:ext cx="2057400" cy="1911246"/>
          </a:xfrm>
          <a:prstGeom prst="rect">
            <a:avLst/>
          </a:prstGeom>
        </p:spPr>
      </p:pic>
      <p:sp>
        <p:nvSpPr>
          <p:cNvPr id="28" name="Rectangle: Rounded Corners 27"/>
          <p:cNvSpPr/>
          <p:nvPr/>
        </p:nvSpPr>
        <p:spPr>
          <a:xfrm>
            <a:off x="3962400" y="4229100"/>
            <a:ext cx="12344400" cy="1828800"/>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a:r>
              <a:rPr lang="vi-VN" sz="3800" b="1" dirty="0">
                <a:solidFill>
                  <a:prstClr val="black"/>
                </a:solidFill>
                <a:latin typeface="Cambria" panose="02040503050406030204" pitchFamily="18" charset="0"/>
                <a:ea typeface="Cambria" panose="02040503050406030204" pitchFamily="18" charset="0"/>
              </a:rPr>
              <a:t>mịn khô và rất nhỏ (mịn như bột và mỏng manh như gió bụi</a:t>
            </a:r>
            <a:r>
              <a:rPr lang="en-US" sz="3800" b="1" dirty="0">
                <a:solidFill>
                  <a:prstClr val="black"/>
                </a:solidFill>
                <a:latin typeface="Cambria" panose="02040503050406030204" pitchFamily="18" charset="0"/>
                <a:ea typeface="Cambria" panose="02040503050406030204" pitchFamily="18" charset="0"/>
              </a:rPr>
              <a:t> k</a:t>
            </a:r>
            <a:r>
              <a:rPr lang="vi-VN" sz="3800" b="1" dirty="0">
                <a:solidFill>
                  <a:prstClr val="black"/>
                </a:solidFill>
                <a:latin typeface="Cambria" panose="02040503050406030204" pitchFamily="18" charset="0"/>
                <a:ea typeface="Cambria" panose="02040503050406030204" pitchFamily="18" charset="0"/>
              </a:rPr>
              <a:t>hông to như cát Phan Thiết hay ẩm </a:t>
            </a:r>
            <a:r>
              <a:rPr lang="en-US" sz="3800" b="1" dirty="0" err="1">
                <a:solidFill>
                  <a:prstClr val="black"/>
                </a:solidFill>
                <a:latin typeface="Cambria" panose="02040503050406030204" pitchFamily="18" charset="0"/>
                <a:ea typeface="Cambria" panose="02040503050406030204" pitchFamily="18" charset="0"/>
              </a:rPr>
              <a:t>ướt</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như</a:t>
            </a:r>
            <a:r>
              <a:rPr lang="vi-VN" sz="3800" b="1" dirty="0">
                <a:solidFill>
                  <a:prstClr val="black"/>
                </a:solidFill>
                <a:latin typeface="Cambria" panose="02040503050406030204" pitchFamily="18" charset="0"/>
                <a:ea typeface="Cambria" panose="02040503050406030204" pitchFamily="18" charset="0"/>
              </a:rPr>
              <a:t> cát Sầm Sơn).</a:t>
            </a:r>
            <a:endParaRPr lang="vi-VN" sz="3800" b="1" dirty="0">
              <a:solidFill>
                <a:prstClr val="black"/>
              </a:solidFill>
              <a:latin typeface="Cambria" panose="02040503050406030204" pitchFamily="18" charset="0"/>
              <a:ea typeface="Cambria" panose="02040503050406030204" pitchFamily="18" charset="0"/>
            </a:endParaRPr>
          </a:p>
        </p:txBody>
      </p:sp>
      <p:pic>
        <p:nvPicPr>
          <p:cNvPr id="30" name="Picture 29"/>
          <p:cNvPicPr>
            <a:picLocks noChangeAspect="1"/>
          </p:cNvPicPr>
          <p:nvPr/>
        </p:nvPicPr>
        <p:blipFill>
          <a:blip r:embed="rId5"/>
          <a:stretch>
            <a:fillRect/>
          </a:stretch>
        </p:blipFill>
        <p:spPr>
          <a:xfrm>
            <a:off x="1371600" y="6743700"/>
            <a:ext cx="2230916" cy="2057400"/>
          </a:xfrm>
          <a:prstGeom prst="rect">
            <a:avLst/>
          </a:prstGeom>
        </p:spPr>
      </p:pic>
      <p:sp>
        <p:nvSpPr>
          <p:cNvPr id="31" name="Rectangle: Rounded Corners 30"/>
          <p:cNvSpPr/>
          <p:nvPr/>
        </p:nvSpPr>
        <p:spPr>
          <a:xfrm>
            <a:off x="3962400" y="6896100"/>
            <a:ext cx="12344400" cy="1828800"/>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a:r>
              <a:rPr lang="vi-VN" sz="3800" b="1" dirty="0">
                <a:solidFill>
                  <a:prstClr val="black"/>
                </a:solidFill>
                <a:latin typeface="Cambria" panose="02040503050406030204" pitchFamily="18" charset="0"/>
                <a:ea typeface="Cambria" panose="02040503050406030204" pitchFamily="18" charset="0"/>
              </a:rPr>
              <a:t>Cao lớn chạy rất nhanh (cao lừng lững, vô địch về chạy trên cát núi).</a:t>
            </a:r>
            <a:endParaRPr lang="vi-VN" sz="3800" b="1" dirty="0">
              <a:solidFill>
                <a:prstClr val="black"/>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arn(inVertical)">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barn(inVertical)">
                                      <p:cBhvr>
                                        <p:cTn id="3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8" grpId="0" animBg="1"/>
      <p:bldP spid="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2860"/>
            <a:ext cx="18288000" cy="10264140"/>
          </a:xfrm>
          <a:custGeom>
            <a:avLst/>
            <a:gdLst/>
            <a:ahLst/>
            <a:cxnLst/>
            <a:rect l="l" t="t" r="r" b="b"/>
            <a:pathLst>
              <a:path w="12934538" h="8229600">
                <a:moveTo>
                  <a:pt x="0" y="0"/>
                </a:moveTo>
                <a:lnTo>
                  <a:pt x="12934538" y="0"/>
                </a:lnTo>
                <a:lnTo>
                  <a:pt x="12934538" y="8229600"/>
                </a:lnTo>
                <a:lnTo>
                  <a:pt x="0" y="8229600"/>
                </a:lnTo>
                <a:lnTo>
                  <a:pt x="0" y="0"/>
                </a:lnTo>
                <a:close/>
              </a:path>
            </a:pathLst>
          </a:custGeom>
          <a:blipFill>
            <a:blip r:embed="rId1"/>
            <a:stretch>
              <a:fillRect/>
            </a:stretch>
          </a:blipFill>
        </p:spPr>
        <p:txBody>
          <a:bodyPr/>
          <a:lstStyle/>
          <a:p>
            <a:endParaRPr lang="en-US" dirty="0"/>
          </a:p>
        </p:txBody>
      </p:sp>
      <p:pic>
        <p:nvPicPr>
          <p:cNvPr id="3" name="Picture 2"/>
          <p:cNvPicPr>
            <a:picLocks noChangeAspect="1"/>
          </p:cNvPicPr>
          <p:nvPr/>
        </p:nvPicPr>
        <p:blipFill>
          <a:blip r:embed="rId2"/>
          <a:stretch>
            <a:fillRect/>
          </a:stretch>
        </p:blipFill>
        <p:spPr>
          <a:xfrm>
            <a:off x="4800600" y="1257300"/>
            <a:ext cx="9358052" cy="78921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7177" y="-638654"/>
            <a:ext cx="17361309" cy="10531764"/>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marL="0" marR="0" lvl="0" indent="0" algn="l" defTabSz="13716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5"/>
              <p:cNvSpPr txBox="1"/>
              <p:nvPr/>
            </p:nvSpPr>
            <p:spPr>
              <a:xfrm>
                <a:off x="88900" y="-47625"/>
                <a:ext cx="635000" cy="306910"/>
              </a:xfrm>
              <a:prstGeom prst="rect">
                <a:avLst/>
              </a:prstGeom>
            </p:spPr>
            <p:txBody>
              <a:bodyPr lIns="50801" tIns="50801" rIns="50801" bIns="50801" rtlCol="0" anchor="ctr"/>
              <a:lstStyle/>
              <a:p>
                <a:pPr marL="0" marR="0" lvl="0" indent="0" algn="ctr" defTabSz="914400" rtl="0" eaLnBrk="1" fontAlgn="auto" latinLnBrk="0" hangingPunct="1">
                  <a:lnSpc>
                    <a:spcPts val="266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marL="0" marR="0" lvl="0" indent="0" algn="l" defTabSz="13716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8"/>
              <p:cNvSpPr txBox="1"/>
              <p:nvPr/>
            </p:nvSpPr>
            <p:spPr>
              <a:xfrm>
                <a:off x="177800" y="-47625"/>
                <a:ext cx="558800" cy="345624"/>
              </a:xfrm>
              <a:prstGeom prst="rect">
                <a:avLst/>
              </a:prstGeom>
            </p:spPr>
            <p:txBody>
              <a:bodyPr lIns="50801" tIns="50801" rIns="50801" bIns="50801" rtlCol="0" anchor="ctr"/>
              <a:lstStyle/>
              <a:p>
                <a:pPr marL="0" marR="0" lvl="0" indent="0" algn="ctr" defTabSz="914400" rtl="0" eaLnBrk="1" fontAlgn="auto" latinLnBrk="0" hangingPunct="1">
                  <a:lnSpc>
                    <a:spcPts val="266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marL="0" marR="0" lvl="0" indent="0" algn="l" defTabSz="13716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extBox 11"/>
              <p:cNvSpPr txBox="1"/>
              <p:nvPr/>
            </p:nvSpPr>
            <p:spPr>
              <a:xfrm>
                <a:off x="0" y="-47625"/>
                <a:ext cx="812800" cy="306910"/>
              </a:xfrm>
              <a:prstGeom prst="rect">
                <a:avLst/>
              </a:prstGeom>
            </p:spPr>
            <p:txBody>
              <a:bodyPr lIns="50801" tIns="50801" rIns="50801" bIns="50801" rtlCol="0" anchor="ctr"/>
              <a:lstStyle/>
              <a:p>
                <a:pPr marL="0" marR="0" lvl="0" indent="0" algn="ctr" defTabSz="914400" rtl="0" eaLnBrk="1" fontAlgn="auto" latinLnBrk="0" hangingPunct="1">
                  <a:lnSpc>
                    <a:spcPts val="266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marL="0" marR="0" lvl="0" indent="0" algn="l" defTabSz="13716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Box 14"/>
              <p:cNvSpPr txBox="1"/>
              <p:nvPr/>
            </p:nvSpPr>
            <p:spPr>
              <a:xfrm>
                <a:off x="0" y="-47625"/>
                <a:ext cx="4572526" cy="2577907"/>
              </a:xfrm>
              <a:prstGeom prst="rect">
                <a:avLst/>
              </a:prstGeom>
            </p:spPr>
            <p:txBody>
              <a:bodyPr lIns="50801" tIns="50801" rIns="50801" bIns="50801" rtlCol="0" anchor="ctr"/>
              <a:lstStyle/>
              <a:p>
                <a:pPr marL="0" marR="0" lvl="0" indent="0" algn="ctr" defTabSz="914400" rtl="0" eaLnBrk="1" fontAlgn="auto" latinLnBrk="0" hangingPunct="1">
                  <a:lnSpc>
                    <a:spcPts val="266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17" name="Picture 16"/>
          <p:cNvPicPr>
            <a:picLocks noChangeAspect="1"/>
          </p:cNvPicPr>
          <p:nvPr/>
        </p:nvPicPr>
        <p:blipFill>
          <a:blip r:embed="rId3"/>
          <a:stretch>
            <a:fillRect/>
          </a:stretch>
        </p:blipFill>
        <p:spPr>
          <a:xfrm>
            <a:off x="914400" y="1714500"/>
            <a:ext cx="2711527" cy="2514600"/>
          </a:xfrm>
          <a:prstGeom prst="rect">
            <a:avLst/>
          </a:prstGeom>
        </p:spPr>
      </p:pic>
      <p:sp>
        <p:nvSpPr>
          <p:cNvPr id="18" name="Rectangle: Rounded Corners 17"/>
          <p:cNvSpPr/>
          <p:nvPr/>
        </p:nvSpPr>
        <p:spPr>
          <a:xfrm>
            <a:off x="4038600" y="1866900"/>
            <a:ext cx="12344400" cy="2133600"/>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a:r>
              <a:rPr lang="en-US" sz="3800" b="1" dirty="0" err="1">
                <a:solidFill>
                  <a:prstClr val="black"/>
                </a:solidFill>
                <a:latin typeface="Cambria" panose="02040503050406030204" pitchFamily="18" charset="0"/>
                <a:ea typeface="Cambria" panose="02040503050406030204" pitchFamily="18" charset="0"/>
              </a:rPr>
              <a:t>Rất</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đẹp</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những</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cồn</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cát</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óng</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vàng</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vây</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quanh</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những</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cánh</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lều</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vuông</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vắn</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bầu</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trời</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nhu</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nhú</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ánh</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bình</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minh</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rồi</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rải</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nắng</a:t>
            </a:r>
            <a:r>
              <a:rPr lang="en-US" sz="3800" b="1" dirty="0">
                <a:solidFill>
                  <a:prstClr val="black"/>
                </a:solidFill>
                <a:latin typeface="Cambria" panose="02040503050406030204" pitchFamily="18" charset="0"/>
                <a:ea typeface="Cambria" panose="02040503050406030204" pitchFamily="18" charset="0"/>
              </a:rPr>
              <a:t> non </a:t>
            </a:r>
            <a:r>
              <a:rPr lang="en-US" sz="3800" b="1" dirty="0" err="1">
                <a:solidFill>
                  <a:prstClr val="black"/>
                </a:solidFill>
                <a:latin typeface="Cambria" panose="02040503050406030204" pitchFamily="18" charset="0"/>
                <a:ea typeface="Cambria" panose="02040503050406030204" pitchFamily="18" charset="0"/>
              </a:rPr>
              <a:t>lóng</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lánh</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trên</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những</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hạt</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cát</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mịn</a:t>
            </a:r>
            <a:r>
              <a:rPr lang="en-US" sz="3800" b="1" dirty="0">
                <a:solidFill>
                  <a:prstClr val="black"/>
                </a:solidFill>
                <a:latin typeface="Cambria" panose="02040503050406030204" pitchFamily="18" charset="0"/>
                <a:ea typeface="Cambria" panose="02040503050406030204" pitchFamily="18" charset="0"/>
              </a:rPr>
              <a:t>.) </a:t>
            </a:r>
            <a:endParaRPr lang="vi-VN" sz="3800" b="1" dirty="0">
              <a:solidFill>
                <a:prstClr val="black"/>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480" y="0"/>
            <a:ext cx="18318480" cy="10287000"/>
          </a:xfrm>
          <a:custGeom>
            <a:avLst/>
            <a:gdLst/>
            <a:ahLst/>
            <a:cxnLst/>
            <a:rect l="l" t="t" r="r" b="b"/>
            <a:pathLst>
              <a:path w="7315200" h="4114800">
                <a:moveTo>
                  <a:pt x="0" y="0"/>
                </a:moveTo>
                <a:lnTo>
                  <a:pt x="7315200" y="0"/>
                </a:lnTo>
                <a:lnTo>
                  <a:pt x="7315200" y="4114800"/>
                </a:lnTo>
                <a:lnTo>
                  <a:pt x="0" y="411480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p:cNvGrpSpPr/>
          <p:nvPr/>
        </p:nvGrpSpPr>
        <p:grpSpPr>
          <a:xfrm>
            <a:off x="271450" y="-425770"/>
            <a:ext cx="17483150" cy="10369869"/>
            <a:chOff x="0" y="0"/>
            <a:chExt cx="23148412" cy="14042351"/>
          </a:xfrm>
        </p:grpSpPr>
        <p:grpSp>
          <p:nvGrpSpPr>
            <p:cNvPr id="6" name="Group 3"/>
            <p:cNvGrpSpPr/>
            <p:nvPr/>
          </p:nvGrpSpPr>
          <p:grpSpPr>
            <a:xfrm rot="5400000">
              <a:off x="15464691" y="11328636"/>
              <a:ext cx="4114800" cy="1312630"/>
              <a:chOff x="0" y="0"/>
              <a:chExt cx="812800" cy="259285"/>
            </a:xfrm>
          </p:grpSpPr>
          <p:sp>
            <p:nvSpPr>
              <p:cNvPr id="17"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00" rtl="0" eaLnBrk="1" fontAlgn="auto" latinLnBrk="0" hangingPunct="1">
                  <a:lnSpc>
                    <a:spcPts val="1775"/>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 name="Group 6"/>
            <p:cNvGrpSpPr/>
            <p:nvPr/>
          </p:nvGrpSpPr>
          <p:grpSpPr>
            <a:xfrm rot="5400000">
              <a:off x="13635426" y="11230640"/>
              <a:ext cx="4114800" cy="1508622"/>
              <a:chOff x="0" y="0"/>
              <a:chExt cx="812800" cy="297999"/>
            </a:xfrm>
          </p:grpSpPr>
          <p:sp>
            <p:nvSpPr>
              <p:cNvPr id="15"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00" rtl="0" eaLnBrk="1" fontAlgn="auto" latinLnBrk="0" hangingPunct="1">
                  <a:lnSpc>
                    <a:spcPts val="1775"/>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8" name="Group 9"/>
            <p:cNvGrpSpPr/>
            <p:nvPr/>
          </p:nvGrpSpPr>
          <p:grpSpPr>
            <a:xfrm rot="5400000">
              <a:off x="11805699" y="11328636"/>
              <a:ext cx="4114800" cy="1312630"/>
              <a:chOff x="0" y="0"/>
              <a:chExt cx="812800" cy="259285"/>
            </a:xfrm>
          </p:grpSpPr>
          <p:sp>
            <p:nvSpPr>
              <p:cNvPr id="13"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00" rtl="0" eaLnBrk="1" fontAlgn="auto" latinLnBrk="0" hangingPunct="1">
                  <a:lnSpc>
                    <a:spcPts val="1775"/>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9" name="Group 12"/>
            <p:cNvGrpSpPr/>
            <p:nvPr/>
          </p:nvGrpSpPr>
          <p:grpSpPr>
            <a:xfrm>
              <a:off x="0" y="1232800"/>
              <a:ext cx="23148412" cy="12809551"/>
              <a:chOff x="0" y="0"/>
              <a:chExt cx="4572526" cy="2530282"/>
            </a:xfrm>
          </p:grpSpPr>
          <p:sp>
            <p:nvSpPr>
              <p:cNvPr id="11"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00" rtl="0" eaLnBrk="1" fontAlgn="auto" latinLnBrk="0" hangingPunct="1">
                  <a:lnSpc>
                    <a:spcPts val="1775"/>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9" name="Rectangle: Rounded Corners 18"/>
          <p:cNvSpPr/>
          <p:nvPr/>
        </p:nvSpPr>
        <p:spPr>
          <a:xfrm>
            <a:off x="1524000" y="2476500"/>
            <a:ext cx="15223490" cy="1844108"/>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defTabSz="1371600"/>
            <a:r>
              <a:rPr lang="en-US" sz="5400" b="1" dirty="0" err="1">
                <a:solidFill>
                  <a:prstClr val="black"/>
                </a:solidFill>
                <a:latin typeface="Cambria" panose="02040503050406030204" pitchFamily="18" charset="0"/>
                <a:ea typeface="Cambria" panose="02040503050406030204" pitchFamily="18" charset="0"/>
              </a:rPr>
              <a:t>Nội</a:t>
            </a:r>
            <a:r>
              <a:rPr lang="en-US" sz="5400" b="1" dirty="0">
                <a:solidFill>
                  <a:prstClr val="black"/>
                </a:solidFill>
                <a:latin typeface="Cambria" panose="02040503050406030204" pitchFamily="18" charset="0"/>
                <a:ea typeface="Cambria" panose="02040503050406030204" pitchFamily="18" charset="0"/>
              </a:rPr>
              <a:t> dung </a:t>
            </a:r>
            <a:r>
              <a:rPr lang="en-US" sz="5400" b="1" dirty="0" err="1">
                <a:solidFill>
                  <a:prstClr val="black"/>
                </a:solidFill>
                <a:latin typeface="Cambria" panose="02040503050406030204" pitchFamily="18" charset="0"/>
                <a:ea typeface="Cambria" panose="02040503050406030204" pitchFamily="18" charset="0"/>
              </a:rPr>
              <a:t>đoạn</a:t>
            </a:r>
            <a:r>
              <a:rPr lang="en-US" sz="5400" b="1" dirty="0">
                <a:solidFill>
                  <a:prstClr val="black"/>
                </a:solidFill>
                <a:latin typeface="Cambria" panose="02040503050406030204" pitchFamily="18" charset="0"/>
                <a:ea typeface="Cambria" panose="02040503050406030204" pitchFamily="18" charset="0"/>
              </a:rPr>
              <a:t> 3: </a:t>
            </a:r>
            <a:r>
              <a:rPr lang="en-US" sz="5400" b="1" dirty="0" err="1">
                <a:solidFill>
                  <a:prstClr val="black"/>
                </a:solidFill>
                <a:latin typeface="Cambria" panose="02040503050406030204" pitchFamily="18" charset="0"/>
                <a:ea typeface="Cambria" panose="02040503050406030204" pitchFamily="18" charset="0"/>
              </a:rPr>
              <a:t>Đặc</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điểm</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và</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những</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điều</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đặc</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biệt</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của</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sa</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mạc</a:t>
            </a:r>
            <a:r>
              <a:rPr lang="en-US" sz="5400" b="1" dirty="0">
                <a:solidFill>
                  <a:prstClr val="black"/>
                </a:solidFill>
                <a:latin typeface="Cambria" panose="02040503050406030204" pitchFamily="18" charset="0"/>
                <a:ea typeface="Cambria" panose="02040503050406030204" pitchFamily="18" charset="0"/>
              </a:rPr>
              <a:t>.</a:t>
            </a:r>
            <a:endParaRPr kumimoji="0" lang="en-US"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0" name="Picture 19"/>
          <p:cNvPicPr>
            <a:picLocks noChangeAspect="1"/>
          </p:cNvPicPr>
          <p:nvPr/>
        </p:nvPicPr>
        <p:blipFill rotWithShape="1">
          <a:blip r:embed="rId5">
            <a:extLst>
              <a:ext uri="{28A0092B-C50C-407E-A947-70E740481C1C}">
                <a14:useLocalDpi xmlns:a14="http://schemas.microsoft.com/office/drawing/2010/main" val="0"/>
              </a:ext>
            </a:extLst>
          </a:blip>
          <a:srcRect l="16" t="47434" r="-16" b="-2"/>
          <a:stretch>
            <a:fillRect/>
          </a:stretch>
        </p:blipFill>
        <p:spPr>
          <a:xfrm>
            <a:off x="1074994" y="5571099"/>
            <a:ext cx="16693493" cy="42816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480" y="0"/>
            <a:ext cx="18318480" cy="10287000"/>
          </a:xfrm>
          <a:custGeom>
            <a:avLst/>
            <a:gdLst/>
            <a:ahLst/>
            <a:cxnLst/>
            <a:rect l="l" t="t" r="r" b="b"/>
            <a:pathLst>
              <a:path w="7315200" h="4114800">
                <a:moveTo>
                  <a:pt x="0" y="0"/>
                </a:moveTo>
                <a:lnTo>
                  <a:pt x="7315200" y="0"/>
                </a:lnTo>
                <a:lnTo>
                  <a:pt x="7315200" y="4114800"/>
                </a:lnTo>
                <a:lnTo>
                  <a:pt x="0" y="411480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p:cNvGrpSpPr/>
          <p:nvPr/>
        </p:nvGrpSpPr>
        <p:grpSpPr>
          <a:xfrm>
            <a:off x="271450" y="-425770"/>
            <a:ext cx="17483150" cy="10369869"/>
            <a:chOff x="0" y="0"/>
            <a:chExt cx="23148412" cy="14042351"/>
          </a:xfrm>
        </p:grpSpPr>
        <p:grpSp>
          <p:nvGrpSpPr>
            <p:cNvPr id="6" name="Group 3"/>
            <p:cNvGrpSpPr/>
            <p:nvPr/>
          </p:nvGrpSpPr>
          <p:grpSpPr>
            <a:xfrm rot="5400000">
              <a:off x="15464691" y="11328636"/>
              <a:ext cx="4114800" cy="1312630"/>
              <a:chOff x="0" y="0"/>
              <a:chExt cx="812800" cy="259285"/>
            </a:xfrm>
          </p:grpSpPr>
          <p:sp>
            <p:nvSpPr>
              <p:cNvPr id="17"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00" rtl="0" eaLnBrk="1" fontAlgn="auto" latinLnBrk="0" hangingPunct="1">
                  <a:lnSpc>
                    <a:spcPts val="1775"/>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 name="Group 6"/>
            <p:cNvGrpSpPr/>
            <p:nvPr/>
          </p:nvGrpSpPr>
          <p:grpSpPr>
            <a:xfrm rot="5400000">
              <a:off x="13635426" y="11230640"/>
              <a:ext cx="4114800" cy="1508622"/>
              <a:chOff x="0" y="0"/>
              <a:chExt cx="812800" cy="297999"/>
            </a:xfrm>
          </p:grpSpPr>
          <p:sp>
            <p:nvSpPr>
              <p:cNvPr id="15"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00" rtl="0" eaLnBrk="1" fontAlgn="auto" latinLnBrk="0" hangingPunct="1">
                  <a:lnSpc>
                    <a:spcPts val="1775"/>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8" name="Group 9"/>
            <p:cNvGrpSpPr/>
            <p:nvPr/>
          </p:nvGrpSpPr>
          <p:grpSpPr>
            <a:xfrm rot="5400000">
              <a:off x="11805699" y="11328636"/>
              <a:ext cx="4114800" cy="1312630"/>
              <a:chOff x="0" y="0"/>
              <a:chExt cx="812800" cy="259285"/>
            </a:xfrm>
          </p:grpSpPr>
          <p:sp>
            <p:nvSpPr>
              <p:cNvPr id="13"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00" rtl="0" eaLnBrk="1" fontAlgn="auto" latinLnBrk="0" hangingPunct="1">
                  <a:lnSpc>
                    <a:spcPts val="1775"/>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9" name="Group 12"/>
            <p:cNvGrpSpPr/>
            <p:nvPr/>
          </p:nvGrpSpPr>
          <p:grpSpPr>
            <a:xfrm>
              <a:off x="0" y="1232800"/>
              <a:ext cx="23148412" cy="12809551"/>
              <a:chOff x="0" y="0"/>
              <a:chExt cx="4572526" cy="2530282"/>
            </a:xfrm>
          </p:grpSpPr>
          <p:sp>
            <p:nvSpPr>
              <p:cNvPr id="11"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00" rtl="0" eaLnBrk="1" fontAlgn="auto" latinLnBrk="0" hangingPunct="1">
                  <a:lnSpc>
                    <a:spcPts val="1775"/>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9" name="Rectangle: Rounded Corners 18"/>
          <p:cNvSpPr/>
          <p:nvPr/>
        </p:nvSpPr>
        <p:spPr>
          <a:xfrm>
            <a:off x="1524000" y="2476500"/>
            <a:ext cx="15223490" cy="1844108"/>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defTabSz="1371600"/>
            <a:r>
              <a:rPr lang="en-US" sz="5400" b="1" dirty="0" err="1">
                <a:solidFill>
                  <a:prstClr val="black"/>
                </a:solidFill>
                <a:latin typeface="Cambria" panose="02040503050406030204" pitchFamily="18" charset="0"/>
                <a:ea typeface="Cambria" panose="02040503050406030204" pitchFamily="18" charset="0"/>
              </a:rPr>
              <a:t>Nội</a:t>
            </a:r>
            <a:r>
              <a:rPr lang="en-US" sz="5400" b="1" dirty="0">
                <a:solidFill>
                  <a:prstClr val="black"/>
                </a:solidFill>
                <a:latin typeface="Cambria" panose="02040503050406030204" pitchFamily="18" charset="0"/>
                <a:ea typeface="Cambria" panose="02040503050406030204" pitchFamily="18" charset="0"/>
              </a:rPr>
              <a:t> dung </a:t>
            </a:r>
            <a:r>
              <a:rPr lang="en-US" sz="5400" b="1" dirty="0" err="1">
                <a:solidFill>
                  <a:prstClr val="black"/>
                </a:solidFill>
                <a:latin typeface="Cambria" panose="02040503050406030204" pitchFamily="18" charset="0"/>
                <a:ea typeface="Cambria" panose="02040503050406030204" pitchFamily="18" charset="0"/>
              </a:rPr>
              <a:t>đoạn</a:t>
            </a:r>
            <a:r>
              <a:rPr lang="en-US" sz="5400" b="1" dirty="0">
                <a:solidFill>
                  <a:prstClr val="black"/>
                </a:solidFill>
                <a:latin typeface="Cambria" panose="02040503050406030204" pitchFamily="18" charset="0"/>
                <a:ea typeface="Cambria" panose="02040503050406030204" pitchFamily="18" charset="0"/>
              </a:rPr>
              <a:t> 4: </a:t>
            </a:r>
            <a:r>
              <a:rPr lang="vi-VN" sz="5400" b="1" dirty="0">
                <a:solidFill>
                  <a:prstClr val="black"/>
                </a:solidFill>
                <a:latin typeface="Cambria" panose="02040503050406030204" pitchFamily="18" charset="0"/>
                <a:ea typeface="Cambria" panose="02040503050406030204" pitchFamily="18" charset="0"/>
              </a:rPr>
              <a:t>Hoạt động của con người khi tới đây.</a:t>
            </a:r>
            <a:endParaRPr kumimoji="0" lang="en-US"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0" name="Picture 19"/>
          <p:cNvPicPr>
            <a:picLocks noChangeAspect="1"/>
          </p:cNvPicPr>
          <p:nvPr/>
        </p:nvPicPr>
        <p:blipFill rotWithShape="1">
          <a:blip r:embed="rId5">
            <a:extLst>
              <a:ext uri="{28A0092B-C50C-407E-A947-70E740481C1C}">
                <a14:useLocalDpi xmlns:a14="http://schemas.microsoft.com/office/drawing/2010/main" val="0"/>
              </a:ext>
            </a:extLst>
          </a:blip>
          <a:srcRect l="16" t="47434" r="-16" b="-2"/>
          <a:stretch>
            <a:fillRect/>
          </a:stretch>
        </p:blipFill>
        <p:spPr>
          <a:xfrm>
            <a:off x="1074994" y="5571099"/>
            <a:ext cx="16693493" cy="42816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29461" y="-655799"/>
            <a:ext cx="17361309" cy="10531764"/>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1371600"/>
                <a:endParaRPr lang="en-US" sz="2700">
                  <a:solidFill>
                    <a:prstClr val="black"/>
                  </a:solidFill>
                  <a:latin typeface="Calibri" panose="020F0502020204030204"/>
                </a:endParaRPr>
              </a:p>
            </p:txBody>
          </p:sp>
          <p:sp>
            <p:nvSpPr>
              <p:cNvPr id="5" name="TextBox 5"/>
              <p:cNvSpPr txBox="1"/>
              <p:nvPr/>
            </p:nvSpPr>
            <p:spPr>
              <a:xfrm>
                <a:off x="88900" y="-47625"/>
                <a:ext cx="635000" cy="306910"/>
              </a:xfrm>
              <a:prstGeom prst="rect">
                <a:avLst/>
              </a:prstGeom>
            </p:spPr>
            <p:txBody>
              <a:bodyPr lIns="50801" tIns="50801" rIns="50801" bIns="50801" rtlCol="0" anchor="ctr"/>
              <a:lstStyle/>
              <a:p>
                <a:pPr algn="ctr" defTabSz="914400">
                  <a:lnSpc>
                    <a:spcPts val="2660"/>
                  </a:lnSpc>
                  <a:defRPr/>
                </a:pPr>
                <a:endParaRPr>
                  <a:solidFill>
                    <a:prstClr val="black"/>
                  </a:solidFill>
                  <a:latin typeface="Calibri" panose="020F0502020204030204"/>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1371600"/>
                <a:endParaRPr lang="en-US" sz="2700">
                  <a:solidFill>
                    <a:prstClr val="black"/>
                  </a:solidFill>
                  <a:latin typeface="Calibri" panose="020F0502020204030204"/>
                </a:endParaRPr>
              </a:p>
            </p:txBody>
          </p:sp>
          <p:sp>
            <p:nvSpPr>
              <p:cNvPr id="8" name="TextBox 8"/>
              <p:cNvSpPr txBox="1"/>
              <p:nvPr/>
            </p:nvSpPr>
            <p:spPr>
              <a:xfrm>
                <a:off x="177800" y="-47625"/>
                <a:ext cx="558800" cy="345624"/>
              </a:xfrm>
              <a:prstGeom prst="rect">
                <a:avLst/>
              </a:prstGeom>
            </p:spPr>
            <p:txBody>
              <a:bodyPr lIns="50801" tIns="50801" rIns="50801" bIns="50801" rtlCol="0" anchor="ctr"/>
              <a:lstStyle/>
              <a:p>
                <a:pPr algn="ctr" defTabSz="914400">
                  <a:lnSpc>
                    <a:spcPts val="2660"/>
                  </a:lnSpc>
                  <a:defRPr/>
                </a:pPr>
                <a:endParaRPr>
                  <a:solidFill>
                    <a:prstClr val="black"/>
                  </a:solidFill>
                  <a:latin typeface="Calibri" panose="020F0502020204030204"/>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1371600"/>
                <a:endParaRPr lang="en-US" sz="2700">
                  <a:solidFill>
                    <a:prstClr val="black"/>
                  </a:solidFill>
                  <a:latin typeface="Calibri" panose="020F0502020204030204"/>
                </a:endParaRPr>
              </a:p>
            </p:txBody>
          </p:sp>
          <p:sp>
            <p:nvSpPr>
              <p:cNvPr id="11" name="TextBox 11"/>
              <p:cNvSpPr txBox="1"/>
              <p:nvPr/>
            </p:nvSpPr>
            <p:spPr>
              <a:xfrm>
                <a:off x="0" y="-47625"/>
                <a:ext cx="812800" cy="306910"/>
              </a:xfrm>
              <a:prstGeom prst="rect">
                <a:avLst/>
              </a:prstGeom>
            </p:spPr>
            <p:txBody>
              <a:bodyPr lIns="50801" tIns="50801" rIns="50801" bIns="50801" rtlCol="0" anchor="ctr"/>
              <a:lstStyle/>
              <a:p>
                <a:pPr algn="ctr" defTabSz="914400">
                  <a:lnSpc>
                    <a:spcPts val="2660"/>
                  </a:lnSpc>
                  <a:defRPr/>
                </a:pPr>
                <a:endParaRPr>
                  <a:solidFill>
                    <a:prstClr val="black"/>
                  </a:solidFill>
                  <a:latin typeface="Calibri" panose="020F0502020204030204"/>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defTabSz="1371600"/>
                <a:endParaRPr lang="en-US" sz="2700">
                  <a:solidFill>
                    <a:prstClr val="black"/>
                  </a:solidFill>
                  <a:latin typeface="Calibri" panose="020F0502020204030204"/>
                </a:endParaRPr>
              </a:p>
            </p:txBody>
          </p:sp>
          <p:sp>
            <p:nvSpPr>
              <p:cNvPr id="14" name="TextBox 14"/>
              <p:cNvSpPr txBox="1"/>
              <p:nvPr/>
            </p:nvSpPr>
            <p:spPr>
              <a:xfrm>
                <a:off x="0" y="-47625"/>
                <a:ext cx="4572526" cy="2577907"/>
              </a:xfrm>
              <a:prstGeom prst="rect">
                <a:avLst/>
              </a:prstGeom>
            </p:spPr>
            <p:txBody>
              <a:bodyPr lIns="50801" tIns="50801" rIns="50801" bIns="50801" rtlCol="0" anchor="ctr"/>
              <a:lstStyle/>
              <a:p>
                <a:pPr algn="ctr" defTabSz="914400">
                  <a:lnSpc>
                    <a:spcPts val="2660"/>
                  </a:lnSpc>
                  <a:defRPr/>
                </a:pPr>
                <a:endParaRPr>
                  <a:solidFill>
                    <a:prstClr val="black"/>
                  </a:solidFill>
                  <a:latin typeface="Calibri" panose="020F0502020204030204"/>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pPr defTabSz="1371600"/>
              <a:endParaRPr lang="en-US" sz="2700">
                <a:solidFill>
                  <a:prstClr val="black"/>
                </a:solidFill>
                <a:latin typeface="Calibri" panose="020F0502020204030204"/>
              </a:endParaRPr>
            </a:p>
          </p:txBody>
        </p:sp>
      </p:grpSp>
      <p:sp>
        <p:nvSpPr>
          <p:cNvPr id="16" name="Oval 15"/>
          <p:cNvSpPr/>
          <p:nvPr/>
        </p:nvSpPr>
        <p:spPr>
          <a:xfrm>
            <a:off x="1371600" y="1028700"/>
            <a:ext cx="1148715" cy="1148715"/>
          </a:xfrm>
          <a:prstGeom prst="ellipse">
            <a:avLst/>
          </a:prstGeom>
          <a:solidFill>
            <a:srgbClr val="FFC000"/>
          </a:solidFill>
          <a:ln w="3810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745E59"/>
                </a:solidFill>
                <a:latin typeface="Cambria" panose="02040503050406030204" pitchFamily="18" charset="0"/>
                <a:ea typeface="Cambria" panose="02040503050406030204" pitchFamily="18" charset="0"/>
              </a:rPr>
              <a:t>4</a:t>
            </a:r>
            <a:endParaRPr lang="en-US" sz="6600" b="1" dirty="0">
              <a:solidFill>
                <a:srgbClr val="745E59"/>
              </a:solidFill>
              <a:latin typeface="Cambria" panose="02040503050406030204" pitchFamily="18" charset="0"/>
              <a:ea typeface="Cambria" panose="02040503050406030204" pitchFamily="18" charset="0"/>
            </a:endParaRPr>
          </a:p>
        </p:txBody>
      </p:sp>
      <p:sp>
        <p:nvSpPr>
          <p:cNvPr id="17" name="TextBox 16"/>
          <p:cNvSpPr txBox="1"/>
          <p:nvPr/>
        </p:nvSpPr>
        <p:spPr>
          <a:xfrm>
            <a:off x="2895600" y="875735"/>
            <a:ext cx="14554200" cy="1569660"/>
          </a:xfrm>
          <a:prstGeom prst="rect">
            <a:avLst/>
          </a:prstGeom>
          <a:noFill/>
        </p:spPr>
        <p:txBody>
          <a:bodyPr wrap="square">
            <a:spAutoFit/>
          </a:bodyPr>
          <a:lstStyle/>
          <a:p>
            <a:pPr algn="ctr" defTabSz="1371600"/>
            <a:r>
              <a:rPr lang="vi-VN" sz="4800" b="1" dirty="0">
                <a:solidFill>
                  <a:srgbClr val="745E59"/>
                </a:solidFill>
                <a:latin typeface="Cambria" panose="02040503050406030204" pitchFamily="18" charset="0"/>
                <a:ea typeface="Cambria" panose="02040503050406030204" pitchFamily="18" charset="0"/>
              </a:rPr>
              <a:t>Theo em, chi tiết đoàn khách du lịch muốn nằm ngoài trời để ngắm sao cho thấy cảm xúc gì của họ? </a:t>
            </a:r>
            <a:endParaRPr lang="en-US" sz="4800" b="1" dirty="0">
              <a:solidFill>
                <a:srgbClr val="745E59"/>
              </a:solidFill>
              <a:latin typeface="Cambria" panose="02040503050406030204" pitchFamily="18" charset="0"/>
              <a:ea typeface="Cambria" panose="02040503050406030204" pitchFamily="18" charset="0"/>
            </a:endParaRPr>
          </a:p>
        </p:txBody>
      </p:sp>
      <p:sp>
        <p:nvSpPr>
          <p:cNvPr id="20" name="Rectangle: Rounded Corners 19"/>
          <p:cNvSpPr/>
          <p:nvPr/>
        </p:nvSpPr>
        <p:spPr>
          <a:xfrm>
            <a:off x="685800" y="3619500"/>
            <a:ext cx="11805573" cy="5069890"/>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857250" algn="just" defTabSz="1371600"/>
            <a:r>
              <a:rPr lang="vi-VN" sz="4800" b="1">
                <a:solidFill>
                  <a:prstClr val="black"/>
                </a:solidFill>
                <a:latin typeface="Cambria" panose="02040503050406030204" pitchFamily="18" charset="0"/>
                <a:ea typeface="Cambria" panose="02040503050406030204" pitchFamily="18" charset="0"/>
              </a:rPr>
              <a:t>Cảm xúc của đoàn khách du lịch: Sung sướng, háo hức, muốn tận hưởng thiên nhiên, tận hưởng thời gian quý giá, không muốn bỏ lỡ bất cứ điều gì của thiên nhiên xung quanh,… </a:t>
            </a:r>
            <a:endParaRPr lang="vi-VN" sz="4800" b="1" dirty="0">
              <a:solidFill>
                <a:prstClr val="black"/>
              </a:solidFill>
              <a:latin typeface="Cambria" panose="02040503050406030204" pitchFamily="18" charset="0"/>
              <a:ea typeface="Cambria" panose="02040503050406030204" pitchFamily="18" charset="0"/>
            </a:endParaRPr>
          </a:p>
        </p:txBody>
      </p:sp>
      <p:sp>
        <p:nvSpPr>
          <p:cNvPr id="18" name="Freeform 4"/>
          <p:cNvSpPr/>
          <p:nvPr/>
        </p:nvSpPr>
        <p:spPr>
          <a:xfrm>
            <a:off x="13335000" y="4305300"/>
            <a:ext cx="3962400" cy="4267200"/>
          </a:xfrm>
          <a:custGeom>
            <a:avLst/>
            <a:gdLst/>
            <a:ahLst/>
            <a:cxnLst/>
            <a:rect l="l" t="t" r="r" b="b"/>
            <a:pathLst>
              <a:path w="7612380" h="8229600">
                <a:moveTo>
                  <a:pt x="0" y="0"/>
                </a:moveTo>
                <a:lnTo>
                  <a:pt x="7612380" y="0"/>
                </a:lnTo>
                <a:lnTo>
                  <a:pt x="7612380" y="8229600"/>
                </a:lnTo>
                <a:lnTo>
                  <a:pt x="0" y="8229600"/>
                </a:lnTo>
                <a:lnTo>
                  <a:pt x="0" y="0"/>
                </a:lnTo>
                <a:close/>
              </a:path>
            </a:pathLst>
          </a:custGeom>
          <a:blipFill>
            <a:blip r:embed="rId3"/>
            <a:stretch>
              <a:fillRect/>
            </a:stretch>
          </a:blipFill>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anim calcmode="lin" valueType="num">
                                      <p:cBhvr>
                                        <p:cTn id="16" dur="1000" fill="hold"/>
                                        <p:tgtEl>
                                          <p:spTgt spid="20"/>
                                        </p:tgtEl>
                                        <p:attrNameLst>
                                          <p:attrName>ppt_x</p:attrName>
                                        </p:attrNameLst>
                                      </p:cBhvr>
                                      <p:tavLst>
                                        <p:tav tm="0">
                                          <p:val>
                                            <p:strVal val="#ppt_x"/>
                                          </p:val>
                                        </p:tav>
                                        <p:tav tm="100000">
                                          <p:val>
                                            <p:strVal val="#ppt_x"/>
                                          </p:val>
                                        </p:tav>
                                      </p:tavLst>
                                    </p:anim>
                                    <p:anim calcmode="lin" valueType="num">
                                      <p:cBhvr>
                                        <p:cTn id="1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29461" y="-655799"/>
            <a:ext cx="17361309" cy="10531764"/>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marL="0" marR="0" lvl="0" indent="0" algn="l" defTabSz="13716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5"/>
              <p:cNvSpPr txBox="1"/>
              <p:nvPr/>
            </p:nvSpPr>
            <p:spPr>
              <a:xfrm>
                <a:off x="88900" y="-47625"/>
                <a:ext cx="635000" cy="306910"/>
              </a:xfrm>
              <a:prstGeom prst="rect">
                <a:avLst/>
              </a:prstGeom>
            </p:spPr>
            <p:txBody>
              <a:bodyPr lIns="50801" tIns="50801" rIns="50801" bIns="50801" rtlCol="0" anchor="ctr"/>
              <a:lstStyle/>
              <a:p>
                <a:pPr marL="0" marR="0" lvl="0" indent="0" algn="ctr" defTabSz="914400" rtl="0" eaLnBrk="1" fontAlgn="auto" latinLnBrk="0" hangingPunct="1">
                  <a:lnSpc>
                    <a:spcPts val="266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marL="0" marR="0" lvl="0" indent="0" algn="l" defTabSz="13716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8"/>
              <p:cNvSpPr txBox="1"/>
              <p:nvPr/>
            </p:nvSpPr>
            <p:spPr>
              <a:xfrm>
                <a:off x="177800" y="-47625"/>
                <a:ext cx="558800" cy="345624"/>
              </a:xfrm>
              <a:prstGeom prst="rect">
                <a:avLst/>
              </a:prstGeom>
            </p:spPr>
            <p:txBody>
              <a:bodyPr lIns="50801" tIns="50801" rIns="50801" bIns="50801" rtlCol="0" anchor="ctr"/>
              <a:lstStyle/>
              <a:p>
                <a:pPr marL="0" marR="0" lvl="0" indent="0" algn="ctr" defTabSz="914400" rtl="0" eaLnBrk="1" fontAlgn="auto" latinLnBrk="0" hangingPunct="1">
                  <a:lnSpc>
                    <a:spcPts val="266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marL="0" marR="0" lvl="0" indent="0" algn="l" defTabSz="13716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extBox 11"/>
              <p:cNvSpPr txBox="1"/>
              <p:nvPr/>
            </p:nvSpPr>
            <p:spPr>
              <a:xfrm>
                <a:off x="0" y="-47625"/>
                <a:ext cx="812800" cy="306910"/>
              </a:xfrm>
              <a:prstGeom prst="rect">
                <a:avLst/>
              </a:prstGeom>
            </p:spPr>
            <p:txBody>
              <a:bodyPr lIns="50801" tIns="50801" rIns="50801" bIns="50801" rtlCol="0" anchor="ctr"/>
              <a:lstStyle/>
              <a:p>
                <a:pPr marL="0" marR="0" lvl="0" indent="0" algn="ctr" defTabSz="914400" rtl="0" eaLnBrk="1" fontAlgn="auto" latinLnBrk="0" hangingPunct="1">
                  <a:lnSpc>
                    <a:spcPts val="266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marL="0" marR="0" lvl="0" indent="0" algn="l" defTabSz="13716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Box 14"/>
              <p:cNvSpPr txBox="1"/>
              <p:nvPr/>
            </p:nvSpPr>
            <p:spPr>
              <a:xfrm>
                <a:off x="0" y="-47625"/>
                <a:ext cx="4572526" cy="2577907"/>
              </a:xfrm>
              <a:prstGeom prst="rect">
                <a:avLst/>
              </a:prstGeom>
            </p:spPr>
            <p:txBody>
              <a:bodyPr lIns="50801" tIns="50801" rIns="50801" bIns="50801" rtlCol="0" anchor="ctr"/>
              <a:lstStyle/>
              <a:p>
                <a:pPr marL="0" marR="0" lvl="0" indent="0" algn="ctr" defTabSz="914400" rtl="0" eaLnBrk="1" fontAlgn="auto" latinLnBrk="0" hangingPunct="1">
                  <a:lnSpc>
                    <a:spcPts val="266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6" name="Oval 15"/>
          <p:cNvSpPr/>
          <p:nvPr/>
        </p:nvSpPr>
        <p:spPr>
          <a:xfrm>
            <a:off x="1371600" y="1028700"/>
            <a:ext cx="1148715" cy="1148715"/>
          </a:xfrm>
          <a:prstGeom prst="ellipse">
            <a:avLst/>
          </a:prstGeom>
          <a:solidFill>
            <a:srgbClr val="FFC000"/>
          </a:solidFill>
          <a:ln w="3810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r>
              <a:rPr kumimoji="0" lang="en-US" sz="6600" b="1" i="0" u="none" strike="noStrike" kern="1200" cap="none" spc="0" normalizeH="0" baseline="0" noProof="0" dirty="0">
                <a:ln>
                  <a:noFill/>
                </a:ln>
                <a:solidFill>
                  <a:srgbClr val="745E59"/>
                </a:solidFill>
                <a:effectLst/>
                <a:uLnTx/>
                <a:uFillTx/>
                <a:latin typeface="Cambria" panose="02040503050406030204" pitchFamily="18" charset="0"/>
                <a:ea typeface="Cambria" panose="02040503050406030204" pitchFamily="18" charset="0"/>
                <a:cs typeface="+mn-cs"/>
              </a:rPr>
              <a:t>5</a:t>
            </a:r>
            <a:endParaRPr kumimoji="0" lang="en-US" sz="6600" b="1" i="0" u="none" strike="noStrike" kern="1200" cap="none" spc="0" normalizeH="0" baseline="0" noProof="0" dirty="0">
              <a:ln>
                <a:noFill/>
              </a:ln>
              <a:solidFill>
                <a:srgbClr val="745E59"/>
              </a:solidFill>
              <a:effectLst/>
              <a:uLnTx/>
              <a:uFillTx/>
              <a:latin typeface="Cambria" panose="02040503050406030204" pitchFamily="18" charset="0"/>
              <a:ea typeface="Cambria" panose="02040503050406030204" pitchFamily="18" charset="0"/>
              <a:cs typeface="+mn-cs"/>
            </a:endParaRPr>
          </a:p>
        </p:txBody>
      </p:sp>
      <p:sp>
        <p:nvSpPr>
          <p:cNvPr id="17" name="TextBox 16"/>
          <p:cNvSpPr txBox="1"/>
          <p:nvPr/>
        </p:nvSpPr>
        <p:spPr>
          <a:xfrm>
            <a:off x="2895600" y="875735"/>
            <a:ext cx="14554200" cy="5262979"/>
          </a:xfrm>
          <a:prstGeom prst="rect">
            <a:avLst/>
          </a:prstGeom>
          <a:noFill/>
        </p:spPr>
        <p:txBody>
          <a:bodyPr wrap="square">
            <a:spAutoFit/>
          </a:bodyPr>
          <a:lstStyle/>
          <a:p>
            <a:pPr lvl="0" algn="just" defTabSz="1371600"/>
            <a:r>
              <a:rPr lang="vi-VN" sz="4800" b="1" dirty="0">
                <a:solidFill>
                  <a:srgbClr val="745E59"/>
                </a:solidFill>
                <a:latin typeface="Cambria" panose="02040503050406030204" pitchFamily="18" charset="0"/>
                <a:ea typeface="Cambria" panose="02040503050406030204" pitchFamily="18" charset="0"/>
              </a:rPr>
              <a:t>Câu cuối bài đọc cho biết điều gì? Chọn câu trả lời dưới đây và nêu ý kiến của em. </a:t>
            </a:r>
            <a:endParaRPr lang="vi-VN" sz="4800" b="1" dirty="0">
              <a:solidFill>
                <a:srgbClr val="745E59"/>
              </a:solidFill>
              <a:latin typeface="Cambria" panose="02040503050406030204" pitchFamily="18" charset="0"/>
              <a:ea typeface="Cambria" panose="02040503050406030204" pitchFamily="18" charset="0"/>
            </a:endParaRPr>
          </a:p>
          <a:p>
            <a:pPr lvl="0" algn="just" defTabSz="1371600"/>
            <a:r>
              <a:rPr lang="vi-VN" sz="4800" dirty="0">
                <a:solidFill>
                  <a:srgbClr val="745E59"/>
                </a:solidFill>
                <a:latin typeface="Cambria" panose="02040503050406030204" pitchFamily="18" charset="0"/>
                <a:ea typeface="Cambria" panose="02040503050406030204" pitchFamily="18" charset="0"/>
              </a:rPr>
              <a:t>A. Thiên nhiên quá hùng vĩ, con người quá bé nhỏ. </a:t>
            </a:r>
            <a:endParaRPr lang="vi-VN" sz="4800" dirty="0">
              <a:solidFill>
                <a:srgbClr val="745E59"/>
              </a:solidFill>
              <a:latin typeface="Cambria" panose="02040503050406030204" pitchFamily="18" charset="0"/>
              <a:ea typeface="Cambria" panose="02040503050406030204" pitchFamily="18" charset="0"/>
            </a:endParaRPr>
          </a:p>
          <a:p>
            <a:pPr lvl="0" algn="just" defTabSz="1371600"/>
            <a:r>
              <a:rPr lang="vi-VN" sz="4800" dirty="0">
                <a:solidFill>
                  <a:srgbClr val="745E59"/>
                </a:solidFill>
                <a:latin typeface="Cambria" panose="02040503050406030204" pitchFamily="18" charset="0"/>
                <a:ea typeface="Cambria" panose="02040503050406030204" pitchFamily="18" charset="0"/>
              </a:rPr>
              <a:t>B. Ở một nơi kì vĩ như Xa-ha-ra, con người chỉ cần chú ý đến cảnh sắc thiên nhiên. </a:t>
            </a:r>
            <a:endParaRPr lang="vi-VN" sz="4800" dirty="0">
              <a:solidFill>
                <a:srgbClr val="745E59"/>
              </a:solidFill>
              <a:latin typeface="Cambria" panose="02040503050406030204" pitchFamily="18" charset="0"/>
              <a:ea typeface="Cambria" panose="02040503050406030204" pitchFamily="18" charset="0"/>
            </a:endParaRPr>
          </a:p>
          <a:p>
            <a:pPr lvl="0" algn="just" defTabSz="1371600"/>
            <a:r>
              <a:rPr lang="vi-VN" sz="4800" dirty="0">
                <a:solidFill>
                  <a:srgbClr val="745E59"/>
                </a:solidFill>
                <a:latin typeface="Cambria" panose="02040503050406030204" pitchFamily="18" charset="0"/>
                <a:ea typeface="Cambria" panose="02040503050406030204" pitchFamily="18" charset="0"/>
              </a:rPr>
              <a:t>C. Thiên nhiên giúp xóa nhòa khoảng cách giữa người với người. </a:t>
            </a:r>
            <a:endParaRPr kumimoji="0" lang="en-US" sz="4800" i="0" u="none" strike="noStrike" kern="1200" cap="none" spc="0" normalizeH="0" baseline="0" noProof="0" dirty="0">
              <a:ln>
                <a:noFill/>
              </a:ln>
              <a:solidFill>
                <a:srgbClr val="745E59"/>
              </a:solidFill>
              <a:effectLst/>
              <a:uLnTx/>
              <a:uFillTx/>
              <a:latin typeface="Cambria" panose="02040503050406030204" pitchFamily="18" charset="0"/>
              <a:ea typeface="Cambria" panose="02040503050406030204" pitchFamily="18" charset="0"/>
            </a:endParaRPr>
          </a:p>
        </p:txBody>
      </p:sp>
      <p:sp>
        <p:nvSpPr>
          <p:cNvPr id="18" name="Rectangle: Rounded Corners 17"/>
          <p:cNvSpPr/>
          <p:nvPr/>
        </p:nvSpPr>
        <p:spPr>
          <a:xfrm>
            <a:off x="1676400" y="6819900"/>
            <a:ext cx="15223490" cy="1447800"/>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defTabSz="1371600"/>
            <a:r>
              <a:rPr lang="en-US" sz="5400" b="1" dirty="0">
                <a:solidFill>
                  <a:prstClr val="black"/>
                </a:solidFill>
                <a:latin typeface="Cambria" panose="02040503050406030204" pitchFamily="18" charset="0"/>
                <a:ea typeface="Cambria" panose="02040503050406030204" pitchFamily="18" charset="0"/>
              </a:rPr>
              <a:t>Em </a:t>
            </a:r>
            <a:r>
              <a:rPr lang="en-US" sz="5400" b="1" dirty="0" err="1">
                <a:solidFill>
                  <a:prstClr val="black"/>
                </a:solidFill>
                <a:latin typeface="Cambria" panose="02040503050406030204" pitchFamily="18" charset="0"/>
                <a:ea typeface="Cambria" panose="02040503050406030204" pitchFamily="18" charset="0"/>
              </a:rPr>
              <a:t>trả</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lời</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theo</a:t>
            </a:r>
            <a:r>
              <a:rPr lang="en-US" sz="5400" b="1" dirty="0">
                <a:solidFill>
                  <a:prstClr val="black"/>
                </a:solidFill>
                <a:latin typeface="Cambria" panose="02040503050406030204" pitchFamily="18" charset="0"/>
                <a:ea typeface="Cambria" panose="02040503050406030204" pitchFamily="18" charset="0"/>
              </a:rPr>
              <a:t> ý </a:t>
            </a:r>
            <a:r>
              <a:rPr lang="en-US" sz="5400" b="1" dirty="0" err="1">
                <a:solidFill>
                  <a:prstClr val="black"/>
                </a:solidFill>
                <a:latin typeface="Cambria" panose="02040503050406030204" pitchFamily="18" charset="0"/>
                <a:ea typeface="Cambria" panose="02040503050406030204" pitchFamily="18" charset="0"/>
              </a:rPr>
              <a:t>kiến</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của</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bản</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thân</a:t>
            </a:r>
            <a:endParaRPr kumimoji="0" lang="en-US"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19515" y="-638654"/>
            <a:ext cx="17361309" cy="10531764"/>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1371600"/>
                <a:endParaRPr lang="en-US" sz="2700">
                  <a:solidFill>
                    <a:prstClr val="black"/>
                  </a:solidFill>
                  <a:latin typeface="Calibri" panose="020F0502020204030204"/>
                </a:endParaRPr>
              </a:p>
            </p:txBody>
          </p:sp>
          <p:sp>
            <p:nvSpPr>
              <p:cNvPr id="5" name="TextBox 5"/>
              <p:cNvSpPr txBox="1"/>
              <p:nvPr/>
            </p:nvSpPr>
            <p:spPr>
              <a:xfrm>
                <a:off x="88900" y="-47625"/>
                <a:ext cx="635000" cy="306910"/>
              </a:xfrm>
              <a:prstGeom prst="rect">
                <a:avLst/>
              </a:prstGeom>
            </p:spPr>
            <p:txBody>
              <a:bodyPr lIns="50801" tIns="50801" rIns="50801" bIns="50801" rtlCol="0" anchor="ctr"/>
              <a:lstStyle/>
              <a:p>
                <a:pPr algn="ctr" defTabSz="914400">
                  <a:lnSpc>
                    <a:spcPts val="2660"/>
                  </a:lnSpc>
                  <a:defRPr/>
                </a:pPr>
                <a:endParaRPr>
                  <a:solidFill>
                    <a:prstClr val="black"/>
                  </a:solidFill>
                  <a:latin typeface="Calibri" panose="020F0502020204030204"/>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1371600"/>
                <a:endParaRPr lang="en-US" sz="2700">
                  <a:solidFill>
                    <a:prstClr val="black"/>
                  </a:solidFill>
                  <a:latin typeface="Calibri" panose="020F0502020204030204"/>
                </a:endParaRPr>
              </a:p>
            </p:txBody>
          </p:sp>
          <p:sp>
            <p:nvSpPr>
              <p:cNvPr id="8" name="TextBox 8"/>
              <p:cNvSpPr txBox="1"/>
              <p:nvPr/>
            </p:nvSpPr>
            <p:spPr>
              <a:xfrm>
                <a:off x="177800" y="-47625"/>
                <a:ext cx="558800" cy="345624"/>
              </a:xfrm>
              <a:prstGeom prst="rect">
                <a:avLst/>
              </a:prstGeom>
            </p:spPr>
            <p:txBody>
              <a:bodyPr lIns="50801" tIns="50801" rIns="50801" bIns="50801" rtlCol="0" anchor="ctr"/>
              <a:lstStyle/>
              <a:p>
                <a:pPr algn="ctr" defTabSz="914400">
                  <a:lnSpc>
                    <a:spcPts val="2660"/>
                  </a:lnSpc>
                  <a:defRPr/>
                </a:pPr>
                <a:endParaRPr>
                  <a:solidFill>
                    <a:prstClr val="black"/>
                  </a:solidFill>
                  <a:latin typeface="Calibri" panose="020F0502020204030204"/>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1371600"/>
                <a:endParaRPr lang="en-US" sz="2700">
                  <a:solidFill>
                    <a:prstClr val="black"/>
                  </a:solidFill>
                  <a:latin typeface="Calibri" panose="020F0502020204030204"/>
                </a:endParaRPr>
              </a:p>
            </p:txBody>
          </p:sp>
          <p:sp>
            <p:nvSpPr>
              <p:cNvPr id="11" name="TextBox 11"/>
              <p:cNvSpPr txBox="1"/>
              <p:nvPr/>
            </p:nvSpPr>
            <p:spPr>
              <a:xfrm>
                <a:off x="0" y="-47625"/>
                <a:ext cx="812800" cy="306910"/>
              </a:xfrm>
              <a:prstGeom prst="rect">
                <a:avLst/>
              </a:prstGeom>
            </p:spPr>
            <p:txBody>
              <a:bodyPr lIns="50801" tIns="50801" rIns="50801" bIns="50801" rtlCol="0" anchor="ctr"/>
              <a:lstStyle/>
              <a:p>
                <a:pPr algn="ctr" defTabSz="914400">
                  <a:lnSpc>
                    <a:spcPts val="2660"/>
                  </a:lnSpc>
                  <a:defRPr/>
                </a:pPr>
                <a:endParaRPr>
                  <a:solidFill>
                    <a:prstClr val="black"/>
                  </a:solidFill>
                  <a:latin typeface="Calibri" panose="020F0502020204030204"/>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defTabSz="1371600"/>
                <a:endParaRPr lang="en-US" sz="2700">
                  <a:solidFill>
                    <a:prstClr val="black"/>
                  </a:solidFill>
                  <a:latin typeface="Calibri" panose="020F0502020204030204"/>
                </a:endParaRPr>
              </a:p>
            </p:txBody>
          </p:sp>
          <p:sp>
            <p:nvSpPr>
              <p:cNvPr id="14" name="TextBox 14"/>
              <p:cNvSpPr txBox="1"/>
              <p:nvPr/>
            </p:nvSpPr>
            <p:spPr>
              <a:xfrm>
                <a:off x="0" y="-47625"/>
                <a:ext cx="4572526" cy="2577907"/>
              </a:xfrm>
              <a:prstGeom prst="rect">
                <a:avLst/>
              </a:prstGeom>
            </p:spPr>
            <p:txBody>
              <a:bodyPr lIns="50801" tIns="50801" rIns="50801" bIns="50801" rtlCol="0" anchor="ctr"/>
              <a:lstStyle/>
              <a:p>
                <a:pPr algn="ctr" defTabSz="914400">
                  <a:lnSpc>
                    <a:spcPts val="2660"/>
                  </a:lnSpc>
                  <a:defRPr/>
                </a:pPr>
                <a:endParaRPr>
                  <a:solidFill>
                    <a:prstClr val="black"/>
                  </a:solidFill>
                  <a:latin typeface="Calibri" panose="020F0502020204030204"/>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pPr defTabSz="1371600"/>
              <a:endParaRPr lang="en-US" sz="2700">
                <a:solidFill>
                  <a:prstClr val="black"/>
                </a:solidFill>
                <a:latin typeface="Calibri" panose="020F0502020204030204"/>
              </a:endParaRPr>
            </a:p>
          </p:txBody>
        </p:sp>
      </p:grpSp>
      <p:sp>
        <p:nvSpPr>
          <p:cNvPr id="17" name="TextBox 16"/>
          <p:cNvSpPr txBox="1"/>
          <p:nvPr/>
        </p:nvSpPr>
        <p:spPr>
          <a:xfrm>
            <a:off x="696956" y="3200664"/>
            <a:ext cx="16894091" cy="6186309"/>
          </a:xfrm>
          <a:prstGeom prst="rect">
            <a:avLst/>
          </a:prstGeom>
          <a:solidFill>
            <a:srgbClr val="FFE07D"/>
          </a:solidFill>
        </p:spPr>
        <p:txBody>
          <a:bodyPr wrap="square">
            <a:spAutoFit/>
          </a:bodyPr>
          <a:lstStyle/>
          <a:p>
            <a:pPr indent="1028700" algn="just" defTabSz="1371600"/>
            <a:r>
              <a:rPr lang="vi-VN" sz="6600" b="1" dirty="0">
                <a:solidFill>
                  <a:srgbClr val="745E59"/>
                </a:solidFill>
                <a:latin typeface="Cambria" panose="02040503050406030204" pitchFamily="18" charset="0"/>
                <a:ea typeface="Cambria" panose="02040503050406030204" pitchFamily="18" charset="0"/>
              </a:rPr>
              <a:t>Sa mạc khắc nghiệt nhưng là ước mơ, là đam mê của những người chưa từng được đến đây. Thời tiết, địa chất, con vật nơi đây đều độc đáo, làm cho những vị khách ghé thăm khó có thể quên được; từ sa mạc mà ngẫm nghĩ nhiều hơn về cuộc đời này.</a:t>
            </a:r>
            <a:endParaRPr lang="en-US" sz="6600" b="1" dirty="0">
              <a:solidFill>
                <a:srgbClr val="745E59"/>
              </a:solidFill>
              <a:latin typeface="Cambria" panose="02040503050406030204" pitchFamily="18" charset="0"/>
              <a:ea typeface="Cambria" panose="02040503050406030204" pitchFamily="18" charset="0"/>
            </a:endParaRPr>
          </a:p>
        </p:txBody>
      </p:sp>
      <p:pic>
        <p:nvPicPr>
          <p:cNvPr id="16" name="Picture 15"/>
          <p:cNvPicPr>
            <a:picLocks noChangeAspect="1"/>
          </p:cNvPicPr>
          <p:nvPr/>
        </p:nvPicPr>
        <p:blipFill>
          <a:blip r:embed="rId3"/>
          <a:stretch>
            <a:fillRect/>
          </a:stretch>
        </p:blipFill>
        <p:spPr>
          <a:xfrm>
            <a:off x="4854209" y="758786"/>
            <a:ext cx="8934462" cy="320982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arn(inVertical)">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7177" y="-638654"/>
            <a:ext cx="17361309" cy="10531764"/>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1371600"/>
                <a:endParaRPr lang="en-US" sz="2700">
                  <a:solidFill>
                    <a:prstClr val="black"/>
                  </a:solidFill>
                  <a:latin typeface="Calibri" panose="020F0502020204030204"/>
                </a:endParaRPr>
              </a:p>
            </p:txBody>
          </p:sp>
          <p:sp>
            <p:nvSpPr>
              <p:cNvPr id="5" name="TextBox 5"/>
              <p:cNvSpPr txBox="1"/>
              <p:nvPr/>
            </p:nvSpPr>
            <p:spPr>
              <a:xfrm>
                <a:off x="88900" y="-47625"/>
                <a:ext cx="635000" cy="306910"/>
              </a:xfrm>
              <a:prstGeom prst="rect">
                <a:avLst/>
              </a:prstGeom>
            </p:spPr>
            <p:txBody>
              <a:bodyPr lIns="50801" tIns="50801" rIns="50801" bIns="50801" rtlCol="0" anchor="ctr"/>
              <a:lstStyle/>
              <a:p>
                <a:pPr algn="ctr" defTabSz="914400">
                  <a:lnSpc>
                    <a:spcPts val="2660"/>
                  </a:lnSpc>
                  <a:defRPr/>
                </a:pPr>
                <a:endParaRPr>
                  <a:solidFill>
                    <a:prstClr val="black"/>
                  </a:solidFill>
                  <a:latin typeface="Calibri" panose="020F0502020204030204"/>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1371600"/>
                <a:endParaRPr lang="en-US" sz="2700">
                  <a:solidFill>
                    <a:prstClr val="black"/>
                  </a:solidFill>
                  <a:latin typeface="Calibri" panose="020F0502020204030204"/>
                </a:endParaRPr>
              </a:p>
            </p:txBody>
          </p:sp>
          <p:sp>
            <p:nvSpPr>
              <p:cNvPr id="8" name="TextBox 8"/>
              <p:cNvSpPr txBox="1"/>
              <p:nvPr/>
            </p:nvSpPr>
            <p:spPr>
              <a:xfrm>
                <a:off x="177800" y="-47625"/>
                <a:ext cx="558800" cy="345624"/>
              </a:xfrm>
              <a:prstGeom prst="rect">
                <a:avLst/>
              </a:prstGeom>
            </p:spPr>
            <p:txBody>
              <a:bodyPr lIns="50801" tIns="50801" rIns="50801" bIns="50801" rtlCol="0" anchor="ctr"/>
              <a:lstStyle/>
              <a:p>
                <a:pPr algn="ctr" defTabSz="914400">
                  <a:lnSpc>
                    <a:spcPts val="2660"/>
                  </a:lnSpc>
                  <a:defRPr/>
                </a:pPr>
                <a:endParaRPr>
                  <a:solidFill>
                    <a:prstClr val="black"/>
                  </a:solidFill>
                  <a:latin typeface="Calibri" panose="020F0502020204030204"/>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1371600"/>
                <a:endParaRPr lang="en-US" sz="2700">
                  <a:solidFill>
                    <a:prstClr val="black"/>
                  </a:solidFill>
                  <a:latin typeface="Calibri" panose="020F0502020204030204"/>
                </a:endParaRPr>
              </a:p>
            </p:txBody>
          </p:sp>
          <p:sp>
            <p:nvSpPr>
              <p:cNvPr id="11" name="TextBox 11"/>
              <p:cNvSpPr txBox="1"/>
              <p:nvPr/>
            </p:nvSpPr>
            <p:spPr>
              <a:xfrm>
                <a:off x="0" y="-47625"/>
                <a:ext cx="812800" cy="306910"/>
              </a:xfrm>
              <a:prstGeom prst="rect">
                <a:avLst/>
              </a:prstGeom>
            </p:spPr>
            <p:txBody>
              <a:bodyPr lIns="50801" tIns="50801" rIns="50801" bIns="50801" rtlCol="0" anchor="ctr"/>
              <a:lstStyle/>
              <a:p>
                <a:pPr algn="ctr" defTabSz="914400">
                  <a:lnSpc>
                    <a:spcPts val="2660"/>
                  </a:lnSpc>
                  <a:defRPr/>
                </a:pPr>
                <a:endParaRPr>
                  <a:solidFill>
                    <a:prstClr val="black"/>
                  </a:solidFill>
                  <a:latin typeface="Calibri" panose="020F0502020204030204"/>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defTabSz="1371600"/>
                <a:endParaRPr lang="en-US" sz="2700">
                  <a:solidFill>
                    <a:prstClr val="black"/>
                  </a:solidFill>
                  <a:latin typeface="Calibri" panose="020F0502020204030204"/>
                </a:endParaRPr>
              </a:p>
            </p:txBody>
          </p:sp>
          <p:sp>
            <p:nvSpPr>
              <p:cNvPr id="14" name="TextBox 14"/>
              <p:cNvSpPr txBox="1"/>
              <p:nvPr/>
            </p:nvSpPr>
            <p:spPr>
              <a:xfrm>
                <a:off x="0" y="-47625"/>
                <a:ext cx="4572526" cy="2577907"/>
              </a:xfrm>
              <a:prstGeom prst="rect">
                <a:avLst/>
              </a:prstGeom>
            </p:spPr>
            <p:txBody>
              <a:bodyPr lIns="50801" tIns="50801" rIns="50801" bIns="50801" rtlCol="0" anchor="ctr"/>
              <a:lstStyle/>
              <a:p>
                <a:pPr algn="ctr" defTabSz="914400">
                  <a:lnSpc>
                    <a:spcPts val="2660"/>
                  </a:lnSpc>
                  <a:defRPr/>
                </a:pPr>
                <a:endParaRPr>
                  <a:solidFill>
                    <a:prstClr val="black"/>
                  </a:solidFill>
                  <a:latin typeface="Calibri" panose="020F0502020204030204"/>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pPr defTabSz="1371600"/>
              <a:endParaRPr lang="en-US" sz="2700">
                <a:solidFill>
                  <a:prstClr val="black"/>
                </a:solidFill>
                <a:latin typeface="Calibri" panose="020F0502020204030204"/>
              </a:endParaRPr>
            </a:p>
          </p:txBody>
        </p:sp>
      </p:grpSp>
      <p:pic>
        <p:nvPicPr>
          <p:cNvPr id="17" name="Picture 16"/>
          <p:cNvPicPr>
            <a:picLocks noChangeAspect="1"/>
          </p:cNvPicPr>
          <p:nvPr/>
        </p:nvPicPr>
        <p:blipFill>
          <a:blip r:embed="rId3"/>
          <a:stretch>
            <a:fillRect/>
          </a:stretch>
        </p:blipFill>
        <p:spPr>
          <a:xfrm>
            <a:off x="1307233" y="509232"/>
            <a:ext cx="16177139" cy="2670279"/>
          </a:xfrm>
          <a:prstGeom prst="rect">
            <a:avLst/>
          </a:prstGeom>
        </p:spPr>
      </p:pic>
      <p:pic>
        <p:nvPicPr>
          <p:cNvPr id="16" name="Picture 15"/>
          <p:cNvPicPr>
            <a:picLocks noChangeAspect="1"/>
          </p:cNvPicPr>
          <p:nvPr/>
        </p:nvPicPr>
        <p:blipFill>
          <a:blip r:embed="rId4"/>
          <a:stretch>
            <a:fillRect/>
          </a:stretch>
        </p:blipFill>
        <p:spPr>
          <a:xfrm>
            <a:off x="3657599" y="3009900"/>
            <a:ext cx="11376891" cy="5943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480" y="0"/>
            <a:ext cx="18318480" cy="10287000"/>
          </a:xfrm>
          <a:custGeom>
            <a:avLst/>
            <a:gdLst/>
            <a:ahLst/>
            <a:cxnLst/>
            <a:rect l="l" t="t" r="r" b="b"/>
            <a:pathLst>
              <a:path w="7315200" h="4114800">
                <a:moveTo>
                  <a:pt x="0" y="0"/>
                </a:moveTo>
                <a:lnTo>
                  <a:pt x="7315200" y="0"/>
                </a:lnTo>
                <a:lnTo>
                  <a:pt x="7315200" y="4114800"/>
                </a:lnTo>
                <a:lnTo>
                  <a:pt x="0" y="411480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p:cNvGrpSpPr/>
          <p:nvPr/>
        </p:nvGrpSpPr>
        <p:grpSpPr>
          <a:xfrm>
            <a:off x="271450" y="-425770"/>
            <a:ext cx="17483150" cy="10369869"/>
            <a:chOff x="0" y="0"/>
            <a:chExt cx="23148412" cy="14042351"/>
          </a:xfrm>
        </p:grpSpPr>
        <p:grpSp>
          <p:nvGrpSpPr>
            <p:cNvPr id="6" name="Group 3"/>
            <p:cNvGrpSpPr/>
            <p:nvPr/>
          </p:nvGrpSpPr>
          <p:grpSpPr>
            <a:xfrm rot="5400000">
              <a:off x="15464691" y="11328636"/>
              <a:ext cx="4114800" cy="1312630"/>
              <a:chOff x="0" y="0"/>
              <a:chExt cx="812800" cy="259285"/>
            </a:xfrm>
          </p:grpSpPr>
          <p:sp>
            <p:nvSpPr>
              <p:cNvPr id="17"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00" rtl="0" eaLnBrk="1" fontAlgn="auto" latinLnBrk="0" hangingPunct="1">
                  <a:lnSpc>
                    <a:spcPts val="1775"/>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 name="Group 6"/>
            <p:cNvGrpSpPr/>
            <p:nvPr/>
          </p:nvGrpSpPr>
          <p:grpSpPr>
            <a:xfrm rot="5400000">
              <a:off x="13635426" y="11230640"/>
              <a:ext cx="4114800" cy="1508622"/>
              <a:chOff x="0" y="0"/>
              <a:chExt cx="812800" cy="297999"/>
            </a:xfrm>
          </p:grpSpPr>
          <p:sp>
            <p:nvSpPr>
              <p:cNvPr id="15"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00" rtl="0" eaLnBrk="1" fontAlgn="auto" latinLnBrk="0" hangingPunct="1">
                  <a:lnSpc>
                    <a:spcPts val="1775"/>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8" name="Group 9"/>
            <p:cNvGrpSpPr/>
            <p:nvPr/>
          </p:nvGrpSpPr>
          <p:grpSpPr>
            <a:xfrm rot="5400000">
              <a:off x="11805699" y="11328636"/>
              <a:ext cx="4114800" cy="1312630"/>
              <a:chOff x="0" y="0"/>
              <a:chExt cx="812800" cy="259285"/>
            </a:xfrm>
          </p:grpSpPr>
          <p:sp>
            <p:nvSpPr>
              <p:cNvPr id="13"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00" rtl="0" eaLnBrk="1" fontAlgn="auto" latinLnBrk="0" hangingPunct="1">
                  <a:lnSpc>
                    <a:spcPts val="1775"/>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9" name="Group 12"/>
            <p:cNvGrpSpPr/>
            <p:nvPr/>
          </p:nvGrpSpPr>
          <p:grpSpPr>
            <a:xfrm>
              <a:off x="0" y="1232800"/>
              <a:ext cx="23148412" cy="12809551"/>
              <a:chOff x="0" y="0"/>
              <a:chExt cx="4572526" cy="2530282"/>
            </a:xfrm>
          </p:grpSpPr>
          <p:sp>
            <p:nvSpPr>
              <p:cNvPr id="11"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00" rtl="0" eaLnBrk="1" fontAlgn="auto" latinLnBrk="0" hangingPunct="1">
                  <a:lnSpc>
                    <a:spcPts val="1775"/>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9" name="Rectangle: Rounded Corners 18"/>
          <p:cNvSpPr/>
          <p:nvPr/>
        </p:nvSpPr>
        <p:spPr>
          <a:xfrm>
            <a:off x="1524000" y="1409700"/>
            <a:ext cx="15223490" cy="3474979"/>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5400" b="1">
                <a:solidFill>
                  <a:prstClr val="black"/>
                </a:solidFill>
                <a:latin typeface="Cambria" panose="02040503050406030204" pitchFamily="18" charset="0"/>
                <a:ea typeface="Cambria" panose="02040503050406030204" pitchFamily="18" charset="0"/>
              </a:rPr>
              <a:t>Giọng đọc diễn cảm, chậm rãi, tình cảm; giọng đọc kể chuyện, thay đổi ngữ điệu khi đọc những từ ngữ thể hiện tâm trạng, cảm xúc của nhân vật... </a:t>
            </a:r>
            <a:endParaRPr lang="en-US" sz="5400" b="1" dirty="0">
              <a:solidFill>
                <a:prstClr val="black"/>
              </a:solidFill>
              <a:latin typeface="Cambria" panose="02040503050406030204" pitchFamily="18" charset="0"/>
              <a:ea typeface="Cambria" panose="02040503050406030204" pitchFamily="18" charset="0"/>
            </a:endParaRPr>
          </a:p>
        </p:txBody>
      </p:sp>
      <p:pic>
        <p:nvPicPr>
          <p:cNvPr id="20" name="Picture 19"/>
          <p:cNvPicPr>
            <a:picLocks noChangeAspect="1"/>
          </p:cNvPicPr>
          <p:nvPr/>
        </p:nvPicPr>
        <p:blipFill rotWithShape="1">
          <a:blip r:embed="rId5">
            <a:extLst>
              <a:ext uri="{28A0092B-C50C-407E-A947-70E740481C1C}">
                <a14:useLocalDpi xmlns:a14="http://schemas.microsoft.com/office/drawing/2010/main" val="0"/>
              </a:ext>
            </a:extLst>
          </a:blip>
          <a:srcRect l="16" t="47434" r="-16" b="-2"/>
          <a:stretch>
            <a:fillRect/>
          </a:stretch>
        </p:blipFill>
        <p:spPr>
          <a:xfrm>
            <a:off x="1074994" y="5571099"/>
            <a:ext cx="16693493" cy="42816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12005694" y="7857826"/>
            <a:ext cx="3086100" cy="984473"/>
            <a:chOff x="0" y="0"/>
            <a:chExt cx="812800" cy="259285"/>
          </a:xfrm>
        </p:grpSpPr>
        <p:sp>
          <p:nvSpPr>
            <p:cNvPr id="3" name="Freeform 3"/>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1371600"/>
              <a:endParaRPr lang="en-US" sz="2700">
                <a:solidFill>
                  <a:prstClr val="black"/>
                </a:solidFill>
                <a:latin typeface="Calibri" panose="020F0502020204030204"/>
              </a:endParaRPr>
            </a:p>
          </p:txBody>
        </p:sp>
        <p:sp>
          <p:nvSpPr>
            <p:cNvPr id="4" name="TextBox 4"/>
            <p:cNvSpPr txBox="1"/>
            <p:nvPr/>
          </p:nvSpPr>
          <p:spPr>
            <a:xfrm>
              <a:off x="88900" y="-47625"/>
              <a:ext cx="635000" cy="306910"/>
            </a:xfrm>
            <a:prstGeom prst="rect">
              <a:avLst/>
            </a:prstGeom>
          </p:spPr>
          <p:txBody>
            <a:bodyPr lIns="50801" tIns="50801" rIns="50801" bIns="50801" rtlCol="0" anchor="ctr"/>
            <a:lstStyle/>
            <a:p>
              <a:pPr algn="ctr" defTabSz="914400">
                <a:lnSpc>
                  <a:spcPts val="2660"/>
                </a:lnSpc>
                <a:defRPr/>
              </a:pPr>
              <a:endParaRPr>
                <a:solidFill>
                  <a:prstClr val="black"/>
                </a:solidFill>
                <a:latin typeface="Calibri" panose="020F0502020204030204"/>
              </a:endParaRPr>
            </a:p>
          </p:txBody>
        </p:sp>
      </p:grpSp>
      <p:grpSp>
        <p:nvGrpSpPr>
          <p:cNvPr id="5" name="Group 5"/>
          <p:cNvGrpSpPr/>
          <p:nvPr/>
        </p:nvGrpSpPr>
        <p:grpSpPr>
          <a:xfrm rot="5400000">
            <a:off x="10633745" y="7784329"/>
            <a:ext cx="3086100" cy="1131467"/>
            <a:chOff x="0" y="0"/>
            <a:chExt cx="812800" cy="297999"/>
          </a:xfrm>
        </p:grpSpPr>
        <p:sp>
          <p:nvSpPr>
            <p:cNvPr id="6" name="Freeform 6"/>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1371600"/>
              <a:endParaRPr lang="en-US" sz="2700">
                <a:solidFill>
                  <a:prstClr val="black"/>
                </a:solidFill>
                <a:latin typeface="Calibri" panose="020F0502020204030204"/>
              </a:endParaRPr>
            </a:p>
          </p:txBody>
        </p:sp>
        <p:sp>
          <p:nvSpPr>
            <p:cNvPr id="7" name="TextBox 7"/>
            <p:cNvSpPr txBox="1"/>
            <p:nvPr/>
          </p:nvSpPr>
          <p:spPr>
            <a:xfrm>
              <a:off x="177800" y="-47625"/>
              <a:ext cx="558800" cy="345624"/>
            </a:xfrm>
            <a:prstGeom prst="rect">
              <a:avLst/>
            </a:prstGeom>
          </p:spPr>
          <p:txBody>
            <a:bodyPr lIns="50801" tIns="50801" rIns="50801" bIns="50801" rtlCol="0" anchor="ctr"/>
            <a:lstStyle/>
            <a:p>
              <a:pPr algn="ctr" defTabSz="914400">
                <a:lnSpc>
                  <a:spcPts val="2660"/>
                </a:lnSpc>
                <a:defRPr/>
              </a:pPr>
              <a:endParaRPr>
                <a:solidFill>
                  <a:prstClr val="black"/>
                </a:solidFill>
                <a:latin typeface="Calibri" panose="020F0502020204030204"/>
              </a:endParaRPr>
            </a:p>
          </p:txBody>
        </p:sp>
      </p:grpSp>
      <p:grpSp>
        <p:nvGrpSpPr>
          <p:cNvPr id="8" name="Group 8"/>
          <p:cNvGrpSpPr/>
          <p:nvPr/>
        </p:nvGrpSpPr>
        <p:grpSpPr>
          <a:xfrm rot="5400000">
            <a:off x="9261450" y="7857826"/>
            <a:ext cx="3086100" cy="984473"/>
            <a:chOff x="0" y="0"/>
            <a:chExt cx="812800" cy="259285"/>
          </a:xfrm>
        </p:grpSpPr>
        <p:sp>
          <p:nvSpPr>
            <p:cNvPr id="9" name="Freeform 9"/>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1371600"/>
              <a:endParaRPr lang="en-US" sz="2700">
                <a:solidFill>
                  <a:prstClr val="black"/>
                </a:solidFill>
                <a:latin typeface="Calibri" panose="020F0502020204030204"/>
              </a:endParaRPr>
            </a:p>
          </p:txBody>
        </p:sp>
        <p:sp>
          <p:nvSpPr>
            <p:cNvPr id="10" name="TextBox 10"/>
            <p:cNvSpPr txBox="1"/>
            <p:nvPr/>
          </p:nvSpPr>
          <p:spPr>
            <a:xfrm>
              <a:off x="0" y="-47625"/>
              <a:ext cx="812800" cy="306910"/>
            </a:xfrm>
            <a:prstGeom prst="rect">
              <a:avLst/>
            </a:prstGeom>
          </p:spPr>
          <p:txBody>
            <a:bodyPr lIns="50801" tIns="50801" rIns="50801" bIns="50801" rtlCol="0" anchor="ctr"/>
            <a:lstStyle/>
            <a:p>
              <a:pPr algn="ctr" defTabSz="914400">
                <a:lnSpc>
                  <a:spcPts val="2660"/>
                </a:lnSpc>
                <a:defRPr/>
              </a:pPr>
              <a:endParaRPr>
                <a:solidFill>
                  <a:prstClr val="black"/>
                </a:solidFill>
                <a:latin typeface="Calibri" panose="020F0502020204030204"/>
              </a:endParaRPr>
            </a:p>
          </p:txBody>
        </p:sp>
      </p:grpSp>
      <p:grpSp>
        <p:nvGrpSpPr>
          <p:cNvPr id="11" name="Group 11"/>
          <p:cNvGrpSpPr/>
          <p:nvPr/>
        </p:nvGrpSpPr>
        <p:grpSpPr>
          <a:xfrm>
            <a:off x="1097262" y="1569827"/>
            <a:ext cx="16093479" cy="7411938"/>
            <a:chOff x="0" y="0"/>
            <a:chExt cx="4238612" cy="1952115"/>
          </a:xfrm>
        </p:grpSpPr>
        <p:sp>
          <p:nvSpPr>
            <p:cNvPr id="12" name="Freeform 12"/>
            <p:cNvSpPr/>
            <p:nvPr/>
          </p:nvSpPr>
          <p:spPr>
            <a:xfrm>
              <a:off x="0" y="0"/>
              <a:ext cx="4238612" cy="1952115"/>
            </a:xfrm>
            <a:custGeom>
              <a:avLst/>
              <a:gdLst/>
              <a:ahLst/>
              <a:cxnLst/>
              <a:rect l="l" t="t" r="r" b="b"/>
              <a:pathLst>
                <a:path w="4238612" h="1952115">
                  <a:moveTo>
                    <a:pt x="24534" y="0"/>
                  </a:moveTo>
                  <a:lnTo>
                    <a:pt x="4214078" y="0"/>
                  </a:lnTo>
                  <a:cubicBezTo>
                    <a:pt x="4227628" y="0"/>
                    <a:pt x="4238612" y="10984"/>
                    <a:pt x="4238612" y="24534"/>
                  </a:cubicBezTo>
                  <a:lnTo>
                    <a:pt x="4238612" y="1927581"/>
                  </a:lnTo>
                  <a:cubicBezTo>
                    <a:pt x="4238612" y="1941131"/>
                    <a:pt x="4227628" y="1952115"/>
                    <a:pt x="4214078" y="1952115"/>
                  </a:cubicBezTo>
                  <a:lnTo>
                    <a:pt x="24534" y="1952115"/>
                  </a:lnTo>
                  <a:cubicBezTo>
                    <a:pt x="10984" y="1952115"/>
                    <a:pt x="0" y="1941131"/>
                    <a:pt x="0" y="1927581"/>
                  </a:cubicBezTo>
                  <a:lnTo>
                    <a:pt x="0" y="24534"/>
                  </a:lnTo>
                  <a:cubicBezTo>
                    <a:pt x="0" y="10984"/>
                    <a:pt x="10984" y="0"/>
                    <a:pt x="24534" y="0"/>
                  </a:cubicBezTo>
                  <a:close/>
                </a:path>
              </a:pathLst>
            </a:custGeom>
            <a:solidFill>
              <a:srgbClr val="FFFFFF"/>
            </a:solidFill>
            <a:ln w="76200" cap="rnd">
              <a:solidFill>
                <a:srgbClr val="AB9685"/>
              </a:solidFill>
              <a:prstDash val="dash"/>
              <a:round/>
            </a:ln>
          </p:spPr>
          <p:txBody>
            <a:bodyPr/>
            <a:lstStyle/>
            <a:p>
              <a:pPr defTabSz="1371600"/>
              <a:endParaRPr lang="en-US" sz="2700">
                <a:solidFill>
                  <a:prstClr val="black"/>
                </a:solidFill>
                <a:latin typeface="Calibri" panose="020F0502020204030204"/>
              </a:endParaRPr>
            </a:p>
          </p:txBody>
        </p:sp>
        <p:sp>
          <p:nvSpPr>
            <p:cNvPr id="13" name="TextBox 13"/>
            <p:cNvSpPr txBox="1"/>
            <p:nvPr/>
          </p:nvSpPr>
          <p:spPr>
            <a:xfrm>
              <a:off x="0" y="-47625"/>
              <a:ext cx="4238612" cy="1999740"/>
            </a:xfrm>
            <a:prstGeom prst="rect">
              <a:avLst/>
            </a:prstGeom>
          </p:spPr>
          <p:txBody>
            <a:bodyPr lIns="50801" tIns="50801" rIns="50801" bIns="50801" rtlCol="0" anchor="ctr"/>
            <a:lstStyle/>
            <a:p>
              <a:pPr algn="ctr" defTabSz="914400">
                <a:lnSpc>
                  <a:spcPts val="2660"/>
                </a:lnSpc>
                <a:defRPr/>
              </a:pPr>
              <a:endParaRPr>
                <a:solidFill>
                  <a:prstClr val="black"/>
                </a:solidFill>
                <a:latin typeface="Calibri" panose="020F0502020204030204"/>
              </a:endParaRPr>
            </a:p>
          </p:txBody>
        </p:sp>
      </p:grpSp>
      <p:sp>
        <p:nvSpPr>
          <p:cNvPr id="14" name="Freeform 14"/>
          <p:cNvSpPr/>
          <p:nvPr/>
        </p:nvSpPr>
        <p:spPr>
          <a:xfrm rot="5400000">
            <a:off x="8319588" y="-7840566"/>
            <a:ext cx="1648824" cy="15956358"/>
          </a:xfrm>
          <a:custGeom>
            <a:avLst/>
            <a:gdLst/>
            <a:ahLst/>
            <a:cxnLst/>
            <a:rect l="l" t="t" r="r" b="b"/>
            <a:pathLst>
              <a:path w="1648824" h="15956358">
                <a:moveTo>
                  <a:pt x="0" y="0"/>
                </a:moveTo>
                <a:lnTo>
                  <a:pt x="1648824" y="0"/>
                </a:lnTo>
                <a:lnTo>
                  <a:pt x="1648824" y="15956358"/>
                </a:lnTo>
                <a:lnTo>
                  <a:pt x="0" y="15956358"/>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pPr defTabSz="1371600"/>
            <a:endParaRPr lang="en-US" sz="2700">
              <a:solidFill>
                <a:prstClr val="black"/>
              </a:solidFill>
              <a:latin typeface="Calibri" panose="020F0502020204030204"/>
            </a:endParaRPr>
          </a:p>
        </p:txBody>
      </p:sp>
      <p:sp>
        <p:nvSpPr>
          <p:cNvPr id="15" name="Freeform 15"/>
          <p:cNvSpPr/>
          <p:nvPr/>
        </p:nvSpPr>
        <p:spPr>
          <a:xfrm>
            <a:off x="14858972" y="-147232"/>
            <a:ext cx="3429029" cy="3253292"/>
          </a:xfrm>
          <a:custGeom>
            <a:avLst/>
            <a:gdLst/>
            <a:ahLst/>
            <a:cxnLst/>
            <a:rect l="l" t="t" r="r" b="b"/>
            <a:pathLst>
              <a:path w="3429028" h="3253291">
                <a:moveTo>
                  <a:pt x="0" y="0"/>
                </a:moveTo>
                <a:lnTo>
                  <a:pt x="3429028" y="0"/>
                </a:lnTo>
                <a:lnTo>
                  <a:pt x="3429028" y="3253290"/>
                </a:lnTo>
                <a:lnTo>
                  <a:pt x="0" y="32532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1371600"/>
            <a:endParaRPr lang="en-US" sz="2700">
              <a:solidFill>
                <a:prstClr val="black"/>
              </a:solidFill>
              <a:latin typeface="Calibri" panose="020F0502020204030204"/>
            </a:endParaRPr>
          </a:p>
        </p:txBody>
      </p:sp>
      <p:pic>
        <p:nvPicPr>
          <p:cNvPr id="18" name="Picture 17"/>
          <p:cNvPicPr>
            <a:picLocks noChangeAspect="1"/>
          </p:cNvPicPr>
          <p:nvPr/>
        </p:nvPicPr>
        <p:blipFill>
          <a:blip r:embed="rId5"/>
          <a:stretch>
            <a:fillRect/>
          </a:stretch>
        </p:blipFill>
        <p:spPr>
          <a:xfrm>
            <a:off x="0" y="2095500"/>
            <a:ext cx="9985719" cy="7852521"/>
          </a:xfrm>
          <a:prstGeom prst="rect">
            <a:avLst/>
          </a:prstGeom>
        </p:spPr>
      </p:pic>
      <p:pic>
        <p:nvPicPr>
          <p:cNvPr id="16" name="Picture 15"/>
          <p:cNvPicPr>
            <a:picLocks noChangeAspect="1"/>
          </p:cNvPicPr>
          <p:nvPr/>
        </p:nvPicPr>
        <p:blipFill>
          <a:blip r:embed="rId6"/>
          <a:stretch>
            <a:fillRect/>
          </a:stretch>
        </p:blipFill>
        <p:spPr>
          <a:xfrm>
            <a:off x="8763000" y="3238499"/>
            <a:ext cx="7315200" cy="518927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7177" y="-638654"/>
            <a:ext cx="17361309" cy="10531764"/>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1371600"/>
                <a:endParaRPr lang="en-US" sz="2700">
                  <a:solidFill>
                    <a:prstClr val="black"/>
                  </a:solidFill>
                  <a:latin typeface="Calibri" panose="020F0502020204030204"/>
                </a:endParaRPr>
              </a:p>
            </p:txBody>
          </p:sp>
          <p:sp>
            <p:nvSpPr>
              <p:cNvPr id="5" name="TextBox 5"/>
              <p:cNvSpPr txBox="1"/>
              <p:nvPr/>
            </p:nvSpPr>
            <p:spPr>
              <a:xfrm>
                <a:off x="88900" y="-47625"/>
                <a:ext cx="635000" cy="306910"/>
              </a:xfrm>
              <a:prstGeom prst="rect">
                <a:avLst/>
              </a:prstGeom>
            </p:spPr>
            <p:txBody>
              <a:bodyPr lIns="50801" tIns="50801" rIns="50801" bIns="50801" rtlCol="0" anchor="ctr"/>
              <a:lstStyle/>
              <a:p>
                <a:pPr algn="ctr" defTabSz="914400">
                  <a:lnSpc>
                    <a:spcPts val="2660"/>
                  </a:lnSpc>
                  <a:defRPr/>
                </a:pPr>
                <a:endParaRPr>
                  <a:solidFill>
                    <a:prstClr val="black"/>
                  </a:solidFill>
                  <a:latin typeface="Calibri" panose="020F0502020204030204"/>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1371600"/>
                <a:endParaRPr lang="en-US" sz="2700">
                  <a:solidFill>
                    <a:prstClr val="black"/>
                  </a:solidFill>
                  <a:latin typeface="Calibri" panose="020F0502020204030204"/>
                </a:endParaRPr>
              </a:p>
            </p:txBody>
          </p:sp>
          <p:sp>
            <p:nvSpPr>
              <p:cNvPr id="8" name="TextBox 8"/>
              <p:cNvSpPr txBox="1"/>
              <p:nvPr/>
            </p:nvSpPr>
            <p:spPr>
              <a:xfrm>
                <a:off x="177800" y="-47625"/>
                <a:ext cx="558800" cy="345624"/>
              </a:xfrm>
              <a:prstGeom prst="rect">
                <a:avLst/>
              </a:prstGeom>
            </p:spPr>
            <p:txBody>
              <a:bodyPr lIns="50801" tIns="50801" rIns="50801" bIns="50801" rtlCol="0" anchor="ctr"/>
              <a:lstStyle/>
              <a:p>
                <a:pPr algn="ctr" defTabSz="914400">
                  <a:lnSpc>
                    <a:spcPts val="2660"/>
                  </a:lnSpc>
                  <a:defRPr/>
                </a:pPr>
                <a:endParaRPr>
                  <a:solidFill>
                    <a:prstClr val="black"/>
                  </a:solidFill>
                  <a:latin typeface="Calibri" panose="020F0502020204030204"/>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1371600"/>
                <a:endParaRPr lang="en-US" sz="2700">
                  <a:solidFill>
                    <a:prstClr val="black"/>
                  </a:solidFill>
                  <a:latin typeface="Calibri" panose="020F0502020204030204"/>
                </a:endParaRPr>
              </a:p>
            </p:txBody>
          </p:sp>
          <p:sp>
            <p:nvSpPr>
              <p:cNvPr id="11" name="TextBox 11"/>
              <p:cNvSpPr txBox="1"/>
              <p:nvPr/>
            </p:nvSpPr>
            <p:spPr>
              <a:xfrm>
                <a:off x="0" y="-47625"/>
                <a:ext cx="812800" cy="306910"/>
              </a:xfrm>
              <a:prstGeom prst="rect">
                <a:avLst/>
              </a:prstGeom>
            </p:spPr>
            <p:txBody>
              <a:bodyPr lIns="50801" tIns="50801" rIns="50801" bIns="50801" rtlCol="0" anchor="ctr"/>
              <a:lstStyle/>
              <a:p>
                <a:pPr algn="ctr" defTabSz="914400">
                  <a:lnSpc>
                    <a:spcPts val="2660"/>
                  </a:lnSpc>
                  <a:defRPr/>
                </a:pPr>
                <a:endParaRPr>
                  <a:solidFill>
                    <a:prstClr val="black"/>
                  </a:solidFill>
                  <a:latin typeface="Calibri" panose="020F0502020204030204"/>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defTabSz="1371600"/>
                <a:endParaRPr lang="en-US" sz="2700">
                  <a:solidFill>
                    <a:prstClr val="black"/>
                  </a:solidFill>
                  <a:latin typeface="Calibri" panose="020F0502020204030204"/>
                </a:endParaRPr>
              </a:p>
            </p:txBody>
          </p:sp>
          <p:sp>
            <p:nvSpPr>
              <p:cNvPr id="14" name="TextBox 14"/>
              <p:cNvSpPr txBox="1"/>
              <p:nvPr/>
            </p:nvSpPr>
            <p:spPr>
              <a:xfrm>
                <a:off x="0" y="-47625"/>
                <a:ext cx="4572526" cy="2577907"/>
              </a:xfrm>
              <a:prstGeom prst="rect">
                <a:avLst/>
              </a:prstGeom>
            </p:spPr>
            <p:txBody>
              <a:bodyPr lIns="50801" tIns="50801" rIns="50801" bIns="50801" rtlCol="0" anchor="ctr"/>
              <a:lstStyle/>
              <a:p>
                <a:pPr algn="ctr" defTabSz="914400">
                  <a:lnSpc>
                    <a:spcPts val="2660"/>
                  </a:lnSpc>
                  <a:defRPr/>
                </a:pPr>
                <a:endParaRPr>
                  <a:solidFill>
                    <a:prstClr val="black"/>
                  </a:solidFill>
                  <a:latin typeface="Calibri" panose="020F0502020204030204"/>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pPr defTabSz="1371600"/>
              <a:endParaRPr lang="en-US" sz="2700">
                <a:solidFill>
                  <a:prstClr val="black"/>
                </a:solidFill>
                <a:latin typeface="Calibri" panose="020F0502020204030204"/>
              </a:endParaRPr>
            </a:p>
          </p:txBody>
        </p:sp>
      </p:grpSp>
      <p:sp>
        <p:nvSpPr>
          <p:cNvPr id="17" name="TextBox 16"/>
          <p:cNvSpPr txBox="1"/>
          <p:nvPr/>
        </p:nvSpPr>
        <p:spPr>
          <a:xfrm>
            <a:off x="3865376" y="876212"/>
            <a:ext cx="12893775" cy="2308324"/>
          </a:xfrm>
          <a:prstGeom prst="rect">
            <a:avLst/>
          </a:prstGeom>
          <a:noFill/>
        </p:spPr>
        <p:txBody>
          <a:bodyPr wrap="square">
            <a:spAutoFit/>
          </a:bodyPr>
          <a:lstStyle/>
          <a:p>
            <a:pPr algn="ctr" defTabSz="1371600"/>
            <a:r>
              <a:rPr lang="vi-VN" sz="4800" b="1" dirty="0">
                <a:solidFill>
                  <a:srgbClr val="002060"/>
                </a:solidFill>
                <a:latin typeface="Cambria" panose="02040503050406030204" pitchFamily="18" charset="0"/>
                <a:ea typeface="Cambria" panose="02040503050406030204" pitchFamily="18" charset="0"/>
              </a:rPr>
              <a:t>Tìm trong và ngoài bài đọc những từ ngữ chỉ đặc điểm của sa mạc và những từ ngữ có nghĩa trái ngược với chúng.</a:t>
            </a:r>
            <a:endParaRPr lang="en-US" sz="4800" b="1" dirty="0">
              <a:solidFill>
                <a:srgbClr val="002060"/>
              </a:solidFill>
              <a:latin typeface="Cambria" panose="02040503050406030204" pitchFamily="18" charset="0"/>
              <a:ea typeface="Cambria" panose="02040503050406030204" pitchFamily="18" charset="0"/>
            </a:endParaRPr>
          </a:p>
        </p:txBody>
      </p:sp>
      <p:sp>
        <p:nvSpPr>
          <p:cNvPr id="18" name="Rectangle: Rounded Corners 17"/>
          <p:cNvSpPr/>
          <p:nvPr/>
        </p:nvSpPr>
        <p:spPr>
          <a:xfrm>
            <a:off x="1066800" y="3314700"/>
            <a:ext cx="6144130" cy="1134926"/>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4400" b="1" dirty="0">
                <a:solidFill>
                  <a:prstClr val="black"/>
                </a:solidFill>
                <a:latin typeface="Cambria" panose="02040503050406030204" pitchFamily="18" charset="0"/>
                <a:ea typeface="Cambria" panose="02040503050406030204" pitchFamily="18" charset="0"/>
              </a:rPr>
              <a:t>M: </a:t>
            </a:r>
            <a:r>
              <a:rPr lang="en-US" sz="4400" b="1" dirty="0" err="1">
                <a:solidFill>
                  <a:prstClr val="black"/>
                </a:solidFill>
                <a:latin typeface="Cambria" panose="02040503050406030204" pitchFamily="18" charset="0"/>
                <a:ea typeface="Cambria" panose="02040503050406030204" pitchFamily="18" charset="0"/>
              </a:rPr>
              <a:t>hoang</a:t>
            </a:r>
            <a:r>
              <a:rPr lang="en-US" sz="4400" b="1" dirty="0">
                <a:solidFill>
                  <a:prstClr val="black"/>
                </a:solidFill>
                <a:latin typeface="Cambria" panose="02040503050406030204" pitchFamily="18" charset="0"/>
                <a:ea typeface="Cambria" panose="02040503050406030204" pitchFamily="18" charset="0"/>
              </a:rPr>
              <a:t> vu – </a:t>
            </a:r>
            <a:r>
              <a:rPr lang="en-US" sz="4400" b="1" dirty="0" err="1">
                <a:solidFill>
                  <a:prstClr val="black"/>
                </a:solidFill>
                <a:latin typeface="Cambria" panose="02040503050406030204" pitchFamily="18" charset="0"/>
                <a:ea typeface="Cambria" panose="02040503050406030204" pitchFamily="18" charset="0"/>
              </a:rPr>
              <a:t>sầm</a:t>
            </a:r>
            <a:r>
              <a:rPr lang="en-US" sz="4400" b="1" dirty="0">
                <a:solidFill>
                  <a:prstClr val="black"/>
                </a:solidFill>
                <a:latin typeface="Cambria" panose="02040503050406030204" pitchFamily="18" charset="0"/>
                <a:ea typeface="Cambria" panose="02040503050406030204" pitchFamily="18" charset="0"/>
              </a:rPr>
              <a:t> </a:t>
            </a:r>
            <a:r>
              <a:rPr lang="en-US" sz="4400" b="1" dirty="0" err="1">
                <a:solidFill>
                  <a:prstClr val="black"/>
                </a:solidFill>
                <a:latin typeface="Cambria" panose="02040503050406030204" pitchFamily="18" charset="0"/>
                <a:ea typeface="Cambria" panose="02040503050406030204" pitchFamily="18" charset="0"/>
              </a:rPr>
              <a:t>uất</a:t>
            </a:r>
            <a:endParaRPr lang="vi-VN" sz="4400" b="1" dirty="0">
              <a:solidFill>
                <a:prstClr val="black"/>
              </a:solidFill>
              <a:latin typeface="Cambria" panose="02040503050406030204" pitchFamily="18" charset="0"/>
              <a:ea typeface="Cambria" panose="02040503050406030204" pitchFamily="18" charset="0"/>
            </a:endParaRPr>
          </a:p>
        </p:txBody>
      </p:sp>
      <p:pic>
        <p:nvPicPr>
          <p:cNvPr id="23" name="Picture 22"/>
          <p:cNvPicPr>
            <a:picLocks noChangeAspect="1"/>
          </p:cNvPicPr>
          <p:nvPr/>
        </p:nvPicPr>
        <p:blipFill>
          <a:blip r:embed="rId3"/>
          <a:stretch>
            <a:fillRect/>
          </a:stretch>
        </p:blipFill>
        <p:spPr>
          <a:xfrm>
            <a:off x="871909" y="1264581"/>
            <a:ext cx="3136664" cy="1170534"/>
          </a:xfrm>
          <a:prstGeom prst="rect">
            <a:avLst/>
          </a:prstGeom>
        </p:spPr>
      </p:pic>
      <p:sp>
        <p:nvSpPr>
          <p:cNvPr id="16" name="Rectangle: Rounded Corners 15"/>
          <p:cNvSpPr/>
          <p:nvPr/>
        </p:nvSpPr>
        <p:spPr>
          <a:xfrm>
            <a:off x="2590800" y="5143500"/>
            <a:ext cx="5410200" cy="1134926"/>
          </a:xfrm>
          <a:prstGeom prst="roundRect">
            <a:avLst/>
          </a:prstGeom>
          <a:solidFill>
            <a:schemeClr val="accent2">
              <a:lumMod val="40000"/>
              <a:lumOff val="60000"/>
            </a:schemeClr>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vi-VN" sz="4400" b="1">
                <a:solidFill>
                  <a:prstClr val="black"/>
                </a:solidFill>
                <a:latin typeface="Cambria" panose="02040503050406030204" pitchFamily="18" charset="0"/>
                <a:ea typeface="Cambria" panose="02040503050406030204" pitchFamily="18" charset="0"/>
              </a:rPr>
              <a:t>khô hạn – ẩm ướt</a:t>
            </a:r>
            <a:endParaRPr lang="vi-VN" sz="4400" b="1" dirty="0">
              <a:solidFill>
                <a:prstClr val="black"/>
              </a:solidFill>
              <a:latin typeface="Cambria" panose="02040503050406030204" pitchFamily="18" charset="0"/>
              <a:ea typeface="Cambria" panose="02040503050406030204" pitchFamily="18" charset="0"/>
            </a:endParaRPr>
          </a:p>
        </p:txBody>
      </p:sp>
      <p:sp>
        <p:nvSpPr>
          <p:cNvPr id="24" name="Rectangle: Rounded Corners 23"/>
          <p:cNvSpPr/>
          <p:nvPr/>
        </p:nvSpPr>
        <p:spPr>
          <a:xfrm>
            <a:off x="9829800" y="5219700"/>
            <a:ext cx="6477000" cy="1134926"/>
          </a:xfrm>
          <a:prstGeom prst="roundRect">
            <a:avLst/>
          </a:prstGeom>
          <a:solidFill>
            <a:schemeClr val="accent2">
              <a:lumMod val="40000"/>
              <a:lumOff val="60000"/>
            </a:schemeClr>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vi-VN" sz="4400" b="1" dirty="0">
                <a:solidFill>
                  <a:prstClr val="black"/>
                </a:solidFill>
                <a:latin typeface="Cambria" panose="02040503050406030204" pitchFamily="18" charset="0"/>
                <a:ea typeface="Cambria" panose="02040503050406030204" pitchFamily="18" charset="0"/>
              </a:rPr>
              <a:t>mênh mông – chật hẹp</a:t>
            </a:r>
            <a:endParaRPr lang="vi-VN" sz="4400" b="1" dirty="0">
              <a:solidFill>
                <a:prstClr val="black"/>
              </a:solidFill>
              <a:latin typeface="Cambria" panose="02040503050406030204" pitchFamily="18" charset="0"/>
              <a:ea typeface="Cambria" panose="02040503050406030204" pitchFamily="18" charset="0"/>
            </a:endParaRPr>
          </a:p>
        </p:txBody>
      </p:sp>
      <p:sp>
        <p:nvSpPr>
          <p:cNvPr id="25" name="Rectangle: Rounded Corners 24"/>
          <p:cNvSpPr/>
          <p:nvPr/>
        </p:nvSpPr>
        <p:spPr>
          <a:xfrm>
            <a:off x="2743200" y="6896100"/>
            <a:ext cx="5410200" cy="1134926"/>
          </a:xfrm>
          <a:prstGeom prst="roundRect">
            <a:avLst/>
          </a:prstGeom>
          <a:solidFill>
            <a:schemeClr val="accent2">
              <a:lumMod val="40000"/>
              <a:lumOff val="60000"/>
            </a:schemeClr>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4400" b="1" dirty="0" err="1">
                <a:solidFill>
                  <a:prstClr val="black"/>
                </a:solidFill>
                <a:latin typeface="Cambria" panose="02040503050406030204" pitchFamily="18" charset="0"/>
                <a:ea typeface="Cambria" panose="02040503050406030204" pitchFamily="18" charset="0"/>
              </a:rPr>
              <a:t>lạnh</a:t>
            </a:r>
            <a:r>
              <a:rPr lang="en-US" sz="4400" b="1" dirty="0">
                <a:solidFill>
                  <a:prstClr val="black"/>
                </a:solidFill>
                <a:latin typeface="Cambria" panose="02040503050406030204" pitchFamily="18" charset="0"/>
                <a:ea typeface="Cambria" panose="02040503050406030204" pitchFamily="18" charset="0"/>
              </a:rPr>
              <a:t> - </a:t>
            </a:r>
            <a:r>
              <a:rPr lang="en-US" sz="4400" b="1" dirty="0" err="1">
                <a:solidFill>
                  <a:prstClr val="black"/>
                </a:solidFill>
                <a:latin typeface="Cambria" panose="02040503050406030204" pitchFamily="18" charset="0"/>
                <a:ea typeface="Cambria" panose="02040503050406030204" pitchFamily="18" charset="0"/>
              </a:rPr>
              <a:t>nóng</a:t>
            </a:r>
            <a:endParaRPr lang="vi-VN" sz="4400" b="1" dirty="0">
              <a:solidFill>
                <a:prstClr val="black"/>
              </a:solidFill>
              <a:latin typeface="Cambria" panose="02040503050406030204" pitchFamily="18" charset="0"/>
              <a:ea typeface="Cambria" panose="02040503050406030204" pitchFamily="18" charset="0"/>
            </a:endParaRPr>
          </a:p>
        </p:txBody>
      </p:sp>
      <p:sp>
        <p:nvSpPr>
          <p:cNvPr id="26" name="Rectangle: Rounded Corners 25"/>
          <p:cNvSpPr/>
          <p:nvPr/>
        </p:nvSpPr>
        <p:spPr>
          <a:xfrm>
            <a:off x="9982200" y="6972300"/>
            <a:ext cx="6477000" cy="1134926"/>
          </a:xfrm>
          <a:prstGeom prst="roundRect">
            <a:avLst/>
          </a:prstGeom>
          <a:solidFill>
            <a:schemeClr val="accent2">
              <a:lumMod val="40000"/>
              <a:lumOff val="60000"/>
            </a:schemeClr>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vi-VN" sz="4400" b="1" dirty="0">
                <a:solidFill>
                  <a:prstClr val="black"/>
                </a:solidFill>
                <a:latin typeface="Cambria" panose="02040503050406030204" pitchFamily="18" charset="0"/>
                <a:ea typeface="Cambria" panose="02040503050406030204" pitchFamily="18" charset="0"/>
              </a:rPr>
              <a:t>mịn màng – thô ráp</a:t>
            </a:r>
            <a:endParaRPr lang="vi-VN" sz="4400" b="1" dirty="0">
              <a:solidFill>
                <a:prstClr val="black"/>
              </a:solidFill>
              <a:latin typeface="Cambria" panose="02040503050406030204" pitchFamily="18" charset="0"/>
              <a:ea typeface="Cambria" panose="02040503050406030204" pitchFamily="18" charset="0"/>
            </a:endParaRPr>
          </a:p>
        </p:txBody>
      </p:sp>
      <p:sp>
        <p:nvSpPr>
          <p:cNvPr id="27" name="Rectangle: Rounded Corners 26"/>
          <p:cNvSpPr/>
          <p:nvPr/>
        </p:nvSpPr>
        <p:spPr>
          <a:xfrm>
            <a:off x="6629400" y="8420100"/>
            <a:ext cx="6477000" cy="1134926"/>
          </a:xfrm>
          <a:prstGeom prst="roundRect">
            <a:avLst/>
          </a:prstGeom>
          <a:solidFill>
            <a:schemeClr val="accent2">
              <a:lumMod val="40000"/>
              <a:lumOff val="60000"/>
            </a:schemeClr>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4400" b="1" dirty="0" err="1">
                <a:solidFill>
                  <a:prstClr val="black"/>
                </a:solidFill>
                <a:latin typeface="Cambria" panose="02040503050406030204" pitchFamily="18" charset="0"/>
                <a:ea typeface="Cambria" panose="02040503050406030204" pitchFamily="18" charset="0"/>
              </a:rPr>
              <a:t>hùng</a:t>
            </a:r>
            <a:r>
              <a:rPr lang="en-US" sz="4400" b="1" dirty="0">
                <a:solidFill>
                  <a:prstClr val="black"/>
                </a:solidFill>
                <a:latin typeface="Cambria" panose="02040503050406030204" pitchFamily="18" charset="0"/>
                <a:ea typeface="Cambria" panose="02040503050406030204" pitchFamily="18" charset="0"/>
              </a:rPr>
              <a:t> </a:t>
            </a:r>
            <a:r>
              <a:rPr lang="en-US" sz="4400" b="1" dirty="0" err="1">
                <a:solidFill>
                  <a:prstClr val="black"/>
                </a:solidFill>
                <a:latin typeface="Cambria" panose="02040503050406030204" pitchFamily="18" charset="0"/>
                <a:ea typeface="Cambria" panose="02040503050406030204" pitchFamily="18" charset="0"/>
              </a:rPr>
              <a:t>vĩ</a:t>
            </a:r>
            <a:r>
              <a:rPr lang="en-US" sz="4400" b="1" dirty="0">
                <a:solidFill>
                  <a:prstClr val="black"/>
                </a:solidFill>
                <a:latin typeface="Cambria" panose="02040503050406030204" pitchFamily="18" charset="0"/>
                <a:ea typeface="Cambria" panose="02040503050406030204" pitchFamily="18" charset="0"/>
              </a:rPr>
              <a:t> – nhỏ </a:t>
            </a:r>
            <a:r>
              <a:rPr lang="en-US" sz="4400" b="1" dirty="0" err="1">
                <a:solidFill>
                  <a:prstClr val="black"/>
                </a:solidFill>
                <a:latin typeface="Cambria" panose="02040503050406030204" pitchFamily="18" charset="0"/>
                <a:ea typeface="Cambria" panose="02040503050406030204" pitchFamily="18" charset="0"/>
              </a:rPr>
              <a:t>nhoi</a:t>
            </a:r>
            <a:endParaRPr lang="vi-VN" sz="4400" b="1" dirty="0">
              <a:solidFill>
                <a:prstClr val="black"/>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1000"/>
                                        <p:tgtEl>
                                          <p:spTgt spid="24"/>
                                        </p:tgtEl>
                                      </p:cBhvr>
                                    </p:animEffect>
                                    <p:anim calcmode="lin" valueType="num">
                                      <p:cBhvr>
                                        <p:cTn id="31" dur="1000" fill="hold"/>
                                        <p:tgtEl>
                                          <p:spTgt spid="24"/>
                                        </p:tgtEl>
                                        <p:attrNameLst>
                                          <p:attrName>ppt_x</p:attrName>
                                        </p:attrNameLst>
                                      </p:cBhvr>
                                      <p:tavLst>
                                        <p:tav tm="0">
                                          <p:val>
                                            <p:strVal val="#ppt_x"/>
                                          </p:val>
                                        </p:tav>
                                        <p:tav tm="100000">
                                          <p:val>
                                            <p:strVal val="#ppt_x"/>
                                          </p:val>
                                        </p:tav>
                                      </p:tavLst>
                                    </p:anim>
                                    <p:anim calcmode="lin" valueType="num">
                                      <p:cBhvr>
                                        <p:cTn id="3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000"/>
                                        <p:tgtEl>
                                          <p:spTgt spid="25"/>
                                        </p:tgtEl>
                                      </p:cBhvr>
                                    </p:animEffect>
                                    <p:anim calcmode="lin" valueType="num">
                                      <p:cBhvr>
                                        <p:cTn id="38" dur="1000" fill="hold"/>
                                        <p:tgtEl>
                                          <p:spTgt spid="25"/>
                                        </p:tgtEl>
                                        <p:attrNameLst>
                                          <p:attrName>ppt_x</p:attrName>
                                        </p:attrNameLst>
                                      </p:cBhvr>
                                      <p:tavLst>
                                        <p:tav tm="0">
                                          <p:val>
                                            <p:strVal val="#ppt_x"/>
                                          </p:val>
                                        </p:tav>
                                        <p:tav tm="100000">
                                          <p:val>
                                            <p:strVal val="#ppt_x"/>
                                          </p:val>
                                        </p:tav>
                                      </p:tavLst>
                                    </p:anim>
                                    <p:anim calcmode="lin" valueType="num">
                                      <p:cBhvr>
                                        <p:cTn id="3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1000"/>
                                        <p:tgtEl>
                                          <p:spTgt spid="26"/>
                                        </p:tgtEl>
                                      </p:cBhvr>
                                    </p:animEffect>
                                    <p:anim calcmode="lin" valueType="num">
                                      <p:cBhvr>
                                        <p:cTn id="45" dur="1000" fill="hold"/>
                                        <p:tgtEl>
                                          <p:spTgt spid="26"/>
                                        </p:tgtEl>
                                        <p:attrNameLst>
                                          <p:attrName>ppt_x</p:attrName>
                                        </p:attrNameLst>
                                      </p:cBhvr>
                                      <p:tavLst>
                                        <p:tav tm="0">
                                          <p:val>
                                            <p:strVal val="#ppt_x"/>
                                          </p:val>
                                        </p:tav>
                                        <p:tav tm="100000">
                                          <p:val>
                                            <p:strVal val="#ppt_x"/>
                                          </p:val>
                                        </p:tav>
                                      </p:tavLst>
                                    </p:anim>
                                    <p:anim calcmode="lin" valueType="num">
                                      <p:cBhvr>
                                        <p:cTn id="4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6" grpId="0" animBg="1"/>
      <p:bldP spid="24" grpId="0" animBg="1"/>
      <p:bldP spid="25" grpId="0" animBg="1"/>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620"/>
            <a:ext cx="18288000" cy="10294620"/>
          </a:xfrm>
          <a:custGeom>
            <a:avLst/>
            <a:gdLst/>
            <a:ahLst/>
            <a:cxnLst/>
            <a:rect l="l" t="t" r="r" b="b"/>
            <a:pathLst>
              <a:path w="13167360" h="8229600">
                <a:moveTo>
                  <a:pt x="0" y="0"/>
                </a:moveTo>
                <a:lnTo>
                  <a:pt x="13167360" y="0"/>
                </a:lnTo>
                <a:lnTo>
                  <a:pt x="13167360" y="8229600"/>
                </a:lnTo>
                <a:lnTo>
                  <a:pt x="0" y="8229600"/>
                </a:lnTo>
                <a:lnTo>
                  <a:pt x="0" y="0"/>
                </a:lnTo>
                <a:close/>
              </a:path>
            </a:pathLst>
          </a:custGeom>
          <a:blipFill>
            <a:blip r:embed="rId1"/>
            <a:stretch>
              <a:fillRect/>
            </a:stretch>
          </a:blipFill>
        </p:spPr>
        <p:txBody>
          <a:bodyPr/>
          <a:lstStyle/>
          <a:p>
            <a:endParaRPr lang="en-US"/>
          </a:p>
        </p:txBody>
      </p:sp>
      <p:sp>
        <p:nvSpPr>
          <p:cNvPr id="3" name="Freeform 3"/>
          <p:cNvSpPr/>
          <p:nvPr/>
        </p:nvSpPr>
        <p:spPr>
          <a:xfrm>
            <a:off x="7086600" y="6057900"/>
            <a:ext cx="7315200" cy="1847088"/>
          </a:xfrm>
          <a:custGeom>
            <a:avLst/>
            <a:gdLst/>
            <a:ahLst/>
            <a:cxnLst/>
            <a:rect l="l" t="t" r="r" b="b"/>
            <a:pathLst>
              <a:path w="7315200" h="1847088">
                <a:moveTo>
                  <a:pt x="0" y="0"/>
                </a:moveTo>
                <a:lnTo>
                  <a:pt x="7315200" y="0"/>
                </a:lnTo>
                <a:lnTo>
                  <a:pt x="7315200" y="1847088"/>
                </a:lnTo>
                <a:lnTo>
                  <a:pt x="0" y="18470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457200" y="4152900"/>
            <a:ext cx="3116580" cy="3276600"/>
          </a:xfrm>
          <a:custGeom>
            <a:avLst/>
            <a:gdLst/>
            <a:ahLst/>
            <a:cxnLst/>
            <a:rect l="l" t="t" r="r" b="b"/>
            <a:pathLst>
              <a:path w="7612380" h="8229600">
                <a:moveTo>
                  <a:pt x="0" y="0"/>
                </a:moveTo>
                <a:lnTo>
                  <a:pt x="7612380" y="0"/>
                </a:lnTo>
                <a:lnTo>
                  <a:pt x="7612380" y="8229600"/>
                </a:lnTo>
                <a:lnTo>
                  <a:pt x="0" y="8229600"/>
                </a:lnTo>
                <a:lnTo>
                  <a:pt x="0" y="0"/>
                </a:lnTo>
                <a:close/>
              </a:path>
            </a:pathLst>
          </a:custGeom>
          <a:blipFill>
            <a:blip r:embed="rId4"/>
            <a:stretch>
              <a:fillRect/>
            </a:stretch>
          </a:blipFill>
        </p:spPr>
        <p:txBody>
          <a:bodyPr/>
          <a:lstStyle/>
          <a:p>
            <a:endParaRPr lang="en-US"/>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0" y="1333500"/>
            <a:ext cx="16791007" cy="3886200"/>
          </a:xfrm>
          <a:prstGeom prst="rect">
            <a:avLst/>
          </a:prstGeom>
        </p:spPr>
      </p:pic>
      <p:pic>
        <p:nvPicPr>
          <p:cNvPr id="10" name="Picture 9" descr="A yellow circles with red lines&#10;&#10;Description automatically generate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80" y="190500"/>
            <a:ext cx="3564121" cy="2133600"/>
          </a:xfrm>
          <a:prstGeom prst="rect">
            <a:avLst/>
          </a:prstGeom>
        </p:spPr>
      </p:pic>
      <p:pic>
        <p:nvPicPr>
          <p:cNvPr id="12" name="Picture 11"/>
          <p:cNvPicPr>
            <a:picLocks noChangeAspect="1"/>
          </p:cNvPicPr>
          <p:nvPr/>
        </p:nvPicPr>
        <p:blipFill>
          <a:blip r:embed="rId7"/>
          <a:stretch>
            <a:fillRect/>
          </a:stretch>
        </p:blipFill>
        <p:spPr>
          <a:xfrm>
            <a:off x="9906000" y="4305300"/>
            <a:ext cx="3535986" cy="9693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63346" y="-638654"/>
            <a:ext cx="17361309" cy="10531764"/>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1371600"/>
                <a:endParaRPr lang="en-US" sz="2700">
                  <a:solidFill>
                    <a:prstClr val="black"/>
                  </a:solidFill>
                  <a:latin typeface="Calibri" panose="020F0502020204030204"/>
                </a:endParaRPr>
              </a:p>
            </p:txBody>
          </p:sp>
          <p:sp>
            <p:nvSpPr>
              <p:cNvPr id="5" name="TextBox 5"/>
              <p:cNvSpPr txBox="1"/>
              <p:nvPr/>
            </p:nvSpPr>
            <p:spPr>
              <a:xfrm>
                <a:off x="88900" y="-47625"/>
                <a:ext cx="635000" cy="306910"/>
              </a:xfrm>
              <a:prstGeom prst="rect">
                <a:avLst/>
              </a:prstGeom>
            </p:spPr>
            <p:txBody>
              <a:bodyPr lIns="50801" tIns="50801" rIns="50801" bIns="50801" rtlCol="0" anchor="ctr"/>
              <a:lstStyle/>
              <a:p>
                <a:pPr algn="ctr" defTabSz="914400">
                  <a:lnSpc>
                    <a:spcPts val="2660"/>
                  </a:lnSpc>
                  <a:defRPr/>
                </a:pPr>
                <a:endParaRPr>
                  <a:solidFill>
                    <a:prstClr val="black"/>
                  </a:solidFill>
                  <a:latin typeface="Calibri" panose="020F0502020204030204"/>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1371600"/>
                <a:endParaRPr lang="en-US" sz="2700">
                  <a:solidFill>
                    <a:prstClr val="black"/>
                  </a:solidFill>
                  <a:latin typeface="Calibri" panose="020F0502020204030204"/>
                </a:endParaRPr>
              </a:p>
            </p:txBody>
          </p:sp>
          <p:sp>
            <p:nvSpPr>
              <p:cNvPr id="8" name="TextBox 8"/>
              <p:cNvSpPr txBox="1"/>
              <p:nvPr/>
            </p:nvSpPr>
            <p:spPr>
              <a:xfrm>
                <a:off x="177800" y="-47625"/>
                <a:ext cx="558800" cy="345624"/>
              </a:xfrm>
              <a:prstGeom prst="rect">
                <a:avLst/>
              </a:prstGeom>
            </p:spPr>
            <p:txBody>
              <a:bodyPr lIns="50801" tIns="50801" rIns="50801" bIns="50801" rtlCol="0" anchor="ctr"/>
              <a:lstStyle/>
              <a:p>
                <a:pPr algn="ctr" defTabSz="914400">
                  <a:lnSpc>
                    <a:spcPts val="2660"/>
                  </a:lnSpc>
                  <a:defRPr/>
                </a:pPr>
                <a:endParaRPr>
                  <a:solidFill>
                    <a:prstClr val="black"/>
                  </a:solidFill>
                  <a:latin typeface="Calibri" panose="020F0502020204030204"/>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1371600"/>
                <a:endParaRPr lang="en-US" sz="2700">
                  <a:solidFill>
                    <a:prstClr val="black"/>
                  </a:solidFill>
                  <a:latin typeface="Calibri" panose="020F0502020204030204"/>
                </a:endParaRPr>
              </a:p>
            </p:txBody>
          </p:sp>
          <p:sp>
            <p:nvSpPr>
              <p:cNvPr id="11" name="TextBox 11"/>
              <p:cNvSpPr txBox="1"/>
              <p:nvPr/>
            </p:nvSpPr>
            <p:spPr>
              <a:xfrm>
                <a:off x="0" y="-47625"/>
                <a:ext cx="812800" cy="306910"/>
              </a:xfrm>
              <a:prstGeom prst="rect">
                <a:avLst/>
              </a:prstGeom>
            </p:spPr>
            <p:txBody>
              <a:bodyPr lIns="50801" tIns="50801" rIns="50801" bIns="50801" rtlCol="0" anchor="ctr"/>
              <a:lstStyle/>
              <a:p>
                <a:pPr algn="ctr" defTabSz="914400">
                  <a:lnSpc>
                    <a:spcPts val="2660"/>
                  </a:lnSpc>
                  <a:defRPr/>
                </a:pPr>
                <a:endParaRPr>
                  <a:solidFill>
                    <a:prstClr val="black"/>
                  </a:solidFill>
                  <a:latin typeface="Calibri" panose="020F0502020204030204"/>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defTabSz="1371600"/>
                <a:endParaRPr lang="en-US" sz="2700">
                  <a:solidFill>
                    <a:prstClr val="black"/>
                  </a:solidFill>
                  <a:latin typeface="Calibri" panose="020F0502020204030204"/>
                </a:endParaRPr>
              </a:p>
            </p:txBody>
          </p:sp>
          <p:sp>
            <p:nvSpPr>
              <p:cNvPr id="14" name="TextBox 14"/>
              <p:cNvSpPr txBox="1"/>
              <p:nvPr/>
            </p:nvSpPr>
            <p:spPr>
              <a:xfrm>
                <a:off x="0" y="-47625"/>
                <a:ext cx="4572526" cy="2577907"/>
              </a:xfrm>
              <a:prstGeom prst="rect">
                <a:avLst/>
              </a:prstGeom>
            </p:spPr>
            <p:txBody>
              <a:bodyPr lIns="50801" tIns="50801" rIns="50801" bIns="50801" rtlCol="0" anchor="ctr"/>
              <a:lstStyle/>
              <a:p>
                <a:pPr algn="ctr" defTabSz="914400">
                  <a:lnSpc>
                    <a:spcPts val="2660"/>
                  </a:lnSpc>
                  <a:defRPr/>
                </a:pPr>
                <a:endParaRPr>
                  <a:solidFill>
                    <a:prstClr val="black"/>
                  </a:solidFill>
                  <a:latin typeface="Calibri" panose="020F0502020204030204"/>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pPr defTabSz="1371600"/>
              <a:endParaRPr lang="en-US" sz="2700">
                <a:solidFill>
                  <a:prstClr val="black"/>
                </a:solidFill>
                <a:latin typeface="Calibri" panose="020F0502020204030204"/>
              </a:endParaRPr>
            </a:p>
          </p:txBody>
        </p:sp>
      </p:grpSp>
      <p:sp>
        <p:nvSpPr>
          <p:cNvPr id="19" name="TextBox 18"/>
          <p:cNvSpPr txBox="1"/>
          <p:nvPr/>
        </p:nvSpPr>
        <p:spPr>
          <a:xfrm>
            <a:off x="3865376" y="876212"/>
            <a:ext cx="13903110" cy="1754326"/>
          </a:xfrm>
          <a:prstGeom prst="rect">
            <a:avLst/>
          </a:prstGeom>
          <a:noFill/>
        </p:spPr>
        <p:txBody>
          <a:bodyPr wrap="square">
            <a:spAutoFit/>
          </a:bodyPr>
          <a:lstStyle/>
          <a:p>
            <a:pPr algn="ctr" defTabSz="1371600"/>
            <a:r>
              <a:rPr lang="vi-VN" sz="5400" b="1" dirty="0">
                <a:solidFill>
                  <a:srgbClr val="745E59"/>
                </a:solidFill>
                <a:latin typeface="Cambria" panose="02040503050406030204" pitchFamily="18" charset="0"/>
                <a:ea typeface="Cambria" panose="02040503050406030204" pitchFamily="18" charset="0"/>
              </a:rPr>
              <a:t>Từ tối và từ lạnh trong câu sau được dùng với nghĩa gốc hay nghĩa chuyển?</a:t>
            </a:r>
            <a:endParaRPr lang="en-US" sz="5400" b="1" dirty="0">
              <a:solidFill>
                <a:srgbClr val="745E59"/>
              </a:solidFill>
              <a:latin typeface="Cambria" panose="02040503050406030204" pitchFamily="18" charset="0"/>
              <a:ea typeface="Cambria" panose="02040503050406030204" pitchFamily="18" charset="0"/>
            </a:endParaRPr>
          </a:p>
        </p:txBody>
      </p:sp>
      <p:pic>
        <p:nvPicPr>
          <p:cNvPr id="21" name="Picture 20"/>
          <p:cNvPicPr>
            <a:picLocks noChangeAspect="1"/>
          </p:cNvPicPr>
          <p:nvPr/>
        </p:nvPicPr>
        <p:blipFill>
          <a:blip r:embed="rId3"/>
          <a:stretch>
            <a:fillRect/>
          </a:stretch>
        </p:blipFill>
        <p:spPr>
          <a:xfrm>
            <a:off x="889118" y="775692"/>
            <a:ext cx="3136664" cy="1170534"/>
          </a:xfrm>
          <a:prstGeom prst="rect">
            <a:avLst/>
          </a:prstGeom>
        </p:spPr>
      </p:pic>
      <p:sp>
        <p:nvSpPr>
          <p:cNvPr id="16" name="Rectangle: Rounded Corners 15"/>
          <p:cNvSpPr/>
          <p:nvPr/>
        </p:nvSpPr>
        <p:spPr>
          <a:xfrm>
            <a:off x="4800600" y="2781300"/>
            <a:ext cx="11353800" cy="762000"/>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002060"/>
                </a:solidFill>
                <a:latin typeface="Cambria" panose="02040503050406030204" pitchFamily="18" charset="0"/>
                <a:ea typeface="Cambria" panose="02040503050406030204" pitchFamily="18" charset="0"/>
              </a:rPr>
              <a:t>Trời</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tối</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dần</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lạ</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thay</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trời</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rất</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mát</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thậm</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chí</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rất</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lạnh</a:t>
            </a:r>
            <a:r>
              <a:rPr lang="en-US" sz="4000" dirty="0">
                <a:solidFill>
                  <a:srgbClr val="002060"/>
                </a:solidFill>
                <a:latin typeface="Cambria" panose="02040503050406030204" pitchFamily="18" charset="0"/>
                <a:ea typeface="Cambria" panose="02040503050406030204" pitchFamily="18" charset="0"/>
              </a:rPr>
              <a:t>.</a:t>
            </a:r>
            <a:endParaRPr lang="en-US" sz="4000" dirty="0">
              <a:solidFill>
                <a:srgbClr val="002060"/>
              </a:solidFill>
              <a:latin typeface="Cambria" panose="02040503050406030204" pitchFamily="18" charset="0"/>
              <a:ea typeface="Cambria" panose="02040503050406030204" pitchFamily="18" charset="0"/>
            </a:endParaRPr>
          </a:p>
        </p:txBody>
      </p:sp>
      <p:sp>
        <p:nvSpPr>
          <p:cNvPr id="23" name="Rectangle: Rounded Corners 22"/>
          <p:cNvSpPr/>
          <p:nvPr/>
        </p:nvSpPr>
        <p:spPr>
          <a:xfrm>
            <a:off x="1752600" y="4152900"/>
            <a:ext cx="14782800" cy="3581400"/>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a:r>
              <a:rPr lang="vi-VN" sz="4400" b="1" dirty="0">
                <a:solidFill>
                  <a:prstClr val="black"/>
                </a:solidFill>
                <a:latin typeface="Cambria" panose="02040503050406030204" pitchFamily="18" charset="0"/>
                <a:ea typeface="Cambria" panose="02040503050406030204" pitchFamily="18" charset="0"/>
              </a:rPr>
              <a:t>Từ tối và lạnh được dùng trong câu với nghĩa gốc:</a:t>
            </a:r>
            <a:endParaRPr lang="en-US" sz="4400" b="1" dirty="0">
              <a:solidFill>
                <a:prstClr val="black"/>
              </a:solidFill>
              <a:latin typeface="Cambria" panose="02040503050406030204" pitchFamily="18" charset="0"/>
              <a:ea typeface="Cambria" panose="02040503050406030204" pitchFamily="18" charset="0"/>
            </a:endParaRPr>
          </a:p>
          <a:p>
            <a:pPr algn="just" defTabSz="1371600"/>
            <a:r>
              <a:rPr lang="vi-VN" sz="4400" b="1" dirty="0">
                <a:solidFill>
                  <a:prstClr val="black"/>
                </a:solidFill>
                <a:latin typeface="Cambria" panose="02040503050406030204" pitchFamily="18" charset="0"/>
                <a:ea typeface="Cambria" panose="02040503050406030204" pitchFamily="18" charset="0"/>
              </a:rPr>
              <a:t>Tối: </a:t>
            </a:r>
            <a:r>
              <a:rPr lang="vi-VN" sz="4400" dirty="0">
                <a:solidFill>
                  <a:prstClr val="black"/>
                </a:solidFill>
                <a:latin typeface="Cambria" panose="02040503050406030204" pitchFamily="18" charset="0"/>
                <a:ea typeface="Cambria" panose="02040503050406030204" pitchFamily="18" charset="0"/>
              </a:rPr>
              <a:t>màu sẫm, không tưới sáng (Bức tranh màu rất tối.) </a:t>
            </a:r>
            <a:endParaRPr lang="vi-VN" sz="4400" dirty="0">
              <a:solidFill>
                <a:prstClr val="black"/>
              </a:solidFill>
              <a:latin typeface="Cambria" panose="02040503050406030204" pitchFamily="18" charset="0"/>
              <a:ea typeface="Cambria" panose="02040503050406030204" pitchFamily="18" charset="0"/>
            </a:endParaRPr>
          </a:p>
          <a:p>
            <a:pPr algn="just" defTabSz="1371600"/>
            <a:r>
              <a:rPr lang="vi-VN" sz="4400" b="1" dirty="0">
                <a:solidFill>
                  <a:prstClr val="black"/>
                </a:solidFill>
                <a:latin typeface="Cambria" panose="02040503050406030204" pitchFamily="18" charset="0"/>
                <a:ea typeface="Cambria" panose="02040503050406030204" pitchFamily="18" charset="0"/>
              </a:rPr>
              <a:t>Lạnh: </a:t>
            </a:r>
            <a:r>
              <a:rPr lang="vi-VN" sz="4400" dirty="0">
                <a:solidFill>
                  <a:prstClr val="black"/>
                </a:solidFill>
                <a:latin typeface="Cambria" panose="02040503050406030204" pitchFamily="18" charset="0"/>
                <a:ea typeface="Cambria" panose="02040503050406030204" pitchFamily="18" charset="0"/>
              </a:rPr>
              <a:t>tỏ ra không có chút tình cảm gì trong quan hệ giữa người với người. (Giọng nói của nó cứ lạnh như không.). </a:t>
            </a:r>
            <a:endParaRPr lang="vi-VN" sz="4400" dirty="0">
              <a:solidFill>
                <a:prstClr val="black"/>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6"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63346" y="-638654"/>
            <a:ext cx="17361309" cy="10531764"/>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marL="0" marR="0" lvl="0" indent="0" algn="l" defTabSz="13716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5"/>
              <p:cNvSpPr txBox="1"/>
              <p:nvPr/>
            </p:nvSpPr>
            <p:spPr>
              <a:xfrm>
                <a:off x="88900" y="-47625"/>
                <a:ext cx="635000" cy="306910"/>
              </a:xfrm>
              <a:prstGeom prst="rect">
                <a:avLst/>
              </a:prstGeom>
            </p:spPr>
            <p:txBody>
              <a:bodyPr lIns="50801" tIns="50801" rIns="50801" bIns="50801" rtlCol="0" anchor="ctr"/>
              <a:lstStyle/>
              <a:p>
                <a:pPr marL="0" marR="0" lvl="0" indent="0" algn="ctr" defTabSz="914400" rtl="0" eaLnBrk="1" fontAlgn="auto" latinLnBrk="0" hangingPunct="1">
                  <a:lnSpc>
                    <a:spcPts val="266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marL="0" marR="0" lvl="0" indent="0" algn="l" defTabSz="13716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8"/>
              <p:cNvSpPr txBox="1"/>
              <p:nvPr/>
            </p:nvSpPr>
            <p:spPr>
              <a:xfrm>
                <a:off x="177800" y="-47625"/>
                <a:ext cx="558800" cy="345624"/>
              </a:xfrm>
              <a:prstGeom prst="rect">
                <a:avLst/>
              </a:prstGeom>
            </p:spPr>
            <p:txBody>
              <a:bodyPr lIns="50801" tIns="50801" rIns="50801" bIns="50801" rtlCol="0" anchor="ctr"/>
              <a:lstStyle/>
              <a:p>
                <a:pPr marL="0" marR="0" lvl="0" indent="0" algn="ctr" defTabSz="914400" rtl="0" eaLnBrk="1" fontAlgn="auto" latinLnBrk="0" hangingPunct="1">
                  <a:lnSpc>
                    <a:spcPts val="266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marL="0" marR="0" lvl="0" indent="0" algn="l" defTabSz="13716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extBox 11"/>
              <p:cNvSpPr txBox="1"/>
              <p:nvPr/>
            </p:nvSpPr>
            <p:spPr>
              <a:xfrm>
                <a:off x="0" y="-47625"/>
                <a:ext cx="812800" cy="306910"/>
              </a:xfrm>
              <a:prstGeom prst="rect">
                <a:avLst/>
              </a:prstGeom>
            </p:spPr>
            <p:txBody>
              <a:bodyPr lIns="50801" tIns="50801" rIns="50801" bIns="50801" rtlCol="0" anchor="ctr"/>
              <a:lstStyle/>
              <a:p>
                <a:pPr marL="0" marR="0" lvl="0" indent="0" algn="ctr" defTabSz="914400" rtl="0" eaLnBrk="1" fontAlgn="auto" latinLnBrk="0" hangingPunct="1">
                  <a:lnSpc>
                    <a:spcPts val="266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marL="0" marR="0" lvl="0" indent="0" algn="l" defTabSz="13716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Box 14"/>
              <p:cNvSpPr txBox="1"/>
              <p:nvPr/>
            </p:nvSpPr>
            <p:spPr>
              <a:xfrm>
                <a:off x="0" y="-47625"/>
                <a:ext cx="4572526" cy="2577907"/>
              </a:xfrm>
              <a:prstGeom prst="rect">
                <a:avLst/>
              </a:prstGeom>
            </p:spPr>
            <p:txBody>
              <a:bodyPr lIns="50801" tIns="50801" rIns="50801" bIns="50801" rtlCol="0" anchor="ctr"/>
              <a:lstStyle/>
              <a:p>
                <a:pPr marL="0" marR="0" lvl="0" indent="0" algn="ctr" defTabSz="914400" rtl="0" eaLnBrk="1" fontAlgn="auto" latinLnBrk="0" hangingPunct="1">
                  <a:lnSpc>
                    <a:spcPts val="266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9" name="TextBox 18"/>
          <p:cNvSpPr txBox="1"/>
          <p:nvPr/>
        </p:nvSpPr>
        <p:spPr>
          <a:xfrm>
            <a:off x="3200400" y="876212"/>
            <a:ext cx="14568086" cy="3785652"/>
          </a:xfrm>
          <a:prstGeom prst="rect">
            <a:avLst/>
          </a:prstGeom>
          <a:noFill/>
        </p:spPr>
        <p:txBody>
          <a:bodyPr wrap="square">
            <a:spAutoFit/>
          </a:bodyPr>
          <a:lstStyle/>
          <a:p>
            <a:pPr lvl="0" algn="just" defTabSz="1371600"/>
            <a:r>
              <a:rPr lang="vi-VN" sz="4800" b="1" dirty="0">
                <a:solidFill>
                  <a:srgbClr val="745E59"/>
                </a:solidFill>
                <a:latin typeface="Cambria" panose="02040503050406030204" pitchFamily="18" charset="0"/>
                <a:ea typeface="Cambria" panose="02040503050406030204" pitchFamily="18" charset="0"/>
              </a:rPr>
              <a:t>Đặt câu chứa từ thổi mang mỗi nghĩa dưới dày:</a:t>
            </a:r>
            <a:endParaRPr lang="vi-VN" sz="4800" b="1" dirty="0">
              <a:solidFill>
                <a:srgbClr val="745E59"/>
              </a:solidFill>
              <a:latin typeface="Cambria" panose="02040503050406030204" pitchFamily="18" charset="0"/>
              <a:ea typeface="Cambria" panose="02040503050406030204" pitchFamily="18" charset="0"/>
            </a:endParaRPr>
          </a:p>
          <a:p>
            <a:pPr lvl="0" algn="just" defTabSz="1371600"/>
            <a:r>
              <a:rPr lang="vi-VN" sz="4800" dirty="0">
                <a:solidFill>
                  <a:srgbClr val="745E59"/>
                </a:solidFill>
                <a:latin typeface="Cambria" panose="02040503050406030204" pitchFamily="18" charset="0"/>
                <a:ea typeface="Cambria" panose="02040503050406030204" pitchFamily="18" charset="0"/>
              </a:rPr>
              <a:t>a. Chúm miệng lại và làm cho luồng hơi bật mạnh từ trong miệng ra.</a:t>
            </a:r>
            <a:endParaRPr lang="vi-VN" sz="4800" dirty="0">
              <a:solidFill>
                <a:srgbClr val="745E59"/>
              </a:solidFill>
              <a:latin typeface="Cambria" panose="02040503050406030204" pitchFamily="18" charset="0"/>
              <a:ea typeface="Cambria" panose="02040503050406030204" pitchFamily="18" charset="0"/>
            </a:endParaRPr>
          </a:p>
          <a:p>
            <a:pPr lvl="0" algn="just" defTabSz="1371600"/>
            <a:r>
              <a:rPr lang="vi-VN" sz="4800" dirty="0">
                <a:solidFill>
                  <a:srgbClr val="745E59"/>
                </a:solidFill>
                <a:latin typeface="Cambria" panose="02040503050406030204" pitchFamily="18" charset="0"/>
                <a:ea typeface="Cambria" panose="02040503050406030204" pitchFamily="18" charset="0"/>
              </a:rPr>
              <a:t>b. (Không khí) chuyển động thành luồng và gây ra tác động nhất dịnh.</a:t>
            </a:r>
            <a:endParaRPr lang="vi-VN" sz="4800" dirty="0">
              <a:solidFill>
                <a:srgbClr val="745E59"/>
              </a:solidFill>
              <a:latin typeface="Cambria" panose="02040503050406030204" pitchFamily="18" charset="0"/>
              <a:ea typeface="Cambria" panose="02040503050406030204" pitchFamily="18" charset="0"/>
            </a:endParaRPr>
          </a:p>
        </p:txBody>
      </p:sp>
      <p:pic>
        <p:nvPicPr>
          <p:cNvPr id="18" name="Picture 17"/>
          <p:cNvPicPr>
            <a:picLocks noChangeAspect="1"/>
          </p:cNvPicPr>
          <p:nvPr/>
        </p:nvPicPr>
        <p:blipFill>
          <a:blip r:embed="rId3"/>
          <a:stretch>
            <a:fillRect/>
          </a:stretch>
        </p:blipFill>
        <p:spPr>
          <a:xfrm>
            <a:off x="914400" y="1257300"/>
            <a:ext cx="3737172" cy="1109568"/>
          </a:xfrm>
          <a:prstGeom prst="rect">
            <a:avLst/>
          </a:prstGeom>
        </p:spPr>
      </p:pic>
      <p:sp>
        <p:nvSpPr>
          <p:cNvPr id="20" name="Rectangle: Rounded Corners 19"/>
          <p:cNvSpPr/>
          <p:nvPr/>
        </p:nvSpPr>
        <p:spPr>
          <a:xfrm>
            <a:off x="990600" y="5372100"/>
            <a:ext cx="16459200" cy="1676400"/>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a:r>
              <a:rPr lang="vi-VN" sz="4400" b="1">
                <a:solidFill>
                  <a:prstClr val="black"/>
                </a:solidFill>
                <a:latin typeface="Cambria" panose="02040503050406030204" pitchFamily="18" charset="0"/>
                <a:ea typeface="Cambria" panose="02040503050406030204" pitchFamily="18" charset="0"/>
              </a:rPr>
              <a:t>Chỉ cần chụm miệng thổi vào đầu chiếc que thần kì, một chùm bong bóng tròn xoe, lấp lánh sẽ bay ra, lơ lửng, lơ lửng. </a:t>
            </a:r>
            <a:endParaRPr lang="vi-VN" sz="4400" dirty="0">
              <a:solidFill>
                <a:prstClr val="black"/>
              </a:solidFill>
              <a:latin typeface="Cambria" panose="02040503050406030204" pitchFamily="18" charset="0"/>
              <a:ea typeface="Cambria" panose="02040503050406030204" pitchFamily="18" charset="0"/>
            </a:endParaRPr>
          </a:p>
        </p:txBody>
      </p:sp>
      <p:sp>
        <p:nvSpPr>
          <p:cNvPr id="22" name="Rectangle: Rounded Corners 21"/>
          <p:cNvSpPr/>
          <p:nvPr/>
        </p:nvSpPr>
        <p:spPr>
          <a:xfrm>
            <a:off x="1066800" y="7810500"/>
            <a:ext cx="16459200" cy="1143000"/>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a:r>
              <a:rPr lang="vi-VN" sz="4400" b="1" dirty="0">
                <a:solidFill>
                  <a:prstClr val="black"/>
                </a:solidFill>
                <a:latin typeface="Cambria" panose="02040503050406030204" pitchFamily="18" charset="0"/>
                <a:ea typeface="Cambria" panose="02040503050406030204" pitchFamily="18" charset="0"/>
              </a:rPr>
              <a:t>Gió thổi qua những kẽ lá làm lá cây rung lên xào xạc. </a:t>
            </a:r>
            <a:endParaRPr lang="vi-VN" sz="4400" dirty="0">
              <a:solidFill>
                <a:prstClr val="black"/>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12005694" y="7857826"/>
            <a:ext cx="3086100" cy="984473"/>
            <a:chOff x="0" y="0"/>
            <a:chExt cx="812800" cy="259285"/>
          </a:xfrm>
        </p:grpSpPr>
        <p:sp>
          <p:nvSpPr>
            <p:cNvPr id="3" name="Freeform 3"/>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1371600"/>
              <a:endParaRPr lang="en-US" sz="2700">
                <a:solidFill>
                  <a:prstClr val="black"/>
                </a:solidFill>
                <a:latin typeface="Calibri" panose="020F0502020204030204"/>
              </a:endParaRPr>
            </a:p>
          </p:txBody>
        </p:sp>
        <p:sp>
          <p:nvSpPr>
            <p:cNvPr id="4" name="TextBox 4"/>
            <p:cNvSpPr txBox="1"/>
            <p:nvPr/>
          </p:nvSpPr>
          <p:spPr>
            <a:xfrm>
              <a:off x="88900" y="-47625"/>
              <a:ext cx="635000" cy="306910"/>
            </a:xfrm>
            <a:prstGeom prst="rect">
              <a:avLst/>
            </a:prstGeom>
          </p:spPr>
          <p:txBody>
            <a:bodyPr lIns="50801" tIns="50801" rIns="50801" bIns="50801" rtlCol="0" anchor="ctr"/>
            <a:lstStyle/>
            <a:p>
              <a:pPr algn="ctr" defTabSz="914400">
                <a:lnSpc>
                  <a:spcPts val="2660"/>
                </a:lnSpc>
              </a:pPr>
              <a:endParaRPr>
                <a:solidFill>
                  <a:prstClr val="black"/>
                </a:solidFill>
                <a:latin typeface="Calibri" panose="020F0502020204030204"/>
              </a:endParaRPr>
            </a:p>
          </p:txBody>
        </p:sp>
      </p:grpSp>
      <p:grpSp>
        <p:nvGrpSpPr>
          <p:cNvPr id="5" name="Group 5"/>
          <p:cNvGrpSpPr/>
          <p:nvPr/>
        </p:nvGrpSpPr>
        <p:grpSpPr>
          <a:xfrm rot="5400000">
            <a:off x="10633745" y="7784329"/>
            <a:ext cx="3086100" cy="1131467"/>
            <a:chOff x="0" y="0"/>
            <a:chExt cx="812800" cy="297999"/>
          </a:xfrm>
        </p:grpSpPr>
        <p:sp>
          <p:nvSpPr>
            <p:cNvPr id="6" name="Freeform 6"/>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1371600"/>
              <a:endParaRPr lang="en-US" sz="2700">
                <a:solidFill>
                  <a:prstClr val="black"/>
                </a:solidFill>
                <a:latin typeface="Calibri" panose="020F0502020204030204"/>
              </a:endParaRPr>
            </a:p>
          </p:txBody>
        </p:sp>
        <p:sp>
          <p:nvSpPr>
            <p:cNvPr id="7" name="TextBox 7"/>
            <p:cNvSpPr txBox="1"/>
            <p:nvPr/>
          </p:nvSpPr>
          <p:spPr>
            <a:xfrm>
              <a:off x="177800" y="-47625"/>
              <a:ext cx="558800" cy="345624"/>
            </a:xfrm>
            <a:prstGeom prst="rect">
              <a:avLst/>
            </a:prstGeom>
          </p:spPr>
          <p:txBody>
            <a:bodyPr lIns="50801" tIns="50801" rIns="50801" bIns="50801" rtlCol="0" anchor="ctr"/>
            <a:lstStyle/>
            <a:p>
              <a:pPr algn="ctr" defTabSz="914400">
                <a:lnSpc>
                  <a:spcPts val="2660"/>
                </a:lnSpc>
              </a:pPr>
              <a:endParaRPr>
                <a:solidFill>
                  <a:prstClr val="black"/>
                </a:solidFill>
                <a:latin typeface="Calibri" panose="020F0502020204030204"/>
              </a:endParaRPr>
            </a:p>
          </p:txBody>
        </p:sp>
      </p:grpSp>
      <p:grpSp>
        <p:nvGrpSpPr>
          <p:cNvPr id="8" name="Group 8"/>
          <p:cNvGrpSpPr/>
          <p:nvPr/>
        </p:nvGrpSpPr>
        <p:grpSpPr>
          <a:xfrm rot="5400000">
            <a:off x="9261450" y="7857826"/>
            <a:ext cx="3086100" cy="984473"/>
            <a:chOff x="0" y="0"/>
            <a:chExt cx="812800" cy="259285"/>
          </a:xfrm>
        </p:grpSpPr>
        <p:sp>
          <p:nvSpPr>
            <p:cNvPr id="9" name="Freeform 9"/>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1371600"/>
              <a:endParaRPr lang="en-US" sz="2700">
                <a:solidFill>
                  <a:prstClr val="black"/>
                </a:solidFill>
                <a:latin typeface="Calibri" panose="020F0502020204030204"/>
              </a:endParaRPr>
            </a:p>
          </p:txBody>
        </p:sp>
        <p:sp>
          <p:nvSpPr>
            <p:cNvPr id="10" name="TextBox 10"/>
            <p:cNvSpPr txBox="1"/>
            <p:nvPr/>
          </p:nvSpPr>
          <p:spPr>
            <a:xfrm>
              <a:off x="0" y="-47625"/>
              <a:ext cx="812800" cy="306910"/>
            </a:xfrm>
            <a:prstGeom prst="rect">
              <a:avLst/>
            </a:prstGeom>
          </p:spPr>
          <p:txBody>
            <a:bodyPr lIns="50801" tIns="50801" rIns="50801" bIns="50801" rtlCol="0" anchor="ctr"/>
            <a:lstStyle/>
            <a:p>
              <a:pPr algn="ctr" defTabSz="914400">
                <a:lnSpc>
                  <a:spcPts val="2660"/>
                </a:lnSpc>
              </a:pPr>
              <a:endParaRPr>
                <a:solidFill>
                  <a:prstClr val="black"/>
                </a:solidFill>
                <a:latin typeface="Calibri" panose="020F0502020204030204"/>
              </a:endParaRPr>
            </a:p>
          </p:txBody>
        </p:sp>
      </p:grpSp>
      <p:grpSp>
        <p:nvGrpSpPr>
          <p:cNvPr id="11" name="Group 11"/>
          <p:cNvGrpSpPr/>
          <p:nvPr/>
        </p:nvGrpSpPr>
        <p:grpSpPr>
          <a:xfrm>
            <a:off x="1097262" y="1569827"/>
            <a:ext cx="16093479" cy="6539759"/>
            <a:chOff x="0" y="0"/>
            <a:chExt cx="4238612" cy="1952115"/>
          </a:xfrm>
        </p:grpSpPr>
        <p:sp>
          <p:nvSpPr>
            <p:cNvPr id="12" name="Freeform 12"/>
            <p:cNvSpPr/>
            <p:nvPr/>
          </p:nvSpPr>
          <p:spPr>
            <a:xfrm>
              <a:off x="0" y="0"/>
              <a:ext cx="4238612" cy="1952115"/>
            </a:xfrm>
            <a:custGeom>
              <a:avLst/>
              <a:gdLst/>
              <a:ahLst/>
              <a:cxnLst/>
              <a:rect l="l" t="t" r="r" b="b"/>
              <a:pathLst>
                <a:path w="4238612" h="1952115">
                  <a:moveTo>
                    <a:pt x="24534" y="0"/>
                  </a:moveTo>
                  <a:lnTo>
                    <a:pt x="4214078" y="0"/>
                  </a:lnTo>
                  <a:cubicBezTo>
                    <a:pt x="4227628" y="0"/>
                    <a:pt x="4238612" y="10984"/>
                    <a:pt x="4238612" y="24534"/>
                  </a:cubicBezTo>
                  <a:lnTo>
                    <a:pt x="4238612" y="1927581"/>
                  </a:lnTo>
                  <a:cubicBezTo>
                    <a:pt x="4238612" y="1941131"/>
                    <a:pt x="4227628" y="1952115"/>
                    <a:pt x="4214078" y="1952115"/>
                  </a:cubicBezTo>
                  <a:lnTo>
                    <a:pt x="24534" y="1952115"/>
                  </a:lnTo>
                  <a:cubicBezTo>
                    <a:pt x="10984" y="1952115"/>
                    <a:pt x="0" y="1941131"/>
                    <a:pt x="0" y="1927581"/>
                  </a:cubicBezTo>
                  <a:lnTo>
                    <a:pt x="0" y="24534"/>
                  </a:lnTo>
                  <a:cubicBezTo>
                    <a:pt x="0" y="10984"/>
                    <a:pt x="10984" y="0"/>
                    <a:pt x="24534" y="0"/>
                  </a:cubicBezTo>
                  <a:close/>
                </a:path>
              </a:pathLst>
            </a:custGeom>
            <a:solidFill>
              <a:srgbClr val="FFFFFF"/>
            </a:solidFill>
            <a:ln w="76200" cap="rnd">
              <a:solidFill>
                <a:srgbClr val="AB9685"/>
              </a:solidFill>
              <a:prstDash val="dash"/>
              <a:round/>
            </a:ln>
          </p:spPr>
          <p:txBody>
            <a:bodyPr/>
            <a:lstStyle/>
            <a:p>
              <a:pPr defTabSz="1371600"/>
              <a:endParaRPr lang="en-US" sz="2700">
                <a:solidFill>
                  <a:prstClr val="black"/>
                </a:solidFill>
                <a:latin typeface="Calibri" panose="020F0502020204030204"/>
              </a:endParaRPr>
            </a:p>
          </p:txBody>
        </p:sp>
        <p:sp>
          <p:nvSpPr>
            <p:cNvPr id="13" name="TextBox 13"/>
            <p:cNvSpPr txBox="1"/>
            <p:nvPr/>
          </p:nvSpPr>
          <p:spPr>
            <a:xfrm>
              <a:off x="0" y="-47625"/>
              <a:ext cx="4238612" cy="1999740"/>
            </a:xfrm>
            <a:prstGeom prst="rect">
              <a:avLst/>
            </a:prstGeom>
          </p:spPr>
          <p:txBody>
            <a:bodyPr lIns="50801" tIns="50801" rIns="50801" bIns="50801" rtlCol="0" anchor="ctr"/>
            <a:lstStyle/>
            <a:p>
              <a:pPr algn="ctr" defTabSz="914400">
                <a:lnSpc>
                  <a:spcPts val="2660"/>
                </a:lnSpc>
              </a:pPr>
              <a:endParaRPr>
                <a:solidFill>
                  <a:prstClr val="black"/>
                </a:solidFill>
                <a:latin typeface="Calibri" panose="020F0502020204030204"/>
              </a:endParaRPr>
            </a:p>
          </p:txBody>
        </p:sp>
      </p:grpSp>
      <p:sp>
        <p:nvSpPr>
          <p:cNvPr id="14" name="Freeform 14"/>
          <p:cNvSpPr/>
          <p:nvPr/>
        </p:nvSpPr>
        <p:spPr>
          <a:xfrm rot="5400000">
            <a:off x="8319588" y="-7840566"/>
            <a:ext cx="1648824" cy="15956358"/>
          </a:xfrm>
          <a:custGeom>
            <a:avLst/>
            <a:gdLst/>
            <a:ahLst/>
            <a:cxnLst/>
            <a:rect l="l" t="t" r="r" b="b"/>
            <a:pathLst>
              <a:path w="1648824" h="15956358">
                <a:moveTo>
                  <a:pt x="0" y="0"/>
                </a:moveTo>
                <a:lnTo>
                  <a:pt x="1648824" y="0"/>
                </a:lnTo>
                <a:lnTo>
                  <a:pt x="1648824" y="15956358"/>
                </a:lnTo>
                <a:lnTo>
                  <a:pt x="0" y="15956358"/>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pPr defTabSz="1371600"/>
            <a:endParaRPr lang="en-US" sz="2700">
              <a:solidFill>
                <a:prstClr val="black"/>
              </a:solidFill>
              <a:latin typeface="Calibri" panose="020F0502020204030204"/>
            </a:endParaRPr>
          </a:p>
        </p:txBody>
      </p:sp>
      <p:sp>
        <p:nvSpPr>
          <p:cNvPr id="15" name="Freeform 15"/>
          <p:cNvSpPr/>
          <p:nvPr/>
        </p:nvSpPr>
        <p:spPr>
          <a:xfrm rot="-1696718">
            <a:off x="1900340" y="1746207"/>
            <a:ext cx="982655" cy="944985"/>
          </a:xfrm>
          <a:custGeom>
            <a:avLst/>
            <a:gdLst/>
            <a:ahLst/>
            <a:cxnLst/>
            <a:rect l="l" t="t" r="r" b="b"/>
            <a:pathLst>
              <a:path w="982654" h="944985">
                <a:moveTo>
                  <a:pt x="0" y="0"/>
                </a:moveTo>
                <a:lnTo>
                  <a:pt x="982654" y="0"/>
                </a:lnTo>
                <a:lnTo>
                  <a:pt x="982654" y="944985"/>
                </a:lnTo>
                <a:lnTo>
                  <a:pt x="0" y="9449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1371600"/>
            <a:endParaRPr lang="en-US" sz="2700">
              <a:solidFill>
                <a:prstClr val="black"/>
              </a:solidFill>
              <a:latin typeface="Calibri" panose="020F0502020204030204"/>
            </a:endParaRPr>
          </a:p>
        </p:txBody>
      </p:sp>
      <p:sp>
        <p:nvSpPr>
          <p:cNvPr id="17" name="Rectangle: Rounded Corners 16"/>
          <p:cNvSpPr/>
          <p:nvPr/>
        </p:nvSpPr>
        <p:spPr>
          <a:xfrm>
            <a:off x="2123123" y="3916393"/>
            <a:ext cx="11147108" cy="1134926"/>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6000" b="1" dirty="0">
                <a:solidFill>
                  <a:prstClr val="black"/>
                </a:solidFill>
                <a:latin typeface="Cambria" panose="02040503050406030204" pitchFamily="18" charset="0"/>
                <a:ea typeface="Cambria" panose="02040503050406030204" pitchFamily="18" charset="0"/>
              </a:rPr>
              <a:t>Chia </a:t>
            </a:r>
            <a:r>
              <a:rPr lang="en-US" sz="6000" b="1" dirty="0" err="1">
                <a:solidFill>
                  <a:prstClr val="black"/>
                </a:solidFill>
                <a:latin typeface="Cambria" panose="02040503050406030204" pitchFamily="18" charset="0"/>
                <a:ea typeface="Cambria" panose="02040503050406030204" pitchFamily="18" charset="0"/>
              </a:rPr>
              <a:t>sẻ</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bài</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học</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với</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người</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thân</a:t>
            </a:r>
            <a:r>
              <a:rPr lang="en-US" sz="6000" b="1" dirty="0">
                <a:solidFill>
                  <a:prstClr val="black"/>
                </a:solidFill>
                <a:latin typeface="Cambria" panose="02040503050406030204" pitchFamily="18" charset="0"/>
                <a:ea typeface="Cambria" panose="02040503050406030204" pitchFamily="18" charset="0"/>
              </a:rPr>
              <a:t>.</a:t>
            </a:r>
            <a:endParaRPr lang="vi-VN" sz="6000" b="1" dirty="0">
              <a:solidFill>
                <a:prstClr val="black"/>
              </a:solidFill>
              <a:latin typeface="Cambria" panose="02040503050406030204" pitchFamily="18" charset="0"/>
              <a:ea typeface="Cambria" panose="02040503050406030204" pitchFamily="18" charset="0"/>
            </a:endParaRPr>
          </a:p>
        </p:txBody>
      </p:sp>
      <p:sp>
        <p:nvSpPr>
          <p:cNvPr id="18" name="Rectangle: Rounded Corners 17"/>
          <p:cNvSpPr/>
          <p:nvPr/>
        </p:nvSpPr>
        <p:spPr>
          <a:xfrm>
            <a:off x="7239456" y="5447959"/>
            <a:ext cx="7310913" cy="1134926"/>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6000" b="1" dirty="0" err="1">
                <a:solidFill>
                  <a:prstClr val="black"/>
                </a:solidFill>
                <a:latin typeface="Cambria" panose="02040503050406030204" pitchFamily="18" charset="0"/>
                <a:ea typeface="Cambria" panose="02040503050406030204" pitchFamily="18" charset="0"/>
              </a:rPr>
              <a:t>Chuẩn</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bị</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bài</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mới</a:t>
            </a:r>
            <a:endParaRPr lang="vi-VN" sz="6000" b="1" dirty="0">
              <a:solidFill>
                <a:prstClr val="black"/>
              </a:solidFill>
              <a:latin typeface="Cambria" panose="02040503050406030204" pitchFamily="18" charset="0"/>
              <a:ea typeface="Cambria" panose="02040503050406030204" pitchFamily="18" charset="0"/>
            </a:endParaRPr>
          </a:p>
        </p:txBody>
      </p:sp>
      <p:pic>
        <p:nvPicPr>
          <p:cNvPr id="19" name="Picture 18"/>
          <p:cNvPicPr>
            <a:picLocks noChangeAspect="1"/>
          </p:cNvPicPr>
          <p:nvPr/>
        </p:nvPicPr>
        <p:blipFill>
          <a:blip r:embed="rId5"/>
          <a:stretch>
            <a:fillRect/>
          </a:stretch>
        </p:blipFill>
        <p:spPr>
          <a:xfrm>
            <a:off x="5168571" y="1517105"/>
            <a:ext cx="7754784" cy="240508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2860"/>
            <a:ext cx="18288000" cy="10264140"/>
          </a:xfrm>
          <a:custGeom>
            <a:avLst/>
            <a:gdLst/>
            <a:ahLst/>
            <a:cxnLst/>
            <a:rect l="l" t="t" r="r" b="b"/>
            <a:pathLst>
              <a:path w="12934538" h="8229600">
                <a:moveTo>
                  <a:pt x="0" y="0"/>
                </a:moveTo>
                <a:lnTo>
                  <a:pt x="12934538" y="0"/>
                </a:lnTo>
                <a:lnTo>
                  <a:pt x="12934538" y="8229600"/>
                </a:lnTo>
                <a:lnTo>
                  <a:pt x="0" y="8229600"/>
                </a:lnTo>
                <a:lnTo>
                  <a:pt x="0" y="0"/>
                </a:lnTo>
                <a:close/>
              </a:path>
            </a:pathLst>
          </a:custGeom>
          <a:blipFill>
            <a:blip r:embed="rId1"/>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p:cNvPicPr>
            <a:picLocks noChangeAspect="1"/>
          </p:cNvPicPr>
          <p:nvPr/>
        </p:nvPicPr>
        <p:blipFill>
          <a:blip r:embed="rId2"/>
          <a:stretch>
            <a:fillRect/>
          </a:stretch>
        </p:blipFill>
        <p:spPr>
          <a:xfrm>
            <a:off x="-1066800" y="2705100"/>
            <a:ext cx="20978998" cy="60142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2860"/>
            <a:ext cx="18288000" cy="10264140"/>
          </a:xfrm>
          <a:custGeom>
            <a:avLst/>
            <a:gdLst/>
            <a:ahLst/>
            <a:cxnLst/>
            <a:rect l="l" t="t" r="r" b="b"/>
            <a:pathLst>
              <a:path w="12934538" h="8229600">
                <a:moveTo>
                  <a:pt x="0" y="0"/>
                </a:moveTo>
                <a:lnTo>
                  <a:pt x="12934538" y="0"/>
                </a:lnTo>
                <a:lnTo>
                  <a:pt x="12934538" y="8229600"/>
                </a:lnTo>
                <a:lnTo>
                  <a:pt x="0" y="8229600"/>
                </a:lnTo>
                <a:lnTo>
                  <a:pt x="0" y="0"/>
                </a:lnTo>
                <a:close/>
              </a:path>
            </a:pathLst>
          </a:custGeom>
          <a:blipFill>
            <a:blip r:embed="rId1"/>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a:blip r:embed="rId2"/>
          <a:stretch>
            <a:fillRect/>
          </a:stretch>
        </p:blipFill>
        <p:spPr>
          <a:xfrm>
            <a:off x="4419600" y="1866900"/>
            <a:ext cx="9858086" cy="74926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63346" y="-617811"/>
            <a:ext cx="17361309" cy="10531764"/>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1371600"/>
                <a:endParaRPr lang="en-US" sz="2700">
                  <a:solidFill>
                    <a:prstClr val="black"/>
                  </a:solidFill>
                  <a:latin typeface="Calibri" panose="020F0502020204030204"/>
                </a:endParaRPr>
              </a:p>
            </p:txBody>
          </p:sp>
          <p:sp>
            <p:nvSpPr>
              <p:cNvPr id="5" name="TextBox 5"/>
              <p:cNvSpPr txBox="1"/>
              <p:nvPr/>
            </p:nvSpPr>
            <p:spPr>
              <a:xfrm>
                <a:off x="88900" y="-47625"/>
                <a:ext cx="635000" cy="306910"/>
              </a:xfrm>
              <a:prstGeom prst="rect">
                <a:avLst/>
              </a:prstGeom>
            </p:spPr>
            <p:txBody>
              <a:bodyPr lIns="50801" tIns="50801" rIns="50801" bIns="50801" rtlCol="0" anchor="ctr"/>
              <a:lstStyle/>
              <a:p>
                <a:pPr algn="ctr" defTabSz="914400">
                  <a:lnSpc>
                    <a:spcPts val="2660"/>
                  </a:lnSpc>
                </a:pPr>
                <a:endParaRPr>
                  <a:solidFill>
                    <a:prstClr val="black"/>
                  </a:solidFill>
                  <a:latin typeface="Calibri" panose="020F0502020204030204"/>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1371600"/>
                <a:endParaRPr lang="en-US" sz="2700">
                  <a:solidFill>
                    <a:prstClr val="black"/>
                  </a:solidFill>
                  <a:latin typeface="Calibri" panose="020F0502020204030204"/>
                </a:endParaRPr>
              </a:p>
            </p:txBody>
          </p:sp>
          <p:sp>
            <p:nvSpPr>
              <p:cNvPr id="8" name="TextBox 8"/>
              <p:cNvSpPr txBox="1"/>
              <p:nvPr/>
            </p:nvSpPr>
            <p:spPr>
              <a:xfrm>
                <a:off x="177800" y="-47625"/>
                <a:ext cx="558800" cy="345624"/>
              </a:xfrm>
              <a:prstGeom prst="rect">
                <a:avLst/>
              </a:prstGeom>
            </p:spPr>
            <p:txBody>
              <a:bodyPr lIns="50801" tIns="50801" rIns="50801" bIns="50801" rtlCol="0" anchor="ctr"/>
              <a:lstStyle/>
              <a:p>
                <a:pPr algn="ctr" defTabSz="914400">
                  <a:lnSpc>
                    <a:spcPts val="2660"/>
                  </a:lnSpc>
                </a:pPr>
                <a:endParaRPr>
                  <a:solidFill>
                    <a:prstClr val="black"/>
                  </a:solidFill>
                  <a:latin typeface="Calibri" panose="020F0502020204030204"/>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1371600"/>
                <a:endParaRPr lang="en-US" sz="2700">
                  <a:solidFill>
                    <a:prstClr val="black"/>
                  </a:solidFill>
                  <a:latin typeface="Calibri" panose="020F0502020204030204"/>
                </a:endParaRPr>
              </a:p>
            </p:txBody>
          </p:sp>
          <p:sp>
            <p:nvSpPr>
              <p:cNvPr id="11" name="TextBox 11"/>
              <p:cNvSpPr txBox="1"/>
              <p:nvPr/>
            </p:nvSpPr>
            <p:spPr>
              <a:xfrm>
                <a:off x="0" y="-47625"/>
                <a:ext cx="812800" cy="306910"/>
              </a:xfrm>
              <a:prstGeom prst="rect">
                <a:avLst/>
              </a:prstGeom>
            </p:spPr>
            <p:txBody>
              <a:bodyPr lIns="50801" tIns="50801" rIns="50801" bIns="50801" rtlCol="0" anchor="ctr"/>
              <a:lstStyle/>
              <a:p>
                <a:pPr algn="ctr" defTabSz="914400">
                  <a:lnSpc>
                    <a:spcPts val="2660"/>
                  </a:lnSpc>
                </a:pPr>
                <a:endParaRPr>
                  <a:solidFill>
                    <a:prstClr val="black"/>
                  </a:solidFill>
                  <a:latin typeface="Calibri" panose="020F0502020204030204"/>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defTabSz="1371600"/>
                <a:endParaRPr lang="en-US" sz="2700">
                  <a:solidFill>
                    <a:prstClr val="black"/>
                  </a:solidFill>
                  <a:latin typeface="Calibri" panose="020F0502020204030204"/>
                </a:endParaRPr>
              </a:p>
            </p:txBody>
          </p:sp>
          <p:sp>
            <p:nvSpPr>
              <p:cNvPr id="14" name="TextBox 14"/>
              <p:cNvSpPr txBox="1"/>
              <p:nvPr/>
            </p:nvSpPr>
            <p:spPr>
              <a:xfrm>
                <a:off x="0" y="-47625"/>
                <a:ext cx="4572526" cy="2577907"/>
              </a:xfrm>
              <a:prstGeom prst="rect">
                <a:avLst/>
              </a:prstGeom>
            </p:spPr>
            <p:txBody>
              <a:bodyPr lIns="50801" tIns="50801" rIns="50801" bIns="50801" rtlCol="0" anchor="ctr"/>
              <a:lstStyle/>
              <a:p>
                <a:pPr algn="ctr" defTabSz="914400">
                  <a:lnSpc>
                    <a:spcPts val="2660"/>
                  </a:lnSpc>
                </a:pPr>
                <a:endParaRPr>
                  <a:solidFill>
                    <a:prstClr val="black"/>
                  </a:solidFill>
                  <a:latin typeface="Calibri" panose="020F0502020204030204"/>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pPr defTabSz="1371600"/>
              <a:endParaRPr lang="en-US" sz="2700">
                <a:solidFill>
                  <a:prstClr val="black"/>
                </a:solidFill>
                <a:latin typeface="Calibri" panose="020F0502020204030204"/>
              </a:endParaRPr>
            </a:p>
          </p:txBody>
        </p:sp>
      </p:grpSp>
      <p:sp>
        <p:nvSpPr>
          <p:cNvPr id="50" name="Rectangle: Rounded Corners 49"/>
          <p:cNvSpPr/>
          <p:nvPr/>
        </p:nvSpPr>
        <p:spPr>
          <a:xfrm>
            <a:off x="5552780" y="2784065"/>
            <a:ext cx="10220620" cy="1216435"/>
          </a:xfrm>
          <a:prstGeom prst="roundRect">
            <a:avLst/>
          </a:prstGeom>
          <a:solidFill>
            <a:srgbClr val="AB9685"/>
          </a:solidFill>
          <a:ln w="1905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1371600"/>
            <a:r>
              <a:rPr lang="en-US" sz="5400" dirty="0" err="1">
                <a:latin typeface="Cambria" panose="02040503050406030204" pitchFamily="18" charset="0"/>
                <a:ea typeface="Cambria" panose="02040503050406030204" pitchFamily="18" charset="0"/>
              </a:rPr>
              <a:t>Từ</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đầu</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đến</a:t>
            </a:r>
            <a:r>
              <a:rPr lang="en-US" sz="5400" dirty="0">
                <a:latin typeface="Cambria" panose="02040503050406030204" pitchFamily="18" charset="0"/>
                <a:ea typeface="Cambria" panose="02040503050406030204" pitchFamily="18" charset="0"/>
              </a:rPr>
              <a:t> </a:t>
            </a:r>
            <a:r>
              <a:rPr lang="en-US" sz="5400" b="1" i="1" dirty="0">
                <a:latin typeface="Cambria" panose="02040503050406030204" pitchFamily="18" charset="0"/>
                <a:ea typeface="Cambria" panose="02040503050406030204" pitchFamily="18" charset="0"/>
              </a:rPr>
              <a:t>“Xin </a:t>
            </a:r>
            <a:r>
              <a:rPr lang="en-US" sz="5400" b="1" i="1" dirty="0" err="1">
                <a:latin typeface="Cambria" panose="02040503050406030204" pitchFamily="18" charset="0"/>
                <a:ea typeface="Cambria" panose="02040503050406030204" pitchFamily="18" charset="0"/>
              </a:rPr>
              <a:t>chào</a:t>
            </a:r>
            <a:r>
              <a:rPr lang="en-US" sz="5400" b="1" i="1" dirty="0">
                <a:latin typeface="Cambria" panose="02040503050406030204" pitchFamily="18" charset="0"/>
                <a:ea typeface="Cambria" panose="02040503050406030204" pitchFamily="18" charset="0"/>
              </a:rPr>
              <a:t>, Xa-ha-</a:t>
            </a:r>
            <a:r>
              <a:rPr lang="en-US" sz="5400" b="1" i="1" dirty="0" err="1">
                <a:latin typeface="Cambria" panose="02040503050406030204" pitchFamily="18" charset="0"/>
                <a:ea typeface="Cambria" panose="02040503050406030204" pitchFamily="18" charset="0"/>
              </a:rPr>
              <a:t>ra.</a:t>
            </a:r>
            <a:r>
              <a:rPr lang="en-US" sz="5400" b="1" i="1" dirty="0">
                <a:latin typeface="Cambria" panose="02040503050406030204" pitchFamily="18" charset="0"/>
                <a:ea typeface="Cambria" panose="02040503050406030204" pitchFamily="18" charset="0"/>
              </a:rPr>
              <a:t>”.</a:t>
            </a:r>
            <a:endParaRPr lang="en-US" sz="5400" b="1" i="1" dirty="0">
              <a:solidFill>
                <a:prstClr val="white"/>
              </a:solidFill>
              <a:latin typeface="Cambria" panose="02040503050406030204" pitchFamily="18" charset="0"/>
              <a:ea typeface="Cambria" panose="02040503050406030204" pitchFamily="18" charset="0"/>
            </a:endParaRPr>
          </a:p>
        </p:txBody>
      </p:sp>
      <p:sp>
        <p:nvSpPr>
          <p:cNvPr id="51" name="Rectangle: Rounded Corners 50"/>
          <p:cNvSpPr/>
          <p:nvPr/>
        </p:nvSpPr>
        <p:spPr>
          <a:xfrm>
            <a:off x="5410200" y="4686300"/>
            <a:ext cx="10338384" cy="971738"/>
          </a:xfrm>
          <a:prstGeom prst="roundRect">
            <a:avLst/>
          </a:prstGeom>
          <a:solidFill>
            <a:srgbClr val="AB9685"/>
          </a:solidFill>
          <a:ln w="1905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1371600"/>
            <a:r>
              <a:rPr lang="en-US" sz="5400" dirty="0">
                <a:solidFill>
                  <a:prstClr val="white"/>
                </a:solidFill>
                <a:latin typeface="Cambria" panose="02040503050406030204" pitchFamily="18" charset="0"/>
                <a:ea typeface="Cambria" panose="02040503050406030204" pitchFamily="18" charset="0"/>
              </a:rPr>
              <a:t> </a:t>
            </a:r>
            <a:r>
              <a:rPr lang="en-US" sz="5400" dirty="0" err="1">
                <a:solidFill>
                  <a:prstClr val="white"/>
                </a:solidFill>
                <a:latin typeface="Cambria" panose="02040503050406030204" pitchFamily="18" charset="0"/>
                <a:ea typeface="Cambria" panose="02040503050406030204" pitchFamily="18" charset="0"/>
              </a:rPr>
              <a:t>Tiếp</a:t>
            </a:r>
            <a:r>
              <a:rPr lang="en-US" sz="5400" dirty="0">
                <a:solidFill>
                  <a:prstClr val="white"/>
                </a:solidFill>
                <a:latin typeface="Cambria" panose="02040503050406030204" pitchFamily="18" charset="0"/>
                <a:ea typeface="Cambria" panose="02040503050406030204" pitchFamily="18" charset="0"/>
              </a:rPr>
              <a:t> </a:t>
            </a:r>
            <a:r>
              <a:rPr lang="en-US" sz="5400" dirty="0" err="1">
                <a:solidFill>
                  <a:prstClr val="white"/>
                </a:solidFill>
                <a:latin typeface="Cambria" panose="02040503050406030204" pitchFamily="18" charset="0"/>
                <a:ea typeface="Cambria" panose="02040503050406030204" pitchFamily="18" charset="0"/>
              </a:rPr>
              <a:t>theo</a:t>
            </a:r>
            <a:r>
              <a:rPr lang="en-US" sz="5400" dirty="0">
                <a:solidFill>
                  <a:prstClr val="white"/>
                </a:solidFill>
                <a:latin typeface="Cambria" panose="02040503050406030204" pitchFamily="18" charset="0"/>
                <a:ea typeface="Cambria" panose="02040503050406030204" pitchFamily="18" charset="0"/>
              </a:rPr>
              <a:t> </a:t>
            </a:r>
            <a:r>
              <a:rPr lang="en-US" sz="5400" dirty="0" err="1">
                <a:solidFill>
                  <a:prstClr val="white"/>
                </a:solidFill>
                <a:latin typeface="Cambria" panose="02040503050406030204" pitchFamily="18" charset="0"/>
                <a:ea typeface="Cambria" panose="02040503050406030204" pitchFamily="18" charset="0"/>
              </a:rPr>
              <a:t>đến</a:t>
            </a:r>
            <a:r>
              <a:rPr lang="en-US" sz="5400" dirty="0">
                <a:solidFill>
                  <a:prstClr val="white"/>
                </a:solidFill>
                <a:latin typeface="Cambria" panose="02040503050406030204" pitchFamily="18" charset="0"/>
                <a:ea typeface="Cambria" panose="02040503050406030204" pitchFamily="18" charset="0"/>
              </a:rPr>
              <a:t> </a:t>
            </a:r>
            <a:r>
              <a:rPr lang="en-US" sz="5400" b="1" i="1" dirty="0">
                <a:solidFill>
                  <a:prstClr val="white"/>
                </a:solidFill>
                <a:latin typeface="Cambria" panose="02040503050406030204" pitchFamily="18" charset="0"/>
                <a:ea typeface="Cambria" panose="02040503050406030204" pitchFamily="18" charset="0"/>
              </a:rPr>
              <a:t>“</a:t>
            </a:r>
            <a:r>
              <a:rPr lang="en-US" sz="5400" b="1" i="1" dirty="0" err="1">
                <a:solidFill>
                  <a:prstClr val="white"/>
                </a:solidFill>
                <a:latin typeface="Cambria" panose="02040503050406030204" pitchFamily="18" charset="0"/>
                <a:ea typeface="Cambria" panose="02040503050406030204" pitchFamily="18" charset="0"/>
              </a:rPr>
              <a:t>vô</a:t>
            </a:r>
            <a:r>
              <a:rPr lang="en-US" sz="5400" b="1" i="1" dirty="0">
                <a:solidFill>
                  <a:prstClr val="white"/>
                </a:solidFill>
                <a:latin typeface="Cambria" panose="02040503050406030204" pitchFamily="18" charset="0"/>
                <a:ea typeface="Cambria" panose="02040503050406030204" pitchFamily="18" charset="0"/>
              </a:rPr>
              <a:t> </a:t>
            </a:r>
            <a:r>
              <a:rPr lang="en-US" sz="5400" b="1" i="1" dirty="0" err="1">
                <a:solidFill>
                  <a:prstClr val="white"/>
                </a:solidFill>
                <a:latin typeface="Cambria" panose="02040503050406030204" pitchFamily="18" charset="0"/>
                <a:ea typeface="Cambria" panose="02040503050406030204" pitchFamily="18" charset="0"/>
              </a:rPr>
              <a:t>địch</a:t>
            </a:r>
            <a:r>
              <a:rPr lang="en-US" sz="5400" b="1" i="1" dirty="0">
                <a:solidFill>
                  <a:prstClr val="white"/>
                </a:solidFill>
                <a:latin typeface="Cambria" panose="02040503050406030204" pitchFamily="18" charset="0"/>
                <a:ea typeface="Cambria" panose="02040503050406030204" pitchFamily="18" charset="0"/>
              </a:rPr>
              <a:t>”.</a:t>
            </a:r>
            <a:endParaRPr lang="en-US" sz="5400" b="1" i="1" dirty="0">
              <a:solidFill>
                <a:prstClr val="white"/>
              </a:solidFill>
              <a:latin typeface="Cambria" panose="02040503050406030204" pitchFamily="18" charset="0"/>
              <a:ea typeface="Cambria" panose="02040503050406030204" pitchFamily="18" charset="0"/>
            </a:endParaRPr>
          </a:p>
        </p:txBody>
      </p:sp>
      <p:sp>
        <p:nvSpPr>
          <p:cNvPr id="52" name="Rectangle: Rounded Corners 51"/>
          <p:cNvSpPr/>
          <p:nvPr/>
        </p:nvSpPr>
        <p:spPr>
          <a:xfrm>
            <a:off x="5486400" y="6286500"/>
            <a:ext cx="10338384" cy="971738"/>
          </a:xfrm>
          <a:prstGeom prst="roundRect">
            <a:avLst/>
          </a:prstGeom>
          <a:solidFill>
            <a:srgbClr val="AB9685"/>
          </a:solidFill>
          <a:ln w="1905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1371600"/>
            <a:r>
              <a:rPr lang="en-US" sz="5400" dirty="0" err="1">
                <a:solidFill>
                  <a:prstClr val="white"/>
                </a:solidFill>
                <a:latin typeface="Cambria" panose="02040503050406030204" pitchFamily="18" charset="0"/>
                <a:ea typeface="Cambria" panose="02040503050406030204" pitchFamily="18" charset="0"/>
              </a:rPr>
              <a:t>Tiếp</a:t>
            </a:r>
            <a:r>
              <a:rPr lang="en-US" sz="5400" dirty="0">
                <a:solidFill>
                  <a:prstClr val="white"/>
                </a:solidFill>
                <a:latin typeface="Cambria" panose="02040503050406030204" pitchFamily="18" charset="0"/>
                <a:ea typeface="Cambria" panose="02040503050406030204" pitchFamily="18" charset="0"/>
              </a:rPr>
              <a:t> </a:t>
            </a:r>
            <a:r>
              <a:rPr lang="en-US" sz="5400" dirty="0" err="1">
                <a:solidFill>
                  <a:prstClr val="white"/>
                </a:solidFill>
                <a:latin typeface="Cambria" panose="02040503050406030204" pitchFamily="18" charset="0"/>
                <a:ea typeface="Cambria" panose="02040503050406030204" pitchFamily="18" charset="0"/>
              </a:rPr>
              <a:t>theo</a:t>
            </a:r>
            <a:r>
              <a:rPr lang="en-US" sz="5400" dirty="0">
                <a:solidFill>
                  <a:prstClr val="white"/>
                </a:solidFill>
                <a:latin typeface="Cambria" panose="02040503050406030204" pitchFamily="18" charset="0"/>
                <a:ea typeface="Cambria" panose="02040503050406030204" pitchFamily="18" charset="0"/>
              </a:rPr>
              <a:t> </a:t>
            </a:r>
            <a:r>
              <a:rPr lang="en-US" sz="5400" dirty="0" err="1">
                <a:solidFill>
                  <a:prstClr val="white"/>
                </a:solidFill>
                <a:latin typeface="Cambria" panose="02040503050406030204" pitchFamily="18" charset="0"/>
                <a:ea typeface="Cambria" panose="02040503050406030204" pitchFamily="18" charset="0"/>
              </a:rPr>
              <a:t>đến</a:t>
            </a:r>
            <a:r>
              <a:rPr lang="en-US" sz="5400" dirty="0">
                <a:solidFill>
                  <a:prstClr val="white"/>
                </a:solidFill>
                <a:latin typeface="Cambria" panose="02040503050406030204" pitchFamily="18" charset="0"/>
                <a:ea typeface="Cambria" panose="02040503050406030204" pitchFamily="18" charset="0"/>
              </a:rPr>
              <a:t> </a:t>
            </a:r>
            <a:r>
              <a:rPr lang="en-US" sz="5400" b="1" i="1" dirty="0" err="1">
                <a:solidFill>
                  <a:prstClr val="white"/>
                </a:solidFill>
                <a:latin typeface="Cambria" panose="02040503050406030204" pitchFamily="18" charset="0"/>
                <a:ea typeface="Cambria" panose="02040503050406030204" pitchFamily="18" charset="0"/>
              </a:rPr>
              <a:t>mênh</a:t>
            </a:r>
            <a:r>
              <a:rPr lang="en-US" sz="5400" b="1" i="1" dirty="0">
                <a:solidFill>
                  <a:prstClr val="white"/>
                </a:solidFill>
                <a:latin typeface="Cambria" panose="02040503050406030204" pitchFamily="18" charset="0"/>
                <a:ea typeface="Cambria" panose="02040503050406030204" pitchFamily="18" charset="0"/>
              </a:rPr>
              <a:t> </a:t>
            </a:r>
            <a:r>
              <a:rPr lang="en-US" sz="5400" b="1" i="1" dirty="0" err="1">
                <a:solidFill>
                  <a:prstClr val="white"/>
                </a:solidFill>
                <a:latin typeface="Cambria" panose="02040503050406030204" pitchFamily="18" charset="0"/>
                <a:ea typeface="Cambria" panose="02040503050406030204" pitchFamily="18" charset="0"/>
              </a:rPr>
              <a:t>mông</a:t>
            </a:r>
            <a:r>
              <a:rPr lang="en-US" sz="5400" b="1" i="1" dirty="0">
                <a:solidFill>
                  <a:prstClr val="white"/>
                </a:solidFill>
                <a:latin typeface="Cambria" panose="02040503050406030204" pitchFamily="18" charset="0"/>
                <a:ea typeface="Cambria" panose="02040503050406030204" pitchFamily="18" charset="0"/>
              </a:rPr>
              <a:t>.</a:t>
            </a:r>
            <a:endParaRPr lang="en-US" sz="5400" i="1" dirty="0">
              <a:solidFill>
                <a:prstClr val="white"/>
              </a:solidFill>
              <a:latin typeface="Cambria" panose="02040503050406030204" pitchFamily="18" charset="0"/>
              <a:ea typeface="Cambria" panose="02040503050406030204" pitchFamily="18" charset="0"/>
            </a:endParaRPr>
          </a:p>
        </p:txBody>
      </p:sp>
      <p:sp>
        <p:nvSpPr>
          <p:cNvPr id="53" name="Rectangle: Rounded Corners 52"/>
          <p:cNvSpPr/>
          <p:nvPr/>
        </p:nvSpPr>
        <p:spPr>
          <a:xfrm>
            <a:off x="5562600" y="8267700"/>
            <a:ext cx="10338384" cy="971738"/>
          </a:xfrm>
          <a:prstGeom prst="roundRect">
            <a:avLst/>
          </a:prstGeom>
          <a:solidFill>
            <a:srgbClr val="AB9685"/>
          </a:solidFill>
          <a:ln w="1905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1371600"/>
            <a:r>
              <a:rPr lang="en-US" sz="5400" dirty="0" err="1">
                <a:solidFill>
                  <a:prstClr val="white"/>
                </a:solidFill>
                <a:latin typeface="Cambria" panose="02040503050406030204" pitchFamily="18" charset="0"/>
                <a:ea typeface="Cambria" panose="02040503050406030204" pitchFamily="18" charset="0"/>
              </a:rPr>
              <a:t>Đoạn</a:t>
            </a:r>
            <a:r>
              <a:rPr lang="en-US" sz="5400" dirty="0">
                <a:solidFill>
                  <a:prstClr val="white"/>
                </a:solidFill>
                <a:latin typeface="Cambria" panose="02040503050406030204" pitchFamily="18" charset="0"/>
                <a:ea typeface="Cambria" panose="02040503050406030204" pitchFamily="18" charset="0"/>
              </a:rPr>
              <a:t> </a:t>
            </a:r>
            <a:r>
              <a:rPr lang="en-US" sz="5400" dirty="0" err="1">
                <a:solidFill>
                  <a:prstClr val="white"/>
                </a:solidFill>
                <a:latin typeface="Cambria" panose="02040503050406030204" pitchFamily="18" charset="0"/>
                <a:ea typeface="Cambria" panose="02040503050406030204" pitchFamily="18" charset="0"/>
              </a:rPr>
              <a:t>còn</a:t>
            </a:r>
            <a:r>
              <a:rPr lang="en-US" sz="5400" dirty="0">
                <a:solidFill>
                  <a:prstClr val="white"/>
                </a:solidFill>
                <a:latin typeface="Cambria" panose="02040503050406030204" pitchFamily="18" charset="0"/>
                <a:ea typeface="Cambria" panose="02040503050406030204" pitchFamily="18" charset="0"/>
              </a:rPr>
              <a:t> </a:t>
            </a:r>
            <a:r>
              <a:rPr lang="en-US" sz="5400" dirty="0" err="1">
                <a:solidFill>
                  <a:prstClr val="white"/>
                </a:solidFill>
                <a:latin typeface="Cambria" panose="02040503050406030204" pitchFamily="18" charset="0"/>
                <a:ea typeface="Cambria" panose="02040503050406030204" pitchFamily="18" charset="0"/>
              </a:rPr>
              <a:t>lại</a:t>
            </a:r>
            <a:endParaRPr lang="en-US" sz="5400" i="1" dirty="0">
              <a:solidFill>
                <a:prstClr val="white"/>
              </a:solidFill>
              <a:latin typeface="Cambria" panose="02040503050406030204" pitchFamily="18" charset="0"/>
              <a:ea typeface="Cambria" panose="02040503050406030204" pitchFamily="18" charset="0"/>
            </a:endParaRPr>
          </a:p>
        </p:txBody>
      </p:sp>
      <p:pic>
        <p:nvPicPr>
          <p:cNvPr id="17" name="Picture 16"/>
          <p:cNvPicPr>
            <a:picLocks noChangeAspect="1"/>
          </p:cNvPicPr>
          <p:nvPr/>
        </p:nvPicPr>
        <p:blipFill>
          <a:blip r:embed="rId3"/>
          <a:stretch>
            <a:fillRect/>
          </a:stretch>
        </p:blipFill>
        <p:spPr>
          <a:xfrm>
            <a:off x="4191271" y="404647"/>
            <a:ext cx="10086707" cy="2889755"/>
          </a:xfrm>
          <a:prstGeom prst="rect">
            <a:avLst/>
          </a:prstGeom>
        </p:spPr>
      </p:pic>
      <p:pic>
        <p:nvPicPr>
          <p:cNvPr id="18" name="Picture 17"/>
          <p:cNvPicPr>
            <a:picLocks noChangeAspect="1"/>
          </p:cNvPicPr>
          <p:nvPr/>
        </p:nvPicPr>
        <p:blipFill>
          <a:blip r:embed="rId4"/>
          <a:stretch>
            <a:fillRect/>
          </a:stretch>
        </p:blipFill>
        <p:spPr>
          <a:xfrm>
            <a:off x="2098671" y="2646245"/>
            <a:ext cx="3667062" cy="1609484"/>
          </a:xfrm>
          <a:prstGeom prst="rect">
            <a:avLst/>
          </a:prstGeom>
        </p:spPr>
      </p:pic>
      <p:pic>
        <p:nvPicPr>
          <p:cNvPr id="19" name="Picture 18"/>
          <p:cNvPicPr>
            <a:picLocks noChangeAspect="1"/>
          </p:cNvPicPr>
          <p:nvPr/>
        </p:nvPicPr>
        <p:blipFill>
          <a:blip r:embed="rId5"/>
          <a:stretch>
            <a:fillRect/>
          </a:stretch>
        </p:blipFill>
        <p:spPr>
          <a:xfrm>
            <a:off x="1837209" y="4631645"/>
            <a:ext cx="3785945" cy="1609484"/>
          </a:xfrm>
          <a:prstGeom prst="rect">
            <a:avLst/>
          </a:prstGeom>
        </p:spPr>
      </p:pic>
      <p:pic>
        <p:nvPicPr>
          <p:cNvPr id="20" name="Picture 19"/>
          <p:cNvPicPr>
            <a:picLocks noChangeAspect="1"/>
          </p:cNvPicPr>
          <p:nvPr/>
        </p:nvPicPr>
        <p:blipFill>
          <a:blip r:embed="rId6"/>
          <a:stretch>
            <a:fillRect/>
          </a:stretch>
        </p:blipFill>
        <p:spPr>
          <a:xfrm>
            <a:off x="1935385" y="6341829"/>
            <a:ext cx="3804234" cy="1609484"/>
          </a:xfrm>
          <a:prstGeom prst="rect">
            <a:avLst/>
          </a:prstGeom>
        </p:spPr>
      </p:pic>
      <p:pic>
        <p:nvPicPr>
          <p:cNvPr id="21" name="Picture 20"/>
          <p:cNvPicPr>
            <a:picLocks noChangeAspect="1"/>
          </p:cNvPicPr>
          <p:nvPr/>
        </p:nvPicPr>
        <p:blipFill>
          <a:blip r:embed="rId7"/>
          <a:stretch>
            <a:fillRect/>
          </a:stretch>
        </p:blipFill>
        <p:spPr>
          <a:xfrm>
            <a:off x="1878813" y="8180769"/>
            <a:ext cx="3840813" cy="160948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ppt_x"/>
                                          </p:val>
                                        </p:tav>
                                        <p:tav tm="100000">
                                          <p:val>
                                            <p:strVal val="#ppt_x"/>
                                          </p:val>
                                        </p:tav>
                                      </p:tavLst>
                                    </p:anim>
                                    <p:anim calcmode="lin" valueType="num">
                                      <p:cBhvr additive="base">
                                        <p:cTn id="23" dur="500" fill="hold"/>
                                        <p:tgtEl>
                                          <p:spTgt spid="20"/>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left)">
                                      <p:cBhvr>
                                        <p:cTn id="37" dur="500"/>
                                        <p:tgtEl>
                                          <p:spTgt spid="5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left)">
                                      <p:cBhvr>
                                        <p:cTn id="42" dur="500"/>
                                        <p:tgtEl>
                                          <p:spTgt spid="5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wipe(left)">
                                      <p:cBhvr>
                                        <p:cTn id="4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2"/>
          <p:cNvGrpSpPr/>
          <p:nvPr/>
        </p:nvGrpSpPr>
        <p:grpSpPr>
          <a:xfrm>
            <a:off x="407177" y="-638654"/>
            <a:ext cx="17361309" cy="10531764"/>
            <a:chOff x="0" y="0"/>
            <a:chExt cx="23148412" cy="14042351"/>
          </a:xfrm>
        </p:grpSpPr>
        <p:grpSp>
          <p:nvGrpSpPr>
            <p:cNvPr id="22" name="Group 3"/>
            <p:cNvGrpSpPr/>
            <p:nvPr/>
          </p:nvGrpSpPr>
          <p:grpSpPr>
            <a:xfrm rot="5400000">
              <a:off x="15464691" y="11328636"/>
              <a:ext cx="4114800" cy="1312630"/>
              <a:chOff x="0" y="0"/>
              <a:chExt cx="812800" cy="259285"/>
            </a:xfrm>
          </p:grpSpPr>
          <p:sp>
            <p:nvSpPr>
              <p:cNvPr id="33"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1371600"/>
                <a:endParaRPr lang="en-US" sz="2700" dirty="0">
                  <a:solidFill>
                    <a:prstClr val="black"/>
                  </a:solidFill>
                  <a:latin typeface="Calibri" panose="020F0502020204030204"/>
                </a:endParaRPr>
              </a:p>
            </p:txBody>
          </p:sp>
          <p:sp>
            <p:nvSpPr>
              <p:cNvPr id="34" name="TextBox 5"/>
              <p:cNvSpPr txBox="1"/>
              <p:nvPr/>
            </p:nvSpPr>
            <p:spPr>
              <a:xfrm>
                <a:off x="88900" y="-47625"/>
                <a:ext cx="635000" cy="306910"/>
              </a:xfrm>
              <a:prstGeom prst="rect">
                <a:avLst/>
              </a:prstGeom>
            </p:spPr>
            <p:txBody>
              <a:bodyPr lIns="50801" tIns="50801" rIns="50801" bIns="50801" rtlCol="0" anchor="ctr"/>
              <a:lstStyle/>
              <a:p>
                <a:pPr algn="ctr" defTabSz="914400">
                  <a:lnSpc>
                    <a:spcPts val="2660"/>
                  </a:lnSpc>
                </a:pPr>
                <a:endParaRPr dirty="0">
                  <a:solidFill>
                    <a:prstClr val="black"/>
                  </a:solidFill>
                  <a:latin typeface="Calibri" panose="020F0502020204030204"/>
                </a:endParaRPr>
              </a:p>
            </p:txBody>
          </p:sp>
        </p:grpSp>
        <p:grpSp>
          <p:nvGrpSpPr>
            <p:cNvPr id="23" name="Group 6"/>
            <p:cNvGrpSpPr/>
            <p:nvPr/>
          </p:nvGrpSpPr>
          <p:grpSpPr>
            <a:xfrm rot="5400000">
              <a:off x="13635426" y="11230640"/>
              <a:ext cx="4114800" cy="1508622"/>
              <a:chOff x="0" y="0"/>
              <a:chExt cx="812800" cy="297999"/>
            </a:xfrm>
          </p:grpSpPr>
          <p:sp>
            <p:nvSpPr>
              <p:cNvPr id="31"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1371600"/>
                <a:endParaRPr lang="en-US" sz="2700" dirty="0">
                  <a:solidFill>
                    <a:prstClr val="black"/>
                  </a:solidFill>
                  <a:latin typeface="Calibri" panose="020F0502020204030204"/>
                </a:endParaRPr>
              </a:p>
            </p:txBody>
          </p:sp>
          <p:sp>
            <p:nvSpPr>
              <p:cNvPr id="32" name="TextBox 8"/>
              <p:cNvSpPr txBox="1"/>
              <p:nvPr/>
            </p:nvSpPr>
            <p:spPr>
              <a:xfrm>
                <a:off x="177800" y="-47625"/>
                <a:ext cx="558800" cy="345624"/>
              </a:xfrm>
              <a:prstGeom prst="rect">
                <a:avLst/>
              </a:prstGeom>
            </p:spPr>
            <p:txBody>
              <a:bodyPr lIns="50801" tIns="50801" rIns="50801" bIns="50801" rtlCol="0" anchor="ctr"/>
              <a:lstStyle/>
              <a:p>
                <a:pPr algn="ctr" defTabSz="914400">
                  <a:lnSpc>
                    <a:spcPts val="2660"/>
                  </a:lnSpc>
                </a:pPr>
                <a:endParaRPr dirty="0">
                  <a:solidFill>
                    <a:prstClr val="black"/>
                  </a:solidFill>
                  <a:latin typeface="Calibri" panose="020F0502020204030204"/>
                </a:endParaRPr>
              </a:p>
            </p:txBody>
          </p:sp>
        </p:grpSp>
        <p:grpSp>
          <p:nvGrpSpPr>
            <p:cNvPr id="24" name="Group 9"/>
            <p:cNvGrpSpPr/>
            <p:nvPr/>
          </p:nvGrpSpPr>
          <p:grpSpPr>
            <a:xfrm rot="5400000">
              <a:off x="11805699" y="11328636"/>
              <a:ext cx="4114800" cy="1312630"/>
              <a:chOff x="0" y="0"/>
              <a:chExt cx="812800" cy="259285"/>
            </a:xfrm>
          </p:grpSpPr>
          <p:sp>
            <p:nvSpPr>
              <p:cNvPr id="29"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1371600"/>
                <a:endParaRPr lang="en-US" sz="2700" dirty="0">
                  <a:solidFill>
                    <a:prstClr val="black"/>
                  </a:solidFill>
                  <a:latin typeface="Calibri" panose="020F0502020204030204"/>
                </a:endParaRPr>
              </a:p>
            </p:txBody>
          </p:sp>
          <p:sp>
            <p:nvSpPr>
              <p:cNvPr id="30" name="TextBox 11"/>
              <p:cNvSpPr txBox="1"/>
              <p:nvPr/>
            </p:nvSpPr>
            <p:spPr>
              <a:xfrm>
                <a:off x="0" y="-47625"/>
                <a:ext cx="812800" cy="306910"/>
              </a:xfrm>
              <a:prstGeom prst="rect">
                <a:avLst/>
              </a:prstGeom>
            </p:spPr>
            <p:txBody>
              <a:bodyPr lIns="50801" tIns="50801" rIns="50801" bIns="50801" rtlCol="0" anchor="ctr"/>
              <a:lstStyle/>
              <a:p>
                <a:pPr algn="ctr" defTabSz="914400">
                  <a:lnSpc>
                    <a:spcPts val="2660"/>
                  </a:lnSpc>
                </a:pPr>
                <a:endParaRPr dirty="0">
                  <a:solidFill>
                    <a:prstClr val="black"/>
                  </a:solidFill>
                  <a:latin typeface="Calibri" panose="020F0502020204030204"/>
                </a:endParaRPr>
              </a:p>
            </p:txBody>
          </p:sp>
        </p:grpSp>
        <p:grpSp>
          <p:nvGrpSpPr>
            <p:cNvPr id="25" name="Group 12"/>
            <p:cNvGrpSpPr/>
            <p:nvPr/>
          </p:nvGrpSpPr>
          <p:grpSpPr>
            <a:xfrm>
              <a:off x="0" y="1232800"/>
              <a:ext cx="23148412" cy="12809551"/>
              <a:chOff x="0" y="0"/>
              <a:chExt cx="4572526" cy="2530282"/>
            </a:xfrm>
          </p:grpSpPr>
          <p:sp>
            <p:nvSpPr>
              <p:cNvPr id="27"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defTabSz="1371600"/>
                <a:endParaRPr lang="en-US" sz="2700" dirty="0">
                  <a:solidFill>
                    <a:prstClr val="black"/>
                  </a:solidFill>
                  <a:latin typeface="Calibri" panose="020F0502020204030204"/>
                </a:endParaRPr>
              </a:p>
            </p:txBody>
          </p:sp>
          <p:sp>
            <p:nvSpPr>
              <p:cNvPr id="28" name="TextBox 14"/>
              <p:cNvSpPr txBox="1"/>
              <p:nvPr/>
            </p:nvSpPr>
            <p:spPr>
              <a:xfrm>
                <a:off x="0" y="-47625"/>
                <a:ext cx="4572526" cy="2577907"/>
              </a:xfrm>
              <a:prstGeom prst="rect">
                <a:avLst/>
              </a:prstGeom>
            </p:spPr>
            <p:txBody>
              <a:bodyPr lIns="50801" tIns="50801" rIns="50801" bIns="50801" rtlCol="0" anchor="ctr"/>
              <a:lstStyle/>
              <a:p>
                <a:pPr algn="ctr" defTabSz="914400">
                  <a:lnSpc>
                    <a:spcPts val="2660"/>
                  </a:lnSpc>
                </a:pPr>
                <a:endParaRPr dirty="0">
                  <a:solidFill>
                    <a:prstClr val="black"/>
                  </a:solidFill>
                  <a:latin typeface="Calibri" panose="020F0502020204030204"/>
                </a:endParaRPr>
              </a:p>
            </p:txBody>
          </p:sp>
        </p:grpSp>
        <p:sp>
          <p:nvSpPr>
            <p:cNvPr id="26"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pPr defTabSz="1371600"/>
              <a:endParaRPr lang="en-US" sz="2700" dirty="0">
                <a:solidFill>
                  <a:prstClr val="black"/>
                </a:solidFill>
                <a:latin typeface="Calibri" panose="020F0502020204030204"/>
              </a:endParaRPr>
            </a:p>
          </p:txBody>
        </p:sp>
      </p:grpSp>
      <p:sp>
        <p:nvSpPr>
          <p:cNvPr id="35" name="Freeform 15"/>
          <p:cNvSpPr/>
          <p:nvPr/>
        </p:nvSpPr>
        <p:spPr>
          <a:xfrm>
            <a:off x="14689607" y="581041"/>
            <a:ext cx="3429029" cy="3253292"/>
          </a:xfrm>
          <a:custGeom>
            <a:avLst/>
            <a:gdLst/>
            <a:ahLst/>
            <a:cxnLst/>
            <a:rect l="l" t="t" r="r" b="b"/>
            <a:pathLst>
              <a:path w="3429028" h="3253291">
                <a:moveTo>
                  <a:pt x="0" y="0"/>
                </a:moveTo>
                <a:lnTo>
                  <a:pt x="3429028" y="0"/>
                </a:lnTo>
                <a:lnTo>
                  <a:pt x="3429028" y="3253290"/>
                </a:lnTo>
                <a:lnTo>
                  <a:pt x="0" y="32532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1371600"/>
            <a:endParaRPr lang="en-US" sz="2700" dirty="0">
              <a:solidFill>
                <a:prstClr val="black"/>
              </a:solidFill>
              <a:latin typeface="Calibri" panose="020F0502020204030204"/>
            </a:endParaRPr>
          </a:p>
        </p:txBody>
      </p:sp>
      <p:sp>
        <p:nvSpPr>
          <p:cNvPr id="36" name="Rectangle: Rounded Corners 35"/>
          <p:cNvSpPr/>
          <p:nvPr/>
        </p:nvSpPr>
        <p:spPr>
          <a:xfrm>
            <a:off x="1095052" y="3451118"/>
            <a:ext cx="4619921" cy="1352082"/>
          </a:xfrm>
          <a:prstGeom prst="roundRect">
            <a:avLst/>
          </a:prstGeom>
          <a:solidFill>
            <a:srgbClr val="745E59"/>
          </a:solidFill>
          <a:ln w="28575">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6000" b="1" dirty="0" err="1">
                <a:solidFill>
                  <a:prstClr val="white"/>
                </a:solidFill>
                <a:latin typeface="Cambria" panose="02040503050406030204" pitchFamily="18" charset="0"/>
                <a:ea typeface="Cambria" panose="02040503050406030204" pitchFamily="18" charset="0"/>
              </a:rPr>
              <a:t>Át-lát</a:t>
            </a:r>
            <a:endParaRPr lang="en-US" sz="6000" b="1" dirty="0">
              <a:solidFill>
                <a:prstClr val="white"/>
              </a:solidFill>
              <a:latin typeface="Cambria" panose="02040503050406030204" pitchFamily="18" charset="0"/>
              <a:ea typeface="Cambria" panose="02040503050406030204" pitchFamily="18" charset="0"/>
            </a:endParaRPr>
          </a:p>
        </p:txBody>
      </p:sp>
      <p:sp>
        <p:nvSpPr>
          <p:cNvPr id="37" name="Rectangle: Rounded Corners 36"/>
          <p:cNvSpPr/>
          <p:nvPr/>
        </p:nvSpPr>
        <p:spPr>
          <a:xfrm>
            <a:off x="6676817" y="3451118"/>
            <a:ext cx="4619921" cy="1352082"/>
          </a:xfrm>
          <a:prstGeom prst="roundRect">
            <a:avLst/>
          </a:prstGeom>
          <a:solidFill>
            <a:srgbClr val="745E59"/>
          </a:solidFill>
          <a:ln w="28575">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6000" b="1" dirty="0" err="1">
                <a:solidFill>
                  <a:prstClr val="white"/>
                </a:solidFill>
                <a:latin typeface="Cambria" panose="02040503050406030204" pitchFamily="18" charset="0"/>
                <a:ea typeface="Cambria" panose="02040503050406030204" pitchFamily="18" charset="0"/>
              </a:rPr>
              <a:t>viễn</a:t>
            </a:r>
            <a:r>
              <a:rPr lang="en-US" sz="6000" b="1" dirty="0">
                <a:solidFill>
                  <a:prstClr val="white"/>
                </a:solidFill>
                <a:latin typeface="Cambria" panose="02040503050406030204" pitchFamily="18" charset="0"/>
                <a:ea typeface="Cambria" panose="02040503050406030204" pitchFamily="18" charset="0"/>
              </a:rPr>
              <a:t> </a:t>
            </a:r>
            <a:r>
              <a:rPr lang="en-US" sz="6000" b="1" dirty="0" err="1">
                <a:solidFill>
                  <a:prstClr val="white"/>
                </a:solidFill>
                <a:latin typeface="Cambria" panose="02040503050406030204" pitchFamily="18" charset="0"/>
                <a:ea typeface="Cambria" panose="02040503050406030204" pitchFamily="18" charset="0"/>
              </a:rPr>
              <a:t>tưởng</a:t>
            </a:r>
            <a:endParaRPr lang="en-US" sz="6000" b="1" dirty="0">
              <a:solidFill>
                <a:prstClr val="white"/>
              </a:solidFill>
              <a:latin typeface="Cambria" panose="02040503050406030204" pitchFamily="18" charset="0"/>
              <a:ea typeface="Cambria" panose="02040503050406030204" pitchFamily="18" charset="0"/>
            </a:endParaRPr>
          </a:p>
        </p:txBody>
      </p:sp>
      <p:sp>
        <p:nvSpPr>
          <p:cNvPr id="38" name="Rectangle: Rounded Corners 37"/>
          <p:cNvSpPr/>
          <p:nvPr/>
        </p:nvSpPr>
        <p:spPr>
          <a:xfrm>
            <a:off x="11854423" y="3405095"/>
            <a:ext cx="4619921" cy="1352082"/>
          </a:xfrm>
          <a:prstGeom prst="roundRect">
            <a:avLst/>
          </a:prstGeom>
          <a:solidFill>
            <a:srgbClr val="745E59"/>
          </a:solidFill>
          <a:ln w="28575">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6000" b="1" dirty="0" err="1">
                <a:solidFill>
                  <a:prstClr val="white"/>
                </a:solidFill>
                <a:latin typeface="Cambria" panose="02040503050406030204" pitchFamily="18" charset="0"/>
                <a:ea typeface="Cambria" panose="02040503050406030204" pitchFamily="18" charset="0"/>
              </a:rPr>
              <a:t>đỏ</a:t>
            </a:r>
            <a:r>
              <a:rPr lang="en-US" sz="6000" b="1" dirty="0">
                <a:solidFill>
                  <a:prstClr val="white"/>
                </a:solidFill>
                <a:latin typeface="Cambria" panose="02040503050406030204" pitchFamily="18" charset="0"/>
                <a:ea typeface="Cambria" panose="02040503050406030204" pitchFamily="18" charset="0"/>
              </a:rPr>
              <a:t> </a:t>
            </a:r>
            <a:r>
              <a:rPr lang="en-US" sz="6000" b="1" dirty="0" err="1">
                <a:solidFill>
                  <a:prstClr val="white"/>
                </a:solidFill>
                <a:latin typeface="Cambria" panose="02040503050406030204" pitchFamily="18" charset="0"/>
                <a:ea typeface="Cambria" panose="02040503050406030204" pitchFamily="18" charset="0"/>
              </a:rPr>
              <a:t>quạch</a:t>
            </a:r>
            <a:endParaRPr lang="en-US" sz="6000" b="1" dirty="0">
              <a:solidFill>
                <a:prstClr val="white"/>
              </a:solidFill>
              <a:latin typeface="Cambria" panose="02040503050406030204" pitchFamily="18" charset="0"/>
              <a:ea typeface="Cambria" panose="02040503050406030204" pitchFamily="18" charset="0"/>
            </a:endParaRPr>
          </a:p>
        </p:txBody>
      </p:sp>
      <p:sp>
        <p:nvSpPr>
          <p:cNvPr id="40" name="Rectangle: Rounded Corners 39"/>
          <p:cNvSpPr/>
          <p:nvPr/>
        </p:nvSpPr>
        <p:spPr>
          <a:xfrm>
            <a:off x="6781800" y="5524500"/>
            <a:ext cx="4619921" cy="1352082"/>
          </a:xfrm>
          <a:prstGeom prst="roundRect">
            <a:avLst/>
          </a:prstGeom>
          <a:solidFill>
            <a:srgbClr val="745E59"/>
          </a:solidFill>
          <a:ln w="28575">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6000" b="1" dirty="0" err="1">
                <a:solidFill>
                  <a:prstClr val="white"/>
                </a:solidFill>
                <a:latin typeface="Cambria" panose="02040503050406030204" pitchFamily="18" charset="0"/>
                <a:ea typeface="Cambria" panose="02040503050406030204" pitchFamily="18" charset="0"/>
              </a:rPr>
              <a:t>lộm</a:t>
            </a:r>
            <a:r>
              <a:rPr lang="en-US" sz="6000" b="1" dirty="0">
                <a:solidFill>
                  <a:prstClr val="white"/>
                </a:solidFill>
                <a:latin typeface="Cambria" panose="02040503050406030204" pitchFamily="18" charset="0"/>
                <a:ea typeface="Cambria" panose="02040503050406030204" pitchFamily="18" charset="0"/>
              </a:rPr>
              <a:t> </a:t>
            </a:r>
            <a:r>
              <a:rPr lang="en-US" sz="6000" b="1" dirty="0" err="1">
                <a:solidFill>
                  <a:prstClr val="white"/>
                </a:solidFill>
                <a:latin typeface="Cambria" panose="02040503050406030204" pitchFamily="18" charset="0"/>
                <a:ea typeface="Cambria" panose="02040503050406030204" pitchFamily="18" charset="0"/>
              </a:rPr>
              <a:t>cộm</a:t>
            </a:r>
            <a:endParaRPr lang="en-US" sz="6000" b="1" dirty="0">
              <a:solidFill>
                <a:prstClr val="white"/>
              </a:solidFill>
              <a:latin typeface="Cambria" panose="02040503050406030204" pitchFamily="18" charset="0"/>
              <a:ea typeface="Cambria" panose="02040503050406030204" pitchFamily="18" charset="0"/>
            </a:endParaRPr>
          </a:p>
        </p:txBody>
      </p:sp>
      <p:pic>
        <p:nvPicPr>
          <p:cNvPr id="42" name="Picture 41"/>
          <p:cNvPicPr>
            <a:picLocks noChangeAspect="1"/>
          </p:cNvPicPr>
          <p:nvPr/>
        </p:nvPicPr>
        <p:blipFill>
          <a:blip r:embed="rId5"/>
          <a:stretch>
            <a:fillRect/>
          </a:stretch>
        </p:blipFill>
        <p:spPr>
          <a:xfrm>
            <a:off x="3901379" y="738989"/>
            <a:ext cx="9766638" cy="2889755"/>
          </a:xfrm>
          <a:prstGeom prst="rect">
            <a:avLst/>
          </a:prstGeom>
        </p:spPr>
      </p:pic>
      <p:sp>
        <p:nvSpPr>
          <p:cNvPr id="43" name="Rectangle: Rounded Corners 42"/>
          <p:cNvSpPr/>
          <p:nvPr/>
        </p:nvSpPr>
        <p:spPr>
          <a:xfrm>
            <a:off x="11963400" y="5600700"/>
            <a:ext cx="4619921" cy="1352082"/>
          </a:xfrm>
          <a:prstGeom prst="roundRect">
            <a:avLst/>
          </a:prstGeom>
          <a:solidFill>
            <a:srgbClr val="745E59"/>
          </a:solidFill>
          <a:ln w="28575">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6000" b="1" dirty="0" err="1">
                <a:solidFill>
                  <a:prstClr val="white"/>
                </a:solidFill>
                <a:latin typeface="Cambria" panose="02040503050406030204" pitchFamily="18" charset="0"/>
                <a:ea typeface="Cambria" panose="02040503050406030204" pitchFamily="18" charset="0"/>
              </a:rPr>
              <a:t>đứng</a:t>
            </a:r>
            <a:r>
              <a:rPr lang="en-US" sz="6000" b="1" dirty="0">
                <a:solidFill>
                  <a:prstClr val="white"/>
                </a:solidFill>
                <a:latin typeface="Cambria" panose="02040503050406030204" pitchFamily="18" charset="0"/>
                <a:ea typeface="Cambria" panose="02040503050406030204" pitchFamily="18" charset="0"/>
              </a:rPr>
              <a:t> </a:t>
            </a:r>
            <a:r>
              <a:rPr lang="en-US" sz="6000" b="1" dirty="0" err="1">
                <a:solidFill>
                  <a:prstClr val="white"/>
                </a:solidFill>
                <a:latin typeface="Cambria" panose="02040503050406030204" pitchFamily="18" charset="0"/>
                <a:ea typeface="Cambria" panose="02040503050406030204" pitchFamily="18" charset="0"/>
              </a:rPr>
              <a:t>bổng</a:t>
            </a:r>
            <a:endParaRPr lang="en-US" sz="6000" b="1" dirty="0">
              <a:solidFill>
                <a:prstClr val="white"/>
              </a:solidFill>
              <a:latin typeface="Cambria" panose="02040503050406030204" pitchFamily="18" charset="0"/>
              <a:ea typeface="Cambria" panose="02040503050406030204" pitchFamily="18" charset="0"/>
            </a:endParaRPr>
          </a:p>
        </p:txBody>
      </p:sp>
      <p:sp>
        <p:nvSpPr>
          <p:cNvPr id="44" name="Rectangle: Rounded Corners 43"/>
          <p:cNvSpPr/>
          <p:nvPr/>
        </p:nvSpPr>
        <p:spPr>
          <a:xfrm>
            <a:off x="1143000" y="5676900"/>
            <a:ext cx="4619921" cy="1352082"/>
          </a:xfrm>
          <a:prstGeom prst="roundRect">
            <a:avLst/>
          </a:prstGeom>
          <a:solidFill>
            <a:srgbClr val="745E59"/>
          </a:solidFill>
          <a:ln w="28575">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6000" b="1" dirty="0" err="1">
                <a:solidFill>
                  <a:prstClr val="white"/>
                </a:solidFill>
                <a:latin typeface="Cambria" panose="02040503050406030204" pitchFamily="18" charset="0"/>
                <a:ea typeface="Cambria" panose="02040503050406030204" pitchFamily="18" charset="0"/>
              </a:rPr>
              <a:t>lừng</a:t>
            </a:r>
            <a:r>
              <a:rPr lang="en-US" sz="6000" b="1" dirty="0">
                <a:solidFill>
                  <a:prstClr val="white"/>
                </a:solidFill>
                <a:latin typeface="Cambria" panose="02040503050406030204" pitchFamily="18" charset="0"/>
                <a:ea typeface="Cambria" panose="02040503050406030204" pitchFamily="18" charset="0"/>
              </a:rPr>
              <a:t> </a:t>
            </a:r>
            <a:r>
              <a:rPr lang="en-US" sz="6000" b="1" dirty="0" err="1">
                <a:solidFill>
                  <a:prstClr val="white"/>
                </a:solidFill>
                <a:latin typeface="Cambria" panose="02040503050406030204" pitchFamily="18" charset="0"/>
                <a:ea typeface="Cambria" panose="02040503050406030204" pitchFamily="18" charset="0"/>
              </a:rPr>
              <a:t>lững</a:t>
            </a:r>
            <a:endParaRPr lang="en-US" sz="6000" b="1" dirty="0">
              <a:solidFill>
                <a:prstClr val="white"/>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ppt_w</p:attrName>
                                        </p:attrNameLst>
                                      </p:cBhvr>
                                      <p:tavLst>
                                        <p:tav tm="0">
                                          <p:val>
                                            <p:fltVal val="0"/>
                                          </p:val>
                                        </p:tav>
                                        <p:tav tm="100000">
                                          <p:val>
                                            <p:strVal val="#ppt_w"/>
                                          </p:val>
                                        </p:tav>
                                      </p:tavLst>
                                    </p:anim>
                                    <p:anim calcmode="lin" valueType="num">
                                      <p:cBhvr>
                                        <p:cTn id="15" dur="500" fill="hold"/>
                                        <p:tgtEl>
                                          <p:spTgt spid="36"/>
                                        </p:tgtEl>
                                        <p:attrNameLst>
                                          <p:attrName>ppt_h</p:attrName>
                                        </p:attrNameLst>
                                      </p:cBhvr>
                                      <p:tavLst>
                                        <p:tav tm="0">
                                          <p:val>
                                            <p:fltVal val="0"/>
                                          </p:val>
                                        </p:tav>
                                        <p:tav tm="100000">
                                          <p:val>
                                            <p:strVal val="#ppt_h"/>
                                          </p:val>
                                        </p:tav>
                                      </p:tavLst>
                                    </p:anim>
                                    <p:animEffect transition="in" filter="fade">
                                      <p:cBhvr>
                                        <p:cTn id="16" dur="500"/>
                                        <p:tgtEl>
                                          <p:spTgt spid="36"/>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 calcmode="lin" valueType="num">
                                      <p:cBhvr>
                                        <p:cTn id="24" dur="500" fill="hold"/>
                                        <p:tgtEl>
                                          <p:spTgt spid="38"/>
                                        </p:tgtEl>
                                        <p:attrNameLst>
                                          <p:attrName>ppt_w</p:attrName>
                                        </p:attrNameLst>
                                      </p:cBhvr>
                                      <p:tavLst>
                                        <p:tav tm="0">
                                          <p:val>
                                            <p:fltVal val="0"/>
                                          </p:val>
                                        </p:tav>
                                        <p:tav tm="100000">
                                          <p:val>
                                            <p:strVal val="#ppt_w"/>
                                          </p:val>
                                        </p:tav>
                                      </p:tavLst>
                                    </p:anim>
                                    <p:anim calcmode="lin" valueType="num">
                                      <p:cBhvr>
                                        <p:cTn id="25" dur="500" fill="hold"/>
                                        <p:tgtEl>
                                          <p:spTgt spid="38"/>
                                        </p:tgtEl>
                                        <p:attrNameLst>
                                          <p:attrName>ppt_h</p:attrName>
                                        </p:attrNameLst>
                                      </p:cBhvr>
                                      <p:tavLst>
                                        <p:tav tm="0">
                                          <p:val>
                                            <p:fltVal val="0"/>
                                          </p:val>
                                        </p:tav>
                                        <p:tav tm="100000">
                                          <p:val>
                                            <p:strVal val="#ppt_h"/>
                                          </p:val>
                                        </p:tav>
                                      </p:tavLst>
                                    </p:anim>
                                    <p:animEffect transition="in" filter="fade">
                                      <p:cBhvr>
                                        <p:cTn id="26" dur="500"/>
                                        <p:tgtEl>
                                          <p:spTgt spid="3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anim calcmode="lin" valueType="num">
                                      <p:cBhvr>
                                        <p:cTn id="29" dur="500" fill="hold"/>
                                        <p:tgtEl>
                                          <p:spTgt spid="40"/>
                                        </p:tgtEl>
                                        <p:attrNameLst>
                                          <p:attrName>ppt_w</p:attrName>
                                        </p:attrNameLst>
                                      </p:cBhvr>
                                      <p:tavLst>
                                        <p:tav tm="0">
                                          <p:val>
                                            <p:fltVal val="0"/>
                                          </p:val>
                                        </p:tav>
                                        <p:tav tm="100000">
                                          <p:val>
                                            <p:strVal val="#ppt_w"/>
                                          </p:val>
                                        </p:tav>
                                      </p:tavLst>
                                    </p:anim>
                                    <p:anim calcmode="lin" valueType="num">
                                      <p:cBhvr>
                                        <p:cTn id="30" dur="500" fill="hold"/>
                                        <p:tgtEl>
                                          <p:spTgt spid="40"/>
                                        </p:tgtEl>
                                        <p:attrNameLst>
                                          <p:attrName>ppt_h</p:attrName>
                                        </p:attrNameLst>
                                      </p:cBhvr>
                                      <p:tavLst>
                                        <p:tav tm="0">
                                          <p:val>
                                            <p:fltVal val="0"/>
                                          </p:val>
                                        </p:tav>
                                        <p:tav tm="100000">
                                          <p:val>
                                            <p:strVal val="#ppt_h"/>
                                          </p:val>
                                        </p:tav>
                                      </p:tavLst>
                                    </p:anim>
                                    <p:animEffect transition="in" filter="fade">
                                      <p:cBhvr>
                                        <p:cTn id="31" dur="500"/>
                                        <p:tgtEl>
                                          <p:spTgt spid="40"/>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 calcmode="lin" valueType="num">
                                      <p:cBhvr>
                                        <p:cTn id="34" dur="500" fill="hold"/>
                                        <p:tgtEl>
                                          <p:spTgt spid="43"/>
                                        </p:tgtEl>
                                        <p:attrNameLst>
                                          <p:attrName>ppt_w</p:attrName>
                                        </p:attrNameLst>
                                      </p:cBhvr>
                                      <p:tavLst>
                                        <p:tav tm="0">
                                          <p:val>
                                            <p:fltVal val="0"/>
                                          </p:val>
                                        </p:tav>
                                        <p:tav tm="100000">
                                          <p:val>
                                            <p:strVal val="#ppt_w"/>
                                          </p:val>
                                        </p:tav>
                                      </p:tavLst>
                                    </p:anim>
                                    <p:anim calcmode="lin" valueType="num">
                                      <p:cBhvr>
                                        <p:cTn id="35" dur="500" fill="hold"/>
                                        <p:tgtEl>
                                          <p:spTgt spid="43"/>
                                        </p:tgtEl>
                                        <p:attrNameLst>
                                          <p:attrName>ppt_h</p:attrName>
                                        </p:attrNameLst>
                                      </p:cBhvr>
                                      <p:tavLst>
                                        <p:tav tm="0">
                                          <p:val>
                                            <p:fltVal val="0"/>
                                          </p:val>
                                        </p:tav>
                                        <p:tav tm="100000">
                                          <p:val>
                                            <p:strVal val="#ppt_h"/>
                                          </p:val>
                                        </p:tav>
                                      </p:tavLst>
                                    </p:anim>
                                    <p:animEffect transition="in" filter="fade">
                                      <p:cBhvr>
                                        <p:cTn id="36" dur="500"/>
                                        <p:tgtEl>
                                          <p:spTgt spid="43"/>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p:cTn id="39" dur="500" fill="hold"/>
                                        <p:tgtEl>
                                          <p:spTgt spid="44"/>
                                        </p:tgtEl>
                                        <p:attrNameLst>
                                          <p:attrName>ppt_w</p:attrName>
                                        </p:attrNameLst>
                                      </p:cBhvr>
                                      <p:tavLst>
                                        <p:tav tm="0">
                                          <p:val>
                                            <p:fltVal val="0"/>
                                          </p:val>
                                        </p:tav>
                                        <p:tav tm="100000">
                                          <p:val>
                                            <p:strVal val="#ppt_w"/>
                                          </p:val>
                                        </p:tav>
                                      </p:tavLst>
                                    </p:anim>
                                    <p:anim calcmode="lin" valueType="num">
                                      <p:cBhvr>
                                        <p:cTn id="40" dur="500" fill="hold"/>
                                        <p:tgtEl>
                                          <p:spTgt spid="44"/>
                                        </p:tgtEl>
                                        <p:attrNameLst>
                                          <p:attrName>ppt_h</p:attrName>
                                        </p:attrNameLst>
                                      </p:cBhvr>
                                      <p:tavLst>
                                        <p:tav tm="0">
                                          <p:val>
                                            <p:fltVal val="0"/>
                                          </p:val>
                                        </p:tav>
                                        <p:tav tm="100000">
                                          <p:val>
                                            <p:strVal val="#ppt_h"/>
                                          </p:val>
                                        </p:tav>
                                      </p:tavLst>
                                    </p:anim>
                                    <p:animEffect transition="in" filter="fade">
                                      <p:cBhvr>
                                        <p:cTn id="4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40" grpId="0" animBg="1"/>
      <p:bldP spid="43" grpId="0" animBg="1"/>
      <p:bldP spid="44"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7177" y="-638654"/>
            <a:ext cx="17361309" cy="10531764"/>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1371600"/>
                <a:endParaRPr lang="en-US" sz="2700">
                  <a:solidFill>
                    <a:prstClr val="black"/>
                  </a:solidFill>
                  <a:latin typeface="Calibri" panose="020F0502020204030204"/>
                </a:endParaRPr>
              </a:p>
            </p:txBody>
          </p:sp>
          <p:sp>
            <p:nvSpPr>
              <p:cNvPr id="5" name="TextBox 5"/>
              <p:cNvSpPr txBox="1"/>
              <p:nvPr/>
            </p:nvSpPr>
            <p:spPr>
              <a:xfrm>
                <a:off x="88900" y="-47625"/>
                <a:ext cx="635000" cy="306910"/>
              </a:xfrm>
              <a:prstGeom prst="rect">
                <a:avLst/>
              </a:prstGeom>
            </p:spPr>
            <p:txBody>
              <a:bodyPr lIns="50801" tIns="50801" rIns="50801" bIns="50801" rtlCol="0" anchor="ctr"/>
              <a:lstStyle/>
              <a:p>
                <a:pPr algn="ctr" defTabSz="914400">
                  <a:lnSpc>
                    <a:spcPts val="2660"/>
                  </a:lnSpc>
                </a:pPr>
                <a:endParaRPr>
                  <a:solidFill>
                    <a:prstClr val="black"/>
                  </a:solidFill>
                  <a:latin typeface="Calibri" panose="020F0502020204030204"/>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1371600"/>
                <a:endParaRPr lang="en-US" sz="2700">
                  <a:solidFill>
                    <a:prstClr val="black"/>
                  </a:solidFill>
                  <a:latin typeface="Calibri" panose="020F0502020204030204"/>
                </a:endParaRPr>
              </a:p>
            </p:txBody>
          </p:sp>
          <p:sp>
            <p:nvSpPr>
              <p:cNvPr id="8" name="TextBox 8"/>
              <p:cNvSpPr txBox="1"/>
              <p:nvPr/>
            </p:nvSpPr>
            <p:spPr>
              <a:xfrm>
                <a:off x="177800" y="-47625"/>
                <a:ext cx="558800" cy="345624"/>
              </a:xfrm>
              <a:prstGeom prst="rect">
                <a:avLst/>
              </a:prstGeom>
            </p:spPr>
            <p:txBody>
              <a:bodyPr lIns="50801" tIns="50801" rIns="50801" bIns="50801" rtlCol="0" anchor="ctr"/>
              <a:lstStyle/>
              <a:p>
                <a:pPr algn="ctr" defTabSz="914400">
                  <a:lnSpc>
                    <a:spcPts val="2660"/>
                  </a:lnSpc>
                </a:pPr>
                <a:endParaRPr>
                  <a:solidFill>
                    <a:prstClr val="black"/>
                  </a:solidFill>
                  <a:latin typeface="Calibri" panose="020F0502020204030204"/>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1371600"/>
                <a:endParaRPr lang="en-US" sz="2700">
                  <a:solidFill>
                    <a:prstClr val="black"/>
                  </a:solidFill>
                  <a:latin typeface="Calibri" panose="020F0502020204030204"/>
                </a:endParaRPr>
              </a:p>
            </p:txBody>
          </p:sp>
          <p:sp>
            <p:nvSpPr>
              <p:cNvPr id="11" name="TextBox 11"/>
              <p:cNvSpPr txBox="1"/>
              <p:nvPr/>
            </p:nvSpPr>
            <p:spPr>
              <a:xfrm>
                <a:off x="0" y="-47625"/>
                <a:ext cx="812800" cy="306910"/>
              </a:xfrm>
              <a:prstGeom prst="rect">
                <a:avLst/>
              </a:prstGeom>
            </p:spPr>
            <p:txBody>
              <a:bodyPr lIns="50801" tIns="50801" rIns="50801" bIns="50801" rtlCol="0" anchor="ctr"/>
              <a:lstStyle/>
              <a:p>
                <a:pPr algn="ctr" defTabSz="914400">
                  <a:lnSpc>
                    <a:spcPts val="2660"/>
                  </a:lnSpc>
                </a:pPr>
                <a:endParaRPr>
                  <a:solidFill>
                    <a:prstClr val="black"/>
                  </a:solidFill>
                  <a:latin typeface="Calibri" panose="020F0502020204030204"/>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defTabSz="1371600"/>
                <a:endParaRPr lang="en-US" sz="2700" dirty="0">
                  <a:solidFill>
                    <a:prstClr val="black"/>
                  </a:solidFill>
                  <a:latin typeface="Calibri" panose="020F0502020204030204"/>
                </a:endParaRPr>
              </a:p>
            </p:txBody>
          </p:sp>
          <p:sp>
            <p:nvSpPr>
              <p:cNvPr id="14" name="TextBox 14"/>
              <p:cNvSpPr txBox="1"/>
              <p:nvPr/>
            </p:nvSpPr>
            <p:spPr>
              <a:xfrm>
                <a:off x="0" y="-47625"/>
                <a:ext cx="4572526" cy="2577907"/>
              </a:xfrm>
              <a:prstGeom prst="rect">
                <a:avLst/>
              </a:prstGeom>
            </p:spPr>
            <p:txBody>
              <a:bodyPr lIns="50801" tIns="50801" rIns="50801" bIns="50801" rtlCol="0" anchor="ctr"/>
              <a:lstStyle/>
              <a:p>
                <a:pPr algn="ctr" defTabSz="914400">
                  <a:lnSpc>
                    <a:spcPts val="2660"/>
                  </a:lnSpc>
                </a:pPr>
                <a:endParaRPr>
                  <a:solidFill>
                    <a:prstClr val="black"/>
                  </a:solidFill>
                  <a:latin typeface="Calibri" panose="020F0502020204030204"/>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pPr defTabSz="1371600"/>
              <a:endParaRPr lang="en-US" sz="2700">
                <a:solidFill>
                  <a:prstClr val="black"/>
                </a:solidFill>
                <a:latin typeface="Calibri" panose="020F0502020204030204"/>
              </a:endParaRPr>
            </a:p>
          </p:txBody>
        </p:sp>
      </p:grpSp>
      <p:sp>
        <p:nvSpPr>
          <p:cNvPr id="17" name="Freeform 15"/>
          <p:cNvSpPr/>
          <p:nvPr/>
        </p:nvSpPr>
        <p:spPr>
          <a:xfrm>
            <a:off x="14689607" y="581041"/>
            <a:ext cx="3429029" cy="3253292"/>
          </a:xfrm>
          <a:custGeom>
            <a:avLst/>
            <a:gdLst/>
            <a:ahLst/>
            <a:cxnLst/>
            <a:rect l="l" t="t" r="r" b="b"/>
            <a:pathLst>
              <a:path w="3429028" h="3253291">
                <a:moveTo>
                  <a:pt x="0" y="0"/>
                </a:moveTo>
                <a:lnTo>
                  <a:pt x="3429028" y="0"/>
                </a:lnTo>
                <a:lnTo>
                  <a:pt x="3429028" y="3253290"/>
                </a:lnTo>
                <a:lnTo>
                  <a:pt x="0" y="32532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1371600"/>
            <a:endParaRPr lang="en-US" sz="2700">
              <a:solidFill>
                <a:prstClr val="black"/>
              </a:solidFill>
              <a:latin typeface="Calibri" panose="020F0502020204030204"/>
            </a:endParaRPr>
          </a:p>
        </p:txBody>
      </p:sp>
      <p:sp>
        <p:nvSpPr>
          <p:cNvPr id="18" name="Rectangle: Rounded Corners 17"/>
          <p:cNvSpPr/>
          <p:nvPr/>
        </p:nvSpPr>
        <p:spPr>
          <a:xfrm>
            <a:off x="1143000" y="3467100"/>
            <a:ext cx="16495719" cy="5525654"/>
          </a:xfrm>
          <a:prstGeom prst="roundRect">
            <a:avLst/>
          </a:prstGeom>
          <a:solidFill>
            <a:srgbClr val="AB9685"/>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a:r>
              <a:rPr lang="vi-VN" sz="5400" b="1" dirty="0">
                <a:solidFill>
                  <a:prstClr val="black"/>
                </a:solidFill>
                <a:latin typeface="Cambria" panose="02040503050406030204" pitchFamily="18" charset="0"/>
                <a:ea typeface="Cambria" panose="02040503050406030204" pitchFamily="18" charset="0"/>
              </a:rPr>
              <a:t>Cát sa mạc mịn như bột</a:t>
            </a:r>
            <a:r>
              <a:rPr lang="vi-VN" sz="5400" b="1" dirty="0">
                <a:solidFill>
                  <a:srgbClr val="FF0000"/>
                </a:solidFill>
                <a:latin typeface="Cambria" panose="02040503050406030204" pitchFamily="18" charset="0"/>
                <a:ea typeface="Cambria" panose="02040503050406030204" pitchFamily="18" charset="0"/>
              </a:rPr>
              <a:t>/</a:t>
            </a:r>
            <a:r>
              <a:rPr lang="vi-VN" sz="5400" b="1" dirty="0">
                <a:solidFill>
                  <a:prstClr val="black"/>
                </a:solidFill>
                <a:latin typeface="Cambria" panose="02040503050406030204" pitchFamily="18" charset="0"/>
                <a:ea typeface="Cambria" panose="02040503050406030204" pitchFamily="18" charset="0"/>
              </a:rPr>
              <a:t> và mỏng manh như gió bụi,</a:t>
            </a:r>
            <a:r>
              <a:rPr lang="vi-VN" sz="5400" b="1" dirty="0">
                <a:solidFill>
                  <a:srgbClr val="FF0000"/>
                </a:solidFill>
                <a:latin typeface="Cambria" panose="02040503050406030204" pitchFamily="18" charset="0"/>
                <a:ea typeface="Cambria" panose="02040503050406030204" pitchFamily="18" charset="0"/>
              </a:rPr>
              <a:t>/ </a:t>
            </a:r>
            <a:r>
              <a:rPr lang="vi-VN" sz="5400" b="1" dirty="0">
                <a:solidFill>
                  <a:prstClr val="black"/>
                </a:solidFill>
                <a:latin typeface="Cambria" panose="02040503050406030204" pitchFamily="18" charset="0"/>
                <a:ea typeface="Cambria" panose="02040503050406030204" pitchFamily="18" charset="0"/>
              </a:rPr>
              <a:t>không to như cát Phan Thiết</a:t>
            </a:r>
            <a:r>
              <a:rPr lang="vi-VN" sz="5400" b="1" dirty="0">
                <a:solidFill>
                  <a:srgbClr val="FF0000"/>
                </a:solidFill>
                <a:latin typeface="Cambria" panose="02040503050406030204" pitchFamily="18" charset="0"/>
                <a:ea typeface="Cambria" panose="02040503050406030204" pitchFamily="18" charset="0"/>
              </a:rPr>
              <a:t>/</a:t>
            </a:r>
            <a:r>
              <a:rPr lang="vi-VN" sz="5400" b="1" dirty="0">
                <a:solidFill>
                  <a:prstClr val="black"/>
                </a:solidFill>
                <a:latin typeface="Cambria" panose="02040503050406030204" pitchFamily="18" charset="0"/>
                <a:ea typeface="Cambria" panose="02040503050406030204" pitchFamily="18" charset="0"/>
              </a:rPr>
              <a:t> hay ẩm ướt như cát Sầm Sơn.</a:t>
            </a:r>
            <a:r>
              <a:rPr lang="en-US" sz="5400" b="1" dirty="0">
                <a:solidFill>
                  <a:srgbClr val="FF0000"/>
                </a:solidFill>
                <a:latin typeface="Cambria" panose="02040503050406030204" pitchFamily="18" charset="0"/>
                <a:ea typeface="Cambria" panose="02040503050406030204" pitchFamily="18" charset="0"/>
              </a:rPr>
              <a:t>//</a:t>
            </a:r>
            <a:endParaRPr lang="en-US" sz="5400" b="1" dirty="0">
              <a:solidFill>
                <a:srgbClr val="FF0000"/>
              </a:solidFill>
              <a:latin typeface="Cambria" panose="02040503050406030204" pitchFamily="18" charset="0"/>
              <a:ea typeface="Cambria" panose="02040503050406030204" pitchFamily="18" charset="0"/>
            </a:endParaRPr>
          </a:p>
          <a:p>
            <a:pPr algn="just" defTabSz="1371600"/>
            <a:r>
              <a:rPr lang="vi-VN" sz="5400" b="1" dirty="0">
                <a:solidFill>
                  <a:prstClr val="black"/>
                </a:solidFill>
                <a:latin typeface="Cambria" panose="02040503050406030204" pitchFamily="18" charset="0"/>
                <a:ea typeface="Cambria" panose="02040503050406030204" pitchFamily="18" charset="0"/>
              </a:rPr>
              <a:t>Mọi người nằm kềnh ra những tấm chiếu dạ trải trên cát</a:t>
            </a:r>
            <a:r>
              <a:rPr lang="vi-VN" sz="5400" b="1" dirty="0">
                <a:solidFill>
                  <a:srgbClr val="FF0000"/>
                </a:solidFill>
                <a:latin typeface="Cambria" panose="02040503050406030204" pitchFamily="18" charset="0"/>
                <a:ea typeface="Cambria" panose="02040503050406030204" pitchFamily="18" charset="0"/>
              </a:rPr>
              <a:t>/</a:t>
            </a:r>
            <a:r>
              <a:rPr lang="vi-VN" sz="5400" b="1" dirty="0">
                <a:solidFill>
                  <a:prstClr val="black"/>
                </a:solidFill>
                <a:latin typeface="Cambria" panose="02040503050406030204" pitchFamily="18" charset="0"/>
                <a:ea typeface="Cambria" panose="02040503050406030204" pitchFamily="18" charset="0"/>
              </a:rPr>
              <a:t> để ngắm sao,</a:t>
            </a:r>
            <a:r>
              <a:rPr lang="vi-VN" sz="5400" b="1" dirty="0">
                <a:solidFill>
                  <a:srgbClr val="FF0000"/>
                </a:solidFill>
                <a:latin typeface="Cambria" panose="02040503050406030204" pitchFamily="18" charset="0"/>
                <a:ea typeface="Cambria" panose="02040503050406030204" pitchFamily="18" charset="0"/>
              </a:rPr>
              <a:t>/</a:t>
            </a:r>
            <a:r>
              <a:rPr lang="vi-VN" sz="5400" b="1" dirty="0">
                <a:solidFill>
                  <a:prstClr val="black"/>
                </a:solidFill>
                <a:latin typeface="Cambria" panose="02040503050406030204" pitchFamily="18" charset="0"/>
                <a:ea typeface="Cambria" panose="02040503050406030204" pitchFamily="18" charset="0"/>
              </a:rPr>
              <a:t> tận hưởng đêm duy nhất/ giữa sa mạc mênh mông.</a:t>
            </a:r>
            <a:r>
              <a:rPr lang="en-US" sz="5400" b="1" dirty="0">
                <a:solidFill>
                  <a:srgbClr val="FF0000"/>
                </a:solidFill>
                <a:latin typeface="Cambria" panose="02040503050406030204" pitchFamily="18" charset="0"/>
                <a:ea typeface="Cambria" panose="02040503050406030204" pitchFamily="18" charset="0"/>
              </a:rPr>
              <a:t>//</a:t>
            </a:r>
            <a:endParaRPr lang="vi-VN" sz="5400" b="1" dirty="0">
              <a:solidFill>
                <a:srgbClr val="FF0000"/>
              </a:solidFill>
              <a:latin typeface="Cambria" panose="02040503050406030204" pitchFamily="18" charset="0"/>
              <a:ea typeface="Cambria" panose="02040503050406030204" pitchFamily="18" charset="0"/>
            </a:endParaRPr>
          </a:p>
        </p:txBody>
      </p:sp>
      <p:pic>
        <p:nvPicPr>
          <p:cNvPr id="19" name="Picture 18"/>
          <p:cNvPicPr>
            <a:picLocks noChangeAspect="1"/>
          </p:cNvPicPr>
          <p:nvPr/>
        </p:nvPicPr>
        <p:blipFill>
          <a:blip r:embed="rId5"/>
          <a:stretch>
            <a:fillRect/>
          </a:stretch>
        </p:blipFill>
        <p:spPr>
          <a:xfrm>
            <a:off x="3741825" y="1035084"/>
            <a:ext cx="10726842" cy="28897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7177" y="-638654"/>
            <a:ext cx="17361309" cy="10531764"/>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1371600"/>
                <a:endParaRPr lang="en-US" sz="2700">
                  <a:solidFill>
                    <a:prstClr val="black"/>
                  </a:solidFill>
                  <a:latin typeface="Calibri" panose="020F0502020204030204"/>
                </a:endParaRPr>
              </a:p>
            </p:txBody>
          </p:sp>
          <p:sp>
            <p:nvSpPr>
              <p:cNvPr id="5" name="TextBox 5"/>
              <p:cNvSpPr txBox="1"/>
              <p:nvPr/>
            </p:nvSpPr>
            <p:spPr>
              <a:xfrm>
                <a:off x="88900" y="-47625"/>
                <a:ext cx="635000" cy="306910"/>
              </a:xfrm>
              <a:prstGeom prst="rect">
                <a:avLst/>
              </a:prstGeom>
            </p:spPr>
            <p:txBody>
              <a:bodyPr lIns="50801" tIns="50801" rIns="50801" bIns="50801" rtlCol="0" anchor="ctr"/>
              <a:lstStyle/>
              <a:p>
                <a:pPr algn="ctr" defTabSz="914400">
                  <a:lnSpc>
                    <a:spcPts val="2660"/>
                  </a:lnSpc>
                  <a:defRPr/>
                </a:pPr>
                <a:endParaRPr>
                  <a:solidFill>
                    <a:prstClr val="black"/>
                  </a:solidFill>
                  <a:latin typeface="Calibri" panose="020F0502020204030204"/>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1371600"/>
                <a:endParaRPr lang="en-US" sz="2700">
                  <a:solidFill>
                    <a:prstClr val="black"/>
                  </a:solidFill>
                  <a:latin typeface="Calibri" panose="020F0502020204030204"/>
                </a:endParaRPr>
              </a:p>
            </p:txBody>
          </p:sp>
          <p:sp>
            <p:nvSpPr>
              <p:cNvPr id="8" name="TextBox 8"/>
              <p:cNvSpPr txBox="1"/>
              <p:nvPr/>
            </p:nvSpPr>
            <p:spPr>
              <a:xfrm>
                <a:off x="177800" y="-47625"/>
                <a:ext cx="558800" cy="345624"/>
              </a:xfrm>
              <a:prstGeom prst="rect">
                <a:avLst/>
              </a:prstGeom>
            </p:spPr>
            <p:txBody>
              <a:bodyPr lIns="50801" tIns="50801" rIns="50801" bIns="50801" rtlCol="0" anchor="ctr"/>
              <a:lstStyle/>
              <a:p>
                <a:pPr algn="ctr" defTabSz="914400">
                  <a:lnSpc>
                    <a:spcPts val="2660"/>
                  </a:lnSpc>
                  <a:defRPr/>
                </a:pPr>
                <a:endParaRPr>
                  <a:solidFill>
                    <a:prstClr val="black"/>
                  </a:solidFill>
                  <a:latin typeface="Calibri" panose="020F0502020204030204"/>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1371600"/>
                <a:endParaRPr lang="en-US" sz="2700">
                  <a:solidFill>
                    <a:prstClr val="black"/>
                  </a:solidFill>
                  <a:latin typeface="Calibri" panose="020F0502020204030204"/>
                </a:endParaRPr>
              </a:p>
            </p:txBody>
          </p:sp>
          <p:sp>
            <p:nvSpPr>
              <p:cNvPr id="11" name="TextBox 11"/>
              <p:cNvSpPr txBox="1"/>
              <p:nvPr/>
            </p:nvSpPr>
            <p:spPr>
              <a:xfrm>
                <a:off x="0" y="-47625"/>
                <a:ext cx="812800" cy="306910"/>
              </a:xfrm>
              <a:prstGeom prst="rect">
                <a:avLst/>
              </a:prstGeom>
            </p:spPr>
            <p:txBody>
              <a:bodyPr lIns="50801" tIns="50801" rIns="50801" bIns="50801" rtlCol="0" anchor="ctr"/>
              <a:lstStyle/>
              <a:p>
                <a:pPr algn="ctr" defTabSz="914400">
                  <a:lnSpc>
                    <a:spcPts val="2660"/>
                  </a:lnSpc>
                  <a:defRPr/>
                </a:pPr>
                <a:endParaRPr>
                  <a:solidFill>
                    <a:prstClr val="black"/>
                  </a:solidFill>
                  <a:latin typeface="Calibri" panose="020F0502020204030204"/>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defTabSz="1371600"/>
                <a:endParaRPr lang="en-US" sz="2700">
                  <a:solidFill>
                    <a:prstClr val="black"/>
                  </a:solidFill>
                  <a:latin typeface="Calibri" panose="020F0502020204030204"/>
                </a:endParaRPr>
              </a:p>
            </p:txBody>
          </p:sp>
          <p:sp>
            <p:nvSpPr>
              <p:cNvPr id="14" name="TextBox 14"/>
              <p:cNvSpPr txBox="1"/>
              <p:nvPr/>
            </p:nvSpPr>
            <p:spPr>
              <a:xfrm>
                <a:off x="0" y="-47625"/>
                <a:ext cx="4572526" cy="2577907"/>
              </a:xfrm>
              <a:prstGeom prst="rect">
                <a:avLst/>
              </a:prstGeom>
            </p:spPr>
            <p:txBody>
              <a:bodyPr lIns="50801" tIns="50801" rIns="50801" bIns="50801" rtlCol="0" anchor="ctr"/>
              <a:lstStyle/>
              <a:p>
                <a:pPr algn="ctr" defTabSz="914400">
                  <a:lnSpc>
                    <a:spcPts val="2660"/>
                  </a:lnSpc>
                  <a:defRPr/>
                </a:pPr>
                <a:endParaRPr>
                  <a:solidFill>
                    <a:prstClr val="black"/>
                  </a:solidFill>
                  <a:latin typeface="Calibri" panose="020F0502020204030204"/>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pPr defTabSz="1371600"/>
              <a:endParaRPr lang="en-US" sz="2700">
                <a:solidFill>
                  <a:prstClr val="black"/>
                </a:solidFill>
                <a:latin typeface="Calibri" panose="020F0502020204030204"/>
              </a:endParaRPr>
            </a:p>
          </p:txBody>
        </p:sp>
      </p:grpSp>
      <p:pic>
        <p:nvPicPr>
          <p:cNvPr id="17" name="Picture 16"/>
          <p:cNvPicPr>
            <a:picLocks noChangeAspect="1"/>
          </p:cNvPicPr>
          <p:nvPr/>
        </p:nvPicPr>
        <p:blipFill>
          <a:blip r:embed="rId3"/>
          <a:stretch>
            <a:fillRect/>
          </a:stretch>
        </p:blipFill>
        <p:spPr>
          <a:xfrm>
            <a:off x="999262" y="731432"/>
            <a:ext cx="16177139" cy="2670279"/>
          </a:xfrm>
          <a:prstGeom prst="rect">
            <a:avLst/>
          </a:prstGeom>
        </p:spPr>
      </p:pic>
      <p:pic>
        <p:nvPicPr>
          <p:cNvPr id="16" name="Picture 15"/>
          <p:cNvPicPr>
            <a:picLocks noChangeAspect="1"/>
          </p:cNvPicPr>
          <p:nvPr/>
        </p:nvPicPr>
        <p:blipFill>
          <a:blip r:embed="rId4"/>
          <a:stretch>
            <a:fillRect/>
          </a:stretch>
        </p:blipFill>
        <p:spPr>
          <a:xfrm>
            <a:off x="3657599" y="3009900"/>
            <a:ext cx="11376891" cy="5943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2860"/>
            <a:ext cx="18288000" cy="10264140"/>
          </a:xfrm>
          <a:custGeom>
            <a:avLst/>
            <a:gdLst/>
            <a:ahLst/>
            <a:cxnLst/>
            <a:rect l="l" t="t" r="r" b="b"/>
            <a:pathLst>
              <a:path w="12934538" h="8229600">
                <a:moveTo>
                  <a:pt x="0" y="0"/>
                </a:moveTo>
                <a:lnTo>
                  <a:pt x="12934538" y="0"/>
                </a:lnTo>
                <a:lnTo>
                  <a:pt x="12934538" y="8229600"/>
                </a:lnTo>
                <a:lnTo>
                  <a:pt x="0" y="8229600"/>
                </a:lnTo>
                <a:lnTo>
                  <a:pt x="0" y="0"/>
                </a:lnTo>
                <a:close/>
              </a:path>
            </a:pathLst>
          </a:custGeom>
          <a:blipFill>
            <a:blip r:embed="rId1"/>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 name="Group 11"/>
          <p:cNvGrpSpPr/>
          <p:nvPr/>
        </p:nvGrpSpPr>
        <p:grpSpPr>
          <a:xfrm>
            <a:off x="7064719" y="2839467"/>
            <a:ext cx="6041898" cy="6601446"/>
            <a:chOff x="0" y="0"/>
            <a:chExt cx="4238612" cy="1952115"/>
          </a:xfrm>
        </p:grpSpPr>
        <p:sp>
          <p:nvSpPr>
            <p:cNvPr id="6" name="Freeform 12"/>
            <p:cNvSpPr/>
            <p:nvPr/>
          </p:nvSpPr>
          <p:spPr>
            <a:xfrm>
              <a:off x="0" y="0"/>
              <a:ext cx="4238612" cy="1952115"/>
            </a:xfrm>
            <a:custGeom>
              <a:avLst/>
              <a:gdLst/>
              <a:ahLst/>
              <a:cxnLst/>
              <a:rect l="l" t="t" r="r" b="b"/>
              <a:pathLst>
                <a:path w="4238612" h="1952115">
                  <a:moveTo>
                    <a:pt x="24534" y="0"/>
                  </a:moveTo>
                  <a:lnTo>
                    <a:pt x="4214078" y="0"/>
                  </a:lnTo>
                  <a:cubicBezTo>
                    <a:pt x="4227628" y="0"/>
                    <a:pt x="4238612" y="10984"/>
                    <a:pt x="4238612" y="24534"/>
                  </a:cubicBezTo>
                  <a:lnTo>
                    <a:pt x="4238612" y="1927581"/>
                  </a:lnTo>
                  <a:cubicBezTo>
                    <a:pt x="4238612" y="1941131"/>
                    <a:pt x="4227628" y="1952115"/>
                    <a:pt x="4214078" y="1952115"/>
                  </a:cubicBezTo>
                  <a:lnTo>
                    <a:pt x="24534" y="1952115"/>
                  </a:lnTo>
                  <a:cubicBezTo>
                    <a:pt x="10984" y="1952115"/>
                    <a:pt x="0" y="1941131"/>
                    <a:pt x="0" y="1927581"/>
                  </a:cubicBezTo>
                  <a:lnTo>
                    <a:pt x="0" y="24534"/>
                  </a:lnTo>
                  <a:cubicBezTo>
                    <a:pt x="0" y="10984"/>
                    <a:pt x="10984" y="0"/>
                    <a:pt x="24534" y="0"/>
                  </a:cubicBezTo>
                  <a:close/>
                </a:path>
              </a:pathLst>
            </a:custGeom>
            <a:solidFill>
              <a:srgbClr val="FFFFFF"/>
            </a:solidFill>
            <a:ln w="76200" cap="rnd">
              <a:solidFill>
                <a:srgbClr val="AB9685"/>
              </a:solidFill>
              <a:prstDash val="dash"/>
              <a:round/>
            </a:ln>
          </p:spPr>
          <p:txBody>
            <a:bodyPr/>
            <a:lstStyle/>
            <a:p>
              <a:endParaRPr lang="en-US"/>
            </a:p>
          </p:txBody>
        </p:sp>
        <p:sp>
          <p:nvSpPr>
            <p:cNvPr id="7" name="TextBox 13"/>
            <p:cNvSpPr txBox="1"/>
            <p:nvPr/>
          </p:nvSpPr>
          <p:spPr>
            <a:xfrm>
              <a:off x="0" y="-47625"/>
              <a:ext cx="4238612" cy="1999740"/>
            </a:xfrm>
            <a:prstGeom prst="rect">
              <a:avLst/>
            </a:prstGeom>
          </p:spPr>
          <p:txBody>
            <a:bodyPr lIns="33867" tIns="33867" rIns="33867" bIns="33867" rtlCol="0" anchor="ctr"/>
            <a:lstStyle/>
            <a:p>
              <a:pPr marL="0" marR="0" lvl="0" indent="0" algn="ctr" defTabSz="609600" rtl="0" eaLnBrk="1" fontAlgn="auto" latinLnBrk="0" hangingPunct="1">
                <a:lnSpc>
                  <a:spcPts val="1775"/>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8" name="Picture 7"/>
          <p:cNvPicPr>
            <a:picLocks noChangeAspect="1"/>
          </p:cNvPicPr>
          <p:nvPr/>
        </p:nvPicPr>
        <p:blipFill>
          <a:blip r:embed="rId2"/>
          <a:stretch>
            <a:fillRect/>
          </a:stretch>
        </p:blipFill>
        <p:spPr>
          <a:xfrm>
            <a:off x="6629400" y="2324100"/>
            <a:ext cx="7037120" cy="79493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4239</Words>
  <Application>WPS Presentation</Application>
  <PresentationFormat>Custom</PresentationFormat>
  <Paragraphs>136</Paragraphs>
  <Slides>33</Slides>
  <Notes>6</Notes>
  <HiddenSlides>0</HiddenSlides>
  <MMClips>1</MMClips>
  <ScaleCrop>false</ScaleCrop>
  <HeadingPairs>
    <vt:vector size="6" baseType="variant">
      <vt:variant>
        <vt:lpstr>已用的字体</vt:lpstr>
      </vt:variant>
      <vt:variant>
        <vt:i4>15</vt:i4>
      </vt:variant>
      <vt:variant>
        <vt:lpstr>主题</vt:lpstr>
      </vt:variant>
      <vt:variant>
        <vt:i4>8</vt:i4>
      </vt:variant>
      <vt:variant>
        <vt:lpstr>幻灯片标题</vt:lpstr>
      </vt:variant>
      <vt:variant>
        <vt:i4>33</vt:i4>
      </vt:variant>
    </vt:vector>
  </HeadingPairs>
  <TitlesOfParts>
    <vt:vector size="56" baseType="lpstr">
      <vt:lpstr>Arial</vt:lpstr>
      <vt:lpstr>SimSun</vt:lpstr>
      <vt:lpstr>Wingdings</vt:lpstr>
      <vt:lpstr>Arial</vt:lpstr>
      <vt:lpstr>Lato Regular</vt:lpstr>
      <vt:lpstr>Segoe Print</vt:lpstr>
      <vt:lpstr>Lato Hairline</vt:lpstr>
      <vt:lpstr>Lato Light</vt:lpstr>
      <vt:lpstr>Cambria</vt:lpstr>
      <vt:lpstr>Calibri</vt:lpstr>
      <vt:lpstr>Calibri</vt:lpstr>
      <vt:lpstr>Times New Roman</vt:lpstr>
      <vt:lpstr>Microsoft YaHei</vt:lpstr>
      <vt:lpstr>Arial Unicode MS</vt:lpstr>
      <vt:lpstr>Calibri Light</vt:lpstr>
      <vt:lpstr>Office Theme</vt:lpstr>
      <vt:lpstr>1_Office Theme</vt:lpstr>
      <vt:lpstr>2_Office Theme</vt:lpstr>
      <vt:lpstr>3_Office Theme</vt:lpstr>
      <vt:lpstr>4_Office Theme</vt:lpstr>
      <vt:lpstr>5_Office Theme</vt:lpstr>
      <vt:lpstr>6_Office Theme</vt:lpstr>
      <vt:lpstr>1_Custom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Colorful Cute Back to School Banner Landscape (Bài thuyết trình)</dc:title>
  <dc:creator>thao</dc:creator>
  <cp:lastModifiedBy>Thu Dang</cp:lastModifiedBy>
  <cp:revision>48</cp:revision>
  <dcterms:created xsi:type="dcterms:W3CDTF">2006-08-16T00:00:00Z</dcterms:created>
  <dcterms:modified xsi:type="dcterms:W3CDTF">2025-10-22T12:48:33Z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BB3BCF8CDF57486FAFBD77EAD5A6C647_12</vt:lpwstr>
  </property>
  <property fmtid="{D5CDD505-2E9C-101B-9397-08002B2CF9AE}" pid="3" name="KSOProductBuildVer">
    <vt:lpwstr>1033-12.2.0.22549</vt:lpwstr>
  </property>
</Properties>
</file>