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322" r:id="rId2"/>
    <p:sldId id="294" r:id="rId3"/>
    <p:sldId id="323" r:id="rId4"/>
    <p:sldId id="329" r:id="rId5"/>
    <p:sldId id="325" r:id="rId6"/>
    <p:sldId id="330" r:id="rId7"/>
    <p:sldId id="331" r:id="rId8"/>
    <p:sldId id="332" r:id="rId9"/>
    <p:sldId id="333" r:id="rId10"/>
    <p:sldId id="260"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0F0F0"/>
    <a:srgbClr val="EF932F"/>
    <a:srgbClr val="EC2C67"/>
    <a:srgbClr val="E5F6FD"/>
    <a:srgbClr val="567D2E"/>
    <a:srgbClr val="F9A9E8"/>
    <a:srgbClr val="E89E4B"/>
    <a:srgbClr val="24A6B4"/>
    <a:srgbClr val="A7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2F2146-9AC4-47A7-B39A-2F2120C17470}">
  <a:tblStyle styleId="{B02F2146-9AC4-47A7-B39A-2F2120C174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8" autoAdjust="0"/>
  </p:normalViewPr>
  <p:slideViewPr>
    <p:cSldViewPr snapToGrid="0">
      <p:cViewPr varScale="1">
        <p:scale>
          <a:sx n="95" d="100"/>
          <a:sy n="95" d="100"/>
        </p:scale>
        <p:origin x="94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5508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0e7640ad50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0e7640ad50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17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2c018ef982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2c018ef982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47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23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60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27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68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03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25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384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37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grpSp>
        <p:nvGrpSpPr>
          <p:cNvPr id="114" name="Google Shape;114;p3"/>
          <p:cNvGrpSpPr/>
          <p:nvPr/>
        </p:nvGrpSpPr>
        <p:grpSpPr>
          <a:xfrm>
            <a:off x="-141975" y="-205150"/>
            <a:ext cx="9427959" cy="5489161"/>
            <a:chOff x="-141975" y="-243875"/>
            <a:chExt cx="9427959" cy="5489161"/>
          </a:xfrm>
        </p:grpSpPr>
        <p:grpSp>
          <p:nvGrpSpPr>
            <p:cNvPr id="115" name="Google Shape;115;p3"/>
            <p:cNvGrpSpPr/>
            <p:nvPr/>
          </p:nvGrpSpPr>
          <p:grpSpPr>
            <a:xfrm>
              <a:off x="152400" y="-243875"/>
              <a:ext cx="8839200" cy="5489161"/>
              <a:chOff x="152400" y="-7256"/>
              <a:chExt cx="8839200" cy="5176500"/>
            </a:xfrm>
          </p:grpSpPr>
          <p:cxnSp>
            <p:nvCxnSpPr>
              <p:cNvPr id="116" name="Google Shape;116;p3"/>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3"/>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3"/>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3"/>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3"/>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3"/>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8" name="Google Shape;128;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0" name="Google Shape;130;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1" name="Google Shape;131;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2" name="Google Shape;132;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3" name="Google Shape;133;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4" name="Google Shape;134;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5" name="Google Shape;135;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6" name="Google Shape;136;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7" name="Google Shape;137;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8" name="Google Shape;138;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9" name="Google Shape;139;p3"/>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0" name="Google Shape;140;p3"/>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1" name="Google Shape;141;p3"/>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2" name="Google Shape;142;p3"/>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3" name="Google Shape;143;p3"/>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3"/>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3"/>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146" name="Google Shape;146;p3"/>
            <p:cNvGrpSpPr/>
            <p:nvPr/>
          </p:nvGrpSpPr>
          <p:grpSpPr>
            <a:xfrm rot="5400000">
              <a:off x="2084105" y="-2109407"/>
              <a:ext cx="4975799" cy="9427959"/>
              <a:chOff x="1981200" y="-7256"/>
              <a:chExt cx="4876800" cy="5176500"/>
            </a:xfrm>
          </p:grpSpPr>
          <p:cxnSp>
            <p:nvCxnSpPr>
              <p:cNvPr id="147" name="Google Shape;147;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1" name="Google Shape;151;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2" name="Google Shape;152;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3" name="Google Shape;153;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4" name="Google Shape;154;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5" name="Google Shape;155;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6" name="Google Shape;156;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7" name="Google Shape;157;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8" name="Google Shape;158;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9" name="Google Shape;159;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0" name="Google Shape;160;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164" name="Google Shape;164;p3"/>
          <p:cNvGrpSpPr/>
          <p:nvPr/>
        </p:nvGrpSpPr>
        <p:grpSpPr>
          <a:xfrm rot="8100000" flipH="1">
            <a:off x="1800719" y="-214749"/>
            <a:ext cx="1710095" cy="1448655"/>
            <a:chOff x="7609250" y="3647550"/>
            <a:chExt cx="1992782" cy="1688124"/>
          </a:xfrm>
        </p:grpSpPr>
        <p:sp>
          <p:nvSpPr>
            <p:cNvPr id="165" name="Google Shape;165;p3"/>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6552320" y="-201329"/>
            <a:ext cx="2866591" cy="2492063"/>
            <a:chOff x="6765276" y="-162954"/>
            <a:chExt cx="2866591" cy="2492063"/>
          </a:xfrm>
        </p:grpSpPr>
        <p:grpSp>
          <p:nvGrpSpPr>
            <p:cNvPr id="170" name="Google Shape;170;p3"/>
            <p:cNvGrpSpPr/>
            <p:nvPr/>
          </p:nvGrpSpPr>
          <p:grpSpPr>
            <a:xfrm rot="-10389420">
              <a:off x="6886701" y="-14464"/>
              <a:ext cx="2623739" cy="2195084"/>
              <a:chOff x="-638995" y="-334701"/>
              <a:chExt cx="2596480" cy="2172278"/>
            </a:xfrm>
          </p:grpSpPr>
          <p:sp>
            <p:nvSpPr>
              <p:cNvPr id="171" name="Google Shape;171;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3"/>
            <p:cNvGrpSpPr/>
            <p:nvPr/>
          </p:nvGrpSpPr>
          <p:grpSpPr>
            <a:xfrm rot="-7975399">
              <a:off x="8438169" y="-22510"/>
              <a:ext cx="598581" cy="841920"/>
              <a:chOff x="8333266" y="4580055"/>
              <a:chExt cx="537223" cy="755619"/>
            </a:xfrm>
          </p:grpSpPr>
          <p:sp>
            <p:nvSpPr>
              <p:cNvPr id="174" name="Google Shape;174;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6;p3"/>
          <p:cNvGrpSpPr/>
          <p:nvPr/>
        </p:nvGrpSpPr>
        <p:grpSpPr>
          <a:xfrm rot="-484278" flipH="1">
            <a:off x="5572458" y="-398175"/>
            <a:ext cx="1547230" cy="1240244"/>
            <a:chOff x="5687421" y="4273153"/>
            <a:chExt cx="1439624" cy="1154094"/>
          </a:xfrm>
        </p:grpSpPr>
        <p:sp>
          <p:nvSpPr>
            <p:cNvPr id="177" name="Google Shape;17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rot="10287593" flipH="1">
            <a:off x="194325" y="-366724"/>
            <a:ext cx="1951981" cy="1986798"/>
            <a:chOff x="864550" y="3440426"/>
            <a:chExt cx="1952005" cy="1986822"/>
          </a:xfrm>
        </p:grpSpPr>
        <p:sp>
          <p:nvSpPr>
            <p:cNvPr id="181" name="Google Shape;181;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3"/>
          <p:cNvGrpSpPr/>
          <p:nvPr/>
        </p:nvGrpSpPr>
        <p:grpSpPr>
          <a:xfrm rot="1919814">
            <a:off x="7988900" y="2493001"/>
            <a:ext cx="1547286" cy="1240305"/>
            <a:chOff x="5687421" y="4273153"/>
            <a:chExt cx="1439624" cy="1154094"/>
          </a:xfrm>
        </p:grpSpPr>
        <p:sp>
          <p:nvSpPr>
            <p:cNvPr id="187" name="Google Shape;18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3"/>
          <p:cNvGrpSpPr/>
          <p:nvPr/>
        </p:nvGrpSpPr>
        <p:grpSpPr>
          <a:xfrm rot="-9752243" flipH="1">
            <a:off x="5940471" y="3833608"/>
            <a:ext cx="2147435" cy="1866866"/>
            <a:chOff x="6765276" y="-162954"/>
            <a:chExt cx="2866591" cy="2492063"/>
          </a:xfrm>
        </p:grpSpPr>
        <p:grpSp>
          <p:nvGrpSpPr>
            <p:cNvPr id="191" name="Google Shape;191;p3"/>
            <p:cNvGrpSpPr/>
            <p:nvPr/>
          </p:nvGrpSpPr>
          <p:grpSpPr>
            <a:xfrm rot="-10389420">
              <a:off x="6886701" y="-14464"/>
              <a:ext cx="2623739" cy="2195084"/>
              <a:chOff x="-638995" y="-334701"/>
              <a:chExt cx="2596480" cy="2172278"/>
            </a:xfrm>
          </p:grpSpPr>
          <p:sp>
            <p:nvSpPr>
              <p:cNvPr id="192" name="Google Shape;192;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
            <p:cNvGrpSpPr/>
            <p:nvPr/>
          </p:nvGrpSpPr>
          <p:grpSpPr>
            <a:xfrm rot="-7975399">
              <a:off x="8438169" y="-22510"/>
              <a:ext cx="598581" cy="841920"/>
              <a:chOff x="8333266" y="4580055"/>
              <a:chExt cx="537223" cy="755619"/>
            </a:xfrm>
          </p:grpSpPr>
          <p:sp>
            <p:nvSpPr>
              <p:cNvPr id="195" name="Google Shape;195;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 name="Google Shape;197;p3"/>
          <p:cNvGrpSpPr/>
          <p:nvPr/>
        </p:nvGrpSpPr>
        <p:grpSpPr>
          <a:xfrm rot="-2210956" flipH="1">
            <a:off x="7332291" y="3615109"/>
            <a:ext cx="1951966" cy="1986782"/>
            <a:chOff x="864550" y="3440426"/>
            <a:chExt cx="1952005" cy="1986822"/>
          </a:xfrm>
        </p:grpSpPr>
        <p:sp>
          <p:nvSpPr>
            <p:cNvPr id="198" name="Google Shape;19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3"/>
          <p:cNvGrpSpPr/>
          <p:nvPr/>
        </p:nvGrpSpPr>
        <p:grpSpPr>
          <a:xfrm>
            <a:off x="-349404" y="2589258"/>
            <a:ext cx="1715611" cy="1445301"/>
            <a:chOff x="-364840" y="2920755"/>
            <a:chExt cx="1515022" cy="1276317"/>
          </a:xfrm>
        </p:grpSpPr>
        <p:sp>
          <p:nvSpPr>
            <p:cNvPr id="204" name="Google Shape;204;p3"/>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rot="373046">
            <a:off x="338085" y="3434324"/>
            <a:ext cx="1951970" cy="1986786"/>
            <a:chOff x="864550" y="3440426"/>
            <a:chExt cx="1952005" cy="1986822"/>
          </a:xfrm>
        </p:grpSpPr>
        <p:sp>
          <p:nvSpPr>
            <p:cNvPr id="208" name="Google Shape;20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a:off x="3510835" y="4296088"/>
            <a:ext cx="1547163" cy="1240190"/>
            <a:chOff x="5687421" y="4273153"/>
            <a:chExt cx="1439624" cy="1154094"/>
          </a:xfrm>
        </p:grpSpPr>
        <p:sp>
          <p:nvSpPr>
            <p:cNvPr id="214" name="Google Shape;214;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3"/>
          <p:cNvSpPr txBox="1">
            <a:spLocks noGrp="1"/>
          </p:cNvSpPr>
          <p:nvPr>
            <p:ph type="title"/>
          </p:nvPr>
        </p:nvSpPr>
        <p:spPr>
          <a:xfrm>
            <a:off x="2940000" y="2737701"/>
            <a:ext cx="3264000" cy="884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8" name="Google Shape;218;p3"/>
          <p:cNvSpPr txBox="1">
            <a:spLocks noGrp="1"/>
          </p:cNvSpPr>
          <p:nvPr>
            <p:ph type="title" idx="2" hasCustomPrompt="1"/>
          </p:nvPr>
        </p:nvSpPr>
        <p:spPr>
          <a:xfrm>
            <a:off x="3995550" y="1502650"/>
            <a:ext cx="11529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3"/>
          <p:cNvSpPr txBox="1">
            <a:spLocks noGrp="1"/>
          </p:cNvSpPr>
          <p:nvPr>
            <p:ph type="subTitle" idx="1"/>
          </p:nvPr>
        </p:nvSpPr>
        <p:spPr>
          <a:xfrm>
            <a:off x="2391900" y="3698588"/>
            <a:ext cx="4360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grpSp>
        <p:nvGrpSpPr>
          <p:cNvPr id="296" name="Google Shape;296;p5"/>
          <p:cNvGrpSpPr/>
          <p:nvPr/>
        </p:nvGrpSpPr>
        <p:grpSpPr>
          <a:xfrm>
            <a:off x="-141975" y="-205150"/>
            <a:ext cx="9427959" cy="5489161"/>
            <a:chOff x="-141975" y="-243875"/>
            <a:chExt cx="9427959" cy="5489161"/>
          </a:xfrm>
        </p:grpSpPr>
        <p:grpSp>
          <p:nvGrpSpPr>
            <p:cNvPr id="297" name="Google Shape;297;p5"/>
            <p:cNvGrpSpPr/>
            <p:nvPr/>
          </p:nvGrpSpPr>
          <p:grpSpPr>
            <a:xfrm>
              <a:off x="152400" y="-243875"/>
              <a:ext cx="8839200" cy="5489161"/>
              <a:chOff x="152400" y="-7256"/>
              <a:chExt cx="8839200" cy="5176500"/>
            </a:xfrm>
          </p:grpSpPr>
          <p:cxnSp>
            <p:nvCxnSpPr>
              <p:cNvPr id="298" name="Google Shape;298;p5"/>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99" name="Google Shape;299;p5"/>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0" name="Google Shape;300;p5"/>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1" name="Google Shape;301;p5"/>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2" name="Google Shape;302;p5"/>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3" name="Google Shape;303;p5"/>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4" name="Google Shape;304;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5" name="Google Shape;305;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6" name="Google Shape;306;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7" name="Google Shape;307;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8" name="Google Shape;308;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9" name="Google Shape;309;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0" name="Google Shape;310;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1" name="Google Shape;311;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2" name="Google Shape;312;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3" name="Google Shape;313;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4" name="Google Shape;314;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5" name="Google Shape;315;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6" name="Google Shape;316;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7" name="Google Shape;317;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8" name="Google Shape;318;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9" name="Google Shape;319;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0" name="Google Shape;320;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1" name="Google Shape;321;p5"/>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2" name="Google Shape;322;p5"/>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3" name="Google Shape;323;p5"/>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4" name="Google Shape;324;p5"/>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5" name="Google Shape;325;p5"/>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6" name="Google Shape;326;p5"/>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7" name="Google Shape;327;p5"/>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328" name="Google Shape;328;p5"/>
            <p:cNvGrpSpPr/>
            <p:nvPr/>
          </p:nvGrpSpPr>
          <p:grpSpPr>
            <a:xfrm rot="5400000">
              <a:off x="2084105" y="-2109407"/>
              <a:ext cx="4975799" cy="9427959"/>
              <a:chOff x="1981200" y="-7256"/>
              <a:chExt cx="4876800" cy="5176500"/>
            </a:xfrm>
          </p:grpSpPr>
          <p:cxnSp>
            <p:nvCxnSpPr>
              <p:cNvPr id="329" name="Google Shape;329;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0" name="Google Shape;330;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1" name="Google Shape;331;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2" name="Google Shape;332;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3" name="Google Shape;333;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4" name="Google Shape;334;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5" name="Google Shape;335;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6" name="Google Shape;336;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7" name="Google Shape;337;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8" name="Google Shape;338;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9" name="Google Shape;339;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0" name="Google Shape;340;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1" name="Google Shape;341;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2" name="Google Shape;342;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3" name="Google Shape;343;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4" name="Google Shape;344;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5" name="Google Shape;345;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346" name="Google Shape;346;p5"/>
          <p:cNvGrpSpPr/>
          <p:nvPr/>
        </p:nvGrpSpPr>
        <p:grpSpPr>
          <a:xfrm rot="-5960333">
            <a:off x="7855719" y="654098"/>
            <a:ext cx="2220292" cy="1880853"/>
            <a:chOff x="7609250" y="3647550"/>
            <a:chExt cx="1992782" cy="1688124"/>
          </a:xfrm>
        </p:grpSpPr>
        <p:sp>
          <p:nvSpPr>
            <p:cNvPr id="347" name="Google Shape;347;p5"/>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5"/>
          <p:cNvGrpSpPr/>
          <p:nvPr/>
        </p:nvGrpSpPr>
        <p:grpSpPr>
          <a:xfrm rot="484278">
            <a:off x="1488373" y="4175200"/>
            <a:ext cx="1547230" cy="1240244"/>
            <a:chOff x="5687421" y="4273153"/>
            <a:chExt cx="1439624" cy="1154094"/>
          </a:xfrm>
        </p:grpSpPr>
        <p:sp>
          <p:nvSpPr>
            <p:cNvPr id="352" name="Google Shape;352;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5"/>
          <p:cNvGrpSpPr/>
          <p:nvPr/>
        </p:nvGrpSpPr>
        <p:grpSpPr>
          <a:xfrm rot="-5273116" flipH="1">
            <a:off x="-432348" y="3288762"/>
            <a:ext cx="2866537" cy="2492016"/>
            <a:chOff x="6765276" y="-162954"/>
            <a:chExt cx="2866591" cy="2492063"/>
          </a:xfrm>
        </p:grpSpPr>
        <p:grpSp>
          <p:nvGrpSpPr>
            <p:cNvPr id="356" name="Google Shape;356;p5"/>
            <p:cNvGrpSpPr/>
            <p:nvPr/>
          </p:nvGrpSpPr>
          <p:grpSpPr>
            <a:xfrm rot="-10389420">
              <a:off x="6886701" y="-14464"/>
              <a:ext cx="2623739" cy="2195084"/>
              <a:chOff x="-638995" y="-334701"/>
              <a:chExt cx="2596480" cy="2172278"/>
            </a:xfrm>
          </p:grpSpPr>
          <p:sp>
            <p:nvSpPr>
              <p:cNvPr id="357" name="Google Shape;357;p5"/>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5"/>
            <p:cNvGrpSpPr/>
            <p:nvPr/>
          </p:nvGrpSpPr>
          <p:grpSpPr>
            <a:xfrm rot="-7975399">
              <a:off x="8438169" y="-22510"/>
              <a:ext cx="598581" cy="841920"/>
              <a:chOff x="8333266" y="4580055"/>
              <a:chExt cx="537223" cy="755619"/>
            </a:xfrm>
          </p:grpSpPr>
          <p:sp>
            <p:nvSpPr>
              <p:cNvPr id="360" name="Google Shape;360;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2" name="Google Shape;362;p5"/>
          <p:cNvGrpSpPr/>
          <p:nvPr/>
        </p:nvGrpSpPr>
        <p:grpSpPr>
          <a:xfrm rot="-484278" flipH="1">
            <a:off x="-217702" y="-221675"/>
            <a:ext cx="1547230" cy="1240244"/>
            <a:chOff x="5687421" y="4273153"/>
            <a:chExt cx="1439624" cy="1154094"/>
          </a:xfrm>
        </p:grpSpPr>
        <p:sp>
          <p:nvSpPr>
            <p:cNvPr id="363" name="Google Shape;363;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5"/>
          <p:cNvGrpSpPr/>
          <p:nvPr/>
        </p:nvGrpSpPr>
        <p:grpSpPr>
          <a:xfrm rot="-10287593">
            <a:off x="7234204" y="-879849"/>
            <a:ext cx="1951981" cy="1986798"/>
            <a:chOff x="864550" y="3440426"/>
            <a:chExt cx="1952005" cy="1986822"/>
          </a:xfrm>
        </p:grpSpPr>
        <p:sp>
          <p:nvSpPr>
            <p:cNvPr id="367" name="Google Shape;367;p5"/>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5"/>
          <p:cNvSpPr txBox="1">
            <a:spLocks noGrp="1"/>
          </p:cNvSpPr>
          <p:nvPr>
            <p:ph type="subTitle" idx="1"/>
          </p:nvPr>
        </p:nvSpPr>
        <p:spPr>
          <a:xfrm>
            <a:off x="2010500" y="2276267"/>
            <a:ext cx="34446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3" name="Google Shape;373;p5"/>
          <p:cNvSpPr txBox="1">
            <a:spLocks noGrp="1"/>
          </p:cNvSpPr>
          <p:nvPr>
            <p:ph type="title"/>
          </p:nvPr>
        </p:nvSpPr>
        <p:spPr>
          <a:xfrm>
            <a:off x="2010500" y="1767775"/>
            <a:ext cx="3444600" cy="525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4" name="Google Shape;374;p5"/>
          <p:cNvSpPr txBox="1">
            <a:spLocks noGrp="1"/>
          </p:cNvSpPr>
          <p:nvPr>
            <p:ph type="title" idx="2"/>
          </p:nvPr>
        </p:nvSpPr>
        <p:spPr>
          <a:xfrm>
            <a:off x="1479600" y="535000"/>
            <a:ext cx="61848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5" name="Google Shape;375;p5"/>
          <p:cNvSpPr txBox="1">
            <a:spLocks noGrp="1"/>
          </p:cNvSpPr>
          <p:nvPr>
            <p:ph type="subTitle" idx="3"/>
          </p:nvPr>
        </p:nvSpPr>
        <p:spPr>
          <a:xfrm>
            <a:off x="3688900" y="3683842"/>
            <a:ext cx="34446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76" name="Google Shape;376;p5"/>
          <p:cNvSpPr txBox="1">
            <a:spLocks noGrp="1"/>
          </p:cNvSpPr>
          <p:nvPr>
            <p:ph type="title" idx="4"/>
          </p:nvPr>
        </p:nvSpPr>
        <p:spPr>
          <a:xfrm>
            <a:off x="3688900" y="3175350"/>
            <a:ext cx="3444600" cy="52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7"/>
        <p:cNvGrpSpPr/>
        <p:nvPr/>
      </p:nvGrpSpPr>
      <p:grpSpPr>
        <a:xfrm>
          <a:off x="0" y="0"/>
          <a:ext cx="0" cy="0"/>
          <a:chOff x="0" y="0"/>
          <a:chExt cx="0" cy="0"/>
        </a:xfrm>
      </p:grpSpPr>
      <p:grpSp>
        <p:nvGrpSpPr>
          <p:cNvPr id="428" name="Google Shape;428;p6"/>
          <p:cNvGrpSpPr/>
          <p:nvPr/>
        </p:nvGrpSpPr>
        <p:grpSpPr>
          <a:xfrm rot="10287593" flipH="1">
            <a:off x="-512171" y="-1066649"/>
            <a:ext cx="1951981" cy="1986798"/>
            <a:chOff x="864550" y="3440426"/>
            <a:chExt cx="1952005" cy="1986822"/>
          </a:xfrm>
        </p:grpSpPr>
        <p:sp>
          <p:nvSpPr>
            <p:cNvPr id="429" name="Google Shape;429;p6"/>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6"/>
          <p:cNvGrpSpPr/>
          <p:nvPr/>
        </p:nvGrpSpPr>
        <p:grpSpPr>
          <a:xfrm rot="-8100000">
            <a:off x="7829247" y="-451699"/>
            <a:ext cx="1710095" cy="1448655"/>
            <a:chOff x="7609250" y="3647550"/>
            <a:chExt cx="1992782" cy="1688124"/>
          </a:xfrm>
        </p:grpSpPr>
        <p:sp>
          <p:nvSpPr>
            <p:cNvPr id="435" name="Google Shape;435;p6"/>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6"/>
          <p:cNvGrpSpPr/>
          <p:nvPr/>
        </p:nvGrpSpPr>
        <p:grpSpPr>
          <a:xfrm rot="-6083615" flipH="1">
            <a:off x="-661755" y="3330817"/>
            <a:ext cx="1547132" cy="1240144"/>
            <a:chOff x="5687421" y="4273153"/>
            <a:chExt cx="1439624" cy="1154094"/>
          </a:xfrm>
        </p:grpSpPr>
        <p:sp>
          <p:nvSpPr>
            <p:cNvPr id="440" name="Google Shape;440;p6"/>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6"/>
          <p:cNvGrpSpPr/>
          <p:nvPr/>
        </p:nvGrpSpPr>
        <p:grpSpPr>
          <a:xfrm rot="-2822394" flipH="1">
            <a:off x="8275049" y="3438715"/>
            <a:ext cx="1547171" cy="1240233"/>
            <a:chOff x="5687421" y="4273153"/>
            <a:chExt cx="1439624" cy="1154094"/>
          </a:xfrm>
        </p:grpSpPr>
        <p:sp>
          <p:nvSpPr>
            <p:cNvPr id="444" name="Google Shape;444;p6"/>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6"/>
          <p:cNvSpPr txBox="1">
            <a:spLocks noGrp="1"/>
          </p:cNvSpPr>
          <p:nvPr>
            <p:ph type="title"/>
          </p:nvPr>
        </p:nvSpPr>
        <p:spPr>
          <a:xfrm>
            <a:off x="720000" y="535000"/>
            <a:ext cx="77040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8" name="Google Shape;448;p6"/>
          <p:cNvGrpSpPr/>
          <p:nvPr/>
        </p:nvGrpSpPr>
        <p:grpSpPr>
          <a:xfrm rot="-1249095" flipH="1">
            <a:off x="7656924" y="4258036"/>
            <a:ext cx="1951979" cy="1986795"/>
            <a:chOff x="864550" y="3440426"/>
            <a:chExt cx="1952005" cy="1986822"/>
          </a:xfrm>
        </p:grpSpPr>
        <p:sp>
          <p:nvSpPr>
            <p:cNvPr id="449" name="Google Shape;449;p6"/>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6"/>
          <p:cNvGrpSpPr/>
          <p:nvPr/>
        </p:nvGrpSpPr>
        <p:grpSpPr>
          <a:xfrm rot="-6454873" flipH="1">
            <a:off x="-711598" y="3934922"/>
            <a:ext cx="2147636" cy="1867041"/>
            <a:chOff x="6765276" y="-162954"/>
            <a:chExt cx="2866591" cy="2492063"/>
          </a:xfrm>
        </p:grpSpPr>
        <p:grpSp>
          <p:nvGrpSpPr>
            <p:cNvPr id="455" name="Google Shape;455;p6"/>
            <p:cNvGrpSpPr/>
            <p:nvPr/>
          </p:nvGrpSpPr>
          <p:grpSpPr>
            <a:xfrm rot="-10389420">
              <a:off x="6886701" y="-14464"/>
              <a:ext cx="2623739" cy="2195084"/>
              <a:chOff x="-638995" y="-334701"/>
              <a:chExt cx="2596480" cy="2172278"/>
            </a:xfrm>
          </p:grpSpPr>
          <p:sp>
            <p:nvSpPr>
              <p:cNvPr id="456" name="Google Shape;456;p6"/>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6"/>
            <p:cNvGrpSpPr/>
            <p:nvPr/>
          </p:nvGrpSpPr>
          <p:grpSpPr>
            <a:xfrm rot="-7975399">
              <a:off x="8438169" y="-22510"/>
              <a:ext cx="598581" cy="841920"/>
              <a:chOff x="8333266" y="4580055"/>
              <a:chExt cx="537223" cy="755619"/>
            </a:xfrm>
          </p:grpSpPr>
          <p:sp>
            <p:nvSpPr>
              <p:cNvPr id="459" name="Google Shape;459;p6"/>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1"/>
        <p:cNvGrpSpPr/>
        <p:nvPr/>
      </p:nvGrpSpPr>
      <p:grpSpPr>
        <a:xfrm>
          <a:off x="0" y="0"/>
          <a:ext cx="0" cy="0"/>
          <a:chOff x="0" y="0"/>
          <a:chExt cx="0" cy="0"/>
        </a:xfrm>
      </p:grpSpPr>
      <p:grpSp>
        <p:nvGrpSpPr>
          <p:cNvPr id="462" name="Google Shape;462;p7"/>
          <p:cNvGrpSpPr/>
          <p:nvPr/>
        </p:nvGrpSpPr>
        <p:grpSpPr>
          <a:xfrm>
            <a:off x="-141975" y="-205150"/>
            <a:ext cx="9427959" cy="5489161"/>
            <a:chOff x="-141975" y="-243875"/>
            <a:chExt cx="9427959" cy="5489161"/>
          </a:xfrm>
        </p:grpSpPr>
        <p:grpSp>
          <p:nvGrpSpPr>
            <p:cNvPr id="463" name="Google Shape;463;p7"/>
            <p:cNvGrpSpPr/>
            <p:nvPr/>
          </p:nvGrpSpPr>
          <p:grpSpPr>
            <a:xfrm>
              <a:off x="152400" y="-243875"/>
              <a:ext cx="8839200" cy="5489161"/>
              <a:chOff x="152400" y="-7256"/>
              <a:chExt cx="8839200" cy="5176500"/>
            </a:xfrm>
          </p:grpSpPr>
          <p:cxnSp>
            <p:nvCxnSpPr>
              <p:cNvPr id="464" name="Google Shape;464;p7"/>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5" name="Google Shape;465;p7"/>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6" name="Google Shape;466;p7"/>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7" name="Google Shape;467;p7"/>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8" name="Google Shape;468;p7"/>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9" name="Google Shape;469;p7"/>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0" name="Google Shape;470;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1" name="Google Shape;471;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2" name="Google Shape;472;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3" name="Google Shape;473;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4" name="Google Shape;474;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5" name="Google Shape;475;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6" name="Google Shape;476;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7" name="Google Shape;477;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8" name="Google Shape;478;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9" name="Google Shape;479;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0" name="Google Shape;480;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1" name="Google Shape;481;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2" name="Google Shape;482;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3" name="Google Shape;483;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4" name="Google Shape;484;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5" name="Google Shape;485;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6" name="Google Shape;486;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7" name="Google Shape;487;p7"/>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8" name="Google Shape;488;p7"/>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9" name="Google Shape;489;p7"/>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0" name="Google Shape;490;p7"/>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1" name="Google Shape;491;p7"/>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2" name="Google Shape;492;p7"/>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3" name="Google Shape;493;p7"/>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494" name="Google Shape;494;p7"/>
            <p:cNvGrpSpPr/>
            <p:nvPr/>
          </p:nvGrpSpPr>
          <p:grpSpPr>
            <a:xfrm rot="5400000">
              <a:off x="2084105" y="-2109407"/>
              <a:ext cx="4975799" cy="9427959"/>
              <a:chOff x="1981200" y="-7256"/>
              <a:chExt cx="4876800" cy="5176500"/>
            </a:xfrm>
          </p:grpSpPr>
          <p:cxnSp>
            <p:nvCxnSpPr>
              <p:cNvPr id="495" name="Google Shape;495;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6" name="Google Shape;496;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7" name="Google Shape;497;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8" name="Google Shape;498;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9" name="Google Shape;499;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0" name="Google Shape;500;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1" name="Google Shape;501;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2" name="Google Shape;502;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3" name="Google Shape;503;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12" name="Google Shape;512;p7"/>
          <p:cNvGrpSpPr/>
          <p:nvPr/>
        </p:nvGrpSpPr>
        <p:grpSpPr>
          <a:xfrm rot="1603773" flipH="1">
            <a:off x="848349" y="4360260"/>
            <a:ext cx="1547233" cy="1240206"/>
            <a:chOff x="5687421" y="4273153"/>
            <a:chExt cx="1439624" cy="1154094"/>
          </a:xfrm>
        </p:grpSpPr>
        <p:sp>
          <p:nvSpPr>
            <p:cNvPr id="513" name="Google Shape;513;p7"/>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rot="-5400000" flipH="1">
            <a:off x="-917061" y="3738127"/>
            <a:ext cx="2680262" cy="2330079"/>
            <a:chOff x="6765276" y="-162954"/>
            <a:chExt cx="2866591" cy="2492063"/>
          </a:xfrm>
        </p:grpSpPr>
        <p:grpSp>
          <p:nvGrpSpPr>
            <p:cNvPr id="517" name="Google Shape;517;p7"/>
            <p:cNvGrpSpPr/>
            <p:nvPr/>
          </p:nvGrpSpPr>
          <p:grpSpPr>
            <a:xfrm rot="-10389420">
              <a:off x="6886701" y="-14464"/>
              <a:ext cx="2623739" cy="2195084"/>
              <a:chOff x="-638995" y="-334701"/>
              <a:chExt cx="2596480" cy="2172278"/>
            </a:xfrm>
          </p:grpSpPr>
          <p:sp>
            <p:nvSpPr>
              <p:cNvPr id="518" name="Google Shape;518;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7"/>
            <p:cNvGrpSpPr/>
            <p:nvPr/>
          </p:nvGrpSpPr>
          <p:grpSpPr>
            <a:xfrm rot="-7975399">
              <a:off x="8438169" y="-22510"/>
              <a:ext cx="598581" cy="841920"/>
              <a:chOff x="8333266" y="4580055"/>
              <a:chExt cx="537223" cy="755619"/>
            </a:xfrm>
          </p:grpSpPr>
          <p:sp>
            <p:nvSpPr>
              <p:cNvPr id="521" name="Google Shape;521;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3" name="Google Shape;523;p7"/>
          <p:cNvGrpSpPr/>
          <p:nvPr/>
        </p:nvGrpSpPr>
        <p:grpSpPr>
          <a:xfrm rot="-1762665" flipH="1">
            <a:off x="-705985" y="-606878"/>
            <a:ext cx="2147465" cy="1866893"/>
            <a:chOff x="6765276" y="-162954"/>
            <a:chExt cx="2866591" cy="2492063"/>
          </a:xfrm>
        </p:grpSpPr>
        <p:grpSp>
          <p:nvGrpSpPr>
            <p:cNvPr id="524" name="Google Shape;524;p7"/>
            <p:cNvGrpSpPr/>
            <p:nvPr/>
          </p:nvGrpSpPr>
          <p:grpSpPr>
            <a:xfrm rot="-10389420">
              <a:off x="6886701" y="-14464"/>
              <a:ext cx="2623739" cy="2195084"/>
              <a:chOff x="-638995" y="-334701"/>
              <a:chExt cx="2596480" cy="2172278"/>
            </a:xfrm>
          </p:grpSpPr>
          <p:sp>
            <p:nvSpPr>
              <p:cNvPr id="525" name="Google Shape;525;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7"/>
            <p:cNvGrpSpPr/>
            <p:nvPr/>
          </p:nvGrpSpPr>
          <p:grpSpPr>
            <a:xfrm rot="-7975399">
              <a:off x="8438169" y="-22510"/>
              <a:ext cx="598581" cy="841920"/>
              <a:chOff x="8333266" y="4580055"/>
              <a:chExt cx="537223" cy="755619"/>
            </a:xfrm>
          </p:grpSpPr>
          <p:sp>
            <p:nvSpPr>
              <p:cNvPr id="528" name="Google Shape;528;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0" name="Google Shape;530;p7"/>
          <p:cNvSpPr txBox="1">
            <a:spLocks noGrp="1"/>
          </p:cNvSpPr>
          <p:nvPr>
            <p:ph type="body" idx="1"/>
          </p:nvPr>
        </p:nvSpPr>
        <p:spPr>
          <a:xfrm>
            <a:off x="720000" y="1993562"/>
            <a:ext cx="4030200" cy="195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Font typeface="Work Sans"/>
              <a:buChar char="●"/>
              <a:defRPr sz="1400">
                <a:solidFill>
                  <a:srgbClr val="434343"/>
                </a:solidFill>
              </a:defRPr>
            </a:lvl1pPr>
            <a:lvl2pPr marL="914400" lvl="1" indent="-304800" rtl="0">
              <a:lnSpc>
                <a:spcPct val="115000"/>
              </a:lnSpc>
              <a:spcBef>
                <a:spcPts val="0"/>
              </a:spcBef>
              <a:spcAft>
                <a:spcPts val="0"/>
              </a:spcAft>
              <a:buClr>
                <a:schemeClr val="lt2"/>
              </a:buClr>
              <a:buSzPts val="1200"/>
              <a:buFont typeface="Open Sans"/>
              <a:buChar char="○"/>
              <a:defRPr>
                <a:solidFill>
                  <a:srgbClr val="434343"/>
                </a:solidFill>
              </a:defRPr>
            </a:lvl2pPr>
            <a:lvl3pPr marL="1371600" lvl="2" indent="-304800" rtl="0">
              <a:lnSpc>
                <a:spcPct val="115000"/>
              </a:lnSpc>
              <a:spcBef>
                <a:spcPts val="0"/>
              </a:spcBef>
              <a:spcAft>
                <a:spcPts val="0"/>
              </a:spcAft>
              <a:buClr>
                <a:schemeClr val="lt2"/>
              </a:buClr>
              <a:buSzPts val="1200"/>
              <a:buFont typeface="Arial"/>
              <a:buChar char="■"/>
              <a:defRPr>
                <a:solidFill>
                  <a:srgbClr val="434343"/>
                </a:solidFill>
              </a:defRPr>
            </a:lvl3pPr>
            <a:lvl4pPr marL="1828800" lvl="3" indent="-304800" rtl="0">
              <a:lnSpc>
                <a:spcPct val="115000"/>
              </a:lnSpc>
              <a:spcBef>
                <a:spcPts val="0"/>
              </a:spcBef>
              <a:spcAft>
                <a:spcPts val="0"/>
              </a:spcAft>
              <a:buClr>
                <a:schemeClr val="lt2"/>
              </a:buClr>
              <a:buSzPts val="1200"/>
              <a:buFont typeface="Arial"/>
              <a:buChar char="●"/>
              <a:defRPr>
                <a:solidFill>
                  <a:srgbClr val="434343"/>
                </a:solidFill>
              </a:defRPr>
            </a:lvl4pPr>
            <a:lvl5pPr marL="2286000" lvl="4" indent="-304800" rtl="0">
              <a:lnSpc>
                <a:spcPct val="115000"/>
              </a:lnSpc>
              <a:spcBef>
                <a:spcPts val="0"/>
              </a:spcBef>
              <a:spcAft>
                <a:spcPts val="0"/>
              </a:spcAft>
              <a:buClr>
                <a:schemeClr val="lt2"/>
              </a:buClr>
              <a:buSzPts val="1200"/>
              <a:buFont typeface="Arial"/>
              <a:buChar char="○"/>
              <a:defRPr>
                <a:solidFill>
                  <a:srgbClr val="434343"/>
                </a:solidFill>
              </a:defRPr>
            </a:lvl5pPr>
            <a:lvl6pPr marL="2743200" lvl="5" indent="-304800" rtl="0">
              <a:lnSpc>
                <a:spcPct val="115000"/>
              </a:lnSpc>
              <a:spcBef>
                <a:spcPts val="0"/>
              </a:spcBef>
              <a:spcAft>
                <a:spcPts val="0"/>
              </a:spcAft>
              <a:buClr>
                <a:schemeClr val="lt2"/>
              </a:buClr>
              <a:buSzPts val="1200"/>
              <a:buFont typeface="Arial"/>
              <a:buChar char="■"/>
              <a:defRPr>
                <a:solidFill>
                  <a:srgbClr val="434343"/>
                </a:solidFill>
              </a:defRPr>
            </a:lvl6pPr>
            <a:lvl7pPr marL="3200400" lvl="6" indent="-304800" rtl="0">
              <a:lnSpc>
                <a:spcPct val="115000"/>
              </a:lnSpc>
              <a:spcBef>
                <a:spcPts val="0"/>
              </a:spcBef>
              <a:spcAft>
                <a:spcPts val="0"/>
              </a:spcAft>
              <a:buClr>
                <a:schemeClr val="lt2"/>
              </a:buClr>
              <a:buSzPts val="1200"/>
              <a:buFont typeface="Arial"/>
              <a:buChar char="●"/>
              <a:defRPr>
                <a:solidFill>
                  <a:srgbClr val="434343"/>
                </a:solidFill>
              </a:defRPr>
            </a:lvl7pPr>
            <a:lvl8pPr marL="3657600" lvl="7" indent="-304800" rtl="0">
              <a:lnSpc>
                <a:spcPct val="115000"/>
              </a:lnSpc>
              <a:spcBef>
                <a:spcPts val="0"/>
              </a:spcBef>
              <a:spcAft>
                <a:spcPts val="0"/>
              </a:spcAft>
              <a:buClr>
                <a:schemeClr val="lt2"/>
              </a:buClr>
              <a:buSzPts val="1200"/>
              <a:buFont typeface="Arial"/>
              <a:buChar char="○"/>
              <a:defRPr>
                <a:solidFill>
                  <a:srgbClr val="434343"/>
                </a:solidFill>
              </a:defRPr>
            </a:lvl8pPr>
            <a:lvl9pPr marL="4114800" lvl="8" indent="-304800" rtl="0">
              <a:lnSpc>
                <a:spcPct val="115000"/>
              </a:lnSpc>
              <a:spcBef>
                <a:spcPts val="0"/>
              </a:spcBef>
              <a:spcAft>
                <a:spcPts val="0"/>
              </a:spcAft>
              <a:buClr>
                <a:schemeClr val="lt2"/>
              </a:buClr>
              <a:buSzPts val="1200"/>
              <a:buFont typeface="Arial"/>
              <a:buChar char="■"/>
              <a:defRPr>
                <a:solidFill>
                  <a:srgbClr val="434343"/>
                </a:solidFill>
              </a:defRPr>
            </a:lvl9pPr>
          </a:lstStyle>
          <a:p>
            <a:endParaRPr/>
          </a:p>
        </p:txBody>
      </p:sp>
      <p:sp>
        <p:nvSpPr>
          <p:cNvPr id="531" name="Google Shape;531;p7"/>
          <p:cNvSpPr txBox="1">
            <a:spLocks noGrp="1"/>
          </p:cNvSpPr>
          <p:nvPr>
            <p:ph type="title"/>
          </p:nvPr>
        </p:nvSpPr>
        <p:spPr>
          <a:xfrm>
            <a:off x="720000" y="1132512"/>
            <a:ext cx="4375200" cy="62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7"/>
          <p:cNvGrpSpPr/>
          <p:nvPr/>
        </p:nvGrpSpPr>
        <p:grpSpPr>
          <a:xfrm rot="-10567878" flipH="1">
            <a:off x="834894" y="-746661"/>
            <a:ext cx="1710116" cy="1448673"/>
            <a:chOff x="7609250" y="3647550"/>
            <a:chExt cx="1992782" cy="1688124"/>
          </a:xfrm>
        </p:grpSpPr>
        <p:sp>
          <p:nvSpPr>
            <p:cNvPr id="533" name="Google Shape;533;p7"/>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7"/>
        <p:cNvGrpSpPr/>
        <p:nvPr/>
      </p:nvGrpSpPr>
      <p:grpSpPr>
        <a:xfrm>
          <a:off x="0" y="0"/>
          <a:ext cx="0" cy="0"/>
          <a:chOff x="0" y="0"/>
          <a:chExt cx="0" cy="0"/>
        </a:xfrm>
      </p:grpSpPr>
      <p:grpSp>
        <p:nvGrpSpPr>
          <p:cNvPr id="538" name="Google Shape;538;p8"/>
          <p:cNvGrpSpPr/>
          <p:nvPr/>
        </p:nvGrpSpPr>
        <p:grpSpPr>
          <a:xfrm>
            <a:off x="-141975" y="-205150"/>
            <a:ext cx="9427959" cy="5489161"/>
            <a:chOff x="-141975" y="-243875"/>
            <a:chExt cx="9427959" cy="5489161"/>
          </a:xfrm>
        </p:grpSpPr>
        <p:grpSp>
          <p:nvGrpSpPr>
            <p:cNvPr id="539" name="Google Shape;539;p8"/>
            <p:cNvGrpSpPr/>
            <p:nvPr/>
          </p:nvGrpSpPr>
          <p:grpSpPr>
            <a:xfrm>
              <a:off x="152400" y="-243875"/>
              <a:ext cx="8839200" cy="5489161"/>
              <a:chOff x="152400" y="-7256"/>
              <a:chExt cx="8839200" cy="5176500"/>
            </a:xfrm>
          </p:grpSpPr>
          <p:cxnSp>
            <p:nvCxnSpPr>
              <p:cNvPr id="540" name="Google Shape;540;p8"/>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8"/>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2" name="Google Shape;542;p8"/>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3" name="Google Shape;543;p8"/>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4" name="Google Shape;544;p8"/>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5" name="Google Shape;545;p8"/>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6" name="Google Shape;546;p8"/>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7" name="Google Shape;547;p8"/>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8" name="Google Shape;548;p8"/>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9" name="Google Shape;549;p8"/>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0" name="Google Shape;550;p8"/>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1" name="Google Shape;551;p8"/>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2" name="Google Shape;552;p8"/>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3" name="Google Shape;553;p8"/>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4" name="Google Shape;554;p8"/>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5" name="Google Shape;555;p8"/>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6" name="Google Shape;556;p8"/>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7" name="Google Shape;557;p8"/>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8" name="Google Shape;558;p8"/>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9" name="Google Shape;559;p8"/>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0" name="Google Shape;560;p8"/>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1" name="Google Shape;561;p8"/>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2" name="Google Shape;562;p8"/>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3" name="Google Shape;563;p8"/>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4" name="Google Shape;564;p8"/>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5" name="Google Shape;565;p8"/>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6" name="Google Shape;566;p8"/>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7" name="Google Shape;567;p8"/>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8" name="Google Shape;568;p8"/>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9" name="Google Shape;569;p8"/>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570" name="Google Shape;570;p8"/>
            <p:cNvGrpSpPr/>
            <p:nvPr/>
          </p:nvGrpSpPr>
          <p:grpSpPr>
            <a:xfrm rot="5400000">
              <a:off x="2084105" y="-2109407"/>
              <a:ext cx="4975799" cy="9427959"/>
              <a:chOff x="1981200" y="-7256"/>
              <a:chExt cx="4876800" cy="5176500"/>
            </a:xfrm>
          </p:grpSpPr>
          <p:cxnSp>
            <p:nvCxnSpPr>
              <p:cNvPr id="571" name="Google Shape;571;p8"/>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2" name="Google Shape;572;p8"/>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3" name="Google Shape;573;p8"/>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4" name="Google Shape;574;p8"/>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5" name="Google Shape;575;p8"/>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8"/>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8"/>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8"/>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8"/>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8"/>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8"/>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8"/>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8"/>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8"/>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8"/>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8"/>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8"/>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88" name="Google Shape;588;p8"/>
          <p:cNvGrpSpPr/>
          <p:nvPr/>
        </p:nvGrpSpPr>
        <p:grpSpPr>
          <a:xfrm rot="-139069">
            <a:off x="5766653" y="-608171"/>
            <a:ext cx="2147687" cy="1867086"/>
            <a:chOff x="6765276" y="-162954"/>
            <a:chExt cx="2866591" cy="2492063"/>
          </a:xfrm>
        </p:grpSpPr>
        <p:grpSp>
          <p:nvGrpSpPr>
            <p:cNvPr id="589" name="Google Shape;589;p8"/>
            <p:cNvGrpSpPr/>
            <p:nvPr/>
          </p:nvGrpSpPr>
          <p:grpSpPr>
            <a:xfrm rot="-10389420">
              <a:off x="6886701" y="-14464"/>
              <a:ext cx="2623739" cy="2195084"/>
              <a:chOff x="-638995" y="-334701"/>
              <a:chExt cx="2596480" cy="2172278"/>
            </a:xfrm>
          </p:grpSpPr>
          <p:sp>
            <p:nvSpPr>
              <p:cNvPr id="590" name="Google Shape;590;p8"/>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8"/>
            <p:cNvGrpSpPr/>
            <p:nvPr/>
          </p:nvGrpSpPr>
          <p:grpSpPr>
            <a:xfrm rot="-7975399">
              <a:off x="8438169" y="-22510"/>
              <a:ext cx="598581" cy="841920"/>
              <a:chOff x="8333266" y="4580055"/>
              <a:chExt cx="537223" cy="755619"/>
            </a:xfrm>
          </p:grpSpPr>
          <p:sp>
            <p:nvSpPr>
              <p:cNvPr id="593" name="Google Shape;593;p8"/>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5" name="Google Shape;595;p8"/>
          <p:cNvGrpSpPr/>
          <p:nvPr/>
        </p:nvGrpSpPr>
        <p:grpSpPr>
          <a:xfrm rot="-10435535" flipH="1">
            <a:off x="7253894" y="-250677"/>
            <a:ext cx="2220269" cy="1880833"/>
            <a:chOff x="7609250" y="3647550"/>
            <a:chExt cx="1992782" cy="1688124"/>
          </a:xfrm>
        </p:grpSpPr>
        <p:sp>
          <p:nvSpPr>
            <p:cNvPr id="596" name="Google Shape;596;p8"/>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8"/>
          <p:cNvGrpSpPr/>
          <p:nvPr/>
        </p:nvGrpSpPr>
        <p:grpSpPr>
          <a:xfrm rot="10315722" flipH="1">
            <a:off x="3511361" y="-194838"/>
            <a:ext cx="1547230" cy="1240244"/>
            <a:chOff x="5687421" y="4273153"/>
            <a:chExt cx="1439624" cy="1154094"/>
          </a:xfrm>
        </p:grpSpPr>
        <p:sp>
          <p:nvSpPr>
            <p:cNvPr id="601" name="Google Shape;601;p8"/>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8"/>
          <p:cNvGrpSpPr/>
          <p:nvPr/>
        </p:nvGrpSpPr>
        <p:grpSpPr>
          <a:xfrm rot="9914966" flipH="1">
            <a:off x="121336" y="-250412"/>
            <a:ext cx="1951918" cy="1986733"/>
            <a:chOff x="864550" y="3440426"/>
            <a:chExt cx="1952005" cy="1986822"/>
          </a:xfrm>
        </p:grpSpPr>
        <p:sp>
          <p:nvSpPr>
            <p:cNvPr id="605" name="Google Shape;605;p8"/>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8"/>
          <p:cNvSpPr txBox="1">
            <a:spLocks noGrp="1"/>
          </p:cNvSpPr>
          <p:nvPr>
            <p:ph type="title"/>
          </p:nvPr>
        </p:nvSpPr>
        <p:spPr>
          <a:xfrm>
            <a:off x="1069050" y="1390150"/>
            <a:ext cx="7005900" cy="23817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1"/>
        <p:cNvGrpSpPr/>
        <p:nvPr/>
      </p:nvGrpSpPr>
      <p:grpSpPr>
        <a:xfrm>
          <a:off x="0" y="0"/>
          <a:ext cx="0" cy="0"/>
          <a:chOff x="0" y="0"/>
          <a:chExt cx="0" cy="0"/>
        </a:xfrm>
      </p:grpSpPr>
      <p:grpSp>
        <p:nvGrpSpPr>
          <p:cNvPr id="612" name="Google Shape;612;p9"/>
          <p:cNvGrpSpPr/>
          <p:nvPr/>
        </p:nvGrpSpPr>
        <p:grpSpPr>
          <a:xfrm>
            <a:off x="-141975" y="-205150"/>
            <a:ext cx="9427959" cy="5489161"/>
            <a:chOff x="-141975" y="-243875"/>
            <a:chExt cx="9427959" cy="5489161"/>
          </a:xfrm>
        </p:grpSpPr>
        <p:grpSp>
          <p:nvGrpSpPr>
            <p:cNvPr id="613" name="Google Shape;613;p9"/>
            <p:cNvGrpSpPr/>
            <p:nvPr/>
          </p:nvGrpSpPr>
          <p:grpSpPr>
            <a:xfrm>
              <a:off x="152400" y="-243875"/>
              <a:ext cx="8839200" cy="5489161"/>
              <a:chOff x="152400" y="-7256"/>
              <a:chExt cx="8839200" cy="5176500"/>
            </a:xfrm>
          </p:grpSpPr>
          <p:cxnSp>
            <p:nvCxnSpPr>
              <p:cNvPr id="614" name="Google Shape;614;p9"/>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5" name="Google Shape;615;p9"/>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6" name="Google Shape;616;p9"/>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7" name="Google Shape;617;p9"/>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8" name="Google Shape;618;p9"/>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9" name="Google Shape;619;p9"/>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0" name="Google Shape;620;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1" name="Google Shape;621;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2" name="Google Shape;622;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3" name="Google Shape;623;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4" name="Google Shape;624;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5" name="Google Shape;625;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6" name="Google Shape;626;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7" name="Google Shape;627;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8" name="Google Shape;628;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9" name="Google Shape;629;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0" name="Google Shape;630;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1" name="Google Shape;631;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2" name="Google Shape;632;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3" name="Google Shape;633;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4" name="Google Shape;634;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5" name="Google Shape;635;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6" name="Google Shape;636;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7" name="Google Shape;637;p9"/>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8" name="Google Shape;638;p9"/>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9" name="Google Shape;639;p9"/>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0" name="Google Shape;640;p9"/>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1" name="Google Shape;641;p9"/>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2" name="Google Shape;642;p9"/>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3" name="Google Shape;643;p9"/>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644" name="Google Shape;644;p9"/>
            <p:cNvGrpSpPr/>
            <p:nvPr/>
          </p:nvGrpSpPr>
          <p:grpSpPr>
            <a:xfrm rot="5400000">
              <a:off x="2084105" y="-2109407"/>
              <a:ext cx="4975799" cy="9427959"/>
              <a:chOff x="1981200" y="-7256"/>
              <a:chExt cx="4876800" cy="5176500"/>
            </a:xfrm>
          </p:grpSpPr>
          <p:cxnSp>
            <p:nvCxnSpPr>
              <p:cNvPr id="645" name="Google Shape;645;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6" name="Google Shape;646;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7" name="Google Shape;647;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8" name="Google Shape;648;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9" name="Google Shape;649;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0" name="Google Shape;650;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1" name="Google Shape;651;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2" name="Google Shape;652;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3" name="Google Shape;653;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4" name="Google Shape;654;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5" name="Google Shape;655;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6" name="Google Shape;656;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7" name="Google Shape;657;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8" name="Google Shape;658;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9" name="Google Shape;659;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0" name="Google Shape;660;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1" name="Google Shape;661;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662" name="Google Shape;662;p9"/>
          <p:cNvGrpSpPr/>
          <p:nvPr/>
        </p:nvGrpSpPr>
        <p:grpSpPr>
          <a:xfrm rot="215737" flipH="1">
            <a:off x="1253206" y="4179731"/>
            <a:ext cx="1547186" cy="1240215"/>
            <a:chOff x="5687421" y="4273153"/>
            <a:chExt cx="1439624" cy="1154094"/>
          </a:xfrm>
        </p:grpSpPr>
        <p:sp>
          <p:nvSpPr>
            <p:cNvPr id="663" name="Google Shape;663;p9"/>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rot="-364465">
            <a:off x="7475944" y="3668076"/>
            <a:ext cx="2220269" cy="1880833"/>
            <a:chOff x="7609250" y="3647550"/>
            <a:chExt cx="1992782" cy="1688124"/>
          </a:xfrm>
        </p:grpSpPr>
        <p:sp>
          <p:nvSpPr>
            <p:cNvPr id="667" name="Google Shape;667;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9"/>
          <p:cNvGrpSpPr/>
          <p:nvPr/>
        </p:nvGrpSpPr>
        <p:grpSpPr>
          <a:xfrm rot="10591612">
            <a:off x="7918791" y="1110646"/>
            <a:ext cx="1715580" cy="1445275"/>
            <a:chOff x="-364840" y="2920755"/>
            <a:chExt cx="1515022" cy="1276317"/>
          </a:xfrm>
        </p:grpSpPr>
        <p:sp>
          <p:nvSpPr>
            <p:cNvPr id="672" name="Google Shape;672;p9"/>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9"/>
          <p:cNvGrpSpPr/>
          <p:nvPr/>
        </p:nvGrpSpPr>
        <p:grpSpPr>
          <a:xfrm rot="-8581687">
            <a:off x="7436363" y="-558028"/>
            <a:ext cx="1951930" cy="1986746"/>
            <a:chOff x="864550" y="3440426"/>
            <a:chExt cx="1952005" cy="1986822"/>
          </a:xfrm>
        </p:grpSpPr>
        <p:sp>
          <p:nvSpPr>
            <p:cNvPr id="676" name="Google Shape;676;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9"/>
          <p:cNvGrpSpPr/>
          <p:nvPr/>
        </p:nvGrpSpPr>
        <p:grpSpPr>
          <a:xfrm rot="5606843" flipH="1">
            <a:off x="-798501" y="759278"/>
            <a:ext cx="2220390" cy="1880935"/>
            <a:chOff x="7609250" y="3647550"/>
            <a:chExt cx="1992782" cy="1688124"/>
          </a:xfrm>
        </p:grpSpPr>
        <p:sp>
          <p:nvSpPr>
            <p:cNvPr id="682" name="Google Shape;682;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9"/>
          <p:cNvGrpSpPr/>
          <p:nvPr/>
        </p:nvGrpSpPr>
        <p:grpSpPr>
          <a:xfrm rot="10287593" flipH="1">
            <a:off x="512918" y="-443974"/>
            <a:ext cx="1951981" cy="1986798"/>
            <a:chOff x="864550" y="3440426"/>
            <a:chExt cx="1952005" cy="1986822"/>
          </a:xfrm>
        </p:grpSpPr>
        <p:sp>
          <p:nvSpPr>
            <p:cNvPr id="687" name="Google Shape;687;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rot="1047757" flipH="1">
            <a:off x="3744658" y="-666056"/>
            <a:ext cx="2147435" cy="1866866"/>
            <a:chOff x="6765276" y="-162954"/>
            <a:chExt cx="2866591" cy="2492063"/>
          </a:xfrm>
        </p:grpSpPr>
        <p:grpSp>
          <p:nvGrpSpPr>
            <p:cNvPr id="693" name="Google Shape;693;p9"/>
            <p:cNvGrpSpPr/>
            <p:nvPr/>
          </p:nvGrpSpPr>
          <p:grpSpPr>
            <a:xfrm rot="-10389420">
              <a:off x="6886701" y="-14464"/>
              <a:ext cx="2623739" cy="2195084"/>
              <a:chOff x="-638995" y="-334701"/>
              <a:chExt cx="2596480" cy="2172278"/>
            </a:xfrm>
          </p:grpSpPr>
          <p:sp>
            <p:nvSpPr>
              <p:cNvPr id="694" name="Google Shape;694;p9"/>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9"/>
            <p:cNvGrpSpPr/>
            <p:nvPr/>
          </p:nvGrpSpPr>
          <p:grpSpPr>
            <a:xfrm rot="-7975399">
              <a:off x="8438169" y="-22510"/>
              <a:ext cx="598581" cy="841920"/>
              <a:chOff x="8333266" y="4580055"/>
              <a:chExt cx="537223" cy="755619"/>
            </a:xfrm>
          </p:grpSpPr>
          <p:sp>
            <p:nvSpPr>
              <p:cNvPr id="697" name="Google Shape;697;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 name="Google Shape;699;p9"/>
          <p:cNvGrpSpPr/>
          <p:nvPr/>
        </p:nvGrpSpPr>
        <p:grpSpPr>
          <a:xfrm rot="2700000">
            <a:off x="-195403" y="4181501"/>
            <a:ext cx="1710095" cy="1448655"/>
            <a:chOff x="7609250" y="3647550"/>
            <a:chExt cx="1992782" cy="1688124"/>
          </a:xfrm>
        </p:grpSpPr>
        <p:sp>
          <p:nvSpPr>
            <p:cNvPr id="700" name="Google Shape;700;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9"/>
          <p:cNvGrpSpPr/>
          <p:nvPr/>
        </p:nvGrpSpPr>
        <p:grpSpPr>
          <a:xfrm rot="-791144" flipH="1">
            <a:off x="3842408" y="4176769"/>
            <a:ext cx="1951934" cy="1986749"/>
            <a:chOff x="864550" y="3440426"/>
            <a:chExt cx="1952005" cy="1986822"/>
          </a:xfrm>
        </p:grpSpPr>
        <p:sp>
          <p:nvSpPr>
            <p:cNvPr id="705" name="Google Shape;705;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9"/>
          <p:cNvSpPr txBox="1">
            <a:spLocks noGrp="1"/>
          </p:cNvSpPr>
          <p:nvPr>
            <p:ph type="title"/>
          </p:nvPr>
        </p:nvSpPr>
        <p:spPr>
          <a:xfrm>
            <a:off x="2131050" y="1432875"/>
            <a:ext cx="48819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1" name="Google Shape;711;p9"/>
          <p:cNvSpPr txBox="1">
            <a:spLocks noGrp="1"/>
          </p:cNvSpPr>
          <p:nvPr>
            <p:ph type="subTitle" idx="1"/>
          </p:nvPr>
        </p:nvSpPr>
        <p:spPr>
          <a:xfrm>
            <a:off x="2241450" y="2367425"/>
            <a:ext cx="4661100" cy="13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2"/>
        <p:cNvGrpSpPr/>
        <p:nvPr/>
      </p:nvGrpSpPr>
      <p:grpSpPr>
        <a:xfrm>
          <a:off x="0" y="0"/>
          <a:ext cx="0" cy="0"/>
          <a:chOff x="0" y="0"/>
          <a:chExt cx="0" cy="0"/>
        </a:xfrm>
      </p:grpSpPr>
      <p:grpSp>
        <p:nvGrpSpPr>
          <p:cNvPr id="713" name="Google Shape;713;p10"/>
          <p:cNvGrpSpPr/>
          <p:nvPr/>
        </p:nvGrpSpPr>
        <p:grpSpPr>
          <a:xfrm rot="-7660435" flipH="1">
            <a:off x="3579260" y="4251674"/>
            <a:ext cx="1547114" cy="1240124"/>
            <a:chOff x="5687421" y="4273153"/>
            <a:chExt cx="1439624" cy="1154094"/>
          </a:xfrm>
        </p:grpSpPr>
        <p:sp>
          <p:nvSpPr>
            <p:cNvPr id="714" name="Google Shape;714;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0"/>
          <p:cNvGrpSpPr/>
          <p:nvPr/>
        </p:nvGrpSpPr>
        <p:grpSpPr>
          <a:xfrm rot="-9752243" flipH="1">
            <a:off x="4231312" y="3593295"/>
            <a:ext cx="2147435" cy="1866866"/>
            <a:chOff x="6765276" y="-162954"/>
            <a:chExt cx="2866591" cy="2492063"/>
          </a:xfrm>
        </p:grpSpPr>
        <p:grpSp>
          <p:nvGrpSpPr>
            <p:cNvPr id="718" name="Google Shape;718;p10"/>
            <p:cNvGrpSpPr/>
            <p:nvPr/>
          </p:nvGrpSpPr>
          <p:grpSpPr>
            <a:xfrm rot="-10389420">
              <a:off x="6886701" y="-14464"/>
              <a:ext cx="2623739" cy="2195084"/>
              <a:chOff x="-638995" y="-334701"/>
              <a:chExt cx="2596480" cy="2172278"/>
            </a:xfrm>
          </p:grpSpPr>
          <p:sp>
            <p:nvSpPr>
              <p:cNvPr id="719" name="Google Shape;719;p10"/>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0"/>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0"/>
            <p:cNvGrpSpPr/>
            <p:nvPr/>
          </p:nvGrpSpPr>
          <p:grpSpPr>
            <a:xfrm rot="-7975399">
              <a:off x="8438169" y="-22510"/>
              <a:ext cx="598581" cy="841920"/>
              <a:chOff x="8333266" y="4580055"/>
              <a:chExt cx="537223" cy="755619"/>
            </a:xfrm>
          </p:grpSpPr>
          <p:sp>
            <p:nvSpPr>
              <p:cNvPr id="722" name="Google Shape;722;p10"/>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0"/>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4" name="Google Shape;724;p10"/>
          <p:cNvGrpSpPr/>
          <p:nvPr/>
        </p:nvGrpSpPr>
        <p:grpSpPr>
          <a:xfrm rot="9781502">
            <a:off x="7001630" y="-403206"/>
            <a:ext cx="1547347" cy="1240308"/>
            <a:chOff x="5687421" y="4273153"/>
            <a:chExt cx="1439624" cy="1154094"/>
          </a:xfrm>
        </p:grpSpPr>
        <p:sp>
          <p:nvSpPr>
            <p:cNvPr id="725" name="Google Shape;725;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10"/>
          <p:cNvGrpSpPr/>
          <p:nvPr/>
        </p:nvGrpSpPr>
        <p:grpSpPr>
          <a:xfrm rot="-8100000" flipH="1">
            <a:off x="5876904" y="-458476"/>
            <a:ext cx="1951987" cy="1986803"/>
            <a:chOff x="864550" y="3440426"/>
            <a:chExt cx="1952005" cy="1986822"/>
          </a:xfrm>
        </p:grpSpPr>
        <p:sp>
          <p:nvSpPr>
            <p:cNvPr id="729" name="Google Shape;729;p10"/>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0"/>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0"/>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0"/>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10"/>
          <p:cNvGrpSpPr/>
          <p:nvPr/>
        </p:nvGrpSpPr>
        <p:grpSpPr>
          <a:xfrm rot="10584263">
            <a:off x="-168644" y="-242712"/>
            <a:ext cx="1547186" cy="1240215"/>
            <a:chOff x="5687421" y="4273153"/>
            <a:chExt cx="1439624" cy="1154094"/>
          </a:xfrm>
        </p:grpSpPr>
        <p:sp>
          <p:nvSpPr>
            <p:cNvPr id="735" name="Google Shape;735;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10"/>
          <p:cNvGrpSpPr/>
          <p:nvPr/>
        </p:nvGrpSpPr>
        <p:grpSpPr>
          <a:xfrm rot="9372274">
            <a:off x="655191" y="-563269"/>
            <a:ext cx="2220610" cy="1881122"/>
            <a:chOff x="7609250" y="3647550"/>
            <a:chExt cx="1992782" cy="1688124"/>
          </a:xfrm>
        </p:grpSpPr>
        <p:sp>
          <p:nvSpPr>
            <p:cNvPr id="739" name="Google Shape;739;p10"/>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0"/>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0"/>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10"/>
          <p:cNvSpPr txBox="1">
            <a:spLocks noGrp="1"/>
          </p:cNvSpPr>
          <p:nvPr>
            <p:ph type="title"/>
          </p:nvPr>
        </p:nvSpPr>
        <p:spPr>
          <a:xfrm>
            <a:off x="3004950" y="1044800"/>
            <a:ext cx="3134100" cy="249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4"/>
        <p:cNvGrpSpPr/>
        <p:nvPr/>
      </p:nvGrpSpPr>
      <p:grpSpPr>
        <a:xfrm>
          <a:off x="0" y="0"/>
          <a:ext cx="0" cy="0"/>
          <a:chOff x="0" y="0"/>
          <a:chExt cx="0" cy="0"/>
        </a:xfrm>
      </p:grpSpPr>
      <p:grpSp>
        <p:nvGrpSpPr>
          <p:cNvPr id="745" name="Google Shape;745;p11"/>
          <p:cNvGrpSpPr/>
          <p:nvPr/>
        </p:nvGrpSpPr>
        <p:grpSpPr>
          <a:xfrm>
            <a:off x="-141975" y="-205150"/>
            <a:ext cx="9427959" cy="5489161"/>
            <a:chOff x="-141975" y="-243875"/>
            <a:chExt cx="9427959" cy="5489161"/>
          </a:xfrm>
        </p:grpSpPr>
        <p:grpSp>
          <p:nvGrpSpPr>
            <p:cNvPr id="746" name="Google Shape;746;p11"/>
            <p:cNvGrpSpPr/>
            <p:nvPr/>
          </p:nvGrpSpPr>
          <p:grpSpPr>
            <a:xfrm>
              <a:off x="152400" y="-243875"/>
              <a:ext cx="8839200" cy="5489161"/>
              <a:chOff x="152400" y="-7256"/>
              <a:chExt cx="8839200" cy="5176500"/>
            </a:xfrm>
          </p:grpSpPr>
          <p:cxnSp>
            <p:nvCxnSpPr>
              <p:cNvPr id="747" name="Google Shape;747;p11"/>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48" name="Google Shape;748;p11"/>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49" name="Google Shape;749;p11"/>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0" name="Google Shape;750;p11"/>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1" name="Google Shape;751;p11"/>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2" name="Google Shape;752;p11"/>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3" name="Google Shape;753;p11"/>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4" name="Google Shape;754;p11"/>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5" name="Google Shape;755;p11"/>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6" name="Google Shape;756;p11"/>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7" name="Google Shape;757;p11"/>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8" name="Google Shape;758;p11"/>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9" name="Google Shape;759;p11"/>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0" name="Google Shape;760;p11"/>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1" name="Google Shape;761;p11"/>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2" name="Google Shape;762;p11"/>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3" name="Google Shape;763;p11"/>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4" name="Google Shape;764;p11"/>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5" name="Google Shape;765;p11"/>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6" name="Google Shape;766;p11"/>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7" name="Google Shape;767;p11"/>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8" name="Google Shape;768;p11"/>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9" name="Google Shape;769;p11"/>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0" name="Google Shape;770;p11"/>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1" name="Google Shape;771;p11"/>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2" name="Google Shape;772;p11"/>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3" name="Google Shape;773;p11"/>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4" name="Google Shape;774;p11"/>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5" name="Google Shape;775;p11"/>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6" name="Google Shape;776;p11"/>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777" name="Google Shape;777;p11"/>
            <p:cNvGrpSpPr/>
            <p:nvPr/>
          </p:nvGrpSpPr>
          <p:grpSpPr>
            <a:xfrm rot="5400000">
              <a:off x="2084105" y="-2109407"/>
              <a:ext cx="4975799" cy="9427959"/>
              <a:chOff x="1981200" y="-7256"/>
              <a:chExt cx="4876800" cy="5176500"/>
            </a:xfrm>
          </p:grpSpPr>
          <p:cxnSp>
            <p:nvCxnSpPr>
              <p:cNvPr id="778" name="Google Shape;778;p11"/>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9" name="Google Shape;779;p11"/>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0" name="Google Shape;780;p11"/>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1" name="Google Shape;781;p11"/>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2" name="Google Shape;782;p11"/>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3" name="Google Shape;783;p11"/>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4" name="Google Shape;784;p11"/>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5" name="Google Shape;785;p11"/>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6" name="Google Shape;786;p11"/>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7" name="Google Shape;787;p11"/>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8" name="Google Shape;788;p11"/>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9" name="Google Shape;789;p11"/>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0" name="Google Shape;790;p11"/>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1" name="Google Shape;791;p11"/>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2" name="Google Shape;792;p11"/>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3" name="Google Shape;793;p11"/>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4" name="Google Shape;794;p11"/>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795" name="Google Shape;795;p11"/>
          <p:cNvGrpSpPr/>
          <p:nvPr/>
        </p:nvGrpSpPr>
        <p:grpSpPr>
          <a:xfrm rot="9716868">
            <a:off x="154071" y="4223477"/>
            <a:ext cx="1547016" cy="1240187"/>
            <a:chOff x="5687421" y="4273153"/>
            <a:chExt cx="1439624" cy="1154094"/>
          </a:xfrm>
        </p:grpSpPr>
        <p:sp>
          <p:nvSpPr>
            <p:cNvPr id="796" name="Google Shape;796;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11"/>
          <p:cNvGrpSpPr/>
          <p:nvPr/>
        </p:nvGrpSpPr>
        <p:grpSpPr>
          <a:xfrm rot="484278">
            <a:off x="974948" y="-428325"/>
            <a:ext cx="1547230" cy="1240244"/>
            <a:chOff x="5687421" y="4273153"/>
            <a:chExt cx="1439624" cy="1154094"/>
          </a:xfrm>
        </p:grpSpPr>
        <p:sp>
          <p:nvSpPr>
            <p:cNvPr id="800" name="Google Shape;800;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11"/>
          <p:cNvGrpSpPr/>
          <p:nvPr/>
        </p:nvGrpSpPr>
        <p:grpSpPr>
          <a:xfrm rot="-5158820" flipH="1">
            <a:off x="7661904" y="2684400"/>
            <a:ext cx="2220239" cy="1880808"/>
            <a:chOff x="7609250" y="3647550"/>
            <a:chExt cx="1992782" cy="1688124"/>
          </a:xfrm>
        </p:grpSpPr>
        <p:sp>
          <p:nvSpPr>
            <p:cNvPr id="804" name="Google Shape;804;p11"/>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1"/>
          <p:cNvGrpSpPr/>
          <p:nvPr/>
        </p:nvGrpSpPr>
        <p:grpSpPr>
          <a:xfrm rot="-2371079" flipH="1">
            <a:off x="6745666" y="3904663"/>
            <a:ext cx="1951943" cy="1986758"/>
            <a:chOff x="864550" y="3440426"/>
            <a:chExt cx="1952005" cy="1986822"/>
          </a:xfrm>
        </p:grpSpPr>
        <p:sp>
          <p:nvSpPr>
            <p:cNvPr id="809" name="Google Shape;809;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rot="-5822343">
            <a:off x="8053368" y="546227"/>
            <a:ext cx="1547164" cy="1240191"/>
            <a:chOff x="5687421" y="4273153"/>
            <a:chExt cx="1439624" cy="1154094"/>
          </a:xfrm>
        </p:grpSpPr>
        <p:sp>
          <p:nvSpPr>
            <p:cNvPr id="815" name="Google Shape;815;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11"/>
          <p:cNvGrpSpPr/>
          <p:nvPr/>
        </p:nvGrpSpPr>
        <p:grpSpPr>
          <a:xfrm rot="1000736">
            <a:off x="6188055" y="-586218"/>
            <a:ext cx="2866507" cy="2491990"/>
            <a:chOff x="6765276" y="-162954"/>
            <a:chExt cx="2866591" cy="2492063"/>
          </a:xfrm>
        </p:grpSpPr>
        <p:grpSp>
          <p:nvGrpSpPr>
            <p:cNvPr id="819" name="Google Shape;819;p11"/>
            <p:cNvGrpSpPr/>
            <p:nvPr/>
          </p:nvGrpSpPr>
          <p:grpSpPr>
            <a:xfrm rot="-10389420">
              <a:off x="6886701" y="-14464"/>
              <a:ext cx="2623739" cy="2195084"/>
              <a:chOff x="-638995" y="-334701"/>
              <a:chExt cx="2596480" cy="2172278"/>
            </a:xfrm>
          </p:grpSpPr>
          <p:sp>
            <p:nvSpPr>
              <p:cNvPr id="820" name="Google Shape;820;p11"/>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1"/>
            <p:cNvGrpSpPr/>
            <p:nvPr/>
          </p:nvGrpSpPr>
          <p:grpSpPr>
            <a:xfrm rot="-7975399">
              <a:off x="8438169" y="-22510"/>
              <a:ext cx="598581" cy="841920"/>
              <a:chOff x="8333266" y="4580055"/>
              <a:chExt cx="537223" cy="755619"/>
            </a:xfrm>
          </p:grpSpPr>
          <p:sp>
            <p:nvSpPr>
              <p:cNvPr id="823" name="Google Shape;823;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5" name="Google Shape;825;p11"/>
          <p:cNvGrpSpPr/>
          <p:nvPr/>
        </p:nvGrpSpPr>
        <p:grpSpPr>
          <a:xfrm rot="4058146" flipH="1">
            <a:off x="-496029" y="3142507"/>
            <a:ext cx="1952040" cy="1986857"/>
            <a:chOff x="864550" y="3440426"/>
            <a:chExt cx="1952005" cy="1986822"/>
          </a:xfrm>
        </p:grpSpPr>
        <p:sp>
          <p:nvSpPr>
            <p:cNvPr id="826" name="Google Shape;826;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11"/>
          <p:cNvGrpSpPr/>
          <p:nvPr/>
        </p:nvGrpSpPr>
        <p:grpSpPr>
          <a:xfrm rot="2700000">
            <a:off x="2863347" y="4119226"/>
            <a:ext cx="1710095" cy="1448655"/>
            <a:chOff x="7609250" y="3647550"/>
            <a:chExt cx="1992782" cy="1688124"/>
          </a:xfrm>
        </p:grpSpPr>
        <p:sp>
          <p:nvSpPr>
            <p:cNvPr id="832" name="Google Shape;832;p11"/>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1"/>
          <p:cNvGrpSpPr/>
          <p:nvPr/>
        </p:nvGrpSpPr>
        <p:grpSpPr>
          <a:xfrm rot="7481861" flipH="1">
            <a:off x="-82517" y="-239312"/>
            <a:ext cx="1951846" cy="1986660"/>
            <a:chOff x="864550" y="3440426"/>
            <a:chExt cx="1952005" cy="1986822"/>
          </a:xfrm>
        </p:grpSpPr>
        <p:sp>
          <p:nvSpPr>
            <p:cNvPr id="837" name="Google Shape;837;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1"/>
          <p:cNvGrpSpPr/>
          <p:nvPr/>
        </p:nvGrpSpPr>
        <p:grpSpPr>
          <a:xfrm rot="-5179152" flipH="1">
            <a:off x="4179071" y="-268046"/>
            <a:ext cx="1715665" cy="1445347"/>
            <a:chOff x="-364840" y="2920755"/>
            <a:chExt cx="1515022" cy="1276317"/>
          </a:xfrm>
        </p:grpSpPr>
        <p:sp>
          <p:nvSpPr>
            <p:cNvPr id="843" name="Google Shape;843;p11"/>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11"/>
          <p:cNvSpPr txBox="1">
            <a:spLocks noGrp="1"/>
          </p:cNvSpPr>
          <p:nvPr>
            <p:ph type="title" hasCustomPrompt="1"/>
          </p:nvPr>
        </p:nvSpPr>
        <p:spPr>
          <a:xfrm>
            <a:off x="1680150" y="1171450"/>
            <a:ext cx="5783700" cy="17679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7" name="Google Shape;847;p11"/>
          <p:cNvSpPr txBox="1">
            <a:spLocks noGrp="1"/>
          </p:cNvSpPr>
          <p:nvPr>
            <p:ph type="subTitle" idx="1"/>
          </p:nvPr>
        </p:nvSpPr>
        <p:spPr>
          <a:xfrm>
            <a:off x="1680150" y="3063550"/>
            <a:ext cx="57837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84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FCA51F2A-1B9D-1817-D170-5CB3B7585EE2}"/>
              </a:ext>
            </a:extLst>
          </p:cNvPr>
          <p:cNvPicPr>
            <a:picLocks noChangeAspect="1"/>
          </p:cNvPicPr>
          <p:nvPr userDrawn="1"/>
        </p:nvPicPr>
        <p:blipFill>
          <a:blip r:embed="rId11"/>
          <a:stretch>
            <a:fillRect/>
          </a:stretch>
        </p:blipFill>
        <p:spPr>
          <a:xfrm>
            <a:off x="-1470660" y="76498"/>
            <a:ext cx="1230332" cy="123033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73"/>
        <p:cNvGrpSpPr/>
        <p:nvPr/>
      </p:nvGrpSpPr>
      <p:grpSpPr>
        <a:xfrm>
          <a:off x="0" y="0"/>
          <a:ext cx="0" cy="0"/>
          <a:chOff x="0" y="0"/>
          <a:chExt cx="0" cy="0"/>
        </a:xfrm>
      </p:grpSpPr>
      <p:pic>
        <p:nvPicPr>
          <p:cNvPr id="5" name="Hình ảnh 4" descr="Ảnh có chứa búp bê, đồ chơi, người máy&#10;&#10;Mô tả được tạo tự động">
            <a:extLst>
              <a:ext uri="{FF2B5EF4-FFF2-40B4-BE49-F238E27FC236}">
                <a16:creationId xmlns:a16="http://schemas.microsoft.com/office/drawing/2014/main" xmlns="" id="{C20A0346-3439-9027-2A21-282C94E8D784}"/>
              </a:ext>
            </a:extLst>
          </p:cNvPr>
          <p:cNvPicPr>
            <a:picLocks noChangeAspect="1"/>
          </p:cNvPicPr>
          <p:nvPr/>
        </p:nvPicPr>
        <p:blipFill>
          <a:blip r:embed="rId4"/>
          <a:stretch>
            <a:fillRect/>
          </a:stretch>
        </p:blipFill>
        <p:spPr>
          <a:xfrm>
            <a:off x="776244" y="1573079"/>
            <a:ext cx="6895417" cy="4165554"/>
          </a:xfrm>
          <a:prstGeom prst="rect">
            <a:avLst/>
          </a:prstGeom>
        </p:spPr>
      </p:pic>
      <p:sp>
        <p:nvSpPr>
          <p:cNvPr id="6" name="Gợn sóng Kép 5">
            <a:extLst>
              <a:ext uri="{FF2B5EF4-FFF2-40B4-BE49-F238E27FC236}">
                <a16:creationId xmlns:a16="http://schemas.microsoft.com/office/drawing/2014/main" xmlns="" id="{DBAAA95B-A62E-9178-1C3C-27B98FF7D007}"/>
              </a:ext>
            </a:extLst>
          </p:cNvPr>
          <p:cNvSpPr/>
          <p:nvPr/>
        </p:nvSpPr>
        <p:spPr>
          <a:xfrm>
            <a:off x="1012054" y="105567"/>
            <a:ext cx="7608163" cy="2655736"/>
          </a:xfrm>
          <a:prstGeom prst="doubleWave">
            <a:avLst>
              <a:gd name="adj1" fmla="val 6250"/>
              <a:gd name="adj2" fmla="val -10000"/>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0D4"/>
              </a:solidFill>
              <a:effectLst/>
              <a:uLnTx/>
              <a:uFillTx/>
              <a:latin typeface="Arial"/>
              <a:ea typeface="+mn-ea"/>
              <a:cs typeface="+mn-cs"/>
              <a:sym typeface="Arial"/>
            </a:endParaRPr>
          </a:p>
        </p:txBody>
      </p:sp>
      <p:sp>
        <p:nvSpPr>
          <p:cNvPr id="10" name="TextBox 13">
            <a:extLst>
              <a:ext uri="{FF2B5EF4-FFF2-40B4-BE49-F238E27FC236}">
                <a16:creationId xmlns:a16="http://schemas.microsoft.com/office/drawing/2014/main" xmlns="" id="{B78C07B9-AB21-1986-8A3D-556AC681FD52}"/>
              </a:ext>
            </a:extLst>
          </p:cNvPr>
          <p:cNvSpPr txBox="1"/>
          <p:nvPr/>
        </p:nvSpPr>
        <p:spPr>
          <a:xfrm>
            <a:off x="2261253" y="502130"/>
            <a:ext cx="5533342" cy="1815882"/>
          </a:xfrm>
          <a:prstGeom prst="rect">
            <a:avLst/>
          </a:prstGeom>
          <a:noFill/>
        </p:spPr>
        <p:txBody>
          <a:bodyPr wrap="square" rtlCol="0">
            <a:spAutoFit/>
            <a:scene3d>
              <a:camera prst="orthographicFront"/>
              <a:lightRig rig="threePt" dir="t"/>
            </a:scene3d>
            <a:sp3d>
              <a:bevelT w="0" h="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1" dirty="0">
                <a:solidFill>
                  <a:srgbClr val="000000"/>
                </a:solidFill>
                <a:effectLst/>
                <a:latin typeface="Cambria" panose="02040503050406030204" pitchFamily="18" charset="0"/>
                <a:ea typeface="Cambria" panose="02040503050406030204" pitchFamily="18" charset="0"/>
              </a:rPr>
              <a:t>Quan sát một người thân trong gia đình em hoặc một người đã để lại cho em những ấn tượng tốt đẹp và ghi lại kết quả quan sát.</a:t>
            </a:r>
            <a:endParaRPr kumimoji="0" lang="en-US" sz="2800" b="0" i="0" u="none" strike="noStrike" kern="1200" cap="none" spc="0" normalizeH="0" baseline="0" noProof="0" dirty="0">
              <a:ln w="9525">
                <a:solidFill>
                  <a:srgbClr val="242424"/>
                </a:solidFill>
                <a:prstDash val="dash"/>
              </a:ln>
              <a:gradFill>
                <a:gsLst>
                  <a:gs pos="55000">
                    <a:srgbClr val="F4AC95">
                      <a:lumMod val="60000"/>
                      <a:lumOff val="40000"/>
                    </a:srgbClr>
                  </a:gs>
                  <a:gs pos="94000">
                    <a:srgbClr val="85D469">
                      <a:lumMod val="60000"/>
                      <a:lumOff val="40000"/>
                    </a:srgbClr>
                  </a:gs>
                </a:gsLst>
                <a:lin ang="5400000" scaled="1"/>
              </a:gra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622902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2" presetClass="emph" presetSubtype="0" repeatCount="indefinite" fill="hold" nodeType="after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Shape 971"/>
        <p:cNvGrpSpPr/>
        <p:nvPr/>
      </p:nvGrpSpPr>
      <p:grpSpPr>
        <a:xfrm>
          <a:off x="0" y="0"/>
          <a:ext cx="0" cy="0"/>
          <a:chOff x="0" y="0"/>
          <a:chExt cx="0" cy="0"/>
        </a:xfrm>
      </p:grpSpPr>
      <p:pic>
        <p:nvPicPr>
          <p:cNvPr id="8" name="Hình ảnh 7">
            <a:extLst>
              <a:ext uri="{FF2B5EF4-FFF2-40B4-BE49-F238E27FC236}">
                <a16:creationId xmlns:a16="http://schemas.microsoft.com/office/drawing/2014/main" xmlns="" id="{6AF51040-40D8-B89B-03E5-CFC1EB4F6261}"/>
              </a:ext>
            </a:extLst>
          </p:cNvPr>
          <p:cNvPicPr>
            <a:picLocks noChangeAspect="1"/>
          </p:cNvPicPr>
          <p:nvPr/>
        </p:nvPicPr>
        <p:blipFill rotWithShape="1">
          <a:blip r:embed="rId4"/>
          <a:srcRect l="19567" r="24690" b="38681"/>
          <a:stretch/>
        </p:blipFill>
        <p:spPr>
          <a:xfrm>
            <a:off x="1309606" y="-1604076"/>
            <a:ext cx="4897465" cy="3502617"/>
          </a:xfrm>
          <a:prstGeom prst="rect">
            <a:avLst/>
          </a:prstGeom>
        </p:spPr>
      </p:pic>
      <p:pic>
        <p:nvPicPr>
          <p:cNvPr id="2" name="Picture 1">
            <a:extLst>
              <a:ext uri="{FF2B5EF4-FFF2-40B4-BE49-F238E27FC236}">
                <a16:creationId xmlns:a16="http://schemas.microsoft.com/office/drawing/2014/main" xmlns="" id="{2A383031-7418-7DE1-18B3-248ADEDAD05F}"/>
              </a:ext>
            </a:extLst>
          </p:cNvPr>
          <p:cNvPicPr>
            <a:picLocks noChangeAspect="1"/>
          </p:cNvPicPr>
          <p:nvPr/>
        </p:nvPicPr>
        <p:blipFill>
          <a:blip r:embed="rId5"/>
          <a:stretch>
            <a:fillRect/>
          </a:stretch>
        </p:blipFill>
        <p:spPr>
          <a:xfrm>
            <a:off x="1784048" y="273203"/>
            <a:ext cx="4279763" cy="13656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endParaRPr>
          </a:p>
        </p:txBody>
      </p:sp>
      <p:pic>
        <p:nvPicPr>
          <p:cNvPr id="2" name="Hình ảnh 7">
            <a:extLst>
              <a:ext uri="{FF2B5EF4-FFF2-40B4-BE49-F238E27FC236}">
                <a16:creationId xmlns:a16="http://schemas.microsoft.com/office/drawing/2014/main" xmlns="" id="{466CBBFE-6E4B-2B79-165D-ED1E25D48D02}"/>
              </a:ext>
            </a:extLst>
          </p:cNvPr>
          <p:cNvPicPr>
            <a:picLocks noChangeAspect="1"/>
          </p:cNvPicPr>
          <p:nvPr/>
        </p:nvPicPr>
        <p:blipFill rotWithShape="1">
          <a:blip r:embed="rId4"/>
          <a:srcRect l="19567" r="24690" b="38681"/>
          <a:stretch/>
        </p:blipFill>
        <p:spPr>
          <a:xfrm>
            <a:off x="3226101" y="-512122"/>
            <a:ext cx="2863981" cy="1897039"/>
          </a:xfrm>
          <a:prstGeom prst="rect">
            <a:avLst/>
          </a:prstGeom>
        </p:spPr>
      </p:pic>
      <p:sp>
        <p:nvSpPr>
          <p:cNvPr id="6" name="TextBox 5">
            <a:extLst>
              <a:ext uri="{FF2B5EF4-FFF2-40B4-BE49-F238E27FC236}">
                <a16:creationId xmlns:a16="http://schemas.microsoft.com/office/drawing/2014/main" xmlns="" id="{7B6C47C3-717E-0956-8D0E-2F1A8A7B0A49}"/>
              </a:ext>
            </a:extLst>
          </p:cNvPr>
          <p:cNvSpPr txBox="1"/>
          <p:nvPr/>
        </p:nvSpPr>
        <p:spPr>
          <a:xfrm>
            <a:off x="3488923" y="568171"/>
            <a:ext cx="2343705"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1. </a:t>
            </a:r>
            <a:r>
              <a:rPr lang="en-US" sz="3200" b="1" dirty="0" err="1">
                <a:latin typeface="Cambria" panose="02040503050406030204" pitchFamily="18" charset="0"/>
                <a:ea typeface="Cambria" panose="02040503050406030204" pitchFamily="18" charset="0"/>
              </a:rPr>
              <a:t>Chuẩn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bị</a:t>
            </a:r>
            <a:endParaRPr lang="en-US" sz="32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4FFB0B6E-3A6E-B209-0B47-79E8E033E424}"/>
              </a:ext>
            </a:extLst>
          </p:cNvPr>
          <p:cNvSpPr txBox="1"/>
          <p:nvPr/>
        </p:nvSpPr>
        <p:spPr>
          <a:xfrm>
            <a:off x="612559" y="1535837"/>
            <a:ext cx="7474998" cy="523220"/>
          </a:xfrm>
          <a:prstGeom prst="rect">
            <a:avLst/>
          </a:prstGeom>
          <a:noFill/>
        </p:spPr>
        <p:txBody>
          <a:bodyPr wrap="square" rtlCol="0">
            <a:spAutoFit/>
          </a:bodyPr>
          <a:lstStyle/>
          <a:p>
            <a:r>
              <a:rPr lang="vi-VN" sz="2800" dirty="0"/>
              <a:t>– Chọn người để quan sát theo yêu cầu.</a:t>
            </a:r>
            <a:endParaRPr lang="en-US" sz="2800" dirty="0"/>
          </a:p>
        </p:txBody>
      </p:sp>
      <p:pic>
        <p:nvPicPr>
          <p:cNvPr id="1026" name="Picture 2" descr="Dạy bé nhận biết, tập nói về người thân trong gia đình - EDU Mầm Non">
            <a:extLst>
              <a:ext uri="{FF2B5EF4-FFF2-40B4-BE49-F238E27FC236}">
                <a16:creationId xmlns:a16="http://schemas.microsoft.com/office/drawing/2014/main" xmlns="" id="{73CE5FA9-6F81-C5A4-D79F-3ADA6DD03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439" y="2084586"/>
            <a:ext cx="4838330" cy="272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315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xmlns="" id="{69344587-20E8-8E0E-84D3-D94FF3B6E87B}"/>
              </a:ext>
            </a:extLst>
          </p:cNvPr>
          <p:cNvSpPr txBox="1"/>
          <p:nvPr/>
        </p:nvSpPr>
        <p:spPr>
          <a:xfrm>
            <a:off x="941031" y="532660"/>
            <a:ext cx="7510509" cy="1015663"/>
          </a:xfrm>
          <a:prstGeom prst="rect">
            <a:avLst/>
          </a:prstGeom>
          <a:noFill/>
        </p:spPr>
        <p:txBody>
          <a:bodyPr wrap="square" rtlCol="0">
            <a:spAutoFit/>
          </a:bodyPr>
          <a:lstStyle/>
          <a:p>
            <a:pPr marL="342900" indent="-342900">
              <a:buFont typeface="Arial" panose="020B0604020202020204" pitchFamily="34" charset="0"/>
              <a:buChar char="•"/>
            </a:pPr>
            <a:r>
              <a:rPr lang="vi-VN" sz="2000" dirty="0"/>
              <a:t>Nếu muốn tả một người thân trong gia đình, có thể chọn người gần gũi, chăm sóc em hằng ngày hoặc người mà em yêu quý.</a:t>
            </a:r>
            <a:endParaRPr lang="en-US" sz="2000" dirty="0"/>
          </a:p>
        </p:txBody>
      </p:sp>
      <p:pic>
        <p:nvPicPr>
          <p:cNvPr id="2050" name="Picture 2" descr="Tả Người Thân Trong Gia đình Lớp 5 Hay Nhất">
            <a:extLst>
              <a:ext uri="{FF2B5EF4-FFF2-40B4-BE49-F238E27FC236}">
                <a16:creationId xmlns:a16="http://schemas.microsoft.com/office/drawing/2014/main" xmlns="" id="{0EBFBAFB-6E20-6001-69AD-E59093C06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64" y="1242473"/>
            <a:ext cx="4206675" cy="370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02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xmlns="" id="{69344587-20E8-8E0E-84D3-D94FF3B6E87B}"/>
              </a:ext>
            </a:extLst>
          </p:cNvPr>
          <p:cNvSpPr txBox="1"/>
          <p:nvPr/>
        </p:nvSpPr>
        <p:spPr>
          <a:xfrm>
            <a:off x="941031" y="532660"/>
            <a:ext cx="7510509" cy="1015663"/>
          </a:xfrm>
          <a:prstGeom prst="rect">
            <a:avLst/>
          </a:prstGeom>
          <a:noFill/>
        </p:spPr>
        <p:txBody>
          <a:bodyPr wrap="square" rtlCol="0">
            <a:spAutoFit/>
          </a:bodyPr>
          <a:lstStyle/>
          <a:p>
            <a:pPr marL="342900" lvl="0" indent="-342900" algn="just">
              <a:buFont typeface="Arial" panose="020B0604020202020204" pitchFamily="34" charset="0"/>
              <a:buChar char="•"/>
            </a:pPr>
            <a:r>
              <a:rPr lang="vi-VN" sz="2000" dirty="0"/>
              <a:t>Nếu muốn tả người đã để lại cho em những ấn tượng tốt đẹp, có thể chọn một người bạn thân hoặc một người quen biết mà em có nhiều thiện cảm.</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xmlns="" id="{16D4FDAE-5F05-B63C-3182-489A61F43668}"/>
              </a:ext>
            </a:extLst>
          </p:cNvPr>
          <p:cNvPicPr>
            <a:picLocks noChangeAspect="1"/>
          </p:cNvPicPr>
          <p:nvPr/>
        </p:nvPicPr>
        <p:blipFill>
          <a:blip r:embed="rId4"/>
          <a:stretch>
            <a:fillRect/>
          </a:stretch>
        </p:blipFill>
        <p:spPr>
          <a:xfrm>
            <a:off x="577049" y="1741179"/>
            <a:ext cx="8122466" cy="2046117"/>
          </a:xfrm>
          <a:prstGeom prst="rect">
            <a:avLst/>
          </a:prstGeom>
        </p:spPr>
      </p:pic>
    </p:spTree>
    <p:extLst>
      <p:ext uri="{BB962C8B-B14F-4D97-AF65-F5344CB8AC3E}">
        <p14:creationId xmlns:p14="http://schemas.microsoft.com/office/powerpoint/2010/main" val="4042690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9E152B21-9168-894F-D294-F0B85AA12A1C}"/>
              </a:ext>
            </a:extLst>
          </p:cNvPr>
          <p:cNvSpPr txBox="1"/>
          <p:nvPr/>
        </p:nvSpPr>
        <p:spPr>
          <a:xfrm>
            <a:off x="742306" y="632313"/>
            <a:ext cx="7801427" cy="707886"/>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b="1" dirty="0" err="1">
                <a:solidFill>
                  <a:schemeClr val="tx1"/>
                </a:solidFill>
                <a:latin typeface="Arial-Rounded-Bold"/>
              </a:rPr>
              <a:t>Chọn</a:t>
            </a:r>
            <a:r>
              <a:rPr lang="en-US" sz="2000" b="1" dirty="0">
                <a:solidFill>
                  <a:schemeClr val="tx1"/>
                </a:solidFill>
                <a:latin typeface="Arial-Rounded-Bold"/>
              </a:rPr>
              <a:t> </a:t>
            </a:r>
            <a:r>
              <a:rPr lang="en-US" sz="2000" b="1" dirty="0" err="1">
                <a:solidFill>
                  <a:schemeClr val="tx1"/>
                </a:solidFill>
                <a:latin typeface="Arial-Rounded-Bold"/>
              </a:rPr>
              <a:t>cách</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a:t>
            </a:r>
            <a:r>
              <a:rPr lang="en-US" sz="2000" b="1" dirty="0" err="1">
                <a:solidFill>
                  <a:schemeClr val="tx1"/>
                </a:solidFill>
                <a:latin typeface="Arial-Rounded-Bold"/>
              </a:rPr>
              <a:t>có</a:t>
            </a:r>
            <a:r>
              <a:rPr lang="en-US" sz="2000" b="1" dirty="0">
                <a:solidFill>
                  <a:schemeClr val="tx1"/>
                </a:solidFill>
                <a:latin typeface="Arial-Rounded-Bold"/>
              </a:rPr>
              <a:t> </a:t>
            </a:r>
            <a:r>
              <a:rPr lang="en-US" sz="2000" b="1" dirty="0" err="1">
                <a:solidFill>
                  <a:schemeClr val="tx1"/>
                </a:solidFill>
                <a:latin typeface="Arial-Rounded-Bold"/>
              </a:rPr>
              <a:t>thể</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a:t>
            </a:r>
            <a:r>
              <a:rPr lang="en-US" sz="2000" b="1" dirty="0" err="1">
                <a:solidFill>
                  <a:schemeClr val="tx1"/>
                </a:solidFill>
                <a:latin typeface="Arial-Rounded-Bold"/>
              </a:rPr>
              <a:t>trực</a:t>
            </a:r>
            <a:r>
              <a:rPr lang="en-US" sz="2000" b="1" dirty="0">
                <a:solidFill>
                  <a:schemeClr val="tx1"/>
                </a:solidFill>
                <a:latin typeface="Arial-Rounded-Bold"/>
              </a:rPr>
              <a:t> </a:t>
            </a:r>
            <a:r>
              <a:rPr lang="en-US" sz="2000" b="1" dirty="0" err="1">
                <a:solidFill>
                  <a:schemeClr val="tx1"/>
                </a:solidFill>
                <a:latin typeface="Arial-Rounded-Bold"/>
              </a:rPr>
              <a:t>tiếp</a:t>
            </a:r>
            <a:r>
              <a:rPr lang="en-US" sz="2000" b="1" dirty="0">
                <a:solidFill>
                  <a:schemeClr val="tx1"/>
                </a:solidFill>
                <a:latin typeface="Arial-Rounded-Bold"/>
              </a:rPr>
              <a:t> </a:t>
            </a:r>
            <a:r>
              <a:rPr lang="en-US" sz="2000" b="1" dirty="0" err="1">
                <a:solidFill>
                  <a:schemeClr val="tx1"/>
                </a:solidFill>
                <a:latin typeface="Arial-Rounded-Bold"/>
              </a:rPr>
              <a:t>hoặc</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qua </a:t>
            </a:r>
            <a:r>
              <a:rPr lang="en-US" sz="2000" b="1" dirty="0" err="1">
                <a:solidFill>
                  <a:schemeClr val="tx1"/>
                </a:solidFill>
                <a:latin typeface="Arial-Rounded-Bold"/>
              </a:rPr>
              <a:t>tranh</a:t>
            </a:r>
            <a:r>
              <a:rPr lang="en-US" sz="2000" b="1" dirty="0">
                <a:solidFill>
                  <a:schemeClr val="tx1"/>
                </a:solidFill>
                <a:latin typeface="Arial-Rounded-Bold"/>
              </a:rPr>
              <a:t> </a:t>
            </a:r>
            <a:r>
              <a:rPr lang="en-US" sz="2000" b="1" dirty="0" err="1">
                <a:solidFill>
                  <a:schemeClr val="tx1"/>
                </a:solidFill>
                <a:latin typeface="Arial-Rounded-Bold"/>
              </a:rPr>
              <a:t>ảnh</a:t>
            </a:r>
            <a:r>
              <a:rPr lang="en-US" sz="2000" b="1" dirty="0">
                <a:solidFill>
                  <a:schemeClr val="tx1"/>
                </a:solidFill>
                <a:latin typeface="Arial-Rounded-Bold"/>
              </a:rPr>
              <a:t>, video,…</a:t>
            </a:r>
          </a:p>
        </p:txBody>
      </p:sp>
      <p:pic>
        <p:nvPicPr>
          <p:cNvPr id="3074" name="Picture 2" descr="video dạy online : Trò chuyện về những người thân trong gia đình">
            <a:extLst>
              <a:ext uri="{FF2B5EF4-FFF2-40B4-BE49-F238E27FC236}">
                <a16:creationId xmlns:a16="http://schemas.microsoft.com/office/drawing/2014/main" xmlns="" id="{9409A6B3-F743-1062-019F-9C73EB1C7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677" y="1477103"/>
            <a:ext cx="5859355" cy="329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29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9E152B21-9168-894F-D294-F0B85AA12A1C}"/>
              </a:ext>
            </a:extLst>
          </p:cNvPr>
          <p:cNvSpPr txBox="1"/>
          <p:nvPr/>
        </p:nvSpPr>
        <p:spPr>
          <a:xfrm>
            <a:off x="742306" y="632313"/>
            <a:ext cx="7801427" cy="523220"/>
          </a:xfrm>
          <a:prstGeom prst="rect">
            <a:avLst/>
          </a:prstGeom>
          <a:noFill/>
        </p:spPr>
        <p:txBody>
          <a:bodyPr wrap="square" rtlCol="0">
            <a:spAutoFit/>
          </a:bodyPr>
          <a:lstStyle/>
          <a:p>
            <a:pPr marL="342900" lvl="0" indent="-342900" algn="just">
              <a:buFont typeface="Arial" panose="020B0604020202020204" pitchFamily="34" charset="0"/>
              <a:buChar char="•"/>
            </a:pP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Làm</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phiếu</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ghi</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chép</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kết</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quả</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quan</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sát</a:t>
            </a:r>
            <a:r>
              <a:rPr lang="en-US" sz="2800" b="1" dirty="0">
                <a:solidFill>
                  <a:srgbClr val="242424"/>
                </a:solidFill>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242424"/>
              </a:solidFill>
              <a:effectLst/>
              <a:uLnTx/>
              <a:uFillTx/>
              <a:latin typeface="Cambria" panose="02040503050406030204" pitchFamily="18" charset="0"/>
              <a:ea typeface="Cambria" panose="02040503050406030204" pitchFamily="18" charset="0"/>
              <a:sym typeface="Arial"/>
            </a:endParaRPr>
          </a:p>
        </p:txBody>
      </p:sp>
      <p:sp>
        <p:nvSpPr>
          <p:cNvPr id="4" name="TextBox 3">
            <a:extLst>
              <a:ext uri="{FF2B5EF4-FFF2-40B4-BE49-F238E27FC236}">
                <a16:creationId xmlns:a16="http://schemas.microsoft.com/office/drawing/2014/main" xmlns="" id="{577BD454-36B3-2EC6-9C6B-643483F623DA}"/>
              </a:ext>
            </a:extLst>
          </p:cNvPr>
          <p:cNvSpPr txBox="1"/>
          <p:nvPr/>
        </p:nvSpPr>
        <p:spPr>
          <a:xfrm>
            <a:off x="1358283" y="1531359"/>
            <a:ext cx="623212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Phiếu ghi chép kết quả quan sát tả người thân trong gia đình</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Người quan sát: Mẹ của em</a:t>
            </a:r>
          </a:p>
          <a:p>
            <a:pPr algn="just"/>
            <a:r>
              <a:rPr lang="vi-VN" sz="2400" b="0" i="0" dirty="0">
                <a:solidFill>
                  <a:srgbClr val="000000"/>
                </a:solidFill>
                <a:effectLst/>
                <a:latin typeface="Cambria" panose="02040503050406030204" pitchFamily="18" charset="0"/>
                <a:ea typeface="Cambria" panose="02040503050406030204" pitchFamily="18" charset="0"/>
              </a:rPr>
              <a:t>– Cách quan sát: Quan sát trực tiếp mẹ em hàng ngày: khi mẹ ở nhà, khi mẹ nghỉ ngơi, khi mẹ ngồi làm việc…</a:t>
            </a:r>
          </a:p>
        </p:txBody>
      </p:sp>
    </p:spTree>
    <p:extLst>
      <p:ext uri="{BB962C8B-B14F-4D97-AF65-F5344CB8AC3E}">
        <p14:creationId xmlns:p14="http://schemas.microsoft.com/office/powerpoint/2010/main" val="821031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pic>
        <p:nvPicPr>
          <p:cNvPr id="2" name="Hình ảnh 7">
            <a:extLst>
              <a:ext uri="{FF2B5EF4-FFF2-40B4-BE49-F238E27FC236}">
                <a16:creationId xmlns:a16="http://schemas.microsoft.com/office/drawing/2014/main" xmlns="" id="{466CBBFE-6E4B-2B79-165D-ED1E25D48D02}"/>
              </a:ext>
            </a:extLst>
          </p:cNvPr>
          <p:cNvPicPr>
            <a:picLocks noChangeAspect="1"/>
          </p:cNvPicPr>
          <p:nvPr/>
        </p:nvPicPr>
        <p:blipFill rotWithShape="1">
          <a:blip r:embed="rId4"/>
          <a:srcRect l="19567" r="24690" b="38681"/>
          <a:stretch/>
        </p:blipFill>
        <p:spPr>
          <a:xfrm>
            <a:off x="1597982" y="-538755"/>
            <a:ext cx="5992426" cy="1897039"/>
          </a:xfrm>
          <a:prstGeom prst="rect">
            <a:avLst/>
          </a:prstGeom>
        </p:spPr>
      </p:pic>
      <p:sp>
        <p:nvSpPr>
          <p:cNvPr id="6" name="TextBox 5">
            <a:extLst>
              <a:ext uri="{FF2B5EF4-FFF2-40B4-BE49-F238E27FC236}">
                <a16:creationId xmlns:a16="http://schemas.microsoft.com/office/drawing/2014/main" xmlns="" id="{7B6C47C3-717E-0956-8D0E-2F1A8A7B0A49}"/>
              </a:ext>
            </a:extLst>
          </p:cNvPr>
          <p:cNvSpPr txBox="1"/>
          <p:nvPr/>
        </p:nvSpPr>
        <p:spPr>
          <a:xfrm>
            <a:off x="1961965" y="541538"/>
            <a:ext cx="5379868" cy="523220"/>
          </a:xfrm>
          <a:prstGeom prst="rect">
            <a:avLst/>
          </a:prstGeom>
          <a:noFill/>
        </p:spPr>
        <p:txBody>
          <a:bodyPr wrap="square" rtlCol="0">
            <a:spAutoFit/>
          </a:bodyPr>
          <a:lstStyle/>
          <a:p>
            <a:pPr lvl="0" algn="ctr"/>
            <a:r>
              <a:rPr lang="en-US" sz="2800" b="1" dirty="0">
                <a:latin typeface="Cambria" panose="02040503050406030204" pitchFamily="18" charset="0"/>
                <a:ea typeface="Cambria" panose="02040503050406030204" pitchFamily="18" charset="0"/>
              </a:rPr>
              <a:t>2. Quan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ghi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chép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quả</a:t>
            </a:r>
            <a:r>
              <a:rPr lang="en-US" sz="2800" b="1" dirty="0">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pic>
        <p:nvPicPr>
          <p:cNvPr id="5" name="Picture 4">
            <a:extLst>
              <a:ext uri="{FF2B5EF4-FFF2-40B4-BE49-F238E27FC236}">
                <a16:creationId xmlns:a16="http://schemas.microsoft.com/office/drawing/2014/main" xmlns="" id="{39C96E6D-91A3-BCB9-0CE9-2C11C269C55A}"/>
              </a:ext>
            </a:extLst>
          </p:cNvPr>
          <p:cNvPicPr>
            <a:picLocks noChangeAspect="1"/>
          </p:cNvPicPr>
          <p:nvPr/>
        </p:nvPicPr>
        <p:blipFill>
          <a:blip r:embed="rId5"/>
          <a:stretch>
            <a:fillRect/>
          </a:stretch>
        </p:blipFill>
        <p:spPr>
          <a:xfrm>
            <a:off x="1118586" y="1539919"/>
            <a:ext cx="7510000" cy="2608263"/>
          </a:xfrm>
          <a:prstGeom prst="rect">
            <a:avLst/>
          </a:prstGeom>
        </p:spPr>
      </p:pic>
    </p:spTree>
    <p:extLst>
      <p:ext uri="{BB962C8B-B14F-4D97-AF65-F5344CB8AC3E}">
        <p14:creationId xmlns:p14="http://schemas.microsoft.com/office/powerpoint/2010/main" val="3701101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graphicFrame>
        <p:nvGraphicFramePr>
          <p:cNvPr id="4" name="Table 3">
            <a:extLst>
              <a:ext uri="{FF2B5EF4-FFF2-40B4-BE49-F238E27FC236}">
                <a16:creationId xmlns:a16="http://schemas.microsoft.com/office/drawing/2014/main" xmlns="" id="{0E0972BD-4392-1D9B-4A92-B654FFFF1E68}"/>
              </a:ext>
            </a:extLst>
          </p:cNvPr>
          <p:cNvGraphicFramePr>
            <a:graphicFrameLocks noGrp="1"/>
          </p:cNvGraphicFramePr>
          <p:nvPr>
            <p:extLst>
              <p:ext uri="{D42A27DB-BD31-4B8C-83A1-F6EECF244321}">
                <p14:modId xmlns:p14="http://schemas.microsoft.com/office/powerpoint/2010/main" val="3284743401"/>
              </p:ext>
            </p:extLst>
          </p:nvPr>
        </p:nvGraphicFramePr>
        <p:xfrm>
          <a:off x="727969" y="719091"/>
          <a:ext cx="7723573" cy="4101543"/>
        </p:xfrm>
        <a:graphic>
          <a:graphicData uri="http://schemas.openxmlformats.org/drawingml/2006/table">
            <a:tbl>
              <a:tblPr firstRow="1" firstCol="1" bandRow="1">
                <a:tableStyleId>{B02F2146-9AC4-47A7-B39A-2F2120C17470}</a:tableStyleId>
              </a:tblPr>
              <a:tblGrid>
                <a:gridCol w="2749592">
                  <a:extLst>
                    <a:ext uri="{9D8B030D-6E8A-4147-A177-3AD203B41FA5}">
                      <a16:colId xmlns:a16="http://schemas.microsoft.com/office/drawing/2014/main" xmlns="" val="4074455577"/>
                    </a:ext>
                  </a:extLst>
                </a:gridCol>
                <a:gridCol w="4973981">
                  <a:extLst>
                    <a:ext uri="{9D8B030D-6E8A-4147-A177-3AD203B41FA5}">
                      <a16:colId xmlns:a16="http://schemas.microsoft.com/office/drawing/2014/main" xmlns="" val="1466292218"/>
                    </a:ext>
                  </a:extLst>
                </a:gridCol>
              </a:tblGrid>
              <a:tr h="1368331">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Ngoại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hình</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0" indent="-342900">
                        <a:lnSpc>
                          <a:spcPct val="115000"/>
                        </a:lnSpc>
                        <a:spcBef>
                          <a:spcPts val="600"/>
                        </a:spcBef>
                        <a:spcAft>
                          <a:spcPts val="200"/>
                        </a:spcAft>
                        <a:buClr>
                          <a:srgbClr val="000000"/>
                        </a:buClr>
                        <a:buSzPts val="1200"/>
                        <a:buFont typeface="Symbol" panose="05050102010706020507" pitchFamily="18" charset="2"/>
                        <a:buChar char="-"/>
                        <a:tabLst>
                          <a:tab pos="121920" algn="l"/>
                        </a:tabLst>
                      </a:pPr>
                      <a:r>
                        <a:rPr lang="en-US" sz="2400" u="none" strike="noStrike" spc="0" dirty="0" err="1">
                          <a:effectLst/>
                          <a:latin typeface="Cambria" panose="02040503050406030204" pitchFamily="18" charset="0"/>
                          <a:ea typeface="Cambria" panose="02040503050406030204" pitchFamily="18" charset="0"/>
                        </a:rPr>
                        <a:t>Dáng</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người</a:t>
                      </a:r>
                      <a:endParaRPr lang="en-US" sz="2400" u="none" strike="noStrike" spc="0" dirty="0">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18745" algn="l"/>
                        </a:tabLst>
                      </a:pPr>
                      <a:r>
                        <a:rPr lang="en-US" sz="2400" u="none" strike="noStrike" spc="0" dirty="0" err="1">
                          <a:effectLst/>
                          <a:latin typeface="Cambria" panose="02040503050406030204" pitchFamily="18" charset="0"/>
                          <a:ea typeface="Cambria" panose="02040503050406030204" pitchFamily="18" charset="0"/>
                        </a:rPr>
                        <a:t>Nước</a:t>
                      </a:r>
                      <a:r>
                        <a:rPr lang="en-US" sz="2400" u="none" strike="noStrike" spc="0" dirty="0">
                          <a:effectLst/>
                          <a:latin typeface="Cambria" panose="02040503050406030204" pitchFamily="18" charset="0"/>
                          <a:ea typeface="Cambria" panose="02040503050406030204" pitchFamily="18" charset="0"/>
                        </a:rPr>
                        <a:t> da</a:t>
                      </a: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25095" algn="l"/>
                        </a:tabLst>
                      </a:pPr>
                      <a:r>
                        <a:rPr lang="en-US" sz="2400" u="none" strike="noStrike" spc="0" dirty="0" err="1">
                          <a:effectLst/>
                          <a:latin typeface="Cambria" panose="02040503050406030204" pitchFamily="18" charset="0"/>
                          <a:ea typeface="Cambria" panose="02040503050406030204" pitchFamily="18" charset="0"/>
                        </a:rPr>
                        <a:t>Gương</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mặt</a:t>
                      </a:r>
                      <a:endParaRPr lang="en-US" sz="2400" u="none" strike="noStrike" spc="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Trang </a:t>
                      </a:r>
                      <a:r>
                        <a:rPr lang="en-US" sz="2400" dirty="0" err="1">
                          <a:effectLst/>
                          <a:latin typeface="Cambria" panose="02040503050406030204" pitchFamily="18" charset="0"/>
                          <a:ea typeface="Cambria" panose="02040503050406030204" pitchFamily="18" charset="0"/>
                        </a:rPr>
                        <a:t>phục</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3070402"/>
                  </a:ext>
                </a:extLst>
              </a:tr>
              <a:tr h="1684055">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Hoạt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0" indent="-342900">
                        <a:lnSpc>
                          <a:spcPct val="115000"/>
                        </a:lnSpc>
                        <a:spcBef>
                          <a:spcPts val="600"/>
                        </a:spcBef>
                        <a:spcAft>
                          <a:spcPts val="200"/>
                        </a:spcAft>
                        <a:buClr>
                          <a:srgbClr val="000000"/>
                        </a:buClr>
                        <a:buSzPts val="1200"/>
                        <a:buFont typeface="Symbol" panose="05050102010706020507" pitchFamily="18" charset="2"/>
                        <a:buChar char="-"/>
                        <a:tabLst>
                          <a:tab pos="118745" algn="l"/>
                        </a:tabLst>
                      </a:pPr>
                      <a:r>
                        <a:rPr lang="en-US" sz="2400" u="none" strike="noStrike" spc="0" dirty="0" err="1">
                          <a:effectLst/>
                          <a:latin typeface="Cambria" panose="02040503050406030204" pitchFamily="18" charset="0"/>
                          <a:ea typeface="Cambria" panose="02040503050406030204" pitchFamily="18" charset="0"/>
                        </a:rPr>
                        <a:t>Việc</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làm</a:t>
                      </a:r>
                      <a:endParaRPr lang="en-US" sz="2400" u="none" strike="noStrike" spc="0" dirty="0">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25095" algn="l"/>
                        </a:tabLst>
                      </a:pPr>
                      <a:r>
                        <a:rPr lang="en-US" sz="2400" u="none" strike="noStrike" spc="0" dirty="0" err="1">
                          <a:effectLst/>
                          <a:latin typeface="Cambria" panose="02040503050406030204" pitchFamily="18" charset="0"/>
                          <a:ea typeface="Cambria" panose="02040503050406030204" pitchFamily="18" charset="0"/>
                        </a:rPr>
                        <a:t>Cử</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chỉ</a:t>
                      </a:r>
                      <a:endParaRPr lang="en-US" sz="2400" u="none" strike="noStrike" spc="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Lời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the </a:t>
                      </a:r>
                      <a:r>
                        <a:rPr lang="en-US" sz="2400" dirty="0" err="1">
                          <a:effectLst/>
                          <a:latin typeface="Cambria" panose="02040503050406030204" pitchFamily="18" charset="0"/>
                          <a:ea typeface="Cambria" panose="02040503050406030204" pitchFamily="18" charset="0"/>
                        </a:rPr>
                        <a:t>kết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hợp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tả</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giọng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3854289"/>
                  </a:ext>
                </a:extLst>
              </a:tr>
              <a:tr h="640504">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trường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thích</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quen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thích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đặc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biệt</a:t>
                      </a:r>
                      <a:r>
                        <a:rPr lang="en-US" sz="2400" dirty="0">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8946085"/>
                  </a:ext>
                </a:extLst>
              </a:tr>
            </a:tbl>
          </a:graphicData>
        </a:graphic>
      </p:graphicFrame>
    </p:spTree>
    <p:extLst>
      <p:ext uri="{BB962C8B-B14F-4D97-AF65-F5344CB8AC3E}">
        <p14:creationId xmlns:p14="http://schemas.microsoft.com/office/powerpoint/2010/main" val="1715953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pic>
        <p:nvPicPr>
          <p:cNvPr id="2" name="Hình ảnh 7">
            <a:extLst>
              <a:ext uri="{FF2B5EF4-FFF2-40B4-BE49-F238E27FC236}">
                <a16:creationId xmlns:a16="http://schemas.microsoft.com/office/drawing/2014/main" xmlns="" id="{466CBBFE-6E4B-2B79-165D-ED1E25D48D02}"/>
              </a:ext>
            </a:extLst>
          </p:cNvPr>
          <p:cNvPicPr>
            <a:picLocks noChangeAspect="1"/>
          </p:cNvPicPr>
          <p:nvPr/>
        </p:nvPicPr>
        <p:blipFill rotWithShape="1">
          <a:blip r:embed="rId4"/>
          <a:srcRect l="19567" r="24690" b="38681"/>
          <a:stretch/>
        </p:blipFill>
        <p:spPr>
          <a:xfrm>
            <a:off x="1597982" y="-538755"/>
            <a:ext cx="5992426" cy="1897039"/>
          </a:xfrm>
          <a:prstGeom prst="rect">
            <a:avLst/>
          </a:prstGeom>
        </p:spPr>
      </p:pic>
      <p:sp>
        <p:nvSpPr>
          <p:cNvPr id="6" name="TextBox 5">
            <a:extLst>
              <a:ext uri="{FF2B5EF4-FFF2-40B4-BE49-F238E27FC236}">
                <a16:creationId xmlns:a16="http://schemas.microsoft.com/office/drawing/2014/main" xmlns="" id="{7B6C47C3-717E-0956-8D0E-2F1A8A7B0A49}"/>
              </a:ext>
            </a:extLst>
          </p:cNvPr>
          <p:cNvSpPr txBox="1"/>
          <p:nvPr/>
        </p:nvSpPr>
        <p:spPr>
          <a:xfrm>
            <a:off x="1961965" y="541538"/>
            <a:ext cx="5379868" cy="523220"/>
          </a:xfrm>
          <a:prstGeom prst="rect">
            <a:avLst/>
          </a:prstGeom>
          <a:noFill/>
        </p:spPr>
        <p:txBody>
          <a:bodyPr wrap="square" rtlCol="0">
            <a:spAutoFit/>
          </a:bodyPr>
          <a:lstStyle/>
          <a:p>
            <a:pPr lvl="0" algn="ctr"/>
            <a:r>
              <a:rPr lang="en-US" sz="2800" b="1" dirty="0">
                <a:latin typeface="Cambria" panose="02040503050406030204" pitchFamily="18" charset="0"/>
                <a:ea typeface="Cambria" panose="02040503050406030204" pitchFamily="18" charset="0"/>
              </a:rPr>
              <a:t>3. Trao </a:t>
            </a:r>
            <a:r>
              <a:rPr lang="en-US" sz="2800" b="1" dirty="0" err="1">
                <a:latin typeface="Cambria" panose="02040503050406030204" pitchFamily="18" charset="0"/>
                <a:ea typeface="Cambria" panose="02040503050406030204" pitchFamily="18" charset="0"/>
              </a:rPr>
              <a:t>đổi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quan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3">
            <a:extLst>
              <a:ext uri="{FF2B5EF4-FFF2-40B4-BE49-F238E27FC236}">
                <a16:creationId xmlns:a16="http://schemas.microsoft.com/office/drawing/2014/main" xmlns="" id="{08E2412B-7683-18BF-0FD9-29797C1AB8AF}"/>
              </a:ext>
            </a:extLst>
          </p:cNvPr>
          <p:cNvSpPr txBox="1"/>
          <p:nvPr/>
        </p:nvSpPr>
        <p:spPr>
          <a:xfrm>
            <a:off x="941033" y="1509204"/>
            <a:ext cx="7767961"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Chia sẻ kết quả quan sát.</a:t>
            </a:r>
          </a:p>
          <a:p>
            <a:r>
              <a:rPr lang="vi-VN" sz="2800" dirty="0">
                <a:latin typeface="Cambria" panose="02040503050406030204" pitchFamily="18" charset="0"/>
                <a:ea typeface="Cambria" panose="02040503050406030204" pitchFamily="18" charset="0"/>
              </a:rPr>
              <a:t>– Người được quan sát là ai?</a:t>
            </a:r>
          </a:p>
          <a:p>
            <a:r>
              <a:rPr lang="vi-VN" sz="2800" dirty="0">
                <a:latin typeface="Cambria" panose="02040503050406030204" pitchFamily="18" charset="0"/>
                <a:ea typeface="Cambria" panose="02040503050406030204" pitchFamily="18" charset="0"/>
              </a:rPr>
              <a:t>– Người đó có những đặc điểm nào nổi bật?</a:t>
            </a:r>
            <a:endParaRPr lang="en-US" sz="28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A4B30EDF-6949-F55C-3D62-6E5B4282F985}"/>
              </a:ext>
            </a:extLst>
          </p:cNvPr>
          <p:cNvSpPr txBox="1"/>
          <p:nvPr/>
        </p:nvSpPr>
        <p:spPr>
          <a:xfrm>
            <a:off x="932155" y="3036162"/>
            <a:ext cx="7767961" cy="1815882"/>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Nhận xét, góp ý về kết quả quan sát.</a:t>
            </a:r>
          </a:p>
          <a:p>
            <a:r>
              <a:rPr lang="vi-VN" sz="2800" dirty="0">
                <a:latin typeface="Cambria" panose="02040503050406030204" pitchFamily="18" charset="0"/>
                <a:ea typeface="Cambria" panose="02040503050406030204" pitchFamily="18" charset="0"/>
              </a:rPr>
              <a:t>– Cách lựa chọn, sắp xếp đặc điểm của người được quan sát</a:t>
            </a:r>
          </a:p>
          <a:p>
            <a:r>
              <a:rPr lang="vi-VN" sz="2800" dirty="0">
                <a:latin typeface="Cambria" panose="02040503050406030204" pitchFamily="18" charset="0"/>
                <a:ea typeface="Cambria" panose="02040503050406030204" pitchFamily="18" charset="0"/>
              </a:rPr>
              <a:t>– Cách miêu tả đặc điểm ngoại hình, hoạt động,...</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8192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theme/theme1.xml><?xml version="1.0" encoding="utf-8"?>
<a:theme xmlns:a="http://schemas.openxmlformats.org/drawingml/2006/main" name="Spring Season Minitheme Infographics by Slidesgo">
  <a:themeElements>
    <a:clrScheme name="Simple Light">
      <a:dk1>
        <a:srgbClr val="242424"/>
      </a:dk1>
      <a:lt1>
        <a:srgbClr val="FFF0D4"/>
      </a:lt1>
      <a:dk2>
        <a:srgbClr val="050505"/>
      </a:dk2>
      <a:lt2>
        <a:srgbClr val="DFD9D5"/>
      </a:lt2>
      <a:accent1>
        <a:srgbClr val="E7A225"/>
      </a:accent1>
      <a:accent2>
        <a:srgbClr val="F6AC28"/>
      </a:accent2>
      <a:accent3>
        <a:srgbClr val="FE836A"/>
      </a:accent3>
      <a:accent4>
        <a:srgbClr val="F4AC95"/>
      </a:accent4>
      <a:accent5>
        <a:srgbClr val="479A41"/>
      </a:accent5>
      <a:accent6>
        <a:srgbClr val="85D469"/>
      </a:accent6>
      <a:hlink>
        <a:srgbClr val="0505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468</TotalTime>
  <Words>318</Words>
  <Application>Microsoft Office PowerPoint</Application>
  <PresentationFormat>On-screen Show (16:9)</PresentationFormat>
  <Paragraphs>29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Arial-Rounded-Bold</vt:lpstr>
      <vt:lpstr>Cambria</vt:lpstr>
      <vt:lpstr>Open Sans</vt:lpstr>
      <vt:lpstr>Symbol</vt:lpstr>
      <vt:lpstr>Work Sans</vt:lpstr>
      <vt:lpstr>Spring Season Minitheme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14</cp:revision>
  <dcterms:modified xsi:type="dcterms:W3CDTF">2025-02-03T08:04:32Z</dcterms:modified>
</cp:coreProperties>
</file>