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27"/>
  </p:notesMasterIdLst>
  <p:sldIdLst>
    <p:sldId id="279" r:id="rId2"/>
    <p:sldId id="258" r:id="rId3"/>
    <p:sldId id="260" r:id="rId4"/>
    <p:sldId id="316" r:id="rId5"/>
    <p:sldId id="317" r:id="rId6"/>
    <p:sldId id="322" r:id="rId7"/>
    <p:sldId id="318" r:id="rId8"/>
    <p:sldId id="323" r:id="rId9"/>
    <p:sldId id="326" r:id="rId10"/>
    <p:sldId id="320" r:id="rId11"/>
    <p:sldId id="321" r:id="rId12"/>
    <p:sldId id="319" r:id="rId13"/>
    <p:sldId id="324" r:id="rId14"/>
    <p:sldId id="325" r:id="rId15"/>
    <p:sldId id="286" r:id="rId16"/>
    <p:sldId id="313" r:id="rId17"/>
    <p:sldId id="327" r:id="rId18"/>
    <p:sldId id="297" r:id="rId19"/>
    <p:sldId id="330" r:id="rId20"/>
    <p:sldId id="261" r:id="rId21"/>
    <p:sldId id="301" r:id="rId22"/>
    <p:sldId id="329" r:id="rId23"/>
    <p:sldId id="305" r:id="rId24"/>
    <p:sldId id="328" r:id="rId25"/>
    <p:sldId id="285" r:id="rId26"/>
  </p:sldIdLst>
  <p:sldSz cx="9144000" cy="5143500" type="screen16x9"/>
  <p:notesSz cx="6858000" cy="9144000"/>
  <p:embeddedFontLst>
    <p:embeddedFont>
      <p:font typeface="Script MT Bold" panose="020B0604020202020204" charset="0"/>
      <p:bold r:id="rId28"/>
    </p:embeddedFont>
    <p:embeddedFont>
      <p:font typeface="Londrina Solid" panose="020B0604020202020204" charset="0"/>
      <p:regular r:id="rId29"/>
    </p:embeddedFont>
    <p:embeddedFont>
      <p:font typeface="Sport Day" panose="020B0604020202020204" charset="0"/>
      <p:regular r:id="rId30"/>
      <p:bold r:id="rId31"/>
      <p:italic r:id="rId32"/>
      <p:boldItalic r:id="rId33"/>
    </p:embeddedFont>
    <p:embeddedFont>
      <p:font typeface="Comic Sans MS" panose="030F0702030302020204" pitchFamily="66" charset="0"/>
      <p:regular r:id="rId34"/>
      <p:bold r:id="rId35"/>
      <p:italic r:id="rId36"/>
      <p:boldItalic r:id="rId37"/>
    </p:embeddedFont>
    <p:embeddedFont>
      <p:font typeface="Barlow" panose="020B0604020202020204" charset="0"/>
      <p:regular r:id="rId38"/>
      <p:bold r:id="rId39"/>
      <p:italic r:id="rId40"/>
      <p:boldItalic r:id="rId41"/>
    </p:embeddedFont>
    <p:embeddedFont>
      <p:font typeface="#9Slide07 IcielCrocante" panose="020B0604020202020204" charset="0"/>
      <p:regular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D3202F2-7798-4746-B396-ACEC06317A8D}">
  <a:tblStyle styleId="{8D3202F2-7798-4746-B396-ACEC06317A8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28" autoAdjust="0"/>
    <p:restoredTop sz="94660"/>
  </p:normalViewPr>
  <p:slideViewPr>
    <p:cSldViewPr snapToGrid="0">
      <p:cViewPr varScale="1">
        <p:scale>
          <a:sx n="144" d="100"/>
          <a:sy n="144" d="100"/>
        </p:scale>
        <p:origin x="58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0224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f38a1ba138_0_8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f38a1ba138_0_8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94576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f38a1ba138_0_8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f38a1ba138_0_8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17938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f38a1ba138_0_8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f38a1ba138_0_8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7894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Google Shape;1363;gf38a1ba138_0_84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4" name="Google Shape;1364;gf38a1ba138_0_84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f38a1ba138_0_8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f38a1ba138_0_8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f38a1ba138_0_8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f38a1ba138_0_8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4563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f38a1ba138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f38a1ba138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9398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f38a1ba138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f38a1ba138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0739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f38a1ba138_0_8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f38a1ba138_0_8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53660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https://www.youtube.com/watch?v=8F0NYBBKczM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6721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" name="Google Shape;1570;gf96fb9278f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1" name="Google Shape;1571;gf96fb9278f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11" name="Google Shape;11;p2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12" name="Google Shape;12;p2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" name="Google Shape;13;p2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" name="Google Shape;14;p2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" name="Google Shape;15;p2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" name="Google Shape;16;p2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" name="Google Shape;17;p2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" name="Google Shape;18;p2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" name="Google Shape;19;p2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" name="Google Shape;20;p2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" name="Google Shape;21;p2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" name="Google Shape;22;p2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" name="Google Shape;23;p2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" name="Google Shape;24;p2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" name="Google Shape;25;p2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6" name="Google Shape;26;p2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" name="Google Shape;27;p2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28" name="Google Shape;28;p2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34;p2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" name="Google Shape;35;p2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36;p2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37;p2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" name="Google Shape;38;p2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39;p2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40;p2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2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42;p2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43;p2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Google Shape;44;p2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Google Shape;45;p2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46;p2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Google Shape;47;p2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48;p2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" name="Google Shape;49;p2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" name="Google Shape;50;p2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" name="Google Shape;51;p2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" name="Google Shape;52;p2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" name="Google Shape;53;p2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" name="Google Shape;54;p2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" name="Google Shape;55;p2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56" name="Google Shape;56;p2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" name="Google Shape;57;p2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8" name="Google Shape;58;p2"/>
          <p:cNvGrpSpPr/>
          <p:nvPr/>
        </p:nvGrpSpPr>
        <p:grpSpPr>
          <a:xfrm>
            <a:off x="-59200" y="-37000"/>
            <a:ext cx="9203176" cy="5177168"/>
            <a:chOff x="-59200" y="-37000"/>
            <a:chExt cx="9203176" cy="5177168"/>
          </a:xfrm>
        </p:grpSpPr>
        <p:sp>
          <p:nvSpPr>
            <p:cNvPr id="59" name="Google Shape;59;p2"/>
            <p:cNvSpPr/>
            <p:nvPr/>
          </p:nvSpPr>
          <p:spPr>
            <a:xfrm>
              <a:off x="-59200" y="-37000"/>
              <a:ext cx="2301663" cy="2040211"/>
            </a:xfrm>
            <a:custGeom>
              <a:avLst/>
              <a:gdLst/>
              <a:ahLst/>
              <a:cxnLst/>
              <a:rect l="l" t="t" r="r" b="b"/>
              <a:pathLst>
                <a:path w="42758" h="37901" extrusionOk="0">
                  <a:moveTo>
                    <a:pt x="1332" y="0"/>
                  </a:moveTo>
                  <a:cubicBezTo>
                    <a:pt x="867" y="547"/>
                    <a:pt x="420" y="1114"/>
                    <a:pt x="1" y="1695"/>
                  </a:cubicBezTo>
                  <a:lnTo>
                    <a:pt x="1" y="37101"/>
                  </a:lnTo>
                  <a:cubicBezTo>
                    <a:pt x="1339" y="37686"/>
                    <a:pt x="2914" y="37900"/>
                    <a:pt x="4557" y="37900"/>
                  </a:cubicBezTo>
                  <a:cubicBezTo>
                    <a:pt x="7865" y="37900"/>
                    <a:pt x="11450" y="37033"/>
                    <a:pt x="14000" y="36547"/>
                  </a:cubicBezTo>
                  <a:cubicBezTo>
                    <a:pt x="18692" y="35650"/>
                    <a:pt x="23349" y="34390"/>
                    <a:pt x="27629" y="32237"/>
                  </a:cubicBezTo>
                  <a:cubicBezTo>
                    <a:pt x="33565" y="29252"/>
                    <a:pt x="38790" y="24332"/>
                    <a:pt x="40815" y="18028"/>
                  </a:cubicBezTo>
                  <a:cubicBezTo>
                    <a:pt x="42757" y="11971"/>
                    <a:pt x="41306" y="5157"/>
                    <a:pt x="37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355425" y="2738275"/>
              <a:ext cx="1788551" cy="2401893"/>
            </a:xfrm>
            <a:custGeom>
              <a:avLst/>
              <a:gdLst/>
              <a:ahLst/>
              <a:cxnLst/>
              <a:rect l="l" t="t" r="r" b="b"/>
              <a:pathLst>
                <a:path w="33911" h="45540" extrusionOk="0">
                  <a:moveTo>
                    <a:pt x="23530" y="0"/>
                  </a:moveTo>
                  <a:cubicBezTo>
                    <a:pt x="22904" y="0"/>
                    <a:pt x="22281" y="23"/>
                    <a:pt x="21654" y="63"/>
                  </a:cubicBezTo>
                  <a:cubicBezTo>
                    <a:pt x="12646" y="701"/>
                    <a:pt x="3788" y="6791"/>
                    <a:pt x="1595" y="15553"/>
                  </a:cubicBezTo>
                  <a:cubicBezTo>
                    <a:pt x="1" y="21909"/>
                    <a:pt x="1924" y="28543"/>
                    <a:pt x="2532" y="35069"/>
                  </a:cubicBezTo>
                  <a:cubicBezTo>
                    <a:pt x="2824" y="38212"/>
                    <a:pt x="2820" y="41444"/>
                    <a:pt x="3954" y="44388"/>
                  </a:cubicBezTo>
                  <a:cubicBezTo>
                    <a:pt x="4107" y="44782"/>
                    <a:pt x="4276" y="45168"/>
                    <a:pt x="4467" y="45539"/>
                  </a:cubicBezTo>
                  <a:lnTo>
                    <a:pt x="33910" y="45539"/>
                  </a:lnTo>
                  <a:lnTo>
                    <a:pt x="33910" y="1894"/>
                  </a:lnTo>
                  <a:cubicBezTo>
                    <a:pt x="30565" y="690"/>
                    <a:pt x="27055" y="0"/>
                    <a:pt x="23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61" name="Google Shape;61;p2"/>
          <p:cNvSpPr txBox="1">
            <a:spLocks noGrp="1"/>
          </p:cNvSpPr>
          <p:nvPr>
            <p:ph type="ctrTitle"/>
          </p:nvPr>
        </p:nvSpPr>
        <p:spPr>
          <a:xfrm>
            <a:off x="715050" y="1354850"/>
            <a:ext cx="7713900" cy="13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2"/>
          <p:cNvSpPr txBox="1">
            <a:spLocks noGrp="1"/>
          </p:cNvSpPr>
          <p:nvPr>
            <p:ph type="subTitle" idx="1"/>
          </p:nvPr>
        </p:nvSpPr>
        <p:spPr>
          <a:xfrm>
            <a:off x="715100" y="3484400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64;p3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65" name="Google Shape;65;p3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66" name="Google Shape;66;p3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67" name="Google Shape;67;p3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8" name="Google Shape;68;p3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9" name="Google Shape;69;p3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0" name="Google Shape;70;p3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1" name="Google Shape;71;p3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2" name="Google Shape;72;p3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3" name="Google Shape;73;p3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4" name="Google Shape;74;p3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5" name="Google Shape;75;p3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6" name="Google Shape;76;p3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7" name="Google Shape;77;p3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8" name="Google Shape;78;p3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9" name="Google Shape;79;p3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0" name="Google Shape;80;p3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1" name="Google Shape;81;p3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2" name="Google Shape;82;p3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83" name="Google Shape;83;p3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" name="Google Shape;84;p3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" name="Google Shape;85;p3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" name="Google Shape;86;p3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" name="Google Shape;87;p3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" name="Google Shape;88;p3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" name="Google Shape;89;p3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" name="Google Shape;90;p3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" name="Google Shape;91;p3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" name="Google Shape;92;p3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" name="Google Shape;93;p3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" name="Google Shape;94;p3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" name="Google Shape;95;p3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" name="Google Shape;96;p3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" name="Google Shape;97;p3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" name="Google Shape;98;p3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" name="Google Shape;99;p3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" name="Google Shape;100;p3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" name="Google Shape;101;p3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" name="Google Shape;102;p3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" name="Google Shape;103;p3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" name="Google Shape;104;p3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" name="Google Shape;105;p3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" name="Google Shape;106;p3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3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3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3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3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11" name="Google Shape;111;p3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" name="Google Shape;112;p3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3" name="Google Shape;113;p3"/>
          <p:cNvSpPr txBox="1">
            <a:spLocks noGrp="1"/>
          </p:cNvSpPr>
          <p:nvPr>
            <p:ph type="title"/>
          </p:nvPr>
        </p:nvSpPr>
        <p:spPr>
          <a:xfrm>
            <a:off x="2705550" y="2999200"/>
            <a:ext cx="5723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4" name="Google Shape;114;p3"/>
          <p:cNvSpPr txBox="1">
            <a:spLocks noGrp="1"/>
          </p:cNvSpPr>
          <p:nvPr>
            <p:ph type="title" idx="2" hasCustomPrompt="1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9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15" name="Google Shape;115;p3"/>
          <p:cNvSpPr txBox="1">
            <a:spLocks noGrp="1"/>
          </p:cNvSpPr>
          <p:nvPr>
            <p:ph type="subTitle" idx="1"/>
          </p:nvPr>
        </p:nvSpPr>
        <p:spPr>
          <a:xfrm>
            <a:off x="2705550" y="3841000"/>
            <a:ext cx="5723400" cy="4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6" name="Google Shape;116;p3"/>
          <p:cNvGrpSpPr/>
          <p:nvPr/>
        </p:nvGrpSpPr>
        <p:grpSpPr>
          <a:xfrm flipH="1">
            <a:off x="-59175" y="-58562"/>
            <a:ext cx="9227026" cy="5218893"/>
            <a:chOff x="-83050" y="-78725"/>
            <a:chExt cx="9227026" cy="5218893"/>
          </a:xfrm>
        </p:grpSpPr>
        <p:sp>
          <p:nvSpPr>
            <p:cNvPr id="117" name="Google Shape;117;p3"/>
            <p:cNvSpPr/>
            <p:nvPr/>
          </p:nvSpPr>
          <p:spPr>
            <a:xfrm>
              <a:off x="-83050" y="-78725"/>
              <a:ext cx="2301663" cy="2040211"/>
            </a:xfrm>
            <a:custGeom>
              <a:avLst/>
              <a:gdLst/>
              <a:ahLst/>
              <a:cxnLst/>
              <a:rect l="l" t="t" r="r" b="b"/>
              <a:pathLst>
                <a:path w="42758" h="37901" extrusionOk="0">
                  <a:moveTo>
                    <a:pt x="1332" y="0"/>
                  </a:moveTo>
                  <a:cubicBezTo>
                    <a:pt x="867" y="547"/>
                    <a:pt x="420" y="1114"/>
                    <a:pt x="1" y="1695"/>
                  </a:cubicBezTo>
                  <a:lnTo>
                    <a:pt x="1" y="37101"/>
                  </a:lnTo>
                  <a:cubicBezTo>
                    <a:pt x="1339" y="37686"/>
                    <a:pt x="2914" y="37900"/>
                    <a:pt x="4557" y="37900"/>
                  </a:cubicBezTo>
                  <a:cubicBezTo>
                    <a:pt x="7865" y="37900"/>
                    <a:pt x="11450" y="37033"/>
                    <a:pt x="14000" y="36547"/>
                  </a:cubicBezTo>
                  <a:cubicBezTo>
                    <a:pt x="18692" y="35650"/>
                    <a:pt x="23349" y="34390"/>
                    <a:pt x="27629" y="32237"/>
                  </a:cubicBezTo>
                  <a:cubicBezTo>
                    <a:pt x="33565" y="29252"/>
                    <a:pt x="38790" y="24332"/>
                    <a:pt x="40815" y="18028"/>
                  </a:cubicBezTo>
                  <a:cubicBezTo>
                    <a:pt x="42757" y="11971"/>
                    <a:pt x="41306" y="5157"/>
                    <a:pt x="37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7355425" y="2738275"/>
              <a:ext cx="1788551" cy="2401893"/>
            </a:xfrm>
            <a:custGeom>
              <a:avLst/>
              <a:gdLst/>
              <a:ahLst/>
              <a:cxnLst/>
              <a:rect l="l" t="t" r="r" b="b"/>
              <a:pathLst>
                <a:path w="33911" h="45540" extrusionOk="0">
                  <a:moveTo>
                    <a:pt x="23530" y="0"/>
                  </a:moveTo>
                  <a:cubicBezTo>
                    <a:pt x="22904" y="0"/>
                    <a:pt x="22281" y="23"/>
                    <a:pt x="21654" y="63"/>
                  </a:cubicBezTo>
                  <a:cubicBezTo>
                    <a:pt x="12646" y="701"/>
                    <a:pt x="3788" y="6791"/>
                    <a:pt x="1595" y="15553"/>
                  </a:cubicBezTo>
                  <a:cubicBezTo>
                    <a:pt x="1" y="21909"/>
                    <a:pt x="1924" y="28543"/>
                    <a:pt x="2532" y="35069"/>
                  </a:cubicBezTo>
                  <a:cubicBezTo>
                    <a:pt x="2824" y="38212"/>
                    <a:pt x="2820" y="41444"/>
                    <a:pt x="3954" y="44388"/>
                  </a:cubicBezTo>
                  <a:cubicBezTo>
                    <a:pt x="4107" y="44782"/>
                    <a:pt x="4276" y="45168"/>
                    <a:pt x="4467" y="45539"/>
                  </a:cubicBezTo>
                  <a:lnTo>
                    <a:pt x="33910" y="45539"/>
                  </a:lnTo>
                  <a:lnTo>
                    <a:pt x="33910" y="1894"/>
                  </a:lnTo>
                  <a:cubicBezTo>
                    <a:pt x="30565" y="690"/>
                    <a:pt x="27055" y="0"/>
                    <a:pt x="23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" name="Google Shape;392;p9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393" name="Google Shape;393;p9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394" name="Google Shape;394;p9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395" name="Google Shape;395;p9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6" name="Google Shape;396;p9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7" name="Google Shape;397;p9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8" name="Google Shape;398;p9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9" name="Google Shape;399;p9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0" name="Google Shape;400;p9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1" name="Google Shape;401;p9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2" name="Google Shape;402;p9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3" name="Google Shape;403;p9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4" name="Google Shape;404;p9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5" name="Google Shape;405;p9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6" name="Google Shape;406;p9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7" name="Google Shape;407;p9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8" name="Google Shape;408;p9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9" name="Google Shape;409;p9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0" name="Google Shape;410;p9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411" name="Google Shape;411;p9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2" name="Google Shape;412;p9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" name="Google Shape;413;p9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" name="Google Shape;414;p9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" name="Google Shape;415;p9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" name="Google Shape;416;p9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" name="Google Shape;417;p9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" name="Google Shape;418;p9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" name="Google Shape;419;p9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" name="Google Shape;420;p9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" name="Google Shape;421;p9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" name="Google Shape;422;p9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" name="Google Shape;423;p9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" name="Google Shape;424;p9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" name="Google Shape;425;p9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" name="Google Shape;426;p9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" name="Google Shape;427;p9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" name="Google Shape;428;p9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" name="Google Shape;429;p9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" name="Google Shape;430;p9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1" name="Google Shape;431;p9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2" name="Google Shape;432;p9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" name="Google Shape;433;p9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4" name="Google Shape;434;p9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" name="Google Shape;435;p9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6" name="Google Shape;436;p9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7" name="Google Shape;437;p9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8" name="Google Shape;438;p9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39" name="Google Shape;439;p9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0" name="Google Shape;440;p9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41" name="Google Shape;441;p9"/>
          <p:cNvSpPr txBox="1">
            <a:spLocks noGrp="1"/>
          </p:cNvSpPr>
          <p:nvPr>
            <p:ph type="subTitle" idx="1"/>
          </p:nvPr>
        </p:nvSpPr>
        <p:spPr>
          <a:xfrm>
            <a:off x="2241450" y="2571750"/>
            <a:ext cx="4661100" cy="148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2" name="Google Shape;442;p9"/>
          <p:cNvSpPr txBox="1">
            <a:spLocks noGrp="1"/>
          </p:cNvSpPr>
          <p:nvPr>
            <p:ph type="title"/>
          </p:nvPr>
        </p:nvSpPr>
        <p:spPr>
          <a:xfrm>
            <a:off x="2965200" y="1635950"/>
            <a:ext cx="3213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4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43" name="Google Shape;443;p9"/>
          <p:cNvGrpSpPr/>
          <p:nvPr/>
        </p:nvGrpSpPr>
        <p:grpSpPr>
          <a:xfrm>
            <a:off x="-59200" y="-37000"/>
            <a:ext cx="9203176" cy="5177168"/>
            <a:chOff x="-59200" y="-37000"/>
            <a:chExt cx="9203176" cy="5177168"/>
          </a:xfrm>
        </p:grpSpPr>
        <p:sp>
          <p:nvSpPr>
            <p:cNvPr id="444" name="Google Shape;444;p9"/>
            <p:cNvSpPr/>
            <p:nvPr/>
          </p:nvSpPr>
          <p:spPr>
            <a:xfrm>
              <a:off x="-59200" y="-37000"/>
              <a:ext cx="2301663" cy="2040211"/>
            </a:xfrm>
            <a:custGeom>
              <a:avLst/>
              <a:gdLst/>
              <a:ahLst/>
              <a:cxnLst/>
              <a:rect l="l" t="t" r="r" b="b"/>
              <a:pathLst>
                <a:path w="42758" h="37901" extrusionOk="0">
                  <a:moveTo>
                    <a:pt x="1332" y="0"/>
                  </a:moveTo>
                  <a:cubicBezTo>
                    <a:pt x="867" y="547"/>
                    <a:pt x="420" y="1114"/>
                    <a:pt x="1" y="1695"/>
                  </a:cubicBezTo>
                  <a:lnTo>
                    <a:pt x="1" y="37101"/>
                  </a:lnTo>
                  <a:cubicBezTo>
                    <a:pt x="1339" y="37686"/>
                    <a:pt x="2914" y="37900"/>
                    <a:pt x="4557" y="37900"/>
                  </a:cubicBezTo>
                  <a:cubicBezTo>
                    <a:pt x="7865" y="37900"/>
                    <a:pt x="11450" y="37033"/>
                    <a:pt x="14000" y="36547"/>
                  </a:cubicBezTo>
                  <a:cubicBezTo>
                    <a:pt x="18692" y="35650"/>
                    <a:pt x="23349" y="34390"/>
                    <a:pt x="27629" y="32237"/>
                  </a:cubicBezTo>
                  <a:cubicBezTo>
                    <a:pt x="33565" y="29252"/>
                    <a:pt x="38790" y="24332"/>
                    <a:pt x="40815" y="18028"/>
                  </a:cubicBezTo>
                  <a:cubicBezTo>
                    <a:pt x="42757" y="11971"/>
                    <a:pt x="41306" y="5157"/>
                    <a:pt x="37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5" name="Google Shape;445;p9"/>
            <p:cNvSpPr/>
            <p:nvPr/>
          </p:nvSpPr>
          <p:spPr>
            <a:xfrm>
              <a:off x="7355425" y="2738275"/>
              <a:ext cx="1788551" cy="2401893"/>
            </a:xfrm>
            <a:custGeom>
              <a:avLst/>
              <a:gdLst/>
              <a:ahLst/>
              <a:cxnLst/>
              <a:rect l="l" t="t" r="r" b="b"/>
              <a:pathLst>
                <a:path w="33911" h="45540" extrusionOk="0">
                  <a:moveTo>
                    <a:pt x="23530" y="0"/>
                  </a:moveTo>
                  <a:cubicBezTo>
                    <a:pt x="22904" y="0"/>
                    <a:pt x="22281" y="23"/>
                    <a:pt x="21654" y="63"/>
                  </a:cubicBezTo>
                  <a:cubicBezTo>
                    <a:pt x="12646" y="701"/>
                    <a:pt x="3788" y="6791"/>
                    <a:pt x="1595" y="15553"/>
                  </a:cubicBezTo>
                  <a:cubicBezTo>
                    <a:pt x="1" y="21909"/>
                    <a:pt x="1924" y="28543"/>
                    <a:pt x="2532" y="35069"/>
                  </a:cubicBezTo>
                  <a:cubicBezTo>
                    <a:pt x="2824" y="38212"/>
                    <a:pt x="2820" y="41444"/>
                    <a:pt x="3954" y="44388"/>
                  </a:cubicBezTo>
                  <a:cubicBezTo>
                    <a:pt x="4107" y="44782"/>
                    <a:pt x="4276" y="45168"/>
                    <a:pt x="4467" y="45539"/>
                  </a:cubicBezTo>
                  <a:lnTo>
                    <a:pt x="33910" y="45539"/>
                  </a:lnTo>
                  <a:lnTo>
                    <a:pt x="33910" y="1894"/>
                  </a:lnTo>
                  <a:cubicBezTo>
                    <a:pt x="30565" y="690"/>
                    <a:pt x="27055" y="0"/>
                    <a:pt x="23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1" name="Google Shape;451;p11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452" name="Google Shape;452;p11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453" name="Google Shape;453;p11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454" name="Google Shape;454;p11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5" name="Google Shape;455;p11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6" name="Google Shape;456;p11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7" name="Google Shape;457;p11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8" name="Google Shape;458;p11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9" name="Google Shape;459;p11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0" name="Google Shape;460;p11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1" name="Google Shape;461;p11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2" name="Google Shape;462;p11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3" name="Google Shape;463;p11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4" name="Google Shape;464;p11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5" name="Google Shape;465;p11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6" name="Google Shape;466;p11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7" name="Google Shape;467;p11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8" name="Google Shape;468;p11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9" name="Google Shape;469;p11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470" name="Google Shape;470;p11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1" name="Google Shape;471;p11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2" name="Google Shape;472;p11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3" name="Google Shape;473;p11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4" name="Google Shape;474;p11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5" name="Google Shape;475;p11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6" name="Google Shape;476;p11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7" name="Google Shape;477;p11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8" name="Google Shape;478;p11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9" name="Google Shape;479;p11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0" name="Google Shape;480;p11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1" name="Google Shape;481;p11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2" name="Google Shape;482;p11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3" name="Google Shape;483;p11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4" name="Google Shape;484;p11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5" name="Google Shape;485;p11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6" name="Google Shape;486;p11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7" name="Google Shape;487;p11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8" name="Google Shape;488;p11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9" name="Google Shape;489;p11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0" name="Google Shape;490;p11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1" name="Google Shape;491;p11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2" name="Google Shape;492;p11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3" name="Google Shape;493;p11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4" name="Google Shape;494;p11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5" name="Google Shape;495;p11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6" name="Google Shape;496;p11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7" name="Google Shape;497;p11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98" name="Google Shape;498;p11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9" name="Google Shape;499;p11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00" name="Google Shape;500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716000"/>
            <a:ext cx="6576000" cy="126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501" name="Google Shape;501;p11"/>
          <p:cNvSpPr txBox="1">
            <a:spLocks noGrp="1"/>
          </p:cNvSpPr>
          <p:nvPr>
            <p:ph type="subTitle" idx="1"/>
          </p:nvPr>
        </p:nvSpPr>
        <p:spPr>
          <a:xfrm>
            <a:off x="1284000" y="2985000"/>
            <a:ext cx="6576000" cy="44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502" name="Google Shape;502;p11"/>
          <p:cNvGrpSpPr/>
          <p:nvPr/>
        </p:nvGrpSpPr>
        <p:grpSpPr>
          <a:xfrm flipH="1">
            <a:off x="-59200" y="-37000"/>
            <a:ext cx="9203176" cy="5177168"/>
            <a:chOff x="-59200" y="-37000"/>
            <a:chExt cx="9203176" cy="5177168"/>
          </a:xfrm>
        </p:grpSpPr>
        <p:sp>
          <p:nvSpPr>
            <p:cNvPr id="503" name="Google Shape;503;p11"/>
            <p:cNvSpPr/>
            <p:nvPr/>
          </p:nvSpPr>
          <p:spPr>
            <a:xfrm>
              <a:off x="-59200" y="-37000"/>
              <a:ext cx="2301663" cy="2040211"/>
            </a:xfrm>
            <a:custGeom>
              <a:avLst/>
              <a:gdLst/>
              <a:ahLst/>
              <a:cxnLst/>
              <a:rect l="l" t="t" r="r" b="b"/>
              <a:pathLst>
                <a:path w="42758" h="37901" extrusionOk="0">
                  <a:moveTo>
                    <a:pt x="1332" y="0"/>
                  </a:moveTo>
                  <a:cubicBezTo>
                    <a:pt x="867" y="547"/>
                    <a:pt x="420" y="1114"/>
                    <a:pt x="1" y="1695"/>
                  </a:cubicBezTo>
                  <a:lnTo>
                    <a:pt x="1" y="37101"/>
                  </a:lnTo>
                  <a:cubicBezTo>
                    <a:pt x="1339" y="37686"/>
                    <a:pt x="2914" y="37900"/>
                    <a:pt x="4557" y="37900"/>
                  </a:cubicBezTo>
                  <a:cubicBezTo>
                    <a:pt x="7865" y="37900"/>
                    <a:pt x="11450" y="37033"/>
                    <a:pt x="14000" y="36547"/>
                  </a:cubicBezTo>
                  <a:cubicBezTo>
                    <a:pt x="18692" y="35650"/>
                    <a:pt x="23349" y="34390"/>
                    <a:pt x="27629" y="32237"/>
                  </a:cubicBezTo>
                  <a:cubicBezTo>
                    <a:pt x="33565" y="29252"/>
                    <a:pt x="38790" y="24332"/>
                    <a:pt x="40815" y="18028"/>
                  </a:cubicBezTo>
                  <a:cubicBezTo>
                    <a:pt x="42757" y="11971"/>
                    <a:pt x="41306" y="5157"/>
                    <a:pt x="37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4" name="Google Shape;504;p11"/>
            <p:cNvSpPr/>
            <p:nvPr/>
          </p:nvSpPr>
          <p:spPr>
            <a:xfrm>
              <a:off x="7355425" y="2738275"/>
              <a:ext cx="1788551" cy="2401893"/>
            </a:xfrm>
            <a:custGeom>
              <a:avLst/>
              <a:gdLst/>
              <a:ahLst/>
              <a:cxnLst/>
              <a:rect l="l" t="t" r="r" b="b"/>
              <a:pathLst>
                <a:path w="33911" h="45540" extrusionOk="0">
                  <a:moveTo>
                    <a:pt x="23530" y="0"/>
                  </a:moveTo>
                  <a:cubicBezTo>
                    <a:pt x="22904" y="0"/>
                    <a:pt x="22281" y="23"/>
                    <a:pt x="21654" y="63"/>
                  </a:cubicBezTo>
                  <a:cubicBezTo>
                    <a:pt x="12646" y="701"/>
                    <a:pt x="3788" y="6791"/>
                    <a:pt x="1595" y="15553"/>
                  </a:cubicBezTo>
                  <a:cubicBezTo>
                    <a:pt x="1" y="21909"/>
                    <a:pt x="1924" y="28543"/>
                    <a:pt x="2532" y="35069"/>
                  </a:cubicBezTo>
                  <a:cubicBezTo>
                    <a:pt x="2824" y="38212"/>
                    <a:pt x="2820" y="41444"/>
                    <a:pt x="3954" y="44388"/>
                  </a:cubicBezTo>
                  <a:cubicBezTo>
                    <a:pt x="4107" y="44782"/>
                    <a:pt x="4276" y="45168"/>
                    <a:pt x="4467" y="45539"/>
                  </a:cubicBezTo>
                  <a:lnTo>
                    <a:pt x="33910" y="45539"/>
                  </a:lnTo>
                  <a:lnTo>
                    <a:pt x="33910" y="1894"/>
                  </a:lnTo>
                  <a:cubicBezTo>
                    <a:pt x="30565" y="690"/>
                    <a:pt x="27055" y="0"/>
                    <a:pt x="23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7" name="Google Shape;507;p13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508" name="Google Shape;508;p13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509" name="Google Shape;509;p13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510" name="Google Shape;510;p13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1" name="Google Shape;511;p13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2" name="Google Shape;512;p13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3" name="Google Shape;513;p13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4" name="Google Shape;514;p13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5" name="Google Shape;515;p13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6" name="Google Shape;516;p13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7" name="Google Shape;517;p13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8" name="Google Shape;518;p13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9" name="Google Shape;519;p13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20" name="Google Shape;520;p13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21" name="Google Shape;521;p13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22" name="Google Shape;522;p13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23" name="Google Shape;523;p13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24" name="Google Shape;524;p13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25" name="Google Shape;525;p13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526" name="Google Shape;526;p13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7" name="Google Shape;527;p13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8" name="Google Shape;528;p13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9" name="Google Shape;529;p13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0" name="Google Shape;530;p13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1" name="Google Shape;531;p13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2" name="Google Shape;532;p13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3" name="Google Shape;533;p13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4" name="Google Shape;534;p13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5" name="Google Shape;535;p13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6" name="Google Shape;536;p13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7" name="Google Shape;537;p13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8" name="Google Shape;538;p13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9" name="Google Shape;539;p13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0" name="Google Shape;540;p13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1" name="Google Shape;541;p13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2" name="Google Shape;542;p13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3" name="Google Shape;543;p13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4" name="Google Shape;544;p13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5" name="Google Shape;545;p13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6" name="Google Shape;546;p13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7" name="Google Shape;547;p13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8" name="Google Shape;548;p13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9" name="Google Shape;549;p13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0" name="Google Shape;550;p13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1" name="Google Shape;551;p13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2" name="Google Shape;552;p13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3" name="Google Shape;553;p13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554" name="Google Shape;554;p13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5" name="Google Shape;555;p13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56" name="Google Shape;556;p13"/>
          <p:cNvSpPr txBox="1">
            <a:spLocks noGrp="1"/>
          </p:cNvSpPr>
          <p:nvPr>
            <p:ph type="title"/>
          </p:nvPr>
        </p:nvSpPr>
        <p:spPr>
          <a:xfrm>
            <a:off x="1931438" y="1367625"/>
            <a:ext cx="1863000" cy="90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57" name="Google Shape;557;p13"/>
          <p:cNvSpPr txBox="1">
            <a:spLocks noGrp="1"/>
          </p:cNvSpPr>
          <p:nvPr>
            <p:ph type="title" idx="2" hasCustomPrompt="1"/>
          </p:nvPr>
        </p:nvSpPr>
        <p:spPr>
          <a:xfrm>
            <a:off x="812713" y="1514750"/>
            <a:ext cx="91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7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58" name="Google Shape;558;p13"/>
          <p:cNvSpPr txBox="1">
            <a:spLocks noGrp="1"/>
          </p:cNvSpPr>
          <p:nvPr>
            <p:ph type="subTitle" idx="1"/>
          </p:nvPr>
        </p:nvSpPr>
        <p:spPr>
          <a:xfrm>
            <a:off x="1931438" y="2119300"/>
            <a:ext cx="2256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9" name="Google Shape;559;p13"/>
          <p:cNvSpPr txBox="1">
            <a:spLocks noGrp="1"/>
          </p:cNvSpPr>
          <p:nvPr>
            <p:ph type="title" idx="3"/>
          </p:nvPr>
        </p:nvSpPr>
        <p:spPr>
          <a:xfrm>
            <a:off x="6110063" y="1367625"/>
            <a:ext cx="1863000" cy="90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60" name="Google Shape;560;p13"/>
          <p:cNvSpPr txBox="1">
            <a:spLocks noGrp="1"/>
          </p:cNvSpPr>
          <p:nvPr>
            <p:ph type="title" idx="4" hasCustomPrompt="1"/>
          </p:nvPr>
        </p:nvSpPr>
        <p:spPr>
          <a:xfrm>
            <a:off x="4991341" y="1514750"/>
            <a:ext cx="91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7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61" name="Google Shape;561;p13"/>
          <p:cNvSpPr txBox="1">
            <a:spLocks noGrp="1"/>
          </p:cNvSpPr>
          <p:nvPr>
            <p:ph type="subTitle" idx="5"/>
          </p:nvPr>
        </p:nvSpPr>
        <p:spPr>
          <a:xfrm>
            <a:off x="6110063" y="2119300"/>
            <a:ext cx="2256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2" name="Google Shape;562;p13"/>
          <p:cNvSpPr txBox="1">
            <a:spLocks noGrp="1"/>
          </p:cNvSpPr>
          <p:nvPr>
            <p:ph type="title" idx="6"/>
          </p:nvPr>
        </p:nvSpPr>
        <p:spPr>
          <a:xfrm>
            <a:off x="1931438" y="3156875"/>
            <a:ext cx="1863000" cy="90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63" name="Google Shape;563;p13"/>
          <p:cNvSpPr txBox="1">
            <a:spLocks noGrp="1"/>
          </p:cNvSpPr>
          <p:nvPr>
            <p:ph type="title" idx="7" hasCustomPrompt="1"/>
          </p:nvPr>
        </p:nvSpPr>
        <p:spPr>
          <a:xfrm>
            <a:off x="812713" y="3336013"/>
            <a:ext cx="91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7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64" name="Google Shape;564;p13"/>
          <p:cNvSpPr txBox="1">
            <a:spLocks noGrp="1"/>
          </p:cNvSpPr>
          <p:nvPr>
            <p:ph type="subTitle" idx="8"/>
          </p:nvPr>
        </p:nvSpPr>
        <p:spPr>
          <a:xfrm>
            <a:off x="1931438" y="3908700"/>
            <a:ext cx="2256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5" name="Google Shape;565;p13"/>
          <p:cNvSpPr txBox="1">
            <a:spLocks noGrp="1"/>
          </p:cNvSpPr>
          <p:nvPr>
            <p:ph type="title" idx="9"/>
          </p:nvPr>
        </p:nvSpPr>
        <p:spPr>
          <a:xfrm>
            <a:off x="6110063" y="3156875"/>
            <a:ext cx="1863000" cy="90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66" name="Google Shape;566;p13"/>
          <p:cNvSpPr txBox="1">
            <a:spLocks noGrp="1"/>
          </p:cNvSpPr>
          <p:nvPr>
            <p:ph type="title" idx="13" hasCustomPrompt="1"/>
          </p:nvPr>
        </p:nvSpPr>
        <p:spPr>
          <a:xfrm>
            <a:off x="4991341" y="3336013"/>
            <a:ext cx="91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7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67" name="Google Shape;567;p13"/>
          <p:cNvSpPr txBox="1">
            <a:spLocks noGrp="1"/>
          </p:cNvSpPr>
          <p:nvPr>
            <p:ph type="subTitle" idx="14"/>
          </p:nvPr>
        </p:nvSpPr>
        <p:spPr>
          <a:xfrm>
            <a:off x="6110063" y="3908700"/>
            <a:ext cx="2256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8" name="Google Shape;568;p13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69" name="Google Shape;569;p13"/>
          <p:cNvSpPr/>
          <p:nvPr/>
        </p:nvSpPr>
        <p:spPr>
          <a:xfrm rot="-5400000">
            <a:off x="8003366" y="-90650"/>
            <a:ext cx="1126700" cy="1184275"/>
          </a:xfrm>
          <a:custGeom>
            <a:avLst/>
            <a:gdLst/>
            <a:ahLst/>
            <a:cxnLst/>
            <a:rect l="l" t="t" r="r" b="b"/>
            <a:pathLst>
              <a:path w="45068" h="47371" extrusionOk="0">
                <a:moveTo>
                  <a:pt x="32801" y="1"/>
                </a:moveTo>
                <a:cubicBezTo>
                  <a:pt x="29751" y="1"/>
                  <a:pt x="26654" y="578"/>
                  <a:pt x="24231" y="1346"/>
                </a:cubicBezTo>
                <a:cubicBezTo>
                  <a:pt x="20612" y="2494"/>
                  <a:pt x="17038" y="4666"/>
                  <a:pt x="15448" y="8187"/>
                </a:cubicBezTo>
                <a:cubicBezTo>
                  <a:pt x="13607" y="12275"/>
                  <a:pt x="14829" y="17132"/>
                  <a:pt x="13775" y="21501"/>
                </a:cubicBezTo>
                <a:cubicBezTo>
                  <a:pt x="11682" y="30153"/>
                  <a:pt x="1276" y="35028"/>
                  <a:pt x="151" y="43867"/>
                </a:cubicBezTo>
                <a:cubicBezTo>
                  <a:pt x="0" y="45037"/>
                  <a:pt x="34" y="46249"/>
                  <a:pt x="383" y="47370"/>
                </a:cubicBezTo>
                <a:lnTo>
                  <a:pt x="42934" y="47370"/>
                </a:lnTo>
                <a:cubicBezTo>
                  <a:pt x="43676" y="46875"/>
                  <a:pt x="44389" y="46346"/>
                  <a:pt x="45068" y="45776"/>
                </a:cubicBezTo>
                <a:lnTo>
                  <a:pt x="45068" y="6541"/>
                </a:lnTo>
                <a:cubicBezTo>
                  <a:pt x="44265" y="5419"/>
                  <a:pt x="43418" y="4358"/>
                  <a:pt x="42532" y="3383"/>
                </a:cubicBezTo>
                <a:cubicBezTo>
                  <a:pt x="40260" y="885"/>
                  <a:pt x="36566" y="1"/>
                  <a:pt x="328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0" name="Google Shape;570;p13"/>
          <p:cNvSpPr/>
          <p:nvPr/>
        </p:nvSpPr>
        <p:spPr>
          <a:xfrm rot="5400000">
            <a:off x="177019" y="4146175"/>
            <a:ext cx="820380" cy="1174336"/>
          </a:xfrm>
          <a:custGeom>
            <a:avLst/>
            <a:gdLst/>
            <a:ahLst/>
            <a:cxnLst/>
            <a:rect l="l" t="t" r="r" b="b"/>
            <a:pathLst>
              <a:path w="27599" h="39510" extrusionOk="0">
                <a:moveTo>
                  <a:pt x="22719" y="0"/>
                </a:moveTo>
                <a:cubicBezTo>
                  <a:pt x="21186" y="0"/>
                  <a:pt x="19652" y="162"/>
                  <a:pt x="18144" y="522"/>
                </a:cubicBezTo>
                <a:cubicBezTo>
                  <a:pt x="11352" y="2135"/>
                  <a:pt x="5971" y="7568"/>
                  <a:pt x="2779" y="13775"/>
                </a:cubicBezTo>
                <a:cubicBezTo>
                  <a:pt x="1426" y="16411"/>
                  <a:pt x="390" y="19262"/>
                  <a:pt x="210" y="22221"/>
                </a:cubicBezTo>
                <a:cubicBezTo>
                  <a:pt x="1" y="25675"/>
                  <a:pt x="960" y="29095"/>
                  <a:pt x="2209" y="32320"/>
                </a:cubicBezTo>
                <a:cubicBezTo>
                  <a:pt x="3188" y="34840"/>
                  <a:pt x="4373" y="37327"/>
                  <a:pt x="5952" y="39510"/>
                </a:cubicBezTo>
                <a:lnTo>
                  <a:pt x="27598" y="39510"/>
                </a:lnTo>
                <a:lnTo>
                  <a:pt x="27598" y="503"/>
                </a:lnTo>
                <a:cubicBezTo>
                  <a:pt x="25982" y="181"/>
                  <a:pt x="24347" y="0"/>
                  <a:pt x="2271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1" name="Google Shape;691;p32"/>
          <p:cNvGrpSpPr/>
          <p:nvPr/>
        </p:nvGrpSpPr>
        <p:grpSpPr>
          <a:xfrm rot="5400000">
            <a:off x="1777433" y="-728054"/>
            <a:ext cx="3964900" cy="6705455"/>
            <a:chOff x="872085" y="-316506"/>
            <a:chExt cx="3036376" cy="5135132"/>
          </a:xfrm>
        </p:grpSpPr>
        <p:sp>
          <p:nvSpPr>
            <p:cNvPr id="692" name="Google Shape;692;p32"/>
            <p:cNvSpPr/>
            <p:nvPr/>
          </p:nvSpPr>
          <p:spPr>
            <a:xfrm rot="-5201321">
              <a:off x="3146516" y="3471381"/>
              <a:ext cx="71353" cy="100280"/>
            </a:xfrm>
            <a:custGeom>
              <a:avLst/>
              <a:gdLst/>
              <a:ahLst/>
              <a:cxnLst/>
              <a:rect l="l" t="t" r="r" b="b"/>
              <a:pathLst>
                <a:path w="1739" h="2444" extrusionOk="0">
                  <a:moveTo>
                    <a:pt x="239" y="2110"/>
                  </a:moveTo>
                  <a:cubicBezTo>
                    <a:pt x="239" y="2122"/>
                    <a:pt x="239" y="2122"/>
                    <a:pt x="239" y="2134"/>
                  </a:cubicBezTo>
                  <a:cubicBezTo>
                    <a:pt x="239" y="2134"/>
                    <a:pt x="239" y="2122"/>
                    <a:pt x="227" y="2122"/>
                  </a:cubicBezTo>
                  <a:cubicBezTo>
                    <a:pt x="239" y="2122"/>
                    <a:pt x="239" y="2110"/>
                    <a:pt x="239" y="2110"/>
                  </a:cubicBezTo>
                  <a:close/>
                  <a:moveTo>
                    <a:pt x="951" y="0"/>
                  </a:moveTo>
                  <a:cubicBezTo>
                    <a:pt x="790" y="0"/>
                    <a:pt x="644" y="33"/>
                    <a:pt x="489" y="74"/>
                  </a:cubicBezTo>
                  <a:cubicBezTo>
                    <a:pt x="370" y="98"/>
                    <a:pt x="251" y="146"/>
                    <a:pt x="191" y="277"/>
                  </a:cubicBezTo>
                  <a:cubicBezTo>
                    <a:pt x="48" y="622"/>
                    <a:pt x="1" y="979"/>
                    <a:pt x="96" y="1348"/>
                  </a:cubicBezTo>
                  <a:cubicBezTo>
                    <a:pt x="108" y="1420"/>
                    <a:pt x="108" y="1479"/>
                    <a:pt x="108" y="1551"/>
                  </a:cubicBezTo>
                  <a:cubicBezTo>
                    <a:pt x="120" y="1682"/>
                    <a:pt x="72" y="1824"/>
                    <a:pt x="155" y="1955"/>
                  </a:cubicBezTo>
                  <a:cubicBezTo>
                    <a:pt x="155" y="2015"/>
                    <a:pt x="155" y="2086"/>
                    <a:pt x="155" y="2146"/>
                  </a:cubicBezTo>
                  <a:cubicBezTo>
                    <a:pt x="166" y="2299"/>
                    <a:pt x="248" y="2423"/>
                    <a:pt x="382" y="2423"/>
                  </a:cubicBezTo>
                  <a:cubicBezTo>
                    <a:pt x="393" y="2423"/>
                    <a:pt x="405" y="2422"/>
                    <a:pt x="417" y="2420"/>
                  </a:cubicBezTo>
                  <a:cubicBezTo>
                    <a:pt x="430" y="2419"/>
                    <a:pt x="442" y="2418"/>
                    <a:pt x="454" y="2418"/>
                  </a:cubicBezTo>
                  <a:cubicBezTo>
                    <a:pt x="540" y="2418"/>
                    <a:pt x="622" y="2443"/>
                    <a:pt x="707" y="2443"/>
                  </a:cubicBezTo>
                  <a:cubicBezTo>
                    <a:pt x="737" y="2443"/>
                    <a:pt x="767" y="2440"/>
                    <a:pt x="798" y="2432"/>
                  </a:cubicBezTo>
                  <a:cubicBezTo>
                    <a:pt x="825" y="2435"/>
                    <a:pt x="852" y="2436"/>
                    <a:pt x="878" y="2436"/>
                  </a:cubicBezTo>
                  <a:cubicBezTo>
                    <a:pt x="1048" y="2436"/>
                    <a:pt x="1203" y="2373"/>
                    <a:pt x="1358" y="2301"/>
                  </a:cubicBezTo>
                  <a:cubicBezTo>
                    <a:pt x="1465" y="2289"/>
                    <a:pt x="1513" y="2193"/>
                    <a:pt x="1596" y="2146"/>
                  </a:cubicBezTo>
                  <a:cubicBezTo>
                    <a:pt x="1739" y="2027"/>
                    <a:pt x="1739" y="2027"/>
                    <a:pt x="1632" y="1896"/>
                  </a:cubicBezTo>
                  <a:cubicBezTo>
                    <a:pt x="1620" y="1884"/>
                    <a:pt x="1608" y="1860"/>
                    <a:pt x="1596" y="1848"/>
                  </a:cubicBezTo>
                  <a:cubicBezTo>
                    <a:pt x="1513" y="1646"/>
                    <a:pt x="1465" y="1431"/>
                    <a:pt x="1346" y="1253"/>
                  </a:cubicBezTo>
                  <a:cubicBezTo>
                    <a:pt x="1358" y="1146"/>
                    <a:pt x="1275" y="1074"/>
                    <a:pt x="1251" y="979"/>
                  </a:cubicBezTo>
                  <a:cubicBezTo>
                    <a:pt x="1203" y="729"/>
                    <a:pt x="1144" y="491"/>
                    <a:pt x="1144" y="229"/>
                  </a:cubicBezTo>
                  <a:cubicBezTo>
                    <a:pt x="1144" y="169"/>
                    <a:pt x="1156" y="98"/>
                    <a:pt x="1108" y="50"/>
                  </a:cubicBezTo>
                  <a:cubicBezTo>
                    <a:pt x="1084" y="15"/>
                    <a:pt x="1060" y="3"/>
                    <a:pt x="1025" y="3"/>
                  </a:cubicBezTo>
                  <a:cubicBezTo>
                    <a:pt x="1000" y="1"/>
                    <a:pt x="975" y="0"/>
                    <a:pt x="9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2"/>
            <p:cNvSpPr/>
            <p:nvPr/>
          </p:nvSpPr>
          <p:spPr>
            <a:xfrm>
              <a:off x="2748025" y="4745630"/>
              <a:ext cx="72828" cy="56744"/>
            </a:xfrm>
            <a:custGeom>
              <a:avLst/>
              <a:gdLst/>
              <a:ahLst/>
              <a:cxnLst/>
              <a:rect l="l" t="t" r="r" b="b"/>
              <a:pathLst>
                <a:path w="1775" h="1383" extrusionOk="0">
                  <a:moveTo>
                    <a:pt x="1469" y="1"/>
                  </a:moveTo>
                  <a:cubicBezTo>
                    <a:pt x="1398" y="1"/>
                    <a:pt x="1324" y="17"/>
                    <a:pt x="1251" y="37"/>
                  </a:cubicBezTo>
                  <a:cubicBezTo>
                    <a:pt x="1245" y="34"/>
                    <a:pt x="1238" y="32"/>
                    <a:pt x="1232" y="32"/>
                  </a:cubicBezTo>
                  <a:cubicBezTo>
                    <a:pt x="1214" y="32"/>
                    <a:pt x="1197" y="43"/>
                    <a:pt x="1179" y="61"/>
                  </a:cubicBezTo>
                  <a:cubicBezTo>
                    <a:pt x="1168" y="61"/>
                    <a:pt x="1132" y="61"/>
                    <a:pt x="1120" y="73"/>
                  </a:cubicBezTo>
                  <a:cubicBezTo>
                    <a:pt x="822" y="168"/>
                    <a:pt x="572" y="346"/>
                    <a:pt x="346" y="573"/>
                  </a:cubicBezTo>
                  <a:cubicBezTo>
                    <a:pt x="191" y="704"/>
                    <a:pt x="48" y="847"/>
                    <a:pt x="48" y="1073"/>
                  </a:cubicBezTo>
                  <a:cubicBezTo>
                    <a:pt x="36" y="1132"/>
                    <a:pt x="1" y="1180"/>
                    <a:pt x="1" y="1251"/>
                  </a:cubicBezTo>
                  <a:cubicBezTo>
                    <a:pt x="1" y="1347"/>
                    <a:pt x="36" y="1370"/>
                    <a:pt x="120" y="1382"/>
                  </a:cubicBezTo>
                  <a:cubicBezTo>
                    <a:pt x="215" y="1382"/>
                    <a:pt x="298" y="1347"/>
                    <a:pt x="382" y="1311"/>
                  </a:cubicBezTo>
                  <a:cubicBezTo>
                    <a:pt x="417" y="1311"/>
                    <a:pt x="441" y="1311"/>
                    <a:pt x="453" y="1275"/>
                  </a:cubicBezTo>
                  <a:lnTo>
                    <a:pt x="489" y="1275"/>
                  </a:lnTo>
                  <a:cubicBezTo>
                    <a:pt x="537" y="1251"/>
                    <a:pt x="584" y="1239"/>
                    <a:pt x="632" y="1216"/>
                  </a:cubicBezTo>
                  <a:cubicBezTo>
                    <a:pt x="855" y="1138"/>
                    <a:pt x="1079" y="1060"/>
                    <a:pt x="1316" y="1060"/>
                  </a:cubicBezTo>
                  <a:cubicBezTo>
                    <a:pt x="1369" y="1060"/>
                    <a:pt x="1423" y="1064"/>
                    <a:pt x="1477" y="1073"/>
                  </a:cubicBezTo>
                  <a:cubicBezTo>
                    <a:pt x="1537" y="1073"/>
                    <a:pt x="1572" y="1061"/>
                    <a:pt x="1596" y="1001"/>
                  </a:cubicBezTo>
                  <a:cubicBezTo>
                    <a:pt x="1656" y="966"/>
                    <a:pt x="1620" y="906"/>
                    <a:pt x="1656" y="858"/>
                  </a:cubicBezTo>
                  <a:cubicBezTo>
                    <a:pt x="1775" y="704"/>
                    <a:pt x="1775" y="525"/>
                    <a:pt x="1775" y="346"/>
                  </a:cubicBezTo>
                  <a:cubicBezTo>
                    <a:pt x="1775" y="311"/>
                    <a:pt x="1763" y="287"/>
                    <a:pt x="1739" y="275"/>
                  </a:cubicBezTo>
                  <a:cubicBezTo>
                    <a:pt x="1739" y="251"/>
                    <a:pt x="1739" y="227"/>
                    <a:pt x="1739" y="204"/>
                  </a:cubicBezTo>
                  <a:cubicBezTo>
                    <a:pt x="1739" y="168"/>
                    <a:pt x="1739" y="144"/>
                    <a:pt x="1703" y="132"/>
                  </a:cubicBezTo>
                  <a:cubicBezTo>
                    <a:pt x="1703" y="85"/>
                    <a:pt x="1668" y="61"/>
                    <a:pt x="1632" y="37"/>
                  </a:cubicBezTo>
                  <a:cubicBezTo>
                    <a:pt x="1580" y="11"/>
                    <a:pt x="1525" y="1"/>
                    <a:pt x="1469" y="1"/>
                  </a:cubicBezTo>
                  <a:close/>
                </a:path>
              </a:pathLst>
            </a:custGeom>
            <a:solidFill>
              <a:srgbClr val="A0DA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2"/>
            <p:cNvSpPr/>
            <p:nvPr/>
          </p:nvSpPr>
          <p:spPr>
            <a:xfrm>
              <a:off x="3461026" y="4732176"/>
              <a:ext cx="120710" cy="86450"/>
            </a:xfrm>
            <a:custGeom>
              <a:avLst/>
              <a:gdLst/>
              <a:ahLst/>
              <a:cxnLst/>
              <a:rect l="l" t="t" r="r" b="b"/>
              <a:pathLst>
                <a:path w="2942" h="2107" extrusionOk="0">
                  <a:moveTo>
                    <a:pt x="1287" y="0"/>
                  </a:moveTo>
                  <a:cubicBezTo>
                    <a:pt x="1251" y="0"/>
                    <a:pt x="1227" y="24"/>
                    <a:pt x="1192" y="36"/>
                  </a:cubicBezTo>
                  <a:cubicBezTo>
                    <a:pt x="1166" y="34"/>
                    <a:pt x="1141" y="33"/>
                    <a:pt x="1116" y="33"/>
                  </a:cubicBezTo>
                  <a:cubicBezTo>
                    <a:pt x="861" y="33"/>
                    <a:pt x="632" y="137"/>
                    <a:pt x="382" y="203"/>
                  </a:cubicBezTo>
                  <a:cubicBezTo>
                    <a:pt x="334" y="214"/>
                    <a:pt x="287" y="238"/>
                    <a:pt x="263" y="286"/>
                  </a:cubicBezTo>
                  <a:cubicBezTo>
                    <a:pt x="168" y="441"/>
                    <a:pt x="84" y="595"/>
                    <a:pt x="25" y="774"/>
                  </a:cubicBezTo>
                  <a:cubicBezTo>
                    <a:pt x="1" y="845"/>
                    <a:pt x="25" y="917"/>
                    <a:pt x="96" y="929"/>
                  </a:cubicBezTo>
                  <a:cubicBezTo>
                    <a:pt x="276" y="951"/>
                    <a:pt x="434" y="1037"/>
                    <a:pt x="621" y="1037"/>
                  </a:cubicBezTo>
                  <a:cubicBezTo>
                    <a:pt x="632" y="1037"/>
                    <a:pt x="644" y="1037"/>
                    <a:pt x="656" y="1036"/>
                  </a:cubicBezTo>
                  <a:cubicBezTo>
                    <a:pt x="716" y="1083"/>
                    <a:pt x="780" y="1088"/>
                    <a:pt x="846" y="1088"/>
                  </a:cubicBezTo>
                  <a:cubicBezTo>
                    <a:pt x="866" y="1088"/>
                    <a:pt x="885" y="1088"/>
                    <a:pt x="905" y="1088"/>
                  </a:cubicBezTo>
                  <a:cubicBezTo>
                    <a:pt x="937" y="1088"/>
                    <a:pt x="969" y="1089"/>
                    <a:pt x="1001" y="1096"/>
                  </a:cubicBezTo>
                  <a:cubicBezTo>
                    <a:pt x="1025" y="1127"/>
                    <a:pt x="1059" y="1138"/>
                    <a:pt x="1097" y="1138"/>
                  </a:cubicBezTo>
                  <a:cubicBezTo>
                    <a:pt x="1116" y="1138"/>
                    <a:pt x="1136" y="1135"/>
                    <a:pt x="1156" y="1131"/>
                  </a:cubicBezTo>
                  <a:lnTo>
                    <a:pt x="1180" y="1143"/>
                  </a:lnTo>
                  <a:lnTo>
                    <a:pt x="1192" y="1143"/>
                  </a:lnTo>
                  <a:cubicBezTo>
                    <a:pt x="1218" y="1170"/>
                    <a:pt x="1245" y="1183"/>
                    <a:pt x="1272" y="1183"/>
                  </a:cubicBezTo>
                  <a:cubicBezTo>
                    <a:pt x="1281" y="1183"/>
                    <a:pt x="1290" y="1182"/>
                    <a:pt x="1299" y="1179"/>
                  </a:cubicBezTo>
                  <a:cubicBezTo>
                    <a:pt x="1323" y="1191"/>
                    <a:pt x="1334" y="1191"/>
                    <a:pt x="1346" y="1191"/>
                  </a:cubicBezTo>
                  <a:cubicBezTo>
                    <a:pt x="1418" y="1250"/>
                    <a:pt x="1513" y="1262"/>
                    <a:pt x="1596" y="1286"/>
                  </a:cubicBezTo>
                  <a:cubicBezTo>
                    <a:pt x="1751" y="1369"/>
                    <a:pt x="1870" y="1488"/>
                    <a:pt x="1965" y="1643"/>
                  </a:cubicBezTo>
                  <a:cubicBezTo>
                    <a:pt x="2025" y="1750"/>
                    <a:pt x="2120" y="1858"/>
                    <a:pt x="2192" y="1965"/>
                  </a:cubicBezTo>
                  <a:cubicBezTo>
                    <a:pt x="2227" y="2012"/>
                    <a:pt x="2275" y="2036"/>
                    <a:pt x="2311" y="2084"/>
                  </a:cubicBezTo>
                  <a:cubicBezTo>
                    <a:pt x="2332" y="2100"/>
                    <a:pt x="2354" y="2106"/>
                    <a:pt x="2375" y="2106"/>
                  </a:cubicBezTo>
                  <a:cubicBezTo>
                    <a:pt x="2401" y="2106"/>
                    <a:pt x="2427" y="2097"/>
                    <a:pt x="2454" y="2084"/>
                  </a:cubicBezTo>
                  <a:cubicBezTo>
                    <a:pt x="2549" y="2024"/>
                    <a:pt x="2573" y="1929"/>
                    <a:pt x="2596" y="1834"/>
                  </a:cubicBezTo>
                  <a:cubicBezTo>
                    <a:pt x="2704" y="1786"/>
                    <a:pt x="2751" y="1703"/>
                    <a:pt x="2739" y="1584"/>
                  </a:cubicBezTo>
                  <a:cubicBezTo>
                    <a:pt x="2763" y="1560"/>
                    <a:pt x="2787" y="1548"/>
                    <a:pt x="2787" y="1524"/>
                  </a:cubicBezTo>
                  <a:cubicBezTo>
                    <a:pt x="2847" y="1334"/>
                    <a:pt x="2942" y="1143"/>
                    <a:pt x="2858" y="941"/>
                  </a:cubicBezTo>
                  <a:cubicBezTo>
                    <a:pt x="2918" y="786"/>
                    <a:pt x="2823" y="691"/>
                    <a:pt x="2727" y="607"/>
                  </a:cubicBezTo>
                  <a:cubicBezTo>
                    <a:pt x="2656" y="524"/>
                    <a:pt x="2585" y="453"/>
                    <a:pt x="2501" y="381"/>
                  </a:cubicBezTo>
                  <a:cubicBezTo>
                    <a:pt x="2418" y="238"/>
                    <a:pt x="2287" y="131"/>
                    <a:pt x="2132" y="95"/>
                  </a:cubicBezTo>
                  <a:cubicBezTo>
                    <a:pt x="1846" y="24"/>
                    <a:pt x="1573" y="0"/>
                    <a:pt x="1287" y="0"/>
                  </a:cubicBezTo>
                  <a:close/>
                </a:path>
              </a:pathLst>
            </a:custGeom>
            <a:solidFill>
              <a:srgbClr val="8FC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2"/>
            <p:cNvSpPr/>
            <p:nvPr/>
          </p:nvSpPr>
          <p:spPr>
            <a:xfrm>
              <a:off x="872085" y="-316506"/>
              <a:ext cx="79680" cy="60273"/>
            </a:xfrm>
            <a:custGeom>
              <a:avLst/>
              <a:gdLst/>
              <a:ahLst/>
              <a:cxnLst/>
              <a:rect l="l" t="t" r="r" b="b"/>
              <a:pathLst>
                <a:path w="1942" h="1469" extrusionOk="0">
                  <a:moveTo>
                    <a:pt x="862" y="1"/>
                  </a:moveTo>
                  <a:cubicBezTo>
                    <a:pt x="741" y="1"/>
                    <a:pt x="618" y="31"/>
                    <a:pt x="501" y="75"/>
                  </a:cubicBezTo>
                  <a:cubicBezTo>
                    <a:pt x="310" y="87"/>
                    <a:pt x="191" y="206"/>
                    <a:pt x="72" y="337"/>
                  </a:cubicBezTo>
                  <a:cubicBezTo>
                    <a:pt x="48" y="361"/>
                    <a:pt x="1" y="397"/>
                    <a:pt x="24" y="456"/>
                  </a:cubicBezTo>
                  <a:cubicBezTo>
                    <a:pt x="191" y="516"/>
                    <a:pt x="370" y="552"/>
                    <a:pt x="536" y="587"/>
                  </a:cubicBezTo>
                  <a:cubicBezTo>
                    <a:pt x="644" y="647"/>
                    <a:pt x="751" y="683"/>
                    <a:pt x="846" y="754"/>
                  </a:cubicBezTo>
                  <a:cubicBezTo>
                    <a:pt x="905" y="802"/>
                    <a:pt x="977" y="849"/>
                    <a:pt x="1048" y="897"/>
                  </a:cubicBezTo>
                  <a:lnTo>
                    <a:pt x="1322" y="1195"/>
                  </a:lnTo>
                  <a:cubicBezTo>
                    <a:pt x="1370" y="1242"/>
                    <a:pt x="1417" y="1302"/>
                    <a:pt x="1441" y="1373"/>
                  </a:cubicBezTo>
                  <a:cubicBezTo>
                    <a:pt x="1453" y="1421"/>
                    <a:pt x="1489" y="1469"/>
                    <a:pt x="1548" y="1469"/>
                  </a:cubicBezTo>
                  <a:cubicBezTo>
                    <a:pt x="1608" y="1469"/>
                    <a:pt x="1644" y="1421"/>
                    <a:pt x="1667" y="1373"/>
                  </a:cubicBezTo>
                  <a:cubicBezTo>
                    <a:pt x="1667" y="1349"/>
                    <a:pt x="1667" y="1326"/>
                    <a:pt x="1667" y="1302"/>
                  </a:cubicBezTo>
                  <a:cubicBezTo>
                    <a:pt x="1691" y="1302"/>
                    <a:pt x="1715" y="1302"/>
                    <a:pt x="1739" y="1290"/>
                  </a:cubicBezTo>
                  <a:cubicBezTo>
                    <a:pt x="1787" y="1266"/>
                    <a:pt x="1798" y="1218"/>
                    <a:pt x="1810" y="1171"/>
                  </a:cubicBezTo>
                  <a:cubicBezTo>
                    <a:pt x="1858" y="1111"/>
                    <a:pt x="1894" y="1040"/>
                    <a:pt x="1906" y="957"/>
                  </a:cubicBezTo>
                  <a:cubicBezTo>
                    <a:pt x="1918" y="885"/>
                    <a:pt x="1929" y="802"/>
                    <a:pt x="1941" y="730"/>
                  </a:cubicBezTo>
                  <a:cubicBezTo>
                    <a:pt x="1941" y="707"/>
                    <a:pt x="1929" y="671"/>
                    <a:pt x="1918" y="671"/>
                  </a:cubicBezTo>
                  <a:cubicBezTo>
                    <a:pt x="1846" y="635"/>
                    <a:pt x="1834" y="540"/>
                    <a:pt x="1775" y="504"/>
                  </a:cubicBezTo>
                  <a:lnTo>
                    <a:pt x="1679" y="409"/>
                  </a:lnTo>
                  <a:cubicBezTo>
                    <a:pt x="1656" y="385"/>
                    <a:pt x="1632" y="349"/>
                    <a:pt x="1608" y="349"/>
                  </a:cubicBezTo>
                  <a:cubicBezTo>
                    <a:pt x="1465" y="183"/>
                    <a:pt x="1286" y="87"/>
                    <a:pt x="1084" y="40"/>
                  </a:cubicBezTo>
                  <a:cubicBezTo>
                    <a:pt x="1011" y="12"/>
                    <a:pt x="937" y="1"/>
                    <a:pt x="8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2"/>
            <p:cNvSpPr/>
            <p:nvPr/>
          </p:nvSpPr>
          <p:spPr>
            <a:xfrm rot="-4715776">
              <a:off x="3590833" y="773541"/>
              <a:ext cx="65484" cy="131419"/>
            </a:xfrm>
            <a:custGeom>
              <a:avLst/>
              <a:gdLst/>
              <a:ahLst/>
              <a:cxnLst/>
              <a:rect l="l" t="t" r="r" b="b"/>
              <a:pathLst>
                <a:path w="1596" h="3203" extrusionOk="0">
                  <a:moveTo>
                    <a:pt x="564" y="1"/>
                  </a:moveTo>
                  <a:cubicBezTo>
                    <a:pt x="535" y="1"/>
                    <a:pt x="510" y="20"/>
                    <a:pt x="500" y="39"/>
                  </a:cubicBezTo>
                  <a:cubicBezTo>
                    <a:pt x="464" y="182"/>
                    <a:pt x="357" y="301"/>
                    <a:pt x="333" y="444"/>
                  </a:cubicBezTo>
                  <a:cubicBezTo>
                    <a:pt x="250" y="587"/>
                    <a:pt x="214" y="730"/>
                    <a:pt x="191" y="885"/>
                  </a:cubicBezTo>
                  <a:cubicBezTo>
                    <a:pt x="107" y="956"/>
                    <a:pt x="155" y="1052"/>
                    <a:pt x="143" y="1135"/>
                  </a:cubicBezTo>
                  <a:cubicBezTo>
                    <a:pt x="12" y="1504"/>
                    <a:pt x="0" y="1873"/>
                    <a:pt x="119" y="2230"/>
                  </a:cubicBezTo>
                  <a:cubicBezTo>
                    <a:pt x="167" y="2385"/>
                    <a:pt x="155" y="2564"/>
                    <a:pt x="286" y="2683"/>
                  </a:cubicBezTo>
                  <a:cubicBezTo>
                    <a:pt x="286" y="2695"/>
                    <a:pt x="286" y="2718"/>
                    <a:pt x="298" y="2730"/>
                  </a:cubicBezTo>
                  <a:cubicBezTo>
                    <a:pt x="286" y="2778"/>
                    <a:pt x="298" y="2814"/>
                    <a:pt x="345" y="2826"/>
                  </a:cubicBezTo>
                  <a:cubicBezTo>
                    <a:pt x="357" y="2849"/>
                    <a:pt x="369" y="2861"/>
                    <a:pt x="393" y="2885"/>
                  </a:cubicBezTo>
                  <a:cubicBezTo>
                    <a:pt x="417" y="2921"/>
                    <a:pt x="429" y="2968"/>
                    <a:pt x="452" y="3004"/>
                  </a:cubicBezTo>
                  <a:cubicBezTo>
                    <a:pt x="545" y="3139"/>
                    <a:pt x="632" y="3202"/>
                    <a:pt x="755" y="3202"/>
                  </a:cubicBezTo>
                  <a:cubicBezTo>
                    <a:pt x="806" y="3202"/>
                    <a:pt x="863" y="3192"/>
                    <a:pt x="929" y="3171"/>
                  </a:cubicBezTo>
                  <a:cubicBezTo>
                    <a:pt x="988" y="3159"/>
                    <a:pt x="1048" y="3135"/>
                    <a:pt x="1084" y="3076"/>
                  </a:cubicBezTo>
                  <a:cubicBezTo>
                    <a:pt x="1191" y="3040"/>
                    <a:pt x="1286" y="2992"/>
                    <a:pt x="1310" y="2849"/>
                  </a:cubicBezTo>
                  <a:cubicBezTo>
                    <a:pt x="1310" y="2814"/>
                    <a:pt x="1357" y="2778"/>
                    <a:pt x="1381" y="2742"/>
                  </a:cubicBezTo>
                  <a:cubicBezTo>
                    <a:pt x="1476" y="2623"/>
                    <a:pt x="1524" y="2480"/>
                    <a:pt x="1536" y="2337"/>
                  </a:cubicBezTo>
                  <a:cubicBezTo>
                    <a:pt x="1572" y="2147"/>
                    <a:pt x="1595" y="1956"/>
                    <a:pt x="1488" y="1778"/>
                  </a:cubicBezTo>
                  <a:cubicBezTo>
                    <a:pt x="1465" y="1659"/>
                    <a:pt x="1393" y="1575"/>
                    <a:pt x="1310" y="1492"/>
                  </a:cubicBezTo>
                  <a:cubicBezTo>
                    <a:pt x="1203" y="1397"/>
                    <a:pt x="1107" y="1290"/>
                    <a:pt x="1000" y="1182"/>
                  </a:cubicBezTo>
                  <a:cubicBezTo>
                    <a:pt x="833" y="1040"/>
                    <a:pt x="714" y="861"/>
                    <a:pt x="643" y="647"/>
                  </a:cubicBezTo>
                  <a:cubicBezTo>
                    <a:pt x="631" y="528"/>
                    <a:pt x="631" y="409"/>
                    <a:pt x="631" y="301"/>
                  </a:cubicBezTo>
                  <a:cubicBezTo>
                    <a:pt x="631" y="218"/>
                    <a:pt x="631" y="135"/>
                    <a:pt x="631" y="63"/>
                  </a:cubicBezTo>
                  <a:cubicBezTo>
                    <a:pt x="631" y="39"/>
                    <a:pt x="595" y="16"/>
                    <a:pt x="583" y="4"/>
                  </a:cubicBezTo>
                  <a:cubicBezTo>
                    <a:pt x="577" y="2"/>
                    <a:pt x="570" y="1"/>
                    <a:pt x="5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2"/>
            <p:cNvSpPr/>
            <p:nvPr/>
          </p:nvSpPr>
          <p:spPr>
            <a:xfrm>
              <a:off x="3906984" y="2690196"/>
              <a:ext cx="1477" cy="2995"/>
            </a:xfrm>
            <a:custGeom>
              <a:avLst/>
              <a:gdLst/>
              <a:ahLst/>
              <a:cxnLst/>
              <a:rect l="l" t="t" r="r" b="b"/>
              <a:pathLst>
                <a:path w="36" h="73" extrusionOk="0">
                  <a:moveTo>
                    <a:pt x="0" y="1"/>
                  </a:moveTo>
                  <a:cubicBezTo>
                    <a:pt x="0" y="25"/>
                    <a:pt x="0" y="48"/>
                    <a:pt x="0" y="72"/>
                  </a:cubicBezTo>
                  <a:cubicBezTo>
                    <a:pt x="24" y="48"/>
                    <a:pt x="36" y="25"/>
                    <a:pt x="24" y="1"/>
                  </a:cubicBezTo>
                  <a:close/>
                </a:path>
              </a:pathLst>
            </a:custGeom>
            <a:solidFill>
              <a:srgbClr val="FFC8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2"/>
            <p:cNvSpPr/>
            <p:nvPr/>
          </p:nvSpPr>
          <p:spPr>
            <a:xfrm rot="-3652980">
              <a:off x="2002795" y="4443718"/>
              <a:ext cx="74798" cy="107950"/>
            </a:xfrm>
            <a:custGeom>
              <a:avLst/>
              <a:gdLst/>
              <a:ahLst/>
              <a:cxnLst/>
              <a:rect l="l" t="t" r="r" b="b"/>
              <a:pathLst>
                <a:path w="1823" h="2631" extrusionOk="0">
                  <a:moveTo>
                    <a:pt x="252" y="0"/>
                  </a:moveTo>
                  <a:cubicBezTo>
                    <a:pt x="229" y="0"/>
                    <a:pt x="209" y="12"/>
                    <a:pt x="203" y="38"/>
                  </a:cubicBezTo>
                  <a:cubicBezTo>
                    <a:pt x="155" y="145"/>
                    <a:pt x="60" y="252"/>
                    <a:pt x="72" y="395"/>
                  </a:cubicBezTo>
                  <a:cubicBezTo>
                    <a:pt x="13" y="478"/>
                    <a:pt x="1" y="573"/>
                    <a:pt x="72" y="657"/>
                  </a:cubicBezTo>
                  <a:cubicBezTo>
                    <a:pt x="72" y="716"/>
                    <a:pt x="72" y="776"/>
                    <a:pt x="72" y="847"/>
                  </a:cubicBezTo>
                  <a:cubicBezTo>
                    <a:pt x="60" y="859"/>
                    <a:pt x="36" y="883"/>
                    <a:pt x="36" y="907"/>
                  </a:cubicBezTo>
                  <a:cubicBezTo>
                    <a:pt x="1" y="1216"/>
                    <a:pt x="72" y="1502"/>
                    <a:pt x="274" y="1740"/>
                  </a:cubicBezTo>
                  <a:cubicBezTo>
                    <a:pt x="286" y="1788"/>
                    <a:pt x="322" y="1824"/>
                    <a:pt x="370" y="1847"/>
                  </a:cubicBezTo>
                  <a:cubicBezTo>
                    <a:pt x="370" y="1835"/>
                    <a:pt x="382" y="1824"/>
                    <a:pt x="394" y="1824"/>
                  </a:cubicBezTo>
                  <a:cubicBezTo>
                    <a:pt x="382" y="1835"/>
                    <a:pt x="370" y="1835"/>
                    <a:pt x="370" y="1847"/>
                  </a:cubicBezTo>
                  <a:cubicBezTo>
                    <a:pt x="548" y="2062"/>
                    <a:pt x="751" y="2264"/>
                    <a:pt x="965" y="2443"/>
                  </a:cubicBezTo>
                  <a:cubicBezTo>
                    <a:pt x="1013" y="2490"/>
                    <a:pt x="1048" y="2538"/>
                    <a:pt x="1096" y="2586"/>
                  </a:cubicBezTo>
                  <a:cubicBezTo>
                    <a:pt x="1126" y="2615"/>
                    <a:pt x="1159" y="2630"/>
                    <a:pt x="1191" y="2630"/>
                  </a:cubicBezTo>
                  <a:cubicBezTo>
                    <a:pt x="1224" y="2630"/>
                    <a:pt x="1257" y="2615"/>
                    <a:pt x="1287" y="2586"/>
                  </a:cubicBezTo>
                  <a:cubicBezTo>
                    <a:pt x="1322" y="2562"/>
                    <a:pt x="1346" y="2526"/>
                    <a:pt x="1370" y="2490"/>
                  </a:cubicBezTo>
                  <a:cubicBezTo>
                    <a:pt x="1429" y="2431"/>
                    <a:pt x="1429" y="2312"/>
                    <a:pt x="1537" y="2264"/>
                  </a:cubicBezTo>
                  <a:cubicBezTo>
                    <a:pt x="1560" y="2252"/>
                    <a:pt x="1584" y="2216"/>
                    <a:pt x="1584" y="2181"/>
                  </a:cubicBezTo>
                  <a:cubicBezTo>
                    <a:pt x="1644" y="1919"/>
                    <a:pt x="1822" y="1669"/>
                    <a:pt x="1727" y="1371"/>
                  </a:cubicBezTo>
                  <a:cubicBezTo>
                    <a:pt x="1787" y="1240"/>
                    <a:pt x="1691" y="1193"/>
                    <a:pt x="1608" y="1145"/>
                  </a:cubicBezTo>
                  <a:cubicBezTo>
                    <a:pt x="1429" y="1050"/>
                    <a:pt x="1239" y="954"/>
                    <a:pt x="1060" y="859"/>
                  </a:cubicBezTo>
                  <a:lnTo>
                    <a:pt x="667" y="609"/>
                  </a:lnTo>
                  <a:cubicBezTo>
                    <a:pt x="596" y="597"/>
                    <a:pt x="548" y="561"/>
                    <a:pt x="513" y="502"/>
                  </a:cubicBezTo>
                  <a:cubicBezTo>
                    <a:pt x="477" y="395"/>
                    <a:pt x="417" y="288"/>
                    <a:pt x="382" y="180"/>
                  </a:cubicBezTo>
                  <a:cubicBezTo>
                    <a:pt x="358" y="133"/>
                    <a:pt x="334" y="73"/>
                    <a:pt x="310" y="26"/>
                  </a:cubicBezTo>
                  <a:cubicBezTo>
                    <a:pt x="294" y="9"/>
                    <a:pt x="272" y="0"/>
                    <a:pt x="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9" name="Google Shape;699;p32"/>
          <p:cNvSpPr/>
          <p:nvPr/>
        </p:nvSpPr>
        <p:spPr>
          <a:xfrm flipH="1">
            <a:off x="1573307" y="1375567"/>
            <a:ext cx="185527" cy="294575"/>
          </a:xfrm>
          <a:custGeom>
            <a:avLst/>
            <a:gdLst/>
            <a:ahLst/>
            <a:cxnLst/>
            <a:rect l="l" t="t" r="r" b="b"/>
            <a:pathLst>
              <a:path w="4335" h="6883" extrusionOk="0">
                <a:moveTo>
                  <a:pt x="2175" y="1"/>
                </a:moveTo>
                <a:cubicBezTo>
                  <a:pt x="2172" y="1"/>
                  <a:pt x="2170" y="1"/>
                  <a:pt x="2168" y="1"/>
                </a:cubicBezTo>
                <a:cubicBezTo>
                  <a:pt x="1858" y="1"/>
                  <a:pt x="1870" y="763"/>
                  <a:pt x="1823" y="1191"/>
                </a:cubicBezTo>
                <a:cubicBezTo>
                  <a:pt x="1739" y="2049"/>
                  <a:pt x="1108" y="2799"/>
                  <a:pt x="418" y="3025"/>
                </a:cubicBezTo>
                <a:cubicBezTo>
                  <a:pt x="263" y="3073"/>
                  <a:pt x="84" y="3120"/>
                  <a:pt x="37" y="3299"/>
                </a:cubicBezTo>
                <a:cubicBezTo>
                  <a:pt x="1" y="3442"/>
                  <a:pt x="84" y="3597"/>
                  <a:pt x="191" y="3668"/>
                </a:cubicBezTo>
                <a:cubicBezTo>
                  <a:pt x="299" y="3739"/>
                  <a:pt x="418" y="3775"/>
                  <a:pt x="537" y="3811"/>
                </a:cubicBezTo>
                <a:cubicBezTo>
                  <a:pt x="965" y="3966"/>
                  <a:pt x="1311" y="4347"/>
                  <a:pt x="1525" y="4799"/>
                </a:cubicBezTo>
                <a:cubicBezTo>
                  <a:pt x="1739" y="5263"/>
                  <a:pt x="1823" y="5775"/>
                  <a:pt x="1870" y="6287"/>
                </a:cubicBezTo>
                <a:cubicBezTo>
                  <a:pt x="1894" y="6537"/>
                  <a:pt x="1953" y="6859"/>
                  <a:pt x="2168" y="6883"/>
                </a:cubicBezTo>
                <a:cubicBezTo>
                  <a:pt x="2382" y="6859"/>
                  <a:pt x="2442" y="6537"/>
                  <a:pt x="2465" y="6287"/>
                </a:cubicBezTo>
                <a:cubicBezTo>
                  <a:pt x="2513" y="5775"/>
                  <a:pt x="2608" y="5263"/>
                  <a:pt x="2811" y="4799"/>
                </a:cubicBezTo>
                <a:cubicBezTo>
                  <a:pt x="3025" y="4347"/>
                  <a:pt x="3370" y="3966"/>
                  <a:pt x="3787" y="3811"/>
                </a:cubicBezTo>
                <a:cubicBezTo>
                  <a:pt x="3906" y="3775"/>
                  <a:pt x="4037" y="3739"/>
                  <a:pt x="4144" y="3668"/>
                </a:cubicBezTo>
                <a:cubicBezTo>
                  <a:pt x="4251" y="3597"/>
                  <a:pt x="4335" y="3442"/>
                  <a:pt x="4299" y="3299"/>
                </a:cubicBezTo>
                <a:cubicBezTo>
                  <a:pt x="4251" y="3120"/>
                  <a:pt x="4073" y="3073"/>
                  <a:pt x="3918" y="3025"/>
                </a:cubicBezTo>
                <a:cubicBezTo>
                  <a:pt x="3227" y="2799"/>
                  <a:pt x="2632" y="2049"/>
                  <a:pt x="2549" y="1191"/>
                </a:cubicBezTo>
                <a:cubicBezTo>
                  <a:pt x="2502" y="766"/>
                  <a:pt x="2478" y="1"/>
                  <a:pt x="217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32"/>
          <p:cNvSpPr/>
          <p:nvPr/>
        </p:nvSpPr>
        <p:spPr>
          <a:xfrm>
            <a:off x="7477501" y="1182165"/>
            <a:ext cx="107079" cy="143757"/>
          </a:xfrm>
          <a:custGeom>
            <a:avLst/>
            <a:gdLst/>
            <a:ahLst/>
            <a:cxnLst/>
            <a:rect l="l" t="t" r="r" b="b"/>
            <a:pathLst>
              <a:path w="2502" h="3359" extrusionOk="0">
                <a:moveTo>
                  <a:pt x="1259" y="1"/>
                </a:moveTo>
                <a:cubicBezTo>
                  <a:pt x="1256" y="1"/>
                  <a:pt x="1254" y="1"/>
                  <a:pt x="1251" y="1"/>
                </a:cubicBezTo>
                <a:cubicBezTo>
                  <a:pt x="1072" y="1"/>
                  <a:pt x="1084" y="370"/>
                  <a:pt x="1060" y="584"/>
                </a:cubicBezTo>
                <a:cubicBezTo>
                  <a:pt x="1001" y="989"/>
                  <a:pt x="644" y="1358"/>
                  <a:pt x="239" y="1466"/>
                </a:cubicBezTo>
                <a:cubicBezTo>
                  <a:pt x="156" y="1489"/>
                  <a:pt x="48" y="1525"/>
                  <a:pt x="25" y="1608"/>
                </a:cubicBezTo>
                <a:cubicBezTo>
                  <a:pt x="1" y="1680"/>
                  <a:pt x="48" y="1751"/>
                  <a:pt x="120" y="1787"/>
                </a:cubicBezTo>
                <a:cubicBezTo>
                  <a:pt x="179" y="1823"/>
                  <a:pt x="251" y="1835"/>
                  <a:pt x="322" y="1858"/>
                </a:cubicBezTo>
                <a:cubicBezTo>
                  <a:pt x="560" y="1930"/>
                  <a:pt x="763" y="2120"/>
                  <a:pt x="882" y="2335"/>
                </a:cubicBezTo>
                <a:cubicBezTo>
                  <a:pt x="1001" y="2561"/>
                  <a:pt x="1060" y="2811"/>
                  <a:pt x="1084" y="3073"/>
                </a:cubicBezTo>
                <a:cubicBezTo>
                  <a:pt x="1096" y="3192"/>
                  <a:pt x="1132" y="3347"/>
                  <a:pt x="1251" y="3359"/>
                </a:cubicBezTo>
                <a:cubicBezTo>
                  <a:pt x="1382" y="3347"/>
                  <a:pt x="1406" y="3192"/>
                  <a:pt x="1429" y="3073"/>
                </a:cubicBezTo>
                <a:cubicBezTo>
                  <a:pt x="1453" y="2811"/>
                  <a:pt x="1501" y="2561"/>
                  <a:pt x="1632" y="2335"/>
                </a:cubicBezTo>
                <a:cubicBezTo>
                  <a:pt x="1751" y="2120"/>
                  <a:pt x="1953" y="1930"/>
                  <a:pt x="2191" y="1858"/>
                </a:cubicBezTo>
                <a:cubicBezTo>
                  <a:pt x="2263" y="1835"/>
                  <a:pt x="2334" y="1823"/>
                  <a:pt x="2394" y="1787"/>
                </a:cubicBezTo>
                <a:cubicBezTo>
                  <a:pt x="2453" y="1751"/>
                  <a:pt x="2501" y="1680"/>
                  <a:pt x="2489" y="1608"/>
                </a:cubicBezTo>
                <a:cubicBezTo>
                  <a:pt x="2453" y="1525"/>
                  <a:pt x="2346" y="1489"/>
                  <a:pt x="2263" y="1466"/>
                </a:cubicBezTo>
                <a:cubicBezTo>
                  <a:pt x="1870" y="1358"/>
                  <a:pt x="1525" y="989"/>
                  <a:pt x="1477" y="584"/>
                </a:cubicBezTo>
                <a:cubicBezTo>
                  <a:pt x="1442" y="373"/>
                  <a:pt x="1430" y="1"/>
                  <a:pt x="1259" y="1"/>
                </a:cubicBezTo>
                <a:close/>
              </a:path>
            </a:pathLst>
          </a:custGeom>
          <a:solidFill>
            <a:srgbClr val="FEA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32"/>
          <p:cNvSpPr/>
          <p:nvPr/>
        </p:nvSpPr>
        <p:spPr>
          <a:xfrm>
            <a:off x="4060833" y="540006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rgbClr val="5ECC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32"/>
          <p:cNvSpPr/>
          <p:nvPr/>
        </p:nvSpPr>
        <p:spPr>
          <a:xfrm>
            <a:off x="8219183" y="3142756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03" name="Google Shape;70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7204250">
            <a:off x="-53162" y="-566074"/>
            <a:ext cx="652100" cy="201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4" name="Google Shape;70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788" y="290838"/>
            <a:ext cx="1233875" cy="83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5" name="Google Shape;70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854575" y="3704926"/>
            <a:ext cx="1963225" cy="103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9753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5" r:id="rId3"/>
    <p:sldLayoutId id="2147483657" r:id="rId4"/>
    <p:sldLayoutId id="2147483659" r:id="rId5"/>
    <p:sldLayoutId id="2147483675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slide" Target="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slide" Target="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slide" Target="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2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slide" Target="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31.jpeg"/><Relationship Id="rId4" Type="http://schemas.openxmlformats.org/officeDocument/2006/relationships/image" Target="../media/image2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slide" Target="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32.jpeg"/><Relationship Id="rId4" Type="http://schemas.openxmlformats.org/officeDocument/2006/relationships/image" Target="../media/image22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13.png"/><Relationship Id="rId18" Type="http://schemas.openxmlformats.org/officeDocument/2006/relationships/slide" Target="slide14.xml"/><Relationship Id="rId26" Type="http://schemas.openxmlformats.org/officeDocument/2006/relationships/image" Target="../media/image7.wmf"/><Relationship Id="rId3" Type="http://schemas.openxmlformats.org/officeDocument/2006/relationships/control" Target="../activeX/activeX2.xml"/><Relationship Id="rId21" Type="http://schemas.openxmlformats.org/officeDocument/2006/relationships/image" Target="../media/image17.png"/><Relationship Id="rId7" Type="http://schemas.openxmlformats.org/officeDocument/2006/relationships/image" Target="../media/image10.png"/><Relationship Id="rId12" Type="http://schemas.openxmlformats.org/officeDocument/2006/relationships/slide" Target="slide8.xml"/><Relationship Id="rId17" Type="http://schemas.openxmlformats.org/officeDocument/2006/relationships/image" Target="../media/image15.png"/><Relationship Id="rId25" Type="http://schemas.openxmlformats.org/officeDocument/2006/relationships/image" Target="../media/image19.gif"/><Relationship Id="rId2" Type="http://schemas.openxmlformats.org/officeDocument/2006/relationships/control" Target="../activeX/activeX1.xml"/><Relationship Id="rId16" Type="http://schemas.openxmlformats.org/officeDocument/2006/relationships/slide" Target="slide13.xml"/><Relationship Id="rId20" Type="http://schemas.openxmlformats.org/officeDocument/2006/relationships/slide" Target="slide15.xml"/><Relationship Id="rId1" Type="http://schemas.openxmlformats.org/officeDocument/2006/relationships/vmlDrawing" Target="../drawings/vmlDrawing1.vml"/><Relationship Id="rId6" Type="http://schemas.openxmlformats.org/officeDocument/2006/relationships/slide" Target="slide12.xml"/><Relationship Id="rId11" Type="http://schemas.openxmlformats.org/officeDocument/2006/relationships/image" Target="../media/image12.png"/><Relationship Id="rId24" Type="http://schemas.openxmlformats.org/officeDocument/2006/relationships/slide" Target="slide17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14.png"/><Relationship Id="rId23" Type="http://schemas.openxmlformats.org/officeDocument/2006/relationships/image" Target="../media/image18.png"/><Relationship Id="rId28" Type="http://schemas.openxmlformats.org/officeDocument/2006/relationships/image" Target="../media/image9.wmf"/><Relationship Id="rId10" Type="http://schemas.openxmlformats.org/officeDocument/2006/relationships/slide" Target="slide11.xml"/><Relationship Id="rId19" Type="http://schemas.openxmlformats.org/officeDocument/2006/relationships/image" Target="../media/image16.png"/><Relationship Id="rId4" Type="http://schemas.openxmlformats.org/officeDocument/2006/relationships/control" Target="../activeX/activeX3.xml"/><Relationship Id="rId9" Type="http://schemas.openxmlformats.org/officeDocument/2006/relationships/image" Target="../media/image11.png"/><Relationship Id="rId14" Type="http://schemas.openxmlformats.org/officeDocument/2006/relationships/slide" Target="slide9.xml"/><Relationship Id="rId22" Type="http://schemas.openxmlformats.org/officeDocument/2006/relationships/slide" Target="slide16.xml"/><Relationship Id="rId27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gif"/><Relationship Id="rId5" Type="http://schemas.openxmlformats.org/officeDocument/2006/relationships/slide" Target="slide7.xml"/><Relationship Id="rId4" Type="http://schemas.openxmlformats.org/officeDocument/2006/relationships/image" Target="../media/image2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slide" Target="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slide" Target="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slide" Target="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slide" Target="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DD038F0-0C5E-4B42-BFC5-E840D40CED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617495" cy="5143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11839C6-14E5-4EFB-AD41-3AF2D69429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0DF7B29-1F07-499B-89C7-D69CB48FA6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72AB036-80C2-4DD5-9681-3528B54E31C6}"/>
              </a:ext>
            </a:extLst>
          </p:cNvPr>
          <p:cNvSpPr txBox="1"/>
          <p:nvPr/>
        </p:nvSpPr>
        <p:spPr>
          <a:xfrm>
            <a:off x="43008" y="383245"/>
            <a:ext cx="14979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chemeClr val="bg1"/>
                </a:solidFill>
                <a:latin typeface="Sport Day" pitchFamily="2" charset="0"/>
              </a:rPr>
              <a:t>13</a:t>
            </a:r>
            <a:endParaRPr lang="en-US" sz="8000" b="1" dirty="0">
              <a:solidFill>
                <a:schemeClr val="bg1"/>
              </a:solidFill>
              <a:latin typeface="Sport Day" pitchFamily="2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0638187-2B24-478E-8BDE-4026A0A0C7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026" y="3776041"/>
            <a:ext cx="3944753" cy="79467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41DFD89-493E-4D14-A13B-EE5BB5F18E0C}"/>
              </a:ext>
            </a:extLst>
          </p:cNvPr>
          <p:cNvSpPr txBox="1"/>
          <p:nvPr/>
        </p:nvSpPr>
        <p:spPr>
          <a:xfrm>
            <a:off x="1368026" y="3911768"/>
            <a:ext cx="4320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LESSON </a:t>
            </a:r>
            <a:r>
              <a:rPr lang="en-US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3 PERIOD 6</a:t>
            </a:r>
            <a:endParaRPr lang="en-US" sz="2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54B51B9-C265-45A0-B217-028C10585EA7}"/>
              </a:ext>
            </a:extLst>
          </p:cNvPr>
          <p:cNvSpPr txBox="1"/>
          <p:nvPr/>
        </p:nvSpPr>
        <p:spPr>
          <a:xfrm>
            <a:off x="1064015" y="1957590"/>
            <a:ext cx="5097861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9A128"/>
                </a:solidFill>
                <a:latin typeface="Comic Sans MS" panose="030F0702030302020204" pitchFamily="66" charset="0"/>
              </a:rPr>
              <a:t>Our house</a:t>
            </a:r>
            <a:endParaRPr lang="en-US" sz="7200" b="1" dirty="0">
              <a:solidFill>
                <a:srgbClr val="F9A128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59" name="Google Shape;1251;p28"/>
          <p:cNvGrpSpPr/>
          <p:nvPr/>
        </p:nvGrpSpPr>
        <p:grpSpPr>
          <a:xfrm rot="1172757">
            <a:off x="7914843" y="113261"/>
            <a:ext cx="850935" cy="771027"/>
            <a:chOff x="3910209" y="-903210"/>
            <a:chExt cx="1890378" cy="1712861"/>
          </a:xfrm>
        </p:grpSpPr>
        <p:sp>
          <p:nvSpPr>
            <p:cNvPr id="60" name="Google Shape;1252;p28"/>
            <p:cNvSpPr/>
            <p:nvPr/>
          </p:nvSpPr>
          <p:spPr>
            <a:xfrm>
              <a:off x="3910209" y="-903210"/>
              <a:ext cx="1890378" cy="1712861"/>
            </a:xfrm>
            <a:custGeom>
              <a:avLst/>
              <a:gdLst/>
              <a:ahLst/>
              <a:cxnLst/>
              <a:rect l="l" t="t" r="r" b="b"/>
              <a:pathLst>
                <a:path w="14291" h="12949" extrusionOk="0">
                  <a:moveTo>
                    <a:pt x="4202" y="1"/>
                  </a:moveTo>
                  <a:cubicBezTo>
                    <a:pt x="3254" y="1"/>
                    <a:pt x="2484" y="771"/>
                    <a:pt x="2484" y="1717"/>
                  </a:cubicBezTo>
                  <a:cubicBezTo>
                    <a:pt x="2484" y="1988"/>
                    <a:pt x="2546" y="2241"/>
                    <a:pt x="2658" y="2467"/>
                  </a:cubicBezTo>
                  <a:cubicBezTo>
                    <a:pt x="1051" y="3445"/>
                    <a:pt x="0" y="5208"/>
                    <a:pt x="0" y="7216"/>
                  </a:cubicBezTo>
                  <a:cubicBezTo>
                    <a:pt x="0" y="10096"/>
                    <a:pt x="2162" y="12473"/>
                    <a:pt x="5027" y="12743"/>
                  </a:cubicBezTo>
                  <a:cubicBezTo>
                    <a:pt x="5211" y="12760"/>
                    <a:pt x="5399" y="12770"/>
                    <a:pt x="5586" y="12770"/>
                  </a:cubicBezTo>
                  <a:cubicBezTo>
                    <a:pt x="5705" y="12770"/>
                    <a:pt x="5823" y="12766"/>
                    <a:pt x="5940" y="12758"/>
                  </a:cubicBezTo>
                  <a:cubicBezTo>
                    <a:pt x="6189" y="12740"/>
                    <a:pt x="6442" y="12705"/>
                    <a:pt x="6689" y="12654"/>
                  </a:cubicBezTo>
                  <a:cubicBezTo>
                    <a:pt x="7265" y="12848"/>
                    <a:pt x="7872" y="12948"/>
                    <a:pt x="8479" y="12948"/>
                  </a:cubicBezTo>
                  <a:cubicBezTo>
                    <a:pt x="9291" y="12948"/>
                    <a:pt x="10079" y="12774"/>
                    <a:pt x="10821" y="12428"/>
                  </a:cubicBezTo>
                  <a:cubicBezTo>
                    <a:pt x="13073" y="11376"/>
                    <a:pt x="14290" y="8997"/>
                    <a:pt x="13975" y="6651"/>
                  </a:cubicBezTo>
                  <a:lnTo>
                    <a:pt x="13989" y="6644"/>
                  </a:lnTo>
                  <a:lnTo>
                    <a:pt x="13975" y="6633"/>
                  </a:lnTo>
                  <a:cubicBezTo>
                    <a:pt x="13957" y="6526"/>
                    <a:pt x="13940" y="6419"/>
                    <a:pt x="13920" y="6311"/>
                  </a:cubicBezTo>
                  <a:lnTo>
                    <a:pt x="13961" y="6290"/>
                  </a:lnTo>
                  <a:lnTo>
                    <a:pt x="13881" y="6127"/>
                  </a:lnTo>
                  <a:cubicBezTo>
                    <a:pt x="13795" y="5763"/>
                    <a:pt x="13670" y="5399"/>
                    <a:pt x="13507" y="5048"/>
                  </a:cubicBezTo>
                  <a:cubicBezTo>
                    <a:pt x="13395" y="4809"/>
                    <a:pt x="13233" y="4608"/>
                    <a:pt x="13041" y="4452"/>
                  </a:cubicBezTo>
                  <a:lnTo>
                    <a:pt x="12601" y="3578"/>
                  </a:lnTo>
                  <a:lnTo>
                    <a:pt x="11224" y="4215"/>
                  </a:lnTo>
                  <a:lnTo>
                    <a:pt x="11185" y="4233"/>
                  </a:lnTo>
                  <a:cubicBezTo>
                    <a:pt x="10935" y="4358"/>
                    <a:pt x="10686" y="4473"/>
                    <a:pt x="10432" y="4590"/>
                  </a:cubicBezTo>
                  <a:cubicBezTo>
                    <a:pt x="10391" y="4507"/>
                    <a:pt x="10346" y="4427"/>
                    <a:pt x="10298" y="4348"/>
                  </a:cubicBezTo>
                  <a:cubicBezTo>
                    <a:pt x="10179" y="4150"/>
                    <a:pt x="10027" y="3983"/>
                    <a:pt x="9853" y="3852"/>
                  </a:cubicBezTo>
                  <a:cubicBezTo>
                    <a:pt x="9766" y="3633"/>
                    <a:pt x="9635" y="3432"/>
                    <a:pt x="9465" y="3258"/>
                  </a:cubicBezTo>
                  <a:cubicBezTo>
                    <a:pt x="9249" y="3046"/>
                    <a:pt x="9017" y="2852"/>
                    <a:pt x="8774" y="2678"/>
                  </a:cubicBezTo>
                  <a:cubicBezTo>
                    <a:pt x="8865" y="2370"/>
                    <a:pt x="8913" y="2044"/>
                    <a:pt x="8913" y="1717"/>
                  </a:cubicBezTo>
                  <a:cubicBezTo>
                    <a:pt x="8913" y="771"/>
                    <a:pt x="8143" y="1"/>
                    <a:pt x="7196" y="1"/>
                  </a:cubicBezTo>
                  <a:cubicBezTo>
                    <a:pt x="6655" y="1"/>
                    <a:pt x="6130" y="129"/>
                    <a:pt x="5662" y="368"/>
                  </a:cubicBezTo>
                  <a:cubicBezTo>
                    <a:pt x="5225" y="129"/>
                    <a:pt x="4726" y="1"/>
                    <a:pt x="42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" name="Google Shape;1253;p28"/>
            <p:cNvSpPr/>
            <p:nvPr/>
          </p:nvSpPr>
          <p:spPr>
            <a:xfrm>
              <a:off x="4327818" y="-237843"/>
              <a:ext cx="166273" cy="104367"/>
            </a:xfrm>
            <a:custGeom>
              <a:avLst/>
              <a:gdLst/>
              <a:ahLst/>
              <a:cxnLst/>
              <a:rect l="l" t="t" r="r" b="b"/>
              <a:pathLst>
                <a:path w="1257" h="789" extrusionOk="0">
                  <a:moveTo>
                    <a:pt x="628" y="1"/>
                  </a:moveTo>
                  <a:cubicBezTo>
                    <a:pt x="611" y="1"/>
                    <a:pt x="593" y="1"/>
                    <a:pt x="579" y="5"/>
                  </a:cubicBezTo>
                  <a:cubicBezTo>
                    <a:pt x="254" y="29"/>
                    <a:pt x="1" y="300"/>
                    <a:pt x="1" y="629"/>
                  </a:cubicBezTo>
                  <a:cubicBezTo>
                    <a:pt x="1" y="713"/>
                    <a:pt x="66" y="782"/>
                    <a:pt x="146" y="788"/>
                  </a:cubicBezTo>
                  <a:lnTo>
                    <a:pt x="160" y="788"/>
                  </a:lnTo>
                  <a:cubicBezTo>
                    <a:pt x="177" y="788"/>
                    <a:pt x="191" y="788"/>
                    <a:pt x="209" y="782"/>
                  </a:cubicBezTo>
                  <a:cubicBezTo>
                    <a:pt x="271" y="761"/>
                    <a:pt x="320" y="702"/>
                    <a:pt x="320" y="629"/>
                  </a:cubicBezTo>
                  <a:cubicBezTo>
                    <a:pt x="320" y="538"/>
                    <a:pt x="358" y="455"/>
                    <a:pt x="424" y="400"/>
                  </a:cubicBezTo>
                  <a:cubicBezTo>
                    <a:pt x="475" y="351"/>
                    <a:pt x="549" y="320"/>
                    <a:pt x="628" y="320"/>
                  </a:cubicBezTo>
                  <a:cubicBezTo>
                    <a:pt x="683" y="320"/>
                    <a:pt x="733" y="334"/>
                    <a:pt x="777" y="359"/>
                  </a:cubicBezTo>
                  <a:cubicBezTo>
                    <a:pt x="875" y="414"/>
                    <a:pt x="937" y="514"/>
                    <a:pt x="937" y="629"/>
                  </a:cubicBezTo>
                  <a:cubicBezTo>
                    <a:pt x="937" y="719"/>
                    <a:pt x="1010" y="788"/>
                    <a:pt x="1096" y="788"/>
                  </a:cubicBezTo>
                  <a:cubicBezTo>
                    <a:pt x="1187" y="788"/>
                    <a:pt x="1256" y="719"/>
                    <a:pt x="1256" y="629"/>
                  </a:cubicBezTo>
                  <a:cubicBezTo>
                    <a:pt x="1256" y="383"/>
                    <a:pt x="1114" y="167"/>
                    <a:pt x="902" y="63"/>
                  </a:cubicBezTo>
                  <a:cubicBezTo>
                    <a:pt x="819" y="26"/>
                    <a:pt x="729" y="1"/>
                    <a:pt x="62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" name="Google Shape;1254;p28"/>
            <p:cNvSpPr/>
            <p:nvPr/>
          </p:nvSpPr>
          <p:spPr>
            <a:xfrm>
              <a:off x="4386948" y="-435072"/>
              <a:ext cx="741680" cy="972504"/>
            </a:xfrm>
            <a:custGeom>
              <a:avLst/>
              <a:gdLst/>
              <a:ahLst/>
              <a:cxnLst/>
              <a:rect l="l" t="t" r="r" b="b"/>
              <a:pathLst>
                <a:path w="5607" h="7352" extrusionOk="0">
                  <a:moveTo>
                    <a:pt x="1930" y="0"/>
                  </a:moveTo>
                  <a:cubicBezTo>
                    <a:pt x="1847" y="0"/>
                    <a:pt x="1767" y="4"/>
                    <a:pt x="1687" y="10"/>
                  </a:cubicBezTo>
                  <a:cubicBezTo>
                    <a:pt x="1177" y="385"/>
                    <a:pt x="753" y="916"/>
                    <a:pt x="455" y="1554"/>
                  </a:cubicBezTo>
                  <a:cubicBezTo>
                    <a:pt x="667" y="1658"/>
                    <a:pt x="809" y="1874"/>
                    <a:pt x="809" y="2120"/>
                  </a:cubicBezTo>
                  <a:cubicBezTo>
                    <a:pt x="809" y="2210"/>
                    <a:pt x="740" y="2279"/>
                    <a:pt x="649" y="2279"/>
                  </a:cubicBezTo>
                  <a:cubicBezTo>
                    <a:pt x="563" y="2279"/>
                    <a:pt x="490" y="2210"/>
                    <a:pt x="490" y="2120"/>
                  </a:cubicBezTo>
                  <a:cubicBezTo>
                    <a:pt x="490" y="2005"/>
                    <a:pt x="428" y="1905"/>
                    <a:pt x="330" y="1850"/>
                  </a:cubicBezTo>
                  <a:cubicBezTo>
                    <a:pt x="271" y="2005"/>
                    <a:pt x="220" y="2165"/>
                    <a:pt x="174" y="2332"/>
                  </a:cubicBezTo>
                  <a:cubicBezTo>
                    <a:pt x="403" y="2418"/>
                    <a:pt x="556" y="2595"/>
                    <a:pt x="556" y="2803"/>
                  </a:cubicBezTo>
                  <a:cubicBezTo>
                    <a:pt x="556" y="3057"/>
                    <a:pt x="327" y="3265"/>
                    <a:pt x="12" y="3320"/>
                  </a:cubicBezTo>
                  <a:cubicBezTo>
                    <a:pt x="4" y="3438"/>
                    <a:pt x="1" y="3557"/>
                    <a:pt x="1" y="3677"/>
                  </a:cubicBezTo>
                  <a:cubicBezTo>
                    <a:pt x="1" y="5235"/>
                    <a:pt x="681" y="6602"/>
                    <a:pt x="1687" y="7341"/>
                  </a:cubicBezTo>
                  <a:cubicBezTo>
                    <a:pt x="1773" y="7348"/>
                    <a:pt x="1860" y="7352"/>
                    <a:pt x="1951" y="7352"/>
                  </a:cubicBezTo>
                  <a:cubicBezTo>
                    <a:pt x="2235" y="7352"/>
                    <a:pt x="2510" y="7320"/>
                    <a:pt x="2776" y="7258"/>
                  </a:cubicBezTo>
                  <a:cubicBezTo>
                    <a:pt x="2131" y="6862"/>
                    <a:pt x="1589" y="6279"/>
                    <a:pt x="1246" y="5544"/>
                  </a:cubicBezTo>
                  <a:cubicBezTo>
                    <a:pt x="1208" y="5464"/>
                    <a:pt x="1246" y="5371"/>
                    <a:pt x="1326" y="5333"/>
                  </a:cubicBezTo>
                  <a:cubicBezTo>
                    <a:pt x="2752" y="4666"/>
                    <a:pt x="4181" y="4004"/>
                    <a:pt x="5607" y="3338"/>
                  </a:cubicBezTo>
                  <a:cubicBezTo>
                    <a:pt x="5552" y="2807"/>
                    <a:pt x="5368" y="2259"/>
                    <a:pt x="5077" y="1767"/>
                  </a:cubicBezTo>
                  <a:lnTo>
                    <a:pt x="5077" y="1767"/>
                  </a:lnTo>
                  <a:cubicBezTo>
                    <a:pt x="5168" y="1921"/>
                    <a:pt x="5199" y="1973"/>
                    <a:pt x="5199" y="1973"/>
                  </a:cubicBezTo>
                  <a:lnTo>
                    <a:pt x="5199" y="1973"/>
                  </a:lnTo>
                  <a:cubicBezTo>
                    <a:pt x="5199" y="1973"/>
                    <a:pt x="5091" y="1791"/>
                    <a:pt x="5076" y="1765"/>
                  </a:cubicBezTo>
                  <a:lnTo>
                    <a:pt x="5076" y="1765"/>
                  </a:lnTo>
                  <a:cubicBezTo>
                    <a:pt x="5076" y="1765"/>
                    <a:pt x="5076" y="1766"/>
                    <a:pt x="5077" y="1766"/>
                  </a:cubicBezTo>
                  <a:cubicBezTo>
                    <a:pt x="5075" y="1763"/>
                    <a:pt x="5074" y="1762"/>
                    <a:pt x="5074" y="1762"/>
                  </a:cubicBezTo>
                  <a:lnTo>
                    <a:pt x="5074" y="1762"/>
                  </a:lnTo>
                  <a:cubicBezTo>
                    <a:pt x="5074" y="1762"/>
                    <a:pt x="5075" y="1763"/>
                    <a:pt x="5076" y="1765"/>
                  </a:cubicBezTo>
                  <a:lnTo>
                    <a:pt x="5076" y="1765"/>
                  </a:lnTo>
                  <a:cubicBezTo>
                    <a:pt x="5042" y="1706"/>
                    <a:pt x="5049" y="1634"/>
                    <a:pt x="5091" y="1582"/>
                  </a:cubicBezTo>
                  <a:cubicBezTo>
                    <a:pt x="4966" y="1408"/>
                    <a:pt x="4827" y="1249"/>
                    <a:pt x="4674" y="1096"/>
                  </a:cubicBezTo>
                  <a:cubicBezTo>
                    <a:pt x="4664" y="1098"/>
                    <a:pt x="4653" y="1100"/>
                    <a:pt x="4642" y="1100"/>
                  </a:cubicBezTo>
                  <a:cubicBezTo>
                    <a:pt x="4603" y="1100"/>
                    <a:pt x="4565" y="1084"/>
                    <a:pt x="4535" y="1054"/>
                  </a:cubicBezTo>
                  <a:cubicBezTo>
                    <a:pt x="3852" y="375"/>
                    <a:pt x="2933" y="0"/>
                    <a:pt x="19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" name="Google Shape;1255;p28"/>
            <p:cNvSpPr/>
            <p:nvPr/>
          </p:nvSpPr>
          <p:spPr>
            <a:xfrm>
              <a:off x="4576506" y="-122231"/>
              <a:ext cx="136907" cy="87435"/>
            </a:xfrm>
            <a:custGeom>
              <a:avLst/>
              <a:gdLst/>
              <a:ahLst/>
              <a:cxnLst/>
              <a:rect l="l" t="t" r="r" b="b"/>
              <a:pathLst>
                <a:path w="1035" h="661" extrusionOk="0">
                  <a:moveTo>
                    <a:pt x="195" y="1"/>
                  </a:moveTo>
                  <a:cubicBezTo>
                    <a:pt x="126" y="1"/>
                    <a:pt x="67" y="47"/>
                    <a:pt x="42" y="112"/>
                  </a:cubicBezTo>
                  <a:cubicBezTo>
                    <a:pt x="1" y="241"/>
                    <a:pt x="22" y="380"/>
                    <a:pt x="102" y="487"/>
                  </a:cubicBezTo>
                  <a:cubicBezTo>
                    <a:pt x="181" y="598"/>
                    <a:pt x="306" y="660"/>
                    <a:pt x="441" y="660"/>
                  </a:cubicBezTo>
                  <a:lnTo>
                    <a:pt x="590" y="660"/>
                  </a:lnTo>
                  <a:cubicBezTo>
                    <a:pt x="729" y="660"/>
                    <a:pt x="851" y="598"/>
                    <a:pt x="931" y="487"/>
                  </a:cubicBezTo>
                  <a:cubicBezTo>
                    <a:pt x="1010" y="380"/>
                    <a:pt x="1035" y="241"/>
                    <a:pt x="989" y="112"/>
                  </a:cubicBezTo>
                  <a:cubicBezTo>
                    <a:pt x="968" y="47"/>
                    <a:pt x="910" y="1"/>
                    <a:pt x="8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" name="Google Shape;1256;p28"/>
            <p:cNvSpPr/>
            <p:nvPr/>
          </p:nvSpPr>
          <p:spPr>
            <a:xfrm>
              <a:off x="5085522" y="-73022"/>
              <a:ext cx="349874" cy="264423"/>
            </a:xfrm>
            <a:custGeom>
              <a:avLst/>
              <a:gdLst/>
              <a:ahLst/>
              <a:cxnLst/>
              <a:rect l="l" t="t" r="r" b="b"/>
              <a:pathLst>
                <a:path w="2645" h="1999" extrusionOk="0">
                  <a:moveTo>
                    <a:pt x="2363" y="0"/>
                  </a:moveTo>
                  <a:lnTo>
                    <a:pt x="1797" y="264"/>
                  </a:lnTo>
                  <a:cubicBezTo>
                    <a:pt x="1776" y="273"/>
                    <a:pt x="1754" y="278"/>
                    <a:pt x="1731" y="278"/>
                  </a:cubicBezTo>
                  <a:cubicBezTo>
                    <a:pt x="1704" y="278"/>
                    <a:pt x="1677" y="271"/>
                    <a:pt x="1652" y="258"/>
                  </a:cubicBezTo>
                  <a:lnTo>
                    <a:pt x="1214" y="462"/>
                  </a:lnTo>
                  <a:cubicBezTo>
                    <a:pt x="1208" y="514"/>
                    <a:pt x="1173" y="559"/>
                    <a:pt x="1124" y="583"/>
                  </a:cubicBezTo>
                  <a:cubicBezTo>
                    <a:pt x="750" y="757"/>
                    <a:pt x="375" y="934"/>
                    <a:pt x="0" y="1107"/>
                  </a:cubicBezTo>
                  <a:cubicBezTo>
                    <a:pt x="816" y="1406"/>
                    <a:pt x="1631" y="1701"/>
                    <a:pt x="2446" y="1999"/>
                  </a:cubicBezTo>
                  <a:cubicBezTo>
                    <a:pt x="2644" y="1361"/>
                    <a:pt x="2630" y="656"/>
                    <a:pt x="23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" name="Google Shape;1257;p28"/>
            <p:cNvSpPr/>
            <p:nvPr/>
          </p:nvSpPr>
          <p:spPr>
            <a:xfrm>
              <a:off x="5072161" y="113756"/>
              <a:ext cx="322757" cy="310852"/>
            </a:xfrm>
            <a:custGeom>
              <a:avLst/>
              <a:gdLst/>
              <a:ahLst/>
              <a:cxnLst/>
              <a:rect l="l" t="t" r="r" b="b"/>
              <a:pathLst>
                <a:path w="2440" h="2350" extrusionOk="0">
                  <a:moveTo>
                    <a:pt x="1" y="0"/>
                  </a:moveTo>
                  <a:cubicBezTo>
                    <a:pt x="365" y="781"/>
                    <a:pt x="733" y="1565"/>
                    <a:pt x="1097" y="2349"/>
                  </a:cubicBezTo>
                  <a:cubicBezTo>
                    <a:pt x="1718" y="2020"/>
                    <a:pt x="2180" y="1496"/>
                    <a:pt x="2440" y="886"/>
                  </a:cubicBezTo>
                  <a:cubicBezTo>
                    <a:pt x="1756" y="639"/>
                    <a:pt x="1076" y="389"/>
                    <a:pt x="393" y="14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" name="Google Shape;1258;p28"/>
            <p:cNvSpPr/>
            <p:nvPr/>
          </p:nvSpPr>
          <p:spPr>
            <a:xfrm>
              <a:off x="4916599" y="131085"/>
              <a:ext cx="262174" cy="339821"/>
            </a:xfrm>
            <a:custGeom>
              <a:avLst/>
              <a:gdLst/>
              <a:ahLst/>
              <a:cxnLst/>
              <a:rect l="l" t="t" r="r" b="b"/>
              <a:pathLst>
                <a:path w="1982" h="2569" extrusionOk="0">
                  <a:moveTo>
                    <a:pt x="889" y="1"/>
                  </a:moveTo>
                  <a:lnTo>
                    <a:pt x="0" y="2441"/>
                  </a:lnTo>
                  <a:lnTo>
                    <a:pt x="4" y="2441"/>
                  </a:lnTo>
                  <a:cubicBezTo>
                    <a:pt x="136" y="2482"/>
                    <a:pt x="275" y="2513"/>
                    <a:pt x="416" y="2534"/>
                  </a:cubicBezTo>
                  <a:cubicBezTo>
                    <a:pt x="566" y="2558"/>
                    <a:pt x="715" y="2569"/>
                    <a:pt x="868" y="2569"/>
                  </a:cubicBezTo>
                  <a:cubicBezTo>
                    <a:pt x="1242" y="2569"/>
                    <a:pt x="1620" y="2499"/>
                    <a:pt x="1982" y="2353"/>
                  </a:cubicBezTo>
                  <a:cubicBezTo>
                    <a:pt x="1756" y="1868"/>
                    <a:pt x="1531" y="1379"/>
                    <a:pt x="1302" y="893"/>
                  </a:cubicBezTo>
                  <a:lnTo>
                    <a:pt x="8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" name="Google Shape;1259;p28"/>
            <p:cNvSpPr/>
            <p:nvPr/>
          </p:nvSpPr>
          <p:spPr>
            <a:xfrm>
              <a:off x="4681669" y="115608"/>
              <a:ext cx="313101" cy="324080"/>
            </a:xfrm>
            <a:custGeom>
              <a:avLst/>
              <a:gdLst/>
              <a:ahLst/>
              <a:cxnLst/>
              <a:rect l="l" t="t" r="r" b="b"/>
              <a:pathLst>
                <a:path w="2367" h="2450" extrusionOk="0">
                  <a:moveTo>
                    <a:pt x="2366" y="1"/>
                  </a:moveTo>
                  <a:lnTo>
                    <a:pt x="0" y="1100"/>
                  </a:lnTo>
                  <a:cubicBezTo>
                    <a:pt x="333" y="1728"/>
                    <a:pt x="860" y="2190"/>
                    <a:pt x="1475" y="2449"/>
                  </a:cubicBezTo>
                  <a:lnTo>
                    <a:pt x="23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" name="Google Shape;1260;p28"/>
            <p:cNvSpPr/>
            <p:nvPr/>
          </p:nvSpPr>
          <p:spPr>
            <a:xfrm>
              <a:off x="4599391" y="-111119"/>
              <a:ext cx="919064" cy="671970"/>
            </a:xfrm>
            <a:custGeom>
              <a:avLst/>
              <a:gdLst/>
              <a:ahLst/>
              <a:cxnLst/>
              <a:rect l="l" t="t" r="r" b="b"/>
              <a:pathLst>
                <a:path w="6948" h="5080" extrusionOk="0">
                  <a:moveTo>
                    <a:pt x="6659" y="0"/>
                  </a:moveTo>
                  <a:lnTo>
                    <a:pt x="6329" y="153"/>
                  </a:lnTo>
                  <a:cubicBezTo>
                    <a:pt x="6645" y="920"/>
                    <a:pt x="6649" y="1745"/>
                    <a:pt x="6395" y="2485"/>
                  </a:cubicBezTo>
                  <a:cubicBezTo>
                    <a:pt x="6382" y="2526"/>
                    <a:pt x="6364" y="2568"/>
                    <a:pt x="6347" y="2610"/>
                  </a:cubicBezTo>
                  <a:cubicBezTo>
                    <a:pt x="6048" y="3377"/>
                    <a:pt x="5466" y="4035"/>
                    <a:pt x="4664" y="4410"/>
                  </a:cubicBezTo>
                  <a:cubicBezTo>
                    <a:pt x="4209" y="4621"/>
                    <a:pt x="3735" y="4719"/>
                    <a:pt x="3266" y="4719"/>
                  </a:cubicBezTo>
                  <a:cubicBezTo>
                    <a:pt x="2992" y="4719"/>
                    <a:pt x="2718" y="4684"/>
                    <a:pt x="2454" y="4618"/>
                  </a:cubicBezTo>
                  <a:cubicBezTo>
                    <a:pt x="2315" y="4584"/>
                    <a:pt x="2177" y="4542"/>
                    <a:pt x="2041" y="4486"/>
                  </a:cubicBezTo>
                  <a:cubicBezTo>
                    <a:pt x="1330" y="4205"/>
                    <a:pt x="712" y="3675"/>
                    <a:pt x="331" y="2949"/>
                  </a:cubicBezTo>
                  <a:lnTo>
                    <a:pt x="1" y="3102"/>
                  </a:lnTo>
                  <a:cubicBezTo>
                    <a:pt x="390" y="3876"/>
                    <a:pt x="1087" y="4490"/>
                    <a:pt x="1885" y="4813"/>
                  </a:cubicBezTo>
                  <a:cubicBezTo>
                    <a:pt x="2327" y="4990"/>
                    <a:pt x="2797" y="5079"/>
                    <a:pt x="3268" y="5079"/>
                  </a:cubicBezTo>
                  <a:cubicBezTo>
                    <a:pt x="3799" y="5079"/>
                    <a:pt x="4329" y="4966"/>
                    <a:pt x="4817" y="4740"/>
                  </a:cubicBezTo>
                  <a:cubicBezTo>
                    <a:pt x="5212" y="4552"/>
                    <a:pt x="5559" y="4306"/>
                    <a:pt x="5854" y="4014"/>
                  </a:cubicBezTo>
                  <a:cubicBezTo>
                    <a:pt x="5993" y="3876"/>
                    <a:pt x="6118" y="3726"/>
                    <a:pt x="6232" y="3571"/>
                  </a:cubicBezTo>
                  <a:cubicBezTo>
                    <a:pt x="6347" y="3414"/>
                    <a:pt x="6447" y="3247"/>
                    <a:pt x="6534" y="3074"/>
                  </a:cubicBezTo>
                  <a:cubicBezTo>
                    <a:pt x="6645" y="2863"/>
                    <a:pt x="6735" y="2634"/>
                    <a:pt x="6798" y="2402"/>
                  </a:cubicBezTo>
                  <a:cubicBezTo>
                    <a:pt x="6902" y="2039"/>
                    <a:pt x="6948" y="1662"/>
                    <a:pt x="6936" y="1281"/>
                  </a:cubicBezTo>
                  <a:lnTo>
                    <a:pt x="6936" y="1281"/>
                  </a:lnTo>
                  <a:cubicBezTo>
                    <a:pt x="6937" y="1306"/>
                    <a:pt x="6938" y="1323"/>
                    <a:pt x="6938" y="1324"/>
                  </a:cubicBezTo>
                  <a:lnTo>
                    <a:pt x="6938" y="1324"/>
                  </a:lnTo>
                  <a:cubicBezTo>
                    <a:pt x="6940" y="1348"/>
                    <a:pt x="6941" y="1365"/>
                    <a:pt x="6941" y="1365"/>
                  </a:cubicBezTo>
                  <a:cubicBezTo>
                    <a:pt x="6941" y="1365"/>
                    <a:pt x="6939" y="1325"/>
                    <a:pt x="6933" y="1208"/>
                  </a:cubicBezTo>
                  <a:lnTo>
                    <a:pt x="6933" y="1208"/>
                  </a:lnTo>
                  <a:cubicBezTo>
                    <a:pt x="6933" y="1208"/>
                    <a:pt x="6933" y="1208"/>
                    <a:pt x="6933" y="1207"/>
                  </a:cubicBezTo>
                  <a:cubicBezTo>
                    <a:pt x="6928" y="1119"/>
                    <a:pt x="6926" y="1086"/>
                    <a:pt x="6925" y="1086"/>
                  </a:cubicBezTo>
                  <a:lnTo>
                    <a:pt x="6925" y="1086"/>
                  </a:lnTo>
                  <a:cubicBezTo>
                    <a:pt x="6925" y="1086"/>
                    <a:pt x="6926" y="1105"/>
                    <a:pt x="6928" y="1132"/>
                  </a:cubicBezTo>
                  <a:lnTo>
                    <a:pt x="6928" y="1132"/>
                  </a:lnTo>
                  <a:cubicBezTo>
                    <a:pt x="6897" y="742"/>
                    <a:pt x="6809" y="359"/>
                    <a:pt x="66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" name="Google Shape;1261;p28"/>
            <p:cNvSpPr/>
            <p:nvPr/>
          </p:nvSpPr>
          <p:spPr>
            <a:xfrm>
              <a:off x="4665928" y="-653598"/>
              <a:ext cx="173680" cy="175003"/>
            </a:xfrm>
            <a:custGeom>
              <a:avLst/>
              <a:gdLst/>
              <a:ahLst/>
              <a:cxnLst/>
              <a:rect l="l" t="t" r="r" b="b"/>
              <a:pathLst>
                <a:path w="1313" h="1323" extrusionOk="0">
                  <a:moveTo>
                    <a:pt x="1312" y="0"/>
                  </a:moveTo>
                  <a:cubicBezTo>
                    <a:pt x="726" y="67"/>
                    <a:pt x="237" y="472"/>
                    <a:pt x="57" y="1017"/>
                  </a:cubicBezTo>
                  <a:cubicBezTo>
                    <a:pt x="33" y="1090"/>
                    <a:pt x="15" y="1163"/>
                    <a:pt x="1" y="1239"/>
                  </a:cubicBezTo>
                  <a:lnTo>
                    <a:pt x="1" y="1323"/>
                  </a:lnTo>
                  <a:cubicBezTo>
                    <a:pt x="396" y="1274"/>
                    <a:pt x="747" y="1069"/>
                    <a:pt x="987" y="775"/>
                  </a:cubicBezTo>
                  <a:cubicBezTo>
                    <a:pt x="1163" y="556"/>
                    <a:pt x="1281" y="292"/>
                    <a:pt x="1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" name="Google Shape;1262;p28"/>
            <p:cNvSpPr/>
            <p:nvPr/>
          </p:nvSpPr>
          <p:spPr>
            <a:xfrm>
              <a:off x="4158499" y="-433749"/>
              <a:ext cx="451595" cy="969726"/>
            </a:xfrm>
            <a:custGeom>
              <a:avLst/>
              <a:gdLst/>
              <a:ahLst/>
              <a:cxnLst/>
              <a:rect l="l" t="t" r="r" b="b"/>
              <a:pathLst>
                <a:path w="3414" h="7331" extrusionOk="0">
                  <a:moveTo>
                    <a:pt x="3414" y="0"/>
                  </a:moveTo>
                  <a:cubicBezTo>
                    <a:pt x="3209" y="14"/>
                    <a:pt x="3008" y="45"/>
                    <a:pt x="2810" y="94"/>
                  </a:cubicBezTo>
                  <a:cubicBezTo>
                    <a:pt x="1201" y="482"/>
                    <a:pt x="0" y="1936"/>
                    <a:pt x="0" y="3667"/>
                  </a:cubicBezTo>
                  <a:cubicBezTo>
                    <a:pt x="0" y="5395"/>
                    <a:pt x="1201" y="6849"/>
                    <a:pt x="2810" y="7238"/>
                  </a:cubicBezTo>
                  <a:cubicBezTo>
                    <a:pt x="3008" y="7286"/>
                    <a:pt x="3209" y="7318"/>
                    <a:pt x="3414" y="7331"/>
                  </a:cubicBezTo>
                  <a:cubicBezTo>
                    <a:pt x="2408" y="6592"/>
                    <a:pt x="1728" y="5225"/>
                    <a:pt x="1728" y="3667"/>
                  </a:cubicBezTo>
                  <a:cubicBezTo>
                    <a:pt x="1728" y="3547"/>
                    <a:pt x="1731" y="3428"/>
                    <a:pt x="1739" y="3310"/>
                  </a:cubicBezTo>
                  <a:lnTo>
                    <a:pt x="1739" y="3310"/>
                  </a:lnTo>
                  <a:cubicBezTo>
                    <a:pt x="1686" y="3321"/>
                    <a:pt x="1627" y="3324"/>
                    <a:pt x="1568" y="3324"/>
                  </a:cubicBezTo>
                  <a:cubicBezTo>
                    <a:pt x="1516" y="3324"/>
                    <a:pt x="1468" y="3321"/>
                    <a:pt x="1419" y="3313"/>
                  </a:cubicBezTo>
                  <a:cubicBezTo>
                    <a:pt x="1093" y="3265"/>
                    <a:pt x="853" y="3054"/>
                    <a:pt x="853" y="2793"/>
                  </a:cubicBezTo>
                  <a:cubicBezTo>
                    <a:pt x="853" y="2530"/>
                    <a:pt x="1097" y="2318"/>
                    <a:pt x="1426" y="2269"/>
                  </a:cubicBezTo>
                  <a:cubicBezTo>
                    <a:pt x="1346" y="2263"/>
                    <a:pt x="1281" y="2194"/>
                    <a:pt x="1281" y="2110"/>
                  </a:cubicBezTo>
                  <a:cubicBezTo>
                    <a:pt x="1281" y="1781"/>
                    <a:pt x="1534" y="1510"/>
                    <a:pt x="1859" y="1486"/>
                  </a:cubicBezTo>
                  <a:cubicBezTo>
                    <a:pt x="1873" y="1482"/>
                    <a:pt x="1891" y="1482"/>
                    <a:pt x="1908" y="1482"/>
                  </a:cubicBezTo>
                  <a:cubicBezTo>
                    <a:pt x="2009" y="1482"/>
                    <a:pt x="2099" y="1507"/>
                    <a:pt x="2182" y="1544"/>
                  </a:cubicBezTo>
                  <a:cubicBezTo>
                    <a:pt x="2480" y="906"/>
                    <a:pt x="2904" y="375"/>
                    <a:pt x="34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" name="Google Shape;1263;p28"/>
            <p:cNvSpPr/>
            <p:nvPr/>
          </p:nvSpPr>
          <p:spPr>
            <a:xfrm>
              <a:off x="4355333" y="-195514"/>
              <a:ext cx="75398" cy="68917"/>
            </a:xfrm>
            <a:custGeom>
              <a:avLst/>
              <a:gdLst/>
              <a:ahLst/>
              <a:cxnLst/>
              <a:rect l="l" t="t" r="r" b="b"/>
              <a:pathLst>
                <a:path w="570" h="521" extrusionOk="0">
                  <a:moveTo>
                    <a:pt x="420" y="0"/>
                  </a:moveTo>
                  <a:cubicBezTo>
                    <a:pt x="341" y="0"/>
                    <a:pt x="267" y="31"/>
                    <a:pt x="216" y="80"/>
                  </a:cubicBezTo>
                  <a:cubicBezTo>
                    <a:pt x="150" y="135"/>
                    <a:pt x="112" y="218"/>
                    <a:pt x="112" y="309"/>
                  </a:cubicBezTo>
                  <a:cubicBezTo>
                    <a:pt x="112" y="382"/>
                    <a:pt x="63" y="441"/>
                    <a:pt x="1" y="462"/>
                  </a:cubicBezTo>
                  <a:cubicBezTo>
                    <a:pt x="25" y="462"/>
                    <a:pt x="52" y="458"/>
                    <a:pt x="80" y="458"/>
                  </a:cubicBezTo>
                  <a:lnTo>
                    <a:pt x="97" y="458"/>
                  </a:lnTo>
                  <a:cubicBezTo>
                    <a:pt x="212" y="462"/>
                    <a:pt x="320" y="482"/>
                    <a:pt x="413" y="521"/>
                  </a:cubicBezTo>
                  <a:cubicBezTo>
                    <a:pt x="459" y="354"/>
                    <a:pt x="510" y="194"/>
                    <a:pt x="569" y="39"/>
                  </a:cubicBezTo>
                  <a:cubicBezTo>
                    <a:pt x="525" y="14"/>
                    <a:pt x="475" y="0"/>
                    <a:pt x="4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" name="Google Shape;1264;p28"/>
            <p:cNvSpPr/>
            <p:nvPr/>
          </p:nvSpPr>
          <p:spPr>
            <a:xfrm>
              <a:off x="4116302" y="-697118"/>
              <a:ext cx="1516826" cy="1300685"/>
            </a:xfrm>
            <a:custGeom>
              <a:avLst/>
              <a:gdLst/>
              <a:ahLst/>
              <a:cxnLst/>
              <a:rect l="l" t="t" r="r" b="b"/>
              <a:pathLst>
                <a:path w="11467" h="9833" extrusionOk="0">
                  <a:moveTo>
                    <a:pt x="5467" y="329"/>
                  </a:moveTo>
                  <a:cubicBezTo>
                    <a:pt x="5436" y="621"/>
                    <a:pt x="5318" y="885"/>
                    <a:pt x="5142" y="1104"/>
                  </a:cubicBezTo>
                  <a:cubicBezTo>
                    <a:pt x="4902" y="1398"/>
                    <a:pt x="4551" y="1603"/>
                    <a:pt x="4156" y="1652"/>
                  </a:cubicBezTo>
                  <a:lnTo>
                    <a:pt x="4156" y="1568"/>
                  </a:lnTo>
                  <a:cubicBezTo>
                    <a:pt x="4170" y="1492"/>
                    <a:pt x="4188" y="1419"/>
                    <a:pt x="4212" y="1346"/>
                  </a:cubicBezTo>
                  <a:cubicBezTo>
                    <a:pt x="4392" y="801"/>
                    <a:pt x="4881" y="396"/>
                    <a:pt x="5467" y="329"/>
                  </a:cubicBezTo>
                  <a:close/>
                  <a:moveTo>
                    <a:pt x="7227" y="6130"/>
                  </a:moveTo>
                  <a:lnTo>
                    <a:pt x="7619" y="6273"/>
                  </a:lnTo>
                  <a:cubicBezTo>
                    <a:pt x="8302" y="6519"/>
                    <a:pt x="8982" y="6769"/>
                    <a:pt x="9666" y="7016"/>
                  </a:cubicBezTo>
                  <a:cubicBezTo>
                    <a:pt x="9406" y="7626"/>
                    <a:pt x="8944" y="8150"/>
                    <a:pt x="8323" y="8479"/>
                  </a:cubicBezTo>
                  <a:cubicBezTo>
                    <a:pt x="7959" y="7695"/>
                    <a:pt x="7591" y="6911"/>
                    <a:pt x="7227" y="6130"/>
                  </a:cubicBezTo>
                  <a:close/>
                  <a:moveTo>
                    <a:pt x="6640" y="6145"/>
                  </a:moveTo>
                  <a:lnTo>
                    <a:pt x="5749" y="8593"/>
                  </a:lnTo>
                  <a:cubicBezTo>
                    <a:pt x="5134" y="8334"/>
                    <a:pt x="4607" y="7872"/>
                    <a:pt x="4274" y="7244"/>
                  </a:cubicBezTo>
                  <a:lnTo>
                    <a:pt x="6640" y="6145"/>
                  </a:lnTo>
                  <a:close/>
                  <a:moveTo>
                    <a:pt x="6939" y="6262"/>
                  </a:moveTo>
                  <a:cubicBezTo>
                    <a:pt x="7303" y="7046"/>
                    <a:pt x="7667" y="7831"/>
                    <a:pt x="8032" y="8614"/>
                  </a:cubicBezTo>
                  <a:cubicBezTo>
                    <a:pt x="7670" y="8760"/>
                    <a:pt x="7292" y="8830"/>
                    <a:pt x="6918" y="8830"/>
                  </a:cubicBezTo>
                  <a:cubicBezTo>
                    <a:pt x="6765" y="8830"/>
                    <a:pt x="6616" y="8819"/>
                    <a:pt x="6466" y="8795"/>
                  </a:cubicBezTo>
                  <a:cubicBezTo>
                    <a:pt x="6325" y="8774"/>
                    <a:pt x="6186" y="8743"/>
                    <a:pt x="6054" y="8702"/>
                  </a:cubicBezTo>
                  <a:lnTo>
                    <a:pt x="6050" y="8702"/>
                  </a:lnTo>
                  <a:lnTo>
                    <a:pt x="6939" y="6262"/>
                  </a:lnTo>
                  <a:close/>
                  <a:moveTo>
                    <a:pt x="10311" y="4430"/>
                  </a:moveTo>
                  <a:cubicBezTo>
                    <a:pt x="10498" y="4881"/>
                    <a:pt x="10596" y="5374"/>
                    <a:pt x="10588" y="5863"/>
                  </a:cubicBezTo>
                  <a:cubicBezTo>
                    <a:pt x="10585" y="6193"/>
                    <a:pt x="10540" y="6519"/>
                    <a:pt x="10450" y="6832"/>
                  </a:cubicBezTo>
                  <a:cubicBezTo>
                    <a:pt x="10450" y="6834"/>
                    <a:pt x="10436" y="6884"/>
                    <a:pt x="10435" y="6884"/>
                  </a:cubicBezTo>
                  <a:cubicBezTo>
                    <a:pt x="10435" y="6884"/>
                    <a:pt x="10435" y="6883"/>
                    <a:pt x="10436" y="6879"/>
                  </a:cubicBezTo>
                  <a:lnTo>
                    <a:pt x="10436" y="6879"/>
                  </a:lnTo>
                  <a:cubicBezTo>
                    <a:pt x="10438" y="6873"/>
                    <a:pt x="10440" y="6865"/>
                    <a:pt x="10439" y="6865"/>
                  </a:cubicBezTo>
                  <a:lnTo>
                    <a:pt x="10439" y="6865"/>
                  </a:lnTo>
                  <a:cubicBezTo>
                    <a:pt x="10439" y="6865"/>
                    <a:pt x="10439" y="6865"/>
                    <a:pt x="10439" y="6866"/>
                  </a:cubicBezTo>
                  <a:cubicBezTo>
                    <a:pt x="10377" y="7088"/>
                    <a:pt x="10290" y="7303"/>
                    <a:pt x="10186" y="7504"/>
                  </a:cubicBezTo>
                  <a:cubicBezTo>
                    <a:pt x="10099" y="7677"/>
                    <a:pt x="9999" y="7844"/>
                    <a:pt x="9884" y="8001"/>
                  </a:cubicBezTo>
                  <a:cubicBezTo>
                    <a:pt x="9770" y="8156"/>
                    <a:pt x="9645" y="8306"/>
                    <a:pt x="9506" y="8444"/>
                  </a:cubicBezTo>
                  <a:cubicBezTo>
                    <a:pt x="9211" y="8736"/>
                    <a:pt x="8864" y="8982"/>
                    <a:pt x="8469" y="9170"/>
                  </a:cubicBezTo>
                  <a:cubicBezTo>
                    <a:pt x="7981" y="9396"/>
                    <a:pt x="7451" y="9509"/>
                    <a:pt x="6920" y="9509"/>
                  </a:cubicBezTo>
                  <a:cubicBezTo>
                    <a:pt x="6449" y="9509"/>
                    <a:pt x="5979" y="9420"/>
                    <a:pt x="5537" y="9243"/>
                  </a:cubicBezTo>
                  <a:cubicBezTo>
                    <a:pt x="4739" y="8920"/>
                    <a:pt x="4042" y="8306"/>
                    <a:pt x="3653" y="7532"/>
                  </a:cubicBezTo>
                  <a:lnTo>
                    <a:pt x="3983" y="7379"/>
                  </a:lnTo>
                  <a:cubicBezTo>
                    <a:pt x="4364" y="8105"/>
                    <a:pt x="4982" y="8635"/>
                    <a:pt x="5693" y="8916"/>
                  </a:cubicBezTo>
                  <a:cubicBezTo>
                    <a:pt x="5829" y="8972"/>
                    <a:pt x="5967" y="9014"/>
                    <a:pt x="6106" y="9048"/>
                  </a:cubicBezTo>
                  <a:cubicBezTo>
                    <a:pt x="6370" y="9114"/>
                    <a:pt x="6644" y="9149"/>
                    <a:pt x="6918" y="9149"/>
                  </a:cubicBezTo>
                  <a:cubicBezTo>
                    <a:pt x="7387" y="9149"/>
                    <a:pt x="7861" y="9051"/>
                    <a:pt x="8316" y="8840"/>
                  </a:cubicBezTo>
                  <a:cubicBezTo>
                    <a:pt x="9118" y="8465"/>
                    <a:pt x="9700" y="7807"/>
                    <a:pt x="9999" y="7040"/>
                  </a:cubicBezTo>
                  <a:cubicBezTo>
                    <a:pt x="10016" y="6998"/>
                    <a:pt x="10034" y="6956"/>
                    <a:pt x="10047" y="6915"/>
                  </a:cubicBezTo>
                  <a:cubicBezTo>
                    <a:pt x="10301" y="6175"/>
                    <a:pt x="10297" y="5350"/>
                    <a:pt x="9981" y="4583"/>
                  </a:cubicBezTo>
                  <a:lnTo>
                    <a:pt x="10311" y="4430"/>
                  </a:lnTo>
                  <a:close/>
                  <a:moveTo>
                    <a:pt x="2647" y="0"/>
                  </a:moveTo>
                  <a:cubicBezTo>
                    <a:pt x="2557" y="0"/>
                    <a:pt x="2484" y="73"/>
                    <a:pt x="2484" y="159"/>
                  </a:cubicBezTo>
                  <a:cubicBezTo>
                    <a:pt x="2484" y="246"/>
                    <a:pt x="2557" y="319"/>
                    <a:pt x="2647" y="319"/>
                  </a:cubicBezTo>
                  <a:cubicBezTo>
                    <a:pt x="3302" y="319"/>
                    <a:pt x="3837" y="854"/>
                    <a:pt x="3837" y="1509"/>
                  </a:cubicBezTo>
                  <a:lnTo>
                    <a:pt x="3837" y="1544"/>
                  </a:lnTo>
                  <a:cubicBezTo>
                    <a:pt x="3830" y="1586"/>
                    <a:pt x="3827" y="1624"/>
                    <a:pt x="3823" y="1666"/>
                  </a:cubicBezTo>
                  <a:cubicBezTo>
                    <a:pt x="3754" y="1669"/>
                    <a:pt x="3685" y="1672"/>
                    <a:pt x="3615" y="1679"/>
                  </a:cubicBezTo>
                  <a:cubicBezTo>
                    <a:pt x="1592" y="1870"/>
                    <a:pt x="0" y="3584"/>
                    <a:pt x="0" y="5658"/>
                  </a:cubicBezTo>
                  <a:cubicBezTo>
                    <a:pt x="0" y="7733"/>
                    <a:pt x="1592" y="9444"/>
                    <a:pt x="3615" y="9634"/>
                  </a:cubicBezTo>
                  <a:cubicBezTo>
                    <a:pt x="3740" y="9645"/>
                    <a:pt x="3869" y="9652"/>
                    <a:pt x="3997" y="9652"/>
                  </a:cubicBezTo>
                  <a:cubicBezTo>
                    <a:pt x="4090" y="9652"/>
                    <a:pt x="4181" y="9648"/>
                    <a:pt x="4274" y="9642"/>
                  </a:cubicBezTo>
                  <a:cubicBezTo>
                    <a:pt x="4604" y="9621"/>
                    <a:pt x="4926" y="9558"/>
                    <a:pt x="5228" y="9458"/>
                  </a:cubicBezTo>
                  <a:cubicBezTo>
                    <a:pt x="5755" y="9701"/>
                    <a:pt x="6335" y="9832"/>
                    <a:pt x="6921" y="9832"/>
                  </a:cubicBezTo>
                  <a:cubicBezTo>
                    <a:pt x="7483" y="9832"/>
                    <a:pt x="8059" y="9711"/>
                    <a:pt x="8604" y="9458"/>
                  </a:cubicBezTo>
                  <a:cubicBezTo>
                    <a:pt x="10599" y="8528"/>
                    <a:pt x="11467" y="6145"/>
                    <a:pt x="10536" y="4150"/>
                  </a:cubicBezTo>
                  <a:cubicBezTo>
                    <a:pt x="10508" y="4091"/>
                    <a:pt x="10450" y="4056"/>
                    <a:pt x="10388" y="4056"/>
                  </a:cubicBezTo>
                  <a:cubicBezTo>
                    <a:pt x="10369" y="4056"/>
                    <a:pt x="10349" y="4059"/>
                    <a:pt x="10329" y="4067"/>
                  </a:cubicBezTo>
                  <a:lnTo>
                    <a:pt x="10329" y="4067"/>
                  </a:lnTo>
                  <a:cubicBezTo>
                    <a:pt x="10328" y="4067"/>
                    <a:pt x="10325" y="4068"/>
                    <a:pt x="10322" y="4070"/>
                  </a:cubicBezTo>
                  <a:cubicBezTo>
                    <a:pt x="9884" y="4289"/>
                    <a:pt x="9433" y="4486"/>
                    <a:pt x="8989" y="4691"/>
                  </a:cubicBezTo>
                  <a:cubicBezTo>
                    <a:pt x="8909" y="4729"/>
                    <a:pt x="8874" y="4826"/>
                    <a:pt x="8913" y="4906"/>
                  </a:cubicBezTo>
                  <a:cubicBezTo>
                    <a:pt x="8927" y="4937"/>
                    <a:pt x="8951" y="4961"/>
                    <a:pt x="8979" y="4976"/>
                  </a:cubicBezTo>
                  <a:cubicBezTo>
                    <a:pt x="9004" y="4989"/>
                    <a:pt x="9031" y="4996"/>
                    <a:pt x="9058" y="4996"/>
                  </a:cubicBezTo>
                  <a:cubicBezTo>
                    <a:pt x="9081" y="4996"/>
                    <a:pt x="9103" y="4991"/>
                    <a:pt x="9124" y="4982"/>
                  </a:cubicBezTo>
                  <a:lnTo>
                    <a:pt x="9690" y="4718"/>
                  </a:lnTo>
                  <a:cubicBezTo>
                    <a:pt x="9957" y="5374"/>
                    <a:pt x="9971" y="6079"/>
                    <a:pt x="9773" y="6717"/>
                  </a:cubicBezTo>
                  <a:cubicBezTo>
                    <a:pt x="8958" y="6419"/>
                    <a:pt x="8143" y="6124"/>
                    <a:pt x="7327" y="5825"/>
                  </a:cubicBezTo>
                  <a:cubicBezTo>
                    <a:pt x="7702" y="5652"/>
                    <a:pt x="8077" y="5475"/>
                    <a:pt x="8451" y="5301"/>
                  </a:cubicBezTo>
                  <a:cubicBezTo>
                    <a:pt x="8500" y="5277"/>
                    <a:pt x="8535" y="5232"/>
                    <a:pt x="8541" y="5180"/>
                  </a:cubicBezTo>
                  <a:cubicBezTo>
                    <a:pt x="8545" y="5152"/>
                    <a:pt x="8541" y="5117"/>
                    <a:pt x="8527" y="5090"/>
                  </a:cubicBezTo>
                  <a:cubicBezTo>
                    <a:pt x="8500" y="5032"/>
                    <a:pt x="8443" y="4998"/>
                    <a:pt x="8384" y="4998"/>
                  </a:cubicBezTo>
                  <a:cubicBezTo>
                    <a:pt x="8361" y="4998"/>
                    <a:pt x="8338" y="5003"/>
                    <a:pt x="8316" y="5013"/>
                  </a:cubicBezTo>
                  <a:lnTo>
                    <a:pt x="7959" y="5176"/>
                  </a:lnTo>
                  <a:cubicBezTo>
                    <a:pt x="7896" y="4722"/>
                    <a:pt x="7750" y="4254"/>
                    <a:pt x="7528" y="3820"/>
                  </a:cubicBezTo>
                  <a:cubicBezTo>
                    <a:pt x="7486" y="3740"/>
                    <a:pt x="7445" y="3660"/>
                    <a:pt x="7397" y="3584"/>
                  </a:cubicBezTo>
                  <a:cubicBezTo>
                    <a:pt x="7369" y="3534"/>
                    <a:pt x="7316" y="3506"/>
                    <a:pt x="7261" y="3506"/>
                  </a:cubicBezTo>
                  <a:cubicBezTo>
                    <a:pt x="7233" y="3506"/>
                    <a:pt x="7204" y="3513"/>
                    <a:pt x="7178" y="3528"/>
                  </a:cubicBezTo>
                  <a:cubicBezTo>
                    <a:pt x="7164" y="3539"/>
                    <a:pt x="7147" y="3549"/>
                    <a:pt x="7137" y="3563"/>
                  </a:cubicBezTo>
                  <a:cubicBezTo>
                    <a:pt x="7095" y="3615"/>
                    <a:pt x="7088" y="3688"/>
                    <a:pt x="7123" y="3747"/>
                  </a:cubicBezTo>
                  <a:cubicBezTo>
                    <a:pt x="7414" y="4239"/>
                    <a:pt x="7598" y="4788"/>
                    <a:pt x="7653" y="5319"/>
                  </a:cubicBezTo>
                  <a:cubicBezTo>
                    <a:pt x="6227" y="5985"/>
                    <a:pt x="4798" y="6647"/>
                    <a:pt x="3372" y="7314"/>
                  </a:cubicBezTo>
                  <a:cubicBezTo>
                    <a:pt x="3292" y="7352"/>
                    <a:pt x="3254" y="7445"/>
                    <a:pt x="3292" y="7525"/>
                  </a:cubicBezTo>
                  <a:cubicBezTo>
                    <a:pt x="3635" y="8260"/>
                    <a:pt x="4177" y="8843"/>
                    <a:pt x="4822" y="9239"/>
                  </a:cubicBezTo>
                  <a:cubicBezTo>
                    <a:pt x="4556" y="9301"/>
                    <a:pt x="4281" y="9333"/>
                    <a:pt x="3997" y="9333"/>
                  </a:cubicBezTo>
                  <a:cubicBezTo>
                    <a:pt x="3906" y="9333"/>
                    <a:pt x="3819" y="9329"/>
                    <a:pt x="3733" y="9322"/>
                  </a:cubicBezTo>
                  <a:cubicBezTo>
                    <a:pt x="3528" y="9309"/>
                    <a:pt x="3327" y="9277"/>
                    <a:pt x="3129" y="9229"/>
                  </a:cubicBezTo>
                  <a:cubicBezTo>
                    <a:pt x="1520" y="8840"/>
                    <a:pt x="319" y="7386"/>
                    <a:pt x="319" y="5658"/>
                  </a:cubicBezTo>
                  <a:cubicBezTo>
                    <a:pt x="319" y="3927"/>
                    <a:pt x="1520" y="2473"/>
                    <a:pt x="3129" y="2085"/>
                  </a:cubicBezTo>
                  <a:cubicBezTo>
                    <a:pt x="3327" y="2036"/>
                    <a:pt x="3528" y="2005"/>
                    <a:pt x="3733" y="1991"/>
                  </a:cubicBezTo>
                  <a:cubicBezTo>
                    <a:pt x="3813" y="1985"/>
                    <a:pt x="3893" y="1981"/>
                    <a:pt x="3976" y="1981"/>
                  </a:cubicBezTo>
                  <a:lnTo>
                    <a:pt x="3997" y="1981"/>
                  </a:lnTo>
                  <a:cubicBezTo>
                    <a:pt x="4979" y="1981"/>
                    <a:pt x="5898" y="2356"/>
                    <a:pt x="6581" y="3035"/>
                  </a:cubicBezTo>
                  <a:cubicBezTo>
                    <a:pt x="6611" y="3065"/>
                    <a:pt x="6649" y="3081"/>
                    <a:pt x="6688" y="3081"/>
                  </a:cubicBezTo>
                  <a:cubicBezTo>
                    <a:pt x="6699" y="3081"/>
                    <a:pt x="6710" y="3079"/>
                    <a:pt x="6720" y="3077"/>
                  </a:cubicBezTo>
                  <a:cubicBezTo>
                    <a:pt x="6755" y="3074"/>
                    <a:pt x="6786" y="3060"/>
                    <a:pt x="6810" y="3032"/>
                  </a:cubicBezTo>
                  <a:cubicBezTo>
                    <a:pt x="6873" y="2970"/>
                    <a:pt x="6869" y="2869"/>
                    <a:pt x="6807" y="2806"/>
                  </a:cubicBezTo>
                  <a:cubicBezTo>
                    <a:pt x="6640" y="2640"/>
                    <a:pt x="6460" y="2491"/>
                    <a:pt x="6269" y="2363"/>
                  </a:cubicBezTo>
                  <a:cubicBezTo>
                    <a:pt x="5842" y="2068"/>
                    <a:pt x="5367" y="1863"/>
                    <a:pt x="4857" y="1752"/>
                  </a:cubicBezTo>
                  <a:cubicBezTo>
                    <a:pt x="5020" y="1662"/>
                    <a:pt x="5169" y="1547"/>
                    <a:pt x="5297" y="1412"/>
                  </a:cubicBezTo>
                  <a:cubicBezTo>
                    <a:pt x="5388" y="1319"/>
                    <a:pt x="5464" y="1214"/>
                    <a:pt x="5534" y="1104"/>
                  </a:cubicBezTo>
                  <a:cubicBezTo>
                    <a:pt x="5700" y="829"/>
                    <a:pt x="5797" y="507"/>
                    <a:pt x="5797" y="159"/>
                  </a:cubicBezTo>
                  <a:cubicBezTo>
                    <a:pt x="5797" y="73"/>
                    <a:pt x="5725" y="0"/>
                    <a:pt x="5638" y="0"/>
                  </a:cubicBezTo>
                  <a:cubicBezTo>
                    <a:pt x="4951" y="0"/>
                    <a:pt x="4354" y="378"/>
                    <a:pt x="4042" y="940"/>
                  </a:cubicBezTo>
                  <a:cubicBezTo>
                    <a:pt x="3816" y="388"/>
                    <a:pt x="3275" y="0"/>
                    <a:pt x="264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" name="Google Shape;1265;p28"/>
            <p:cNvSpPr/>
            <p:nvPr/>
          </p:nvSpPr>
          <p:spPr>
            <a:xfrm>
              <a:off x="4795430" y="-237843"/>
              <a:ext cx="166802" cy="104367"/>
            </a:xfrm>
            <a:custGeom>
              <a:avLst/>
              <a:gdLst/>
              <a:ahLst/>
              <a:cxnLst/>
              <a:rect l="l" t="t" r="r" b="b"/>
              <a:pathLst>
                <a:path w="1261" h="789" extrusionOk="0">
                  <a:moveTo>
                    <a:pt x="632" y="1"/>
                  </a:moveTo>
                  <a:cubicBezTo>
                    <a:pt x="285" y="1"/>
                    <a:pt x="0" y="282"/>
                    <a:pt x="0" y="629"/>
                  </a:cubicBezTo>
                  <a:cubicBezTo>
                    <a:pt x="0" y="719"/>
                    <a:pt x="73" y="788"/>
                    <a:pt x="160" y="788"/>
                  </a:cubicBezTo>
                  <a:cubicBezTo>
                    <a:pt x="250" y="788"/>
                    <a:pt x="323" y="719"/>
                    <a:pt x="323" y="629"/>
                  </a:cubicBezTo>
                  <a:cubicBezTo>
                    <a:pt x="323" y="459"/>
                    <a:pt x="458" y="320"/>
                    <a:pt x="632" y="320"/>
                  </a:cubicBezTo>
                  <a:cubicBezTo>
                    <a:pt x="802" y="320"/>
                    <a:pt x="941" y="459"/>
                    <a:pt x="941" y="629"/>
                  </a:cubicBezTo>
                  <a:cubicBezTo>
                    <a:pt x="941" y="702"/>
                    <a:pt x="989" y="764"/>
                    <a:pt x="1055" y="782"/>
                  </a:cubicBezTo>
                  <a:cubicBezTo>
                    <a:pt x="1069" y="788"/>
                    <a:pt x="1083" y="788"/>
                    <a:pt x="1100" y="788"/>
                  </a:cubicBezTo>
                  <a:lnTo>
                    <a:pt x="1108" y="788"/>
                  </a:lnTo>
                  <a:cubicBezTo>
                    <a:pt x="1191" y="785"/>
                    <a:pt x="1260" y="716"/>
                    <a:pt x="1260" y="629"/>
                  </a:cubicBezTo>
                  <a:cubicBezTo>
                    <a:pt x="1260" y="282"/>
                    <a:pt x="979" y="1"/>
                    <a:pt x="63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" name="Google Shape;1266;p28"/>
            <p:cNvSpPr/>
            <p:nvPr/>
          </p:nvSpPr>
          <p:spPr>
            <a:xfrm>
              <a:off x="4532060" y="-164428"/>
              <a:ext cx="225401" cy="171828"/>
            </a:xfrm>
            <a:custGeom>
              <a:avLst/>
              <a:gdLst/>
              <a:ahLst/>
              <a:cxnLst/>
              <a:rect l="l" t="t" r="r" b="b"/>
              <a:pathLst>
                <a:path w="1704" h="1299" extrusionOk="0">
                  <a:moveTo>
                    <a:pt x="1176" y="320"/>
                  </a:moveTo>
                  <a:cubicBezTo>
                    <a:pt x="1246" y="320"/>
                    <a:pt x="1304" y="366"/>
                    <a:pt x="1325" y="431"/>
                  </a:cubicBezTo>
                  <a:cubicBezTo>
                    <a:pt x="1371" y="560"/>
                    <a:pt x="1346" y="699"/>
                    <a:pt x="1267" y="806"/>
                  </a:cubicBezTo>
                  <a:cubicBezTo>
                    <a:pt x="1187" y="917"/>
                    <a:pt x="1065" y="979"/>
                    <a:pt x="926" y="979"/>
                  </a:cubicBezTo>
                  <a:lnTo>
                    <a:pt x="777" y="979"/>
                  </a:lnTo>
                  <a:cubicBezTo>
                    <a:pt x="642" y="979"/>
                    <a:pt x="517" y="917"/>
                    <a:pt x="438" y="806"/>
                  </a:cubicBezTo>
                  <a:cubicBezTo>
                    <a:pt x="358" y="699"/>
                    <a:pt x="337" y="560"/>
                    <a:pt x="378" y="431"/>
                  </a:cubicBezTo>
                  <a:cubicBezTo>
                    <a:pt x="403" y="366"/>
                    <a:pt x="462" y="320"/>
                    <a:pt x="531" y="320"/>
                  </a:cubicBezTo>
                  <a:close/>
                  <a:moveTo>
                    <a:pt x="531" y="1"/>
                  </a:moveTo>
                  <a:cubicBezTo>
                    <a:pt x="323" y="1"/>
                    <a:pt x="139" y="133"/>
                    <a:pt x="76" y="331"/>
                  </a:cubicBezTo>
                  <a:cubicBezTo>
                    <a:pt x="0" y="560"/>
                    <a:pt x="39" y="803"/>
                    <a:pt x="180" y="993"/>
                  </a:cubicBezTo>
                  <a:cubicBezTo>
                    <a:pt x="319" y="1187"/>
                    <a:pt x="538" y="1298"/>
                    <a:pt x="777" y="1298"/>
                  </a:cubicBezTo>
                  <a:lnTo>
                    <a:pt x="926" y="1298"/>
                  </a:lnTo>
                  <a:cubicBezTo>
                    <a:pt x="1166" y="1298"/>
                    <a:pt x="1384" y="1187"/>
                    <a:pt x="1527" y="993"/>
                  </a:cubicBezTo>
                  <a:cubicBezTo>
                    <a:pt x="1666" y="803"/>
                    <a:pt x="1704" y="560"/>
                    <a:pt x="1631" y="331"/>
                  </a:cubicBezTo>
                  <a:cubicBezTo>
                    <a:pt x="1565" y="133"/>
                    <a:pt x="1384" y="1"/>
                    <a:pt x="11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" name="Google Shape;1267;p28"/>
            <p:cNvSpPr/>
            <p:nvPr/>
          </p:nvSpPr>
          <p:spPr>
            <a:xfrm>
              <a:off x="4829030" y="-134929"/>
              <a:ext cx="188628" cy="141008"/>
            </a:xfrm>
            <a:custGeom>
              <a:avLst/>
              <a:gdLst/>
              <a:ahLst/>
              <a:cxnLst/>
              <a:rect l="l" t="t" r="r" b="b"/>
              <a:pathLst>
                <a:path w="1426" h="1066" extrusionOk="0">
                  <a:moveTo>
                    <a:pt x="711" y="0"/>
                  </a:moveTo>
                  <a:cubicBezTo>
                    <a:pt x="312" y="0"/>
                    <a:pt x="0" y="236"/>
                    <a:pt x="0" y="534"/>
                  </a:cubicBezTo>
                  <a:cubicBezTo>
                    <a:pt x="0" y="833"/>
                    <a:pt x="312" y="1065"/>
                    <a:pt x="711" y="1065"/>
                  </a:cubicBezTo>
                  <a:cubicBezTo>
                    <a:pt x="1113" y="1065"/>
                    <a:pt x="1426" y="833"/>
                    <a:pt x="1426" y="534"/>
                  </a:cubicBezTo>
                  <a:cubicBezTo>
                    <a:pt x="1426" y="271"/>
                    <a:pt x="1183" y="59"/>
                    <a:pt x="854" y="10"/>
                  </a:cubicBezTo>
                  <a:lnTo>
                    <a:pt x="846" y="10"/>
                  </a:lnTo>
                  <a:cubicBezTo>
                    <a:pt x="829" y="10"/>
                    <a:pt x="815" y="10"/>
                    <a:pt x="801" y="4"/>
                  </a:cubicBezTo>
                  <a:cubicBezTo>
                    <a:pt x="770" y="4"/>
                    <a:pt x="742" y="0"/>
                    <a:pt x="71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" name="Google Shape;1268;p28"/>
            <p:cNvSpPr/>
            <p:nvPr/>
          </p:nvSpPr>
          <p:spPr>
            <a:xfrm>
              <a:off x="4271335" y="-134929"/>
              <a:ext cx="189289" cy="141008"/>
            </a:xfrm>
            <a:custGeom>
              <a:avLst/>
              <a:gdLst/>
              <a:ahLst/>
              <a:cxnLst/>
              <a:rect l="l" t="t" r="r" b="b"/>
              <a:pathLst>
                <a:path w="1431" h="1066" extrusionOk="0">
                  <a:moveTo>
                    <a:pt x="715" y="0"/>
                  </a:moveTo>
                  <a:cubicBezTo>
                    <a:pt x="687" y="0"/>
                    <a:pt x="660" y="4"/>
                    <a:pt x="636" y="4"/>
                  </a:cubicBezTo>
                  <a:cubicBezTo>
                    <a:pt x="618" y="10"/>
                    <a:pt x="604" y="10"/>
                    <a:pt x="587" y="10"/>
                  </a:cubicBezTo>
                  <a:lnTo>
                    <a:pt x="573" y="10"/>
                  </a:lnTo>
                  <a:cubicBezTo>
                    <a:pt x="244" y="59"/>
                    <a:pt x="0" y="271"/>
                    <a:pt x="0" y="534"/>
                  </a:cubicBezTo>
                  <a:cubicBezTo>
                    <a:pt x="0" y="795"/>
                    <a:pt x="240" y="1006"/>
                    <a:pt x="566" y="1054"/>
                  </a:cubicBezTo>
                  <a:cubicBezTo>
                    <a:pt x="615" y="1062"/>
                    <a:pt x="663" y="1065"/>
                    <a:pt x="715" y="1065"/>
                  </a:cubicBezTo>
                  <a:cubicBezTo>
                    <a:pt x="774" y="1065"/>
                    <a:pt x="833" y="1062"/>
                    <a:pt x="886" y="1051"/>
                  </a:cubicBezTo>
                  <a:cubicBezTo>
                    <a:pt x="1201" y="996"/>
                    <a:pt x="1430" y="788"/>
                    <a:pt x="1430" y="534"/>
                  </a:cubicBezTo>
                  <a:cubicBezTo>
                    <a:pt x="1430" y="326"/>
                    <a:pt x="1277" y="149"/>
                    <a:pt x="1048" y="63"/>
                  </a:cubicBezTo>
                  <a:cubicBezTo>
                    <a:pt x="955" y="24"/>
                    <a:pt x="847" y="4"/>
                    <a:pt x="73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77" name="Google Shape;1269;p28"/>
          <p:cNvGrpSpPr/>
          <p:nvPr/>
        </p:nvGrpSpPr>
        <p:grpSpPr>
          <a:xfrm rot="-781384" flipH="1">
            <a:off x="4681788" y="334809"/>
            <a:ext cx="916069" cy="893260"/>
            <a:chOff x="7743427" y="2481627"/>
            <a:chExt cx="477737" cy="465841"/>
          </a:xfrm>
        </p:grpSpPr>
        <p:sp>
          <p:nvSpPr>
            <p:cNvPr id="78" name="Google Shape;1270;p28"/>
            <p:cNvSpPr/>
            <p:nvPr/>
          </p:nvSpPr>
          <p:spPr>
            <a:xfrm>
              <a:off x="7743427" y="2481627"/>
              <a:ext cx="477737" cy="465841"/>
            </a:xfrm>
            <a:custGeom>
              <a:avLst/>
              <a:gdLst/>
              <a:ahLst/>
              <a:cxnLst/>
              <a:rect l="l" t="t" r="r" b="b"/>
              <a:pathLst>
                <a:path w="10121" h="9869" extrusionOk="0">
                  <a:moveTo>
                    <a:pt x="3662" y="0"/>
                  </a:moveTo>
                  <a:cubicBezTo>
                    <a:pt x="2551" y="0"/>
                    <a:pt x="1648" y="907"/>
                    <a:pt x="1648" y="2018"/>
                  </a:cubicBezTo>
                  <a:cubicBezTo>
                    <a:pt x="1648" y="2213"/>
                    <a:pt x="1674" y="2404"/>
                    <a:pt x="1728" y="2585"/>
                  </a:cubicBezTo>
                  <a:cubicBezTo>
                    <a:pt x="1386" y="2832"/>
                    <a:pt x="1136" y="3197"/>
                    <a:pt x="1031" y="3632"/>
                  </a:cubicBezTo>
                  <a:lnTo>
                    <a:pt x="741" y="4864"/>
                  </a:lnTo>
                  <a:cubicBezTo>
                    <a:pt x="720" y="4941"/>
                    <a:pt x="710" y="5015"/>
                    <a:pt x="707" y="5091"/>
                  </a:cubicBezTo>
                  <a:cubicBezTo>
                    <a:pt x="677" y="5162"/>
                    <a:pt x="650" y="5236"/>
                    <a:pt x="634" y="5309"/>
                  </a:cubicBezTo>
                  <a:lnTo>
                    <a:pt x="385" y="6357"/>
                  </a:lnTo>
                  <a:cubicBezTo>
                    <a:pt x="144" y="6608"/>
                    <a:pt x="1" y="6950"/>
                    <a:pt x="1" y="7318"/>
                  </a:cubicBezTo>
                  <a:lnTo>
                    <a:pt x="1" y="7586"/>
                  </a:lnTo>
                  <a:cubicBezTo>
                    <a:pt x="1" y="8359"/>
                    <a:pt x="626" y="8985"/>
                    <a:pt x="1400" y="8985"/>
                  </a:cubicBezTo>
                  <a:lnTo>
                    <a:pt x="1845" y="8985"/>
                  </a:lnTo>
                  <a:cubicBezTo>
                    <a:pt x="2233" y="9521"/>
                    <a:pt x="2866" y="9868"/>
                    <a:pt x="3576" y="9868"/>
                  </a:cubicBezTo>
                  <a:cubicBezTo>
                    <a:pt x="4118" y="9868"/>
                    <a:pt x="4610" y="9668"/>
                    <a:pt x="4988" y="9337"/>
                  </a:cubicBezTo>
                  <a:cubicBezTo>
                    <a:pt x="5363" y="9668"/>
                    <a:pt x="5859" y="9868"/>
                    <a:pt x="6401" y="9868"/>
                  </a:cubicBezTo>
                  <a:cubicBezTo>
                    <a:pt x="7111" y="9868"/>
                    <a:pt x="7744" y="9521"/>
                    <a:pt x="8132" y="8985"/>
                  </a:cubicBezTo>
                  <a:lnTo>
                    <a:pt x="8721" y="8985"/>
                  </a:lnTo>
                  <a:cubicBezTo>
                    <a:pt x="9491" y="8985"/>
                    <a:pt x="10120" y="8359"/>
                    <a:pt x="10120" y="7586"/>
                  </a:cubicBezTo>
                  <a:lnTo>
                    <a:pt x="10120" y="7318"/>
                  </a:lnTo>
                  <a:cubicBezTo>
                    <a:pt x="10120" y="6913"/>
                    <a:pt x="9946" y="6548"/>
                    <a:pt x="9672" y="6293"/>
                  </a:cubicBezTo>
                  <a:lnTo>
                    <a:pt x="9440" y="5433"/>
                  </a:lnTo>
                  <a:cubicBezTo>
                    <a:pt x="9260" y="4757"/>
                    <a:pt x="8648" y="4282"/>
                    <a:pt x="7948" y="4272"/>
                  </a:cubicBezTo>
                  <a:lnTo>
                    <a:pt x="7817" y="3997"/>
                  </a:lnTo>
                  <a:cubicBezTo>
                    <a:pt x="7784" y="3927"/>
                    <a:pt x="7744" y="3863"/>
                    <a:pt x="7700" y="3800"/>
                  </a:cubicBezTo>
                  <a:cubicBezTo>
                    <a:pt x="7679" y="3730"/>
                    <a:pt x="7656" y="3656"/>
                    <a:pt x="7623" y="3589"/>
                  </a:cubicBezTo>
                  <a:lnTo>
                    <a:pt x="7472" y="3274"/>
                  </a:lnTo>
                  <a:cubicBezTo>
                    <a:pt x="7365" y="3043"/>
                    <a:pt x="7208" y="2842"/>
                    <a:pt x="7021" y="2681"/>
                  </a:cubicBezTo>
                  <a:cubicBezTo>
                    <a:pt x="7094" y="2474"/>
                    <a:pt x="7134" y="2250"/>
                    <a:pt x="7134" y="2018"/>
                  </a:cubicBezTo>
                  <a:cubicBezTo>
                    <a:pt x="7134" y="907"/>
                    <a:pt x="6227" y="0"/>
                    <a:pt x="5116" y="0"/>
                  </a:cubicBezTo>
                  <a:cubicBezTo>
                    <a:pt x="4864" y="0"/>
                    <a:pt x="4620" y="50"/>
                    <a:pt x="4390" y="138"/>
                  </a:cubicBezTo>
                  <a:cubicBezTo>
                    <a:pt x="4161" y="50"/>
                    <a:pt x="3914" y="0"/>
                    <a:pt x="3662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" name="Google Shape;1271;p28"/>
            <p:cNvSpPr/>
            <p:nvPr/>
          </p:nvSpPr>
          <p:spPr>
            <a:xfrm>
              <a:off x="7878709" y="2539166"/>
              <a:ext cx="143968" cy="119470"/>
            </a:xfrm>
            <a:custGeom>
              <a:avLst/>
              <a:gdLst/>
              <a:ahLst/>
              <a:cxnLst/>
              <a:rect l="l" t="t" r="r" b="b"/>
              <a:pathLst>
                <a:path w="3050" h="2531" extrusionOk="0">
                  <a:moveTo>
                    <a:pt x="796" y="472"/>
                  </a:moveTo>
                  <a:cubicBezTo>
                    <a:pt x="977" y="472"/>
                    <a:pt x="1125" y="619"/>
                    <a:pt x="1125" y="799"/>
                  </a:cubicBezTo>
                  <a:cubicBezTo>
                    <a:pt x="1125" y="980"/>
                    <a:pt x="977" y="1125"/>
                    <a:pt x="796" y="1125"/>
                  </a:cubicBezTo>
                  <a:cubicBezTo>
                    <a:pt x="616" y="1125"/>
                    <a:pt x="472" y="980"/>
                    <a:pt x="472" y="799"/>
                  </a:cubicBezTo>
                  <a:cubicBezTo>
                    <a:pt x="472" y="619"/>
                    <a:pt x="616" y="472"/>
                    <a:pt x="796" y="472"/>
                  </a:cubicBezTo>
                  <a:close/>
                  <a:moveTo>
                    <a:pt x="2250" y="472"/>
                  </a:moveTo>
                  <a:cubicBezTo>
                    <a:pt x="2431" y="472"/>
                    <a:pt x="2578" y="619"/>
                    <a:pt x="2578" y="799"/>
                  </a:cubicBezTo>
                  <a:cubicBezTo>
                    <a:pt x="2578" y="980"/>
                    <a:pt x="2431" y="1125"/>
                    <a:pt x="2250" y="1125"/>
                  </a:cubicBezTo>
                  <a:cubicBezTo>
                    <a:pt x="2069" y="1125"/>
                    <a:pt x="1925" y="980"/>
                    <a:pt x="1925" y="799"/>
                  </a:cubicBezTo>
                  <a:cubicBezTo>
                    <a:pt x="1925" y="619"/>
                    <a:pt x="2069" y="472"/>
                    <a:pt x="2250" y="472"/>
                  </a:cubicBezTo>
                  <a:close/>
                  <a:moveTo>
                    <a:pt x="796" y="0"/>
                  </a:moveTo>
                  <a:cubicBezTo>
                    <a:pt x="359" y="0"/>
                    <a:pt x="0" y="358"/>
                    <a:pt x="0" y="799"/>
                  </a:cubicBezTo>
                  <a:cubicBezTo>
                    <a:pt x="0" y="1241"/>
                    <a:pt x="359" y="1596"/>
                    <a:pt x="796" y="1596"/>
                  </a:cubicBezTo>
                  <a:cubicBezTo>
                    <a:pt x="968" y="1596"/>
                    <a:pt x="1122" y="1547"/>
                    <a:pt x="1252" y="1456"/>
                  </a:cubicBezTo>
                  <a:lnTo>
                    <a:pt x="1252" y="2531"/>
                  </a:lnTo>
                  <a:lnTo>
                    <a:pt x="1798" y="2531"/>
                  </a:lnTo>
                  <a:lnTo>
                    <a:pt x="1798" y="1456"/>
                  </a:lnTo>
                  <a:cubicBezTo>
                    <a:pt x="1925" y="1547"/>
                    <a:pt x="2082" y="1596"/>
                    <a:pt x="2250" y="1596"/>
                  </a:cubicBezTo>
                  <a:cubicBezTo>
                    <a:pt x="2692" y="1596"/>
                    <a:pt x="3050" y="1241"/>
                    <a:pt x="3050" y="799"/>
                  </a:cubicBezTo>
                  <a:cubicBezTo>
                    <a:pt x="3050" y="358"/>
                    <a:pt x="2692" y="0"/>
                    <a:pt x="2250" y="0"/>
                  </a:cubicBezTo>
                  <a:cubicBezTo>
                    <a:pt x="1928" y="0"/>
                    <a:pt x="1650" y="194"/>
                    <a:pt x="1524" y="468"/>
                  </a:cubicBezTo>
                  <a:cubicBezTo>
                    <a:pt x="1399" y="194"/>
                    <a:pt x="1122" y="0"/>
                    <a:pt x="7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" name="Google Shape;1272;p28"/>
            <p:cNvSpPr/>
            <p:nvPr/>
          </p:nvSpPr>
          <p:spPr>
            <a:xfrm>
              <a:off x="7937806" y="2626349"/>
              <a:ext cx="25773" cy="32287"/>
            </a:xfrm>
            <a:custGeom>
              <a:avLst/>
              <a:gdLst/>
              <a:ahLst/>
              <a:cxnLst/>
              <a:rect l="l" t="t" r="r" b="b"/>
              <a:pathLst>
                <a:path w="546" h="684" extrusionOk="0">
                  <a:moveTo>
                    <a:pt x="0" y="1"/>
                  </a:moveTo>
                  <a:lnTo>
                    <a:pt x="0" y="684"/>
                  </a:lnTo>
                  <a:lnTo>
                    <a:pt x="546" y="684"/>
                  </a:lnTo>
                  <a:lnTo>
                    <a:pt x="546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" name="Google Shape;1273;p28"/>
            <p:cNvSpPr/>
            <p:nvPr/>
          </p:nvSpPr>
          <p:spPr>
            <a:xfrm>
              <a:off x="7807575" y="2644522"/>
              <a:ext cx="348307" cy="192350"/>
            </a:xfrm>
            <a:custGeom>
              <a:avLst/>
              <a:gdLst/>
              <a:ahLst/>
              <a:cxnLst/>
              <a:rect l="l" t="t" r="r" b="b"/>
              <a:pathLst>
                <a:path w="7379" h="4075" extrusionOk="0">
                  <a:moveTo>
                    <a:pt x="1444" y="1"/>
                  </a:moveTo>
                  <a:cubicBezTo>
                    <a:pt x="1166" y="1"/>
                    <a:pt x="922" y="194"/>
                    <a:pt x="857" y="463"/>
                  </a:cubicBezTo>
                  <a:lnTo>
                    <a:pt x="352" y="2595"/>
                  </a:lnTo>
                  <a:lnTo>
                    <a:pt x="556" y="2906"/>
                  </a:lnTo>
                  <a:lnTo>
                    <a:pt x="202" y="3221"/>
                  </a:lnTo>
                  <a:lnTo>
                    <a:pt x="1" y="4075"/>
                  </a:lnTo>
                  <a:lnTo>
                    <a:pt x="7378" y="4075"/>
                  </a:lnTo>
                  <a:lnTo>
                    <a:pt x="7151" y="3221"/>
                  </a:lnTo>
                  <a:lnTo>
                    <a:pt x="6790" y="2906"/>
                  </a:lnTo>
                  <a:lnTo>
                    <a:pt x="6983" y="2595"/>
                  </a:lnTo>
                  <a:lnTo>
                    <a:pt x="6907" y="2297"/>
                  </a:lnTo>
                  <a:cubicBezTo>
                    <a:pt x="6863" y="2147"/>
                    <a:pt x="6726" y="2039"/>
                    <a:pt x="6565" y="2039"/>
                  </a:cubicBezTo>
                  <a:lnTo>
                    <a:pt x="6039" y="2039"/>
                  </a:lnTo>
                  <a:cubicBezTo>
                    <a:pt x="5906" y="2039"/>
                    <a:pt x="5782" y="1959"/>
                    <a:pt x="5722" y="1838"/>
                  </a:cubicBezTo>
                  <a:lnTo>
                    <a:pt x="5012" y="345"/>
                  </a:lnTo>
                  <a:cubicBezTo>
                    <a:pt x="4915" y="134"/>
                    <a:pt x="4704" y="1"/>
                    <a:pt x="4469" y="1"/>
                  </a:cubicBezTo>
                  <a:close/>
                </a:path>
              </a:pathLst>
            </a:custGeom>
            <a:solidFill>
              <a:srgbClr val="B3F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" name="Google Shape;1274;p28"/>
            <p:cNvSpPr/>
            <p:nvPr/>
          </p:nvSpPr>
          <p:spPr>
            <a:xfrm>
              <a:off x="7967024" y="2669492"/>
              <a:ext cx="80339" cy="61835"/>
            </a:xfrm>
            <a:custGeom>
              <a:avLst/>
              <a:gdLst/>
              <a:ahLst/>
              <a:cxnLst/>
              <a:rect l="l" t="t" r="r" b="b"/>
              <a:pathLst>
                <a:path w="1702" h="1310" extrusionOk="0">
                  <a:moveTo>
                    <a:pt x="168" y="0"/>
                  </a:moveTo>
                  <a:cubicBezTo>
                    <a:pt x="74" y="0"/>
                    <a:pt x="0" y="74"/>
                    <a:pt x="0" y="167"/>
                  </a:cubicBezTo>
                  <a:lnTo>
                    <a:pt x="0" y="1142"/>
                  </a:lnTo>
                  <a:cubicBezTo>
                    <a:pt x="0" y="1232"/>
                    <a:pt x="74" y="1309"/>
                    <a:pt x="168" y="1309"/>
                  </a:cubicBezTo>
                  <a:lnTo>
                    <a:pt x="1493" y="1309"/>
                  </a:lnTo>
                  <a:cubicBezTo>
                    <a:pt x="1617" y="1309"/>
                    <a:pt x="1701" y="1179"/>
                    <a:pt x="1647" y="1068"/>
                  </a:cubicBezTo>
                  <a:lnTo>
                    <a:pt x="1159" y="41"/>
                  </a:lnTo>
                  <a:cubicBezTo>
                    <a:pt x="1148" y="17"/>
                    <a:pt x="1122" y="0"/>
                    <a:pt x="10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" name="Google Shape;1275;p28"/>
            <p:cNvSpPr/>
            <p:nvPr/>
          </p:nvSpPr>
          <p:spPr>
            <a:xfrm>
              <a:off x="7859403" y="2669492"/>
              <a:ext cx="74958" cy="61835"/>
            </a:xfrm>
            <a:custGeom>
              <a:avLst/>
              <a:gdLst/>
              <a:ahLst/>
              <a:cxnLst/>
              <a:rect l="l" t="t" r="r" b="b"/>
              <a:pathLst>
                <a:path w="1588" h="1310" extrusionOk="0">
                  <a:moveTo>
                    <a:pt x="346" y="0"/>
                  </a:moveTo>
                  <a:cubicBezTo>
                    <a:pt x="309" y="0"/>
                    <a:pt x="282" y="24"/>
                    <a:pt x="272" y="57"/>
                  </a:cubicBezTo>
                  <a:lnTo>
                    <a:pt x="25" y="1102"/>
                  </a:lnTo>
                  <a:cubicBezTo>
                    <a:pt x="0" y="1209"/>
                    <a:pt x="81" y="1309"/>
                    <a:pt x="188" y="1309"/>
                  </a:cubicBezTo>
                  <a:lnTo>
                    <a:pt x="1417" y="1309"/>
                  </a:lnTo>
                  <a:cubicBezTo>
                    <a:pt x="1511" y="1309"/>
                    <a:pt x="1587" y="1232"/>
                    <a:pt x="1587" y="1142"/>
                  </a:cubicBezTo>
                  <a:lnTo>
                    <a:pt x="1587" y="167"/>
                  </a:lnTo>
                  <a:cubicBezTo>
                    <a:pt x="1587" y="74"/>
                    <a:pt x="1511" y="0"/>
                    <a:pt x="14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" name="Google Shape;1276;p28"/>
            <p:cNvSpPr/>
            <p:nvPr/>
          </p:nvSpPr>
          <p:spPr>
            <a:xfrm>
              <a:off x="8110992" y="2766965"/>
              <a:ext cx="34175" cy="29596"/>
            </a:xfrm>
            <a:custGeom>
              <a:avLst/>
              <a:gdLst/>
              <a:ahLst/>
              <a:cxnLst/>
              <a:rect l="l" t="t" r="r" b="b"/>
              <a:pathLst>
                <a:path w="724" h="627" extrusionOk="0">
                  <a:moveTo>
                    <a:pt x="187" y="1"/>
                  </a:moveTo>
                  <a:cubicBezTo>
                    <a:pt x="84" y="1"/>
                    <a:pt x="0" y="84"/>
                    <a:pt x="0" y="188"/>
                  </a:cubicBezTo>
                  <a:lnTo>
                    <a:pt x="0" y="440"/>
                  </a:lnTo>
                  <a:cubicBezTo>
                    <a:pt x="0" y="543"/>
                    <a:pt x="84" y="627"/>
                    <a:pt x="187" y="627"/>
                  </a:cubicBezTo>
                  <a:lnTo>
                    <a:pt x="723" y="627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F9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" name="Google Shape;1277;p28"/>
            <p:cNvSpPr/>
            <p:nvPr/>
          </p:nvSpPr>
          <p:spPr>
            <a:xfrm>
              <a:off x="7817062" y="2766965"/>
              <a:ext cx="33561" cy="29596"/>
            </a:xfrm>
            <a:custGeom>
              <a:avLst/>
              <a:gdLst/>
              <a:ahLst/>
              <a:cxnLst/>
              <a:rect l="l" t="t" r="r" b="b"/>
              <a:pathLst>
                <a:path w="711" h="627" extrusionOk="0">
                  <a:moveTo>
                    <a:pt x="151" y="1"/>
                  </a:moveTo>
                  <a:lnTo>
                    <a:pt x="1" y="627"/>
                  </a:lnTo>
                  <a:lnTo>
                    <a:pt x="523" y="627"/>
                  </a:lnTo>
                  <a:cubicBezTo>
                    <a:pt x="627" y="627"/>
                    <a:pt x="710" y="543"/>
                    <a:pt x="710" y="440"/>
                  </a:cubicBezTo>
                  <a:lnTo>
                    <a:pt x="710" y="188"/>
                  </a:lnTo>
                  <a:cubicBezTo>
                    <a:pt x="710" y="84"/>
                    <a:pt x="627" y="1"/>
                    <a:pt x="523" y="1"/>
                  </a:cubicBezTo>
                  <a:close/>
                </a:path>
              </a:pathLst>
            </a:custGeom>
            <a:solidFill>
              <a:srgbClr val="F9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" name="Google Shape;1278;p28"/>
            <p:cNvSpPr/>
            <p:nvPr/>
          </p:nvSpPr>
          <p:spPr>
            <a:xfrm>
              <a:off x="8119488" y="2818463"/>
              <a:ext cx="44134" cy="29785"/>
            </a:xfrm>
            <a:custGeom>
              <a:avLst/>
              <a:gdLst/>
              <a:ahLst/>
              <a:cxnLst/>
              <a:rect l="l" t="t" r="r" b="b"/>
              <a:pathLst>
                <a:path w="935" h="631" extrusionOk="0">
                  <a:moveTo>
                    <a:pt x="178" y="1"/>
                  </a:moveTo>
                  <a:cubicBezTo>
                    <a:pt x="81" y="1"/>
                    <a:pt x="1" y="81"/>
                    <a:pt x="1" y="182"/>
                  </a:cubicBezTo>
                  <a:lnTo>
                    <a:pt x="1" y="450"/>
                  </a:lnTo>
                  <a:cubicBezTo>
                    <a:pt x="1" y="550"/>
                    <a:pt x="81" y="631"/>
                    <a:pt x="178" y="631"/>
                  </a:cubicBezTo>
                  <a:lnTo>
                    <a:pt x="754" y="631"/>
                  </a:lnTo>
                  <a:cubicBezTo>
                    <a:pt x="851" y="631"/>
                    <a:pt x="934" y="550"/>
                    <a:pt x="934" y="450"/>
                  </a:cubicBezTo>
                  <a:lnTo>
                    <a:pt x="934" y="182"/>
                  </a:lnTo>
                  <a:cubicBezTo>
                    <a:pt x="934" y="81"/>
                    <a:pt x="851" y="1"/>
                    <a:pt x="7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" name="Google Shape;1279;p28"/>
            <p:cNvSpPr/>
            <p:nvPr/>
          </p:nvSpPr>
          <p:spPr>
            <a:xfrm>
              <a:off x="7800966" y="2818463"/>
              <a:ext cx="44087" cy="29785"/>
            </a:xfrm>
            <a:custGeom>
              <a:avLst/>
              <a:gdLst/>
              <a:ahLst/>
              <a:cxnLst/>
              <a:rect l="l" t="t" r="r" b="b"/>
              <a:pathLst>
                <a:path w="934" h="631" extrusionOk="0">
                  <a:moveTo>
                    <a:pt x="181" y="1"/>
                  </a:moveTo>
                  <a:cubicBezTo>
                    <a:pt x="81" y="1"/>
                    <a:pt x="0" y="81"/>
                    <a:pt x="0" y="182"/>
                  </a:cubicBezTo>
                  <a:lnTo>
                    <a:pt x="0" y="450"/>
                  </a:lnTo>
                  <a:cubicBezTo>
                    <a:pt x="0" y="550"/>
                    <a:pt x="81" y="631"/>
                    <a:pt x="181" y="631"/>
                  </a:cubicBezTo>
                  <a:lnTo>
                    <a:pt x="753" y="631"/>
                  </a:lnTo>
                  <a:cubicBezTo>
                    <a:pt x="854" y="631"/>
                    <a:pt x="934" y="550"/>
                    <a:pt x="934" y="450"/>
                  </a:cubicBezTo>
                  <a:lnTo>
                    <a:pt x="934" y="182"/>
                  </a:lnTo>
                  <a:cubicBezTo>
                    <a:pt x="934" y="81"/>
                    <a:pt x="854" y="1"/>
                    <a:pt x="7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" name="Google Shape;1280;p28"/>
            <p:cNvSpPr/>
            <p:nvPr/>
          </p:nvSpPr>
          <p:spPr>
            <a:xfrm>
              <a:off x="8002237" y="2803453"/>
              <a:ext cx="86617" cy="86522"/>
            </a:xfrm>
            <a:custGeom>
              <a:avLst/>
              <a:gdLst/>
              <a:ahLst/>
              <a:cxnLst/>
              <a:rect l="l" t="t" r="r" b="b"/>
              <a:pathLst>
                <a:path w="1835" h="1833" extrusionOk="0">
                  <a:moveTo>
                    <a:pt x="918" y="1"/>
                  </a:moveTo>
                  <a:cubicBezTo>
                    <a:pt x="413" y="1"/>
                    <a:pt x="1" y="413"/>
                    <a:pt x="1" y="918"/>
                  </a:cubicBezTo>
                  <a:cubicBezTo>
                    <a:pt x="1" y="1424"/>
                    <a:pt x="413" y="1832"/>
                    <a:pt x="918" y="1832"/>
                  </a:cubicBezTo>
                  <a:cubicBezTo>
                    <a:pt x="1424" y="1832"/>
                    <a:pt x="1835" y="1424"/>
                    <a:pt x="1835" y="918"/>
                  </a:cubicBezTo>
                  <a:cubicBezTo>
                    <a:pt x="1835" y="413"/>
                    <a:pt x="1424" y="1"/>
                    <a:pt x="918" y="1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" name="Google Shape;1281;p28"/>
            <p:cNvSpPr/>
            <p:nvPr/>
          </p:nvSpPr>
          <p:spPr>
            <a:xfrm>
              <a:off x="8028482" y="2829697"/>
              <a:ext cx="34175" cy="34175"/>
            </a:xfrm>
            <a:custGeom>
              <a:avLst/>
              <a:gdLst/>
              <a:ahLst/>
              <a:cxnLst/>
              <a:rect l="l" t="t" r="r" b="b"/>
              <a:pathLst>
                <a:path w="724" h="724" extrusionOk="0">
                  <a:moveTo>
                    <a:pt x="362" y="1"/>
                  </a:moveTo>
                  <a:cubicBezTo>
                    <a:pt x="161" y="1"/>
                    <a:pt x="1" y="161"/>
                    <a:pt x="1" y="362"/>
                  </a:cubicBezTo>
                  <a:cubicBezTo>
                    <a:pt x="1" y="560"/>
                    <a:pt x="161" y="724"/>
                    <a:pt x="362" y="724"/>
                  </a:cubicBezTo>
                  <a:cubicBezTo>
                    <a:pt x="560" y="724"/>
                    <a:pt x="724" y="560"/>
                    <a:pt x="724" y="362"/>
                  </a:cubicBezTo>
                  <a:cubicBezTo>
                    <a:pt x="724" y="161"/>
                    <a:pt x="560" y="1"/>
                    <a:pt x="362" y="1"/>
                  </a:cubicBez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" name="Google Shape;1282;p28"/>
            <p:cNvSpPr/>
            <p:nvPr/>
          </p:nvSpPr>
          <p:spPr>
            <a:xfrm>
              <a:off x="7868891" y="2803453"/>
              <a:ext cx="86664" cy="86522"/>
            </a:xfrm>
            <a:custGeom>
              <a:avLst/>
              <a:gdLst/>
              <a:ahLst/>
              <a:cxnLst/>
              <a:rect l="l" t="t" r="r" b="b"/>
              <a:pathLst>
                <a:path w="1836" h="1833" extrusionOk="0">
                  <a:moveTo>
                    <a:pt x="918" y="1"/>
                  </a:moveTo>
                  <a:cubicBezTo>
                    <a:pt x="412" y="1"/>
                    <a:pt x="0" y="413"/>
                    <a:pt x="0" y="918"/>
                  </a:cubicBezTo>
                  <a:cubicBezTo>
                    <a:pt x="0" y="1424"/>
                    <a:pt x="412" y="1832"/>
                    <a:pt x="918" y="1832"/>
                  </a:cubicBezTo>
                  <a:cubicBezTo>
                    <a:pt x="1423" y="1832"/>
                    <a:pt x="1835" y="1424"/>
                    <a:pt x="1835" y="918"/>
                  </a:cubicBezTo>
                  <a:cubicBezTo>
                    <a:pt x="1835" y="413"/>
                    <a:pt x="1423" y="1"/>
                    <a:pt x="918" y="1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" name="Google Shape;1283;p28"/>
            <p:cNvSpPr/>
            <p:nvPr/>
          </p:nvSpPr>
          <p:spPr>
            <a:xfrm>
              <a:off x="7895135" y="2829697"/>
              <a:ext cx="34175" cy="34175"/>
            </a:xfrm>
            <a:custGeom>
              <a:avLst/>
              <a:gdLst/>
              <a:ahLst/>
              <a:cxnLst/>
              <a:rect l="l" t="t" r="r" b="b"/>
              <a:pathLst>
                <a:path w="724" h="724" extrusionOk="0">
                  <a:moveTo>
                    <a:pt x="362" y="1"/>
                  </a:moveTo>
                  <a:cubicBezTo>
                    <a:pt x="161" y="1"/>
                    <a:pt x="0" y="161"/>
                    <a:pt x="0" y="362"/>
                  </a:cubicBezTo>
                  <a:cubicBezTo>
                    <a:pt x="0" y="560"/>
                    <a:pt x="161" y="724"/>
                    <a:pt x="362" y="724"/>
                  </a:cubicBezTo>
                  <a:cubicBezTo>
                    <a:pt x="559" y="724"/>
                    <a:pt x="723" y="560"/>
                    <a:pt x="723" y="362"/>
                  </a:cubicBezTo>
                  <a:cubicBezTo>
                    <a:pt x="723" y="161"/>
                    <a:pt x="559" y="1"/>
                    <a:pt x="362" y="1"/>
                  </a:cubicBez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" name="Google Shape;1284;p28"/>
            <p:cNvSpPr/>
            <p:nvPr/>
          </p:nvSpPr>
          <p:spPr>
            <a:xfrm>
              <a:off x="7902688" y="2756533"/>
              <a:ext cx="11140" cy="21572"/>
            </a:xfrm>
            <a:custGeom>
              <a:avLst/>
              <a:gdLst/>
              <a:ahLst/>
              <a:cxnLst/>
              <a:rect l="l" t="t" r="r" b="b"/>
              <a:pathLst>
                <a:path w="236" h="457" extrusionOk="0">
                  <a:moveTo>
                    <a:pt x="118" y="1"/>
                  </a:moveTo>
                  <a:cubicBezTo>
                    <a:pt x="55" y="1"/>
                    <a:pt x="1" y="51"/>
                    <a:pt x="1" y="115"/>
                  </a:cubicBezTo>
                  <a:lnTo>
                    <a:pt x="1" y="339"/>
                  </a:lnTo>
                  <a:cubicBezTo>
                    <a:pt x="1" y="403"/>
                    <a:pt x="55" y="456"/>
                    <a:pt x="118" y="456"/>
                  </a:cubicBezTo>
                  <a:cubicBezTo>
                    <a:pt x="182" y="456"/>
                    <a:pt x="235" y="403"/>
                    <a:pt x="235" y="339"/>
                  </a:cubicBezTo>
                  <a:lnTo>
                    <a:pt x="235" y="115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" name="Google Shape;1285;p28"/>
            <p:cNvSpPr/>
            <p:nvPr/>
          </p:nvSpPr>
          <p:spPr>
            <a:xfrm>
              <a:off x="8018994" y="2756533"/>
              <a:ext cx="10951" cy="21572"/>
            </a:xfrm>
            <a:custGeom>
              <a:avLst/>
              <a:gdLst/>
              <a:ahLst/>
              <a:cxnLst/>
              <a:rect l="l" t="t" r="r" b="b"/>
              <a:pathLst>
                <a:path w="232" h="457" extrusionOk="0">
                  <a:moveTo>
                    <a:pt x="114" y="1"/>
                  </a:moveTo>
                  <a:cubicBezTo>
                    <a:pt x="51" y="1"/>
                    <a:pt x="1" y="51"/>
                    <a:pt x="1" y="115"/>
                  </a:cubicBezTo>
                  <a:lnTo>
                    <a:pt x="1" y="339"/>
                  </a:lnTo>
                  <a:cubicBezTo>
                    <a:pt x="1" y="403"/>
                    <a:pt x="51" y="456"/>
                    <a:pt x="114" y="456"/>
                  </a:cubicBezTo>
                  <a:cubicBezTo>
                    <a:pt x="178" y="456"/>
                    <a:pt x="231" y="403"/>
                    <a:pt x="231" y="339"/>
                  </a:cubicBezTo>
                  <a:lnTo>
                    <a:pt x="231" y="115"/>
                  </a:lnTo>
                  <a:cubicBezTo>
                    <a:pt x="231" y="51"/>
                    <a:pt x="178" y="1"/>
                    <a:pt x="11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" name="Google Shape;1286;p28"/>
            <p:cNvSpPr/>
            <p:nvPr/>
          </p:nvSpPr>
          <p:spPr>
            <a:xfrm>
              <a:off x="7945878" y="2766304"/>
              <a:ext cx="40925" cy="17276"/>
            </a:xfrm>
            <a:custGeom>
              <a:avLst/>
              <a:gdLst/>
              <a:ahLst/>
              <a:cxnLst/>
              <a:rect l="l" t="t" r="r" b="b"/>
              <a:pathLst>
                <a:path w="867" h="366" extrusionOk="0">
                  <a:moveTo>
                    <a:pt x="130" y="1"/>
                  </a:moveTo>
                  <a:cubicBezTo>
                    <a:pt x="103" y="1"/>
                    <a:pt x="76" y="10"/>
                    <a:pt x="53" y="29"/>
                  </a:cubicBezTo>
                  <a:cubicBezTo>
                    <a:pt x="7" y="72"/>
                    <a:pt x="0" y="145"/>
                    <a:pt x="44" y="192"/>
                  </a:cubicBezTo>
                  <a:cubicBezTo>
                    <a:pt x="141" y="302"/>
                    <a:pt x="281" y="366"/>
                    <a:pt x="435" y="366"/>
                  </a:cubicBezTo>
                  <a:cubicBezTo>
                    <a:pt x="586" y="366"/>
                    <a:pt x="730" y="302"/>
                    <a:pt x="824" y="192"/>
                  </a:cubicBezTo>
                  <a:cubicBezTo>
                    <a:pt x="867" y="145"/>
                    <a:pt x="864" y="72"/>
                    <a:pt x="813" y="29"/>
                  </a:cubicBezTo>
                  <a:cubicBezTo>
                    <a:pt x="792" y="10"/>
                    <a:pt x="765" y="1"/>
                    <a:pt x="738" y="1"/>
                  </a:cubicBezTo>
                  <a:cubicBezTo>
                    <a:pt x="706" y="1"/>
                    <a:pt x="673" y="14"/>
                    <a:pt x="649" y="41"/>
                  </a:cubicBezTo>
                  <a:cubicBezTo>
                    <a:pt x="599" y="102"/>
                    <a:pt x="518" y="135"/>
                    <a:pt x="435" y="135"/>
                  </a:cubicBezTo>
                  <a:cubicBezTo>
                    <a:pt x="348" y="135"/>
                    <a:pt x="271" y="102"/>
                    <a:pt x="217" y="41"/>
                  </a:cubicBezTo>
                  <a:cubicBezTo>
                    <a:pt x="193" y="14"/>
                    <a:pt x="162" y="1"/>
                    <a:pt x="13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" name="Google Shape;1287;p28"/>
            <p:cNvSpPr/>
            <p:nvPr/>
          </p:nvSpPr>
          <p:spPr>
            <a:xfrm>
              <a:off x="7961502" y="2663970"/>
              <a:ext cx="90251" cy="72739"/>
            </a:xfrm>
            <a:custGeom>
              <a:avLst/>
              <a:gdLst/>
              <a:ahLst/>
              <a:cxnLst/>
              <a:rect l="l" t="t" r="r" b="b"/>
              <a:pathLst>
                <a:path w="1912" h="1541" extrusionOk="0">
                  <a:moveTo>
                    <a:pt x="1182" y="235"/>
                  </a:moveTo>
                  <a:lnTo>
                    <a:pt x="1661" y="1236"/>
                  </a:lnTo>
                  <a:cubicBezTo>
                    <a:pt x="1674" y="1269"/>
                    <a:pt x="1650" y="1309"/>
                    <a:pt x="1610" y="1309"/>
                  </a:cubicBezTo>
                  <a:lnTo>
                    <a:pt x="285" y="1309"/>
                  </a:lnTo>
                  <a:cubicBezTo>
                    <a:pt x="258" y="1309"/>
                    <a:pt x="235" y="1285"/>
                    <a:pt x="235" y="1259"/>
                  </a:cubicBezTo>
                  <a:lnTo>
                    <a:pt x="235" y="284"/>
                  </a:lnTo>
                  <a:cubicBezTo>
                    <a:pt x="235" y="258"/>
                    <a:pt x="258" y="235"/>
                    <a:pt x="285" y="235"/>
                  </a:cubicBezTo>
                  <a:close/>
                  <a:moveTo>
                    <a:pt x="285" y="0"/>
                  </a:moveTo>
                  <a:cubicBezTo>
                    <a:pt x="127" y="0"/>
                    <a:pt x="0" y="128"/>
                    <a:pt x="0" y="284"/>
                  </a:cubicBezTo>
                  <a:lnTo>
                    <a:pt x="0" y="1259"/>
                  </a:lnTo>
                  <a:cubicBezTo>
                    <a:pt x="0" y="1413"/>
                    <a:pt x="127" y="1540"/>
                    <a:pt x="285" y="1540"/>
                  </a:cubicBezTo>
                  <a:lnTo>
                    <a:pt x="1610" y="1540"/>
                  </a:lnTo>
                  <a:cubicBezTo>
                    <a:pt x="1711" y="1540"/>
                    <a:pt x="1801" y="1494"/>
                    <a:pt x="1851" y="1409"/>
                  </a:cubicBezTo>
                  <a:cubicBezTo>
                    <a:pt x="1905" y="1326"/>
                    <a:pt x="1911" y="1225"/>
                    <a:pt x="1868" y="1135"/>
                  </a:cubicBezTo>
                  <a:lnTo>
                    <a:pt x="1383" y="108"/>
                  </a:lnTo>
                  <a:cubicBezTo>
                    <a:pt x="1349" y="43"/>
                    <a:pt x="1282" y="0"/>
                    <a:pt x="120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" name="Google Shape;1288;p28"/>
            <p:cNvSpPr/>
            <p:nvPr/>
          </p:nvSpPr>
          <p:spPr>
            <a:xfrm>
              <a:off x="7853267" y="2663970"/>
              <a:ext cx="86475" cy="72739"/>
            </a:xfrm>
            <a:custGeom>
              <a:avLst/>
              <a:gdLst/>
              <a:ahLst/>
              <a:cxnLst/>
              <a:rect l="l" t="t" r="r" b="b"/>
              <a:pathLst>
                <a:path w="1832" h="1541" extrusionOk="0">
                  <a:moveTo>
                    <a:pt x="1547" y="235"/>
                  </a:moveTo>
                  <a:cubicBezTo>
                    <a:pt x="1577" y="235"/>
                    <a:pt x="1601" y="258"/>
                    <a:pt x="1601" y="284"/>
                  </a:cubicBezTo>
                  <a:lnTo>
                    <a:pt x="1601" y="1259"/>
                  </a:lnTo>
                  <a:cubicBezTo>
                    <a:pt x="1601" y="1285"/>
                    <a:pt x="1577" y="1309"/>
                    <a:pt x="1547" y="1309"/>
                  </a:cubicBezTo>
                  <a:lnTo>
                    <a:pt x="318" y="1309"/>
                  </a:lnTo>
                  <a:cubicBezTo>
                    <a:pt x="298" y="1309"/>
                    <a:pt x="285" y="1296"/>
                    <a:pt x="278" y="1289"/>
                  </a:cubicBezTo>
                  <a:cubicBezTo>
                    <a:pt x="271" y="1282"/>
                    <a:pt x="261" y="1265"/>
                    <a:pt x="268" y="1245"/>
                  </a:cubicBezTo>
                  <a:lnTo>
                    <a:pt x="509" y="235"/>
                  </a:lnTo>
                  <a:close/>
                  <a:moveTo>
                    <a:pt x="476" y="0"/>
                  </a:moveTo>
                  <a:cubicBezTo>
                    <a:pt x="385" y="0"/>
                    <a:pt x="311" y="60"/>
                    <a:pt x="291" y="148"/>
                  </a:cubicBezTo>
                  <a:cubicBezTo>
                    <a:pt x="291" y="148"/>
                    <a:pt x="44" y="1192"/>
                    <a:pt x="40" y="1192"/>
                  </a:cubicBezTo>
                  <a:cubicBezTo>
                    <a:pt x="0" y="1366"/>
                    <a:pt x="138" y="1540"/>
                    <a:pt x="318" y="1540"/>
                  </a:cubicBezTo>
                  <a:lnTo>
                    <a:pt x="1547" y="1540"/>
                  </a:lnTo>
                  <a:cubicBezTo>
                    <a:pt x="1704" y="1540"/>
                    <a:pt x="1831" y="1413"/>
                    <a:pt x="1831" y="1259"/>
                  </a:cubicBezTo>
                  <a:lnTo>
                    <a:pt x="1831" y="284"/>
                  </a:lnTo>
                  <a:cubicBezTo>
                    <a:pt x="1831" y="128"/>
                    <a:pt x="1704" y="0"/>
                    <a:pt x="154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" name="Google Shape;1289;p28"/>
            <p:cNvSpPr/>
            <p:nvPr/>
          </p:nvSpPr>
          <p:spPr>
            <a:xfrm>
              <a:off x="8022959" y="2824174"/>
              <a:ext cx="45078" cy="45078"/>
            </a:xfrm>
            <a:custGeom>
              <a:avLst/>
              <a:gdLst/>
              <a:ahLst/>
              <a:cxnLst/>
              <a:rect l="l" t="t" r="r" b="b"/>
              <a:pathLst>
                <a:path w="955" h="955" extrusionOk="0">
                  <a:moveTo>
                    <a:pt x="479" y="235"/>
                  </a:moveTo>
                  <a:cubicBezTo>
                    <a:pt x="613" y="235"/>
                    <a:pt x="723" y="342"/>
                    <a:pt x="723" y="479"/>
                  </a:cubicBezTo>
                  <a:cubicBezTo>
                    <a:pt x="723" y="613"/>
                    <a:pt x="613" y="723"/>
                    <a:pt x="479" y="723"/>
                  </a:cubicBezTo>
                  <a:cubicBezTo>
                    <a:pt x="342" y="723"/>
                    <a:pt x="235" y="613"/>
                    <a:pt x="235" y="479"/>
                  </a:cubicBezTo>
                  <a:cubicBezTo>
                    <a:pt x="235" y="342"/>
                    <a:pt x="342" y="235"/>
                    <a:pt x="479" y="235"/>
                  </a:cubicBezTo>
                  <a:close/>
                  <a:moveTo>
                    <a:pt x="479" y="0"/>
                  </a:moveTo>
                  <a:cubicBezTo>
                    <a:pt x="215" y="0"/>
                    <a:pt x="0" y="215"/>
                    <a:pt x="0" y="479"/>
                  </a:cubicBezTo>
                  <a:cubicBezTo>
                    <a:pt x="0" y="740"/>
                    <a:pt x="215" y="955"/>
                    <a:pt x="479" y="955"/>
                  </a:cubicBezTo>
                  <a:cubicBezTo>
                    <a:pt x="740" y="955"/>
                    <a:pt x="954" y="740"/>
                    <a:pt x="954" y="479"/>
                  </a:cubicBezTo>
                  <a:cubicBezTo>
                    <a:pt x="954" y="215"/>
                    <a:pt x="740" y="0"/>
                    <a:pt x="47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" name="Google Shape;1290;p28"/>
            <p:cNvSpPr/>
            <p:nvPr/>
          </p:nvSpPr>
          <p:spPr>
            <a:xfrm>
              <a:off x="7889565" y="2824174"/>
              <a:ext cx="45126" cy="45078"/>
            </a:xfrm>
            <a:custGeom>
              <a:avLst/>
              <a:gdLst/>
              <a:ahLst/>
              <a:cxnLst/>
              <a:rect l="l" t="t" r="r" b="b"/>
              <a:pathLst>
                <a:path w="956" h="955" extrusionOk="0">
                  <a:moveTo>
                    <a:pt x="480" y="235"/>
                  </a:moveTo>
                  <a:cubicBezTo>
                    <a:pt x="614" y="235"/>
                    <a:pt x="724" y="342"/>
                    <a:pt x="724" y="479"/>
                  </a:cubicBezTo>
                  <a:cubicBezTo>
                    <a:pt x="724" y="613"/>
                    <a:pt x="614" y="723"/>
                    <a:pt x="480" y="723"/>
                  </a:cubicBezTo>
                  <a:cubicBezTo>
                    <a:pt x="346" y="723"/>
                    <a:pt x="235" y="613"/>
                    <a:pt x="235" y="479"/>
                  </a:cubicBezTo>
                  <a:cubicBezTo>
                    <a:pt x="235" y="342"/>
                    <a:pt x="346" y="235"/>
                    <a:pt x="480" y="235"/>
                  </a:cubicBezTo>
                  <a:close/>
                  <a:moveTo>
                    <a:pt x="480" y="0"/>
                  </a:moveTo>
                  <a:cubicBezTo>
                    <a:pt x="215" y="0"/>
                    <a:pt x="1" y="215"/>
                    <a:pt x="1" y="479"/>
                  </a:cubicBezTo>
                  <a:cubicBezTo>
                    <a:pt x="1" y="740"/>
                    <a:pt x="215" y="955"/>
                    <a:pt x="480" y="955"/>
                  </a:cubicBezTo>
                  <a:cubicBezTo>
                    <a:pt x="741" y="955"/>
                    <a:pt x="955" y="740"/>
                    <a:pt x="955" y="479"/>
                  </a:cubicBezTo>
                  <a:cubicBezTo>
                    <a:pt x="955" y="215"/>
                    <a:pt x="741" y="0"/>
                    <a:pt x="480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" name="Google Shape;1291;p28"/>
            <p:cNvSpPr/>
            <p:nvPr/>
          </p:nvSpPr>
          <p:spPr>
            <a:xfrm>
              <a:off x="7964003" y="2556018"/>
              <a:ext cx="41774" cy="41774"/>
            </a:xfrm>
            <a:custGeom>
              <a:avLst/>
              <a:gdLst/>
              <a:ahLst/>
              <a:cxnLst/>
              <a:rect l="l" t="t" r="r" b="b"/>
              <a:pathLst>
                <a:path w="885" h="885" extrusionOk="0">
                  <a:moveTo>
                    <a:pt x="443" y="232"/>
                  </a:moveTo>
                  <a:cubicBezTo>
                    <a:pt x="560" y="232"/>
                    <a:pt x="653" y="326"/>
                    <a:pt x="653" y="442"/>
                  </a:cubicBezTo>
                  <a:cubicBezTo>
                    <a:pt x="653" y="560"/>
                    <a:pt x="560" y="654"/>
                    <a:pt x="443" y="654"/>
                  </a:cubicBezTo>
                  <a:cubicBezTo>
                    <a:pt x="329" y="654"/>
                    <a:pt x="232" y="560"/>
                    <a:pt x="232" y="442"/>
                  </a:cubicBezTo>
                  <a:cubicBezTo>
                    <a:pt x="232" y="326"/>
                    <a:pt x="329" y="232"/>
                    <a:pt x="443" y="232"/>
                  </a:cubicBezTo>
                  <a:close/>
                  <a:moveTo>
                    <a:pt x="443" y="1"/>
                  </a:moveTo>
                  <a:cubicBezTo>
                    <a:pt x="199" y="1"/>
                    <a:pt x="1" y="198"/>
                    <a:pt x="1" y="442"/>
                  </a:cubicBezTo>
                  <a:cubicBezTo>
                    <a:pt x="1" y="687"/>
                    <a:pt x="199" y="884"/>
                    <a:pt x="443" y="884"/>
                  </a:cubicBezTo>
                  <a:cubicBezTo>
                    <a:pt x="687" y="884"/>
                    <a:pt x="885" y="687"/>
                    <a:pt x="885" y="442"/>
                  </a:cubicBezTo>
                  <a:cubicBezTo>
                    <a:pt x="885" y="198"/>
                    <a:pt x="687" y="1"/>
                    <a:pt x="44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" name="Google Shape;1292;p28"/>
            <p:cNvSpPr/>
            <p:nvPr/>
          </p:nvSpPr>
          <p:spPr>
            <a:xfrm>
              <a:off x="7828297" y="2533738"/>
              <a:ext cx="229310" cy="196268"/>
            </a:xfrm>
            <a:custGeom>
              <a:avLst/>
              <a:gdLst/>
              <a:ahLst/>
              <a:cxnLst/>
              <a:rect l="l" t="t" r="r" b="b"/>
              <a:pathLst>
                <a:path w="4858" h="4158" extrusionOk="0">
                  <a:moveTo>
                    <a:pt x="3318" y="232"/>
                  </a:moveTo>
                  <a:cubicBezTo>
                    <a:pt x="3696" y="232"/>
                    <a:pt x="4001" y="537"/>
                    <a:pt x="4001" y="914"/>
                  </a:cubicBezTo>
                  <a:cubicBezTo>
                    <a:pt x="4001" y="1290"/>
                    <a:pt x="3696" y="1597"/>
                    <a:pt x="3318" y="1597"/>
                  </a:cubicBezTo>
                  <a:cubicBezTo>
                    <a:pt x="3180" y="1597"/>
                    <a:pt x="3046" y="1554"/>
                    <a:pt x="2929" y="1477"/>
                  </a:cubicBezTo>
                  <a:cubicBezTo>
                    <a:pt x="2910" y="1463"/>
                    <a:pt x="2888" y="1456"/>
                    <a:pt x="2866" y="1456"/>
                  </a:cubicBezTo>
                  <a:cubicBezTo>
                    <a:pt x="2806" y="1456"/>
                    <a:pt x="2748" y="1505"/>
                    <a:pt x="2748" y="1571"/>
                  </a:cubicBezTo>
                  <a:lnTo>
                    <a:pt x="2748" y="2234"/>
                  </a:lnTo>
                  <a:lnTo>
                    <a:pt x="2434" y="2234"/>
                  </a:lnTo>
                  <a:lnTo>
                    <a:pt x="2434" y="1571"/>
                  </a:lnTo>
                  <a:cubicBezTo>
                    <a:pt x="2434" y="1505"/>
                    <a:pt x="2378" y="1456"/>
                    <a:pt x="2318" y="1456"/>
                  </a:cubicBezTo>
                  <a:cubicBezTo>
                    <a:pt x="2296" y="1456"/>
                    <a:pt x="2274" y="1463"/>
                    <a:pt x="2253" y="1477"/>
                  </a:cubicBezTo>
                  <a:cubicBezTo>
                    <a:pt x="2139" y="1554"/>
                    <a:pt x="2005" y="1597"/>
                    <a:pt x="1864" y="1597"/>
                  </a:cubicBezTo>
                  <a:cubicBezTo>
                    <a:pt x="1490" y="1597"/>
                    <a:pt x="1182" y="1290"/>
                    <a:pt x="1182" y="914"/>
                  </a:cubicBezTo>
                  <a:cubicBezTo>
                    <a:pt x="1182" y="537"/>
                    <a:pt x="1490" y="232"/>
                    <a:pt x="1864" y="232"/>
                  </a:cubicBezTo>
                  <a:cubicBezTo>
                    <a:pt x="2133" y="232"/>
                    <a:pt x="2377" y="389"/>
                    <a:pt x="2487" y="630"/>
                  </a:cubicBezTo>
                  <a:cubicBezTo>
                    <a:pt x="2504" y="673"/>
                    <a:pt x="2547" y="701"/>
                    <a:pt x="2592" y="701"/>
                  </a:cubicBezTo>
                  <a:cubicBezTo>
                    <a:pt x="2638" y="701"/>
                    <a:pt x="2678" y="673"/>
                    <a:pt x="2698" y="630"/>
                  </a:cubicBezTo>
                  <a:cubicBezTo>
                    <a:pt x="2808" y="389"/>
                    <a:pt x="3054" y="232"/>
                    <a:pt x="3318" y="232"/>
                  </a:cubicBezTo>
                  <a:close/>
                  <a:moveTo>
                    <a:pt x="1864" y="1"/>
                  </a:moveTo>
                  <a:cubicBezTo>
                    <a:pt x="1362" y="1"/>
                    <a:pt x="951" y="409"/>
                    <a:pt x="951" y="914"/>
                  </a:cubicBezTo>
                  <a:cubicBezTo>
                    <a:pt x="951" y="1417"/>
                    <a:pt x="1362" y="1829"/>
                    <a:pt x="1864" y="1829"/>
                  </a:cubicBezTo>
                  <a:cubicBezTo>
                    <a:pt x="1982" y="1829"/>
                    <a:pt x="2096" y="1805"/>
                    <a:pt x="2203" y="1765"/>
                  </a:cubicBezTo>
                  <a:lnTo>
                    <a:pt x="2203" y="2234"/>
                  </a:lnTo>
                  <a:lnTo>
                    <a:pt x="1005" y="2234"/>
                  </a:lnTo>
                  <a:cubicBezTo>
                    <a:pt x="670" y="2234"/>
                    <a:pt x="382" y="2458"/>
                    <a:pt x="305" y="2782"/>
                  </a:cubicBezTo>
                  <a:lnTo>
                    <a:pt x="13" y="4015"/>
                  </a:lnTo>
                  <a:cubicBezTo>
                    <a:pt x="1" y="4078"/>
                    <a:pt x="37" y="4138"/>
                    <a:pt x="101" y="4155"/>
                  </a:cubicBezTo>
                  <a:cubicBezTo>
                    <a:pt x="109" y="4157"/>
                    <a:pt x="116" y="4158"/>
                    <a:pt x="124" y="4158"/>
                  </a:cubicBezTo>
                  <a:cubicBezTo>
                    <a:pt x="177" y="4158"/>
                    <a:pt x="226" y="4120"/>
                    <a:pt x="238" y="4068"/>
                  </a:cubicBezTo>
                  <a:lnTo>
                    <a:pt x="532" y="2836"/>
                  </a:lnTo>
                  <a:cubicBezTo>
                    <a:pt x="583" y="2618"/>
                    <a:pt x="777" y="2465"/>
                    <a:pt x="1005" y="2465"/>
                  </a:cubicBezTo>
                  <a:lnTo>
                    <a:pt x="4030" y="2465"/>
                  </a:lnTo>
                  <a:cubicBezTo>
                    <a:pt x="4218" y="2465"/>
                    <a:pt x="4389" y="2575"/>
                    <a:pt x="4469" y="2742"/>
                  </a:cubicBezTo>
                  <a:lnTo>
                    <a:pt x="4620" y="3057"/>
                  </a:lnTo>
                  <a:cubicBezTo>
                    <a:pt x="4639" y="3098"/>
                    <a:pt x="4680" y="3123"/>
                    <a:pt x="4723" y="3123"/>
                  </a:cubicBezTo>
                  <a:cubicBezTo>
                    <a:pt x="4740" y="3123"/>
                    <a:pt x="4757" y="3119"/>
                    <a:pt x="4774" y="3111"/>
                  </a:cubicBezTo>
                  <a:cubicBezTo>
                    <a:pt x="4831" y="3084"/>
                    <a:pt x="4857" y="3017"/>
                    <a:pt x="4831" y="2957"/>
                  </a:cubicBezTo>
                  <a:lnTo>
                    <a:pt x="4680" y="2642"/>
                  </a:lnTo>
                  <a:cubicBezTo>
                    <a:pt x="4563" y="2394"/>
                    <a:pt x="4308" y="2234"/>
                    <a:pt x="4030" y="2234"/>
                  </a:cubicBezTo>
                  <a:lnTo>
                    <a:pt x="2980" y="2234"/>
                  </a:lnTo>
                  <a:lnTo>
                    <a:pt x="2980" y="1765"/>
                  </a:lnTo>
                  <a:cubicBezTo>
                    <a:pt x="3086" y="1805"/>
                    <a:pt x="3201" y="1829"/>
                    <a:pt x="3318" y="1829"/>
                  </a:cubicBezTo>
                  <a:cubicBezTo>
                    <a:pt x="3823" y="1829"/>
                    <a:pt x="4231" y="1417"/>
                    <a:pt x="4231" y="914"/>
                  </a:cubicBezTo>
                  <a:cubicBezTo>
                    <a:pt x="4231" y="409"/>
                    <a:pt x="3823" y="1"/>
                    <a:pt x="3318" y="1"/>
                  </a:cubicBezTo>
                  <a:cubicBezTo>
                    <a:pt x="3029" y="1"/>
                    <a:pt x="2762" y="138"/>
                    <a:pt x="2592" y="359"/>
                  </a:cubicBezTo>
                  <a:cubicBezTo>
                    <a:pt x="2420" y="138"/>
                    <a:pt x="2153" y="1"/>
                    <a:pt x="186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" name="Google Shape;1293;p28"/>
            <p:cNvSpPr/>
            <p:nvPr/>
          </p:nvSpPr>
          <p:spPr>
            <a:xfrm>
              <a:off x="7895418" y="2556018"/>
              <a:ext cx="41774" cy="41774"/>
            </a:xfrm>
            <a:custGeom>
              <a:avLst/>
              <a:gdLst/>
              <a:ahLst/>
              <a:cxnLst/>
              <a:rect l="l" t="t" r="r" b="b"/>
              <a:pathLst>
                <a:path w="885" h="885" extrusionOk="0">
                  <a:moveTo>
                    <a:pt x="442" y="232"/>
                  </a:moveTo>
                  <a:cubicBezTo>
                    <a:pt x="560" y="232"/>
                    <a:pt x="654" y="326"/>
                    <a:pt x="654" y="442"/>
                  </a:cubicBezTo>
                  <a:cubicBezTo>
                    <a:pt x="654" y="560"/>
                    <a:pt x="560" y="654"/>
                    <a:pt x="442" y="654"/>
                  </a:cubicBezTo>
                  <a:cubicBezTo>
                    <a:pt x="329" y="654"/>
                    <a:pt x="232" y="560"/>
                    <a:pt x="232" y="442"/>
                  </a:cubicBezTo>
                  <a:cubicBezTo>
                    <a:pt x="232" y="326"/>
                    <a:pt x="329" y="232"/>
                    <a:pt x="442" y="232"/>
                  </a:cubicBezTo>
                  <a:close/>
                  <a:moveTo>
                    <a:pt x="442" y="1"/>
                  </a:moveTo>
                  <a:cubicBezTo>
                    <a:pt x="198" y="1"/>
                    <a:pt x="1" y="198"/>
                    <a:pt x="1" y="442"/>
                  </a:cubicBezTo>
                  <a:cubicBezTo>
                    <a:pt x="1" y="687"/>
                    <a:pt x="198" y="884"/>
                    <a:pt x="442" y="884"/>
                  </a:cubicBezTo>
                  <a:cubicBezTo>
                    <a:pt x="688" y="884"/>
                    <a:pt x="884" y="687"/>
                    <a:pt x="884" y="442"/>
                  </a:cubicBezTo>
                  <a:cubicBezTo>
                    <a:pt x="884" y="198"/>
                    <a:pt x="688" y="1"/>
                    <a:pt x="44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1294;p28"/>
            <p:cNvSpPr/>
            <p:nvPr/>
          </p:nvSpPr>
          <p:spPr>
            <a:xfrm>
              <a:off x="7795444" y="2689459"/>
              <a:ext cx="373561" cy="205992"/>
            </a:xfrm>
            <a:custGeom>
              <a:avLst/>
              <a:gdLst/>
              <a:ahLst/>
              <a:cxnLst/>
              <a:rect l="l" t="t" r="r" b="b"/>
              <a:pathLst>
                <a:path w="7914" h="4364" extrusionOk="0">
                  <a:moveTo>
                    <a:pt x="981" y="1757"/>
                  </a:moveTo>
                  <a:cubicBezTo>
                    <a:pt x="1021" y="1757"/>
                    <a:pt x="1054" y="1790"/>
                    <a:pt x="1054" y="1830"/>
                  </a:cubicBezTo>
                  <a:lnTo>
                    <a:pt x="1054" y="2082"/>
                  </a:lnTo>
                  <a:cubicBezTo>
                    <a:pt x="1054" y="2122"/>
                    <a:pt x="1021" y="2155"/>
                    <a:pt x="981" y="2155"/>
                  </a:cubicBezTo>
                  <a:lnTo>
                    <a:pt x="606" y="2155"/>
                  </a:lnTo>
                  <a:lnTo>
                    <a:pt x="700" y="1757"/>
                  </a:lnTo>
                  <a:close/>
                  <a:moveTo>
                    <a:pt x="7153" y="1757"/>
                  </a:moveTo>
                  <a:lnTo>
                    <a:pt x="7257" y="2155"/>
                  </a:lnTo>
                  <a:lnTo>
                    <a:pt x="6872" y="2155"/>
                  </a:lnTo>
                  <a:cubicBezTo>
                    <a:pt x="6832" y="2155"/>
                    <a:pt x="6798" y="2122"/>
                    <a:pt x="6798" y="2082"/>
                  </a:cubicBezTo>
                  <a:lnTo>
                    <a:pt x="6798" y="1830"/>
                  </a:lnTo>
                  <a:cubicBezTo>
                    <a:pt x="6798" y="1790"/>
                    <a:pt x="6832" y="1757"/>
                    <a:pt x="6872" y="1757"/>
                  </a:cubicBezTo>
                  <a:close/>
                  <a:moveTo>
                    <a:pt x="870" y="2851"/>
                  </a:moveTo>
                  <a:cubicBezTo>
                    <a:pt x="907" y="2851"/>
                    <a:pt x="934" y="2878"/>
                    <a:pt x="934" y="2915"/>
                  </a:cubicBezTo>
                  <a:lnTo>
                    <a:pt x="934" y="3183"/>
                  </a:lnTo>
                  <a:cubicBezTo>
                    <a:pt x="934" y="3219"/>
                    <a:pt x="907" y="3250"/>
                    <a:pt x="870" y="3250"/>
                  </a:cubicBezTo>
                  <a:lnTo>
                    <a:pt x="298" y="3250"/>
                  </a:lnTo>
                  <a:cubicBezTo>
                    <a:pt x="261" y="3250"/>
                    <a:pt x="231" y="3219"/>
                    <a:pt x="231" y="3183"/>
                  </a:cubicBezTo>
                  <a:lnTo>
                    <a:pt x="231" y="2915"/>
                  </a:lnTo>
                  <a:cubicBezTo>
                    <a:pt x="231" y="2878"/>
                    <a:pt x="261" y="2851"/>
                    <a:pt x="298" y="2851"/>
                  </a:cubicBezTo>
                  <a:close/>
                  <a:moveTo>
                    <a:pt x="7619" y="2851"/>
                  </a:moveTo>
                  <a:cubicBezTo>
                    <a:pt x="7652" y="2851"/>
                    <a:pt x="7682" y="2878"/>
                    <a:pt x="7682" y="2915"/>
                  </a:cubicBezTo>
                  <a:lnTo>
                    <a:pt x="7682" y="3183"/>
                  </a:lnTo>
                  <a:cubicBezTo>
                    <a:pt x="7682" y="3219"/>
                    <a:pt x="7652" y="3250"/>
                    <a:pt x="7619" y="3250"/>
                  </a:cubicBezTo>
                  <a:lnTo>
                    <a:pt x="7043" y="3250"/>
                  </a:lnTo>
                  <a:cubicBezTo>
                    <a:pt x="7010" y="3250"/>
                    <a:pt x="6979" y="3219"/>
                    <a:pt x="6979" y="3183"/>
                  </a:cubicBezTo>
                  <a:lnTo>
                    <a:pt x="6979" y="2915"/>
                  </a:lnTo>
                  <a:cubicBezTo>
                    <a:pt x="6979" y="2878"/>
                    <a:pt x="7010" y="2851"/>
                    <a:pt x="7043" y="2851"/>
                  </a:cubicBezTo>
                  <a:close/>
                  <a:moveTo>
                    <a:pt x="2474" y="2533"/>
                  </a:moveTo>
                  <a:cubicBezTo>
                    <a:pt x="2906" y="2533"/>
                    <a:pt x="3274" y="2902"/>
                    <a:pt x="3274" y="3333"/>
                  </a:cubicBezTo>
                  <a:cubicBezTo>
                    <a:pt x="3274" y="3775"/>
                    <a:pt x="2916" y="4133"/>
                    <a:pt x="2474" y="4133"/>
                  </a:cubicBezTo>
                  <a:cubicBezTo>
                    <a:pt x="2032" y="4133"/>
                    <a:pt x="1674" y="3775"/>
                    <a:pt x="1674" y="3333"/>
                  </a:cubicBezTo>
                  <a:cubicBezTo>
                    <a:pt x="1674" y="2902"/>
                    <a:pt x="2042" y="2533"/>
                    <a:pt x="2474" y="2533"/>
                  </a:cubicBezTo>
                  <a:close/>
                  <a:moveTo>
                    <a:pt x="5299" y="2533"/>
                  </a:moveTo>
                  <a:cubicBezTo>
                    <a:pt x="5731" y="2533"/>
                    <a:pt x="6099" y="2902"/>
                    <a:pt x="6099" y="3333"/>
                  </a:cubicBezTo>
                  <a:cubicBezTo>
                    <a:pt x="6099" y="3775"/>
                    <a:pt x="5741" y="4133"/>
                    <a:pt x="5299" y="4133"/>
                  </a:cubicBezTo>
                  <a:cubicBezTo>
                    <a:pt x="4857" y="4133"/>
                    <a:pt x="4499" y="3775"/>
                    <a:pt x="4499" y="3333"/>
                  </a:cubicBezTo>
                  <a:cubicBezTo>
                    <a:pt x="4499" y="2902"/>
                    <a:pt x="4867" y="2533"/>
                    <a:pt x="5299" y="2533"/>
                  </a:cubicBezTo>
                  <a:close/>
                  <a:moveTo>
                    <a:pt x="5615" y="0"/>
                  </a:moveTo>
                  <a:cubicBezTo>
                    <a:pt x="5598" y="0"/>
                    <a:pt x="5581" y="4"/>
                    <a:pt x="5564" y="13"/>
                  </a:cubicBezTo>
                  <a:cubicBezTo>
                    <a:pt x="5507" y="39"/>
                    <a:pt x="5483" y="106"/>
                    <a:pt x="5510" y="166"/>
                  </a:cubicBezTo>
                  <a:lnTo>
                    <a:pt x="5874" y="937"/>
                  </a:lnTo>
                  <a:cubicBezTo>
                    <a:pt x="5952" y="1097"/>
                    <a:pt x="6115" y="1201"/>
                    <a:pt x="6296" y="1201"/>
                  </a:cubicBezTo>
                  <a:lnTo>
                    <a:pt x="6822" y="1201"/>
                  </a:lnTo>
                  <a:cubicBezTo>
                    <a:pt x="6929" y="1201"/>
                    <a:pt x="7023" y="1275"/>
                    <a:pt x="7050" y="1375"/>
                  </a:cubicBezTo>
                  <a:lnTo>
                    <a:pt x="7090" y="1526"/>
                  </a:lnTo>
                  <a:lnTo>
                    <a:pt x="6872" y="1526"/>
                  </a:lnTo>
                  <a:cubicBezTo>
                    <a:pt x="6705" y="1526"/>
                    <a:pt x="6568" y="1663"/>
                    <a:pt x="6568" y="1830"/>
                  </a:cubicBezTo>
                  <a:lnTo>
                    <a:pt x="6568" y="2082"/>
                  </a:lnTo>
                  <a:cubicBezTo>
                    <a:pt x="6568" y="2249"/>
                    <a:pt x="6705" y="2386"/>
                    <a:pt x="6872" y="2386"/>
                  </a:cubicBezTo>
                  <a:lnTo>
                    <a:pt x="7321" y="2386"/>
                  </a:lnTo>
                  <a:lnTo>
                    <a:pt x="7381" y="2617"/>
                  </a:lnTo>
                  <a:lnTo>
                    <a:pt x="7043" y="2617"/>
                  </a:lnTo>
                  <a:cubicBezTo>
                    <a:pt x="6883" y="2617"/>
                    <a:pt x="6749" y="2751"/>
                    <a:pt x="6749" y="2915"/>
                  </a:cubicBezTo>
                  <a:lnTo>
                    <a:pt x="6749" y="3005"/>
                  </a:lnTo>
                  <a:lnTo>
                    <a:pt x="6276" y="3005"/>
                  </a:lnTo>
                  <a:cubicBezTo>
                    <a:pt x="6276" y="2998"/>
                    <a:pt x="6273" y="2992"/>
                    <a:pt x="6270" y="2982"/>
                  </a:cubicBezTo>
                  <a:cubicBezTo>
                    <a:pt x="6132" y="2600"/>
                    <a:pt x="5754" y="2319"/>
                    <a:pt x="5346" y="2302"/>
                  </a:cubicBezTo>
                  <a:cubicBezTo>
                    <a:pt x="5329" y="2302"/>
                    <a:pt x="5312" y="2301"/>
                    <a:pt x="5296" y="2301"/>
                  </a:cubicBezTo>
                  <a:cubicBezTo>
                    <a:pt x="4863" y="2301"/>
                    <a:pt x="4457" y="2589"/>
                    <a:pt x="4318" y="3005"/>
                  </a:cubicBezTo>
                  <a:lnTo>
                    <a:pt x="3451" y="3005"/>
                  </a:lnTo>
                  <a:cubicBezTo>
                    <a:pt x="3328" y="2627"/>
                    <a:pt x="2982" y="2349"/>
                    <a:pt x="2585" y="2306"/>
                  </a:cubicBezTo>
                  <a:cubicBezTo>
                    <a:pt x="2548" y="2302"/>
                    <a:pt x="2511" y="2301"/>
                    <a:pt x="2474" y="2301"/>
                  </a:cubicBezTo>
                  <a:cubicBezTo>
                    <a:pt x="2437" y="2301"/>
                    <a:pt x="2400" y="2302"/>
                    <a:pt x="2364" y="2306"/>
                  </a:cubicBezTo>
                  <a:cubicBezTo>
                    <a:pt x="1972" y="2346"/>
                    <a:pt x="1617" y="2630"/>
                    <a:pt x="1493" y="3005"/>
                  </a:cubicBezTo>
                  <a:lnTo>
                    <a:pt x="1165" y="3005"/>
                  </a:lnTo>
                  <a:lnTo>
                    <a:pt x="1165" y="2915"/>
                  </a:lnTo>
                  <a:cubicBezTo>
                    <a:pt x="1165" y="2751"/>
                    <a:pt x="1034" y="2617"/>
                    <a:pt x="870" y="2617"/>
                  </a:cubicBezTo>
                  <a:lnTo>
                    <a:pt x="496" y="2617"/>
                  </a:lnTo>
                  <a:lnTo>
                    <a:pt x="552" y="2386"/>
                  </a:lnTo>
                  <a:lnTo>
                    <a:pt x="981" y="2386"/>
                  </a:lnTo>
                  <a:cubicBezTo>
                    <a:pt x="1148" y="2386"/>
                    <a:pt x="1286" y="2249"/>
                    <a:pt x="1286" y="2082"/>
                  </a:cubicBezTo>
                  <a:lnTo>
                    <a:pt x="1286" y="1830"/>
                  </a:lnTo>
                  <a:cubicBezTo>
                    <a:pt x="1286" y="1663"/>
                    <a:pt x="1148" y="1526"/>
                    <a:pt x="981" y="1526"/>
                  </a:cubicBezTo>
                  <a:lnTo>
                    <a:pt x="757" y="1526"/>
                  </a:lnTo>
                  <a:lnTo>
                    <a:pt x="830" y="1218"/>
                  </a:lnTo>
                  <a:cubicBezTo>
                    <a:pt x="844" y="1154"/>
                    <a:pt x="807" y="1090"/>
                    <a:pt x="743" y="1077"/>
                  </a:cubicBezTo>
                  <a:cubicBezTo>
                    <a:pt x="733" y="1075"/>
                    <a:pt x="724" y="1073"/>
                    <a:pt x="714" y="1073"/>
                  </a:cubicBezTo>
                  <a:cubicBezTo>
                    <a:pt x="662" y="1073"/>
                    <a:pt x="617" y="1110"/>
                    <a:pt x="603" y="1164"/>
                  </a:cubicBezTo>
                  <a:lnTo>
                    <a:pt x="258" y="2621"/>
                  </a:lnTo>
                  <a:cubicBezTo>
                    <a:pt x="114" y="2641"/>
                    <a:pt x="0" y="2764"/>
                    <a:pt x="0" y="2915"/>
                  </a:cubicBezTo>
                  <a:lnTo>
                    <a:pt x="0" y="3183"/>
                  </a:lnTo>
                  <a:cubicBezTo>
                    <a:pt x="0" y="3347"/>
                    <a:pt x="134" y="3480"/>
                    <a:pt x="298" y="3480"/>
                  </a:cubicBezTo>
                  <a:lnTo>
                    <a:pt x="870" y="3480"/>
                  </a:lnTo>
                  <a:cubicBezTo>
                    <a:pt x="1014" y="3480"/>
                    <a:pt x="1134" y="3377"/>
                    <a:pt x="1162" y="3236"/>
                  </a:cubicBezTo>
                  <a:lnTo>
                    <a:pt x="1446" y="3236"/>
                  </a:lnTo>
                  <a:cubicBezTo>
                    <a:pt x="1443" y="3270"/>
                    <a:pt x="1443" y="3299"/>
                    <a:pt x="1443" y="3333"/>
                  </a:cubicBezTo>
                  <a:cubicBezTo>
                    <a:pt x="1443" y="3902"/>
                    <a:pt x="1905" y="4364"/>
                    <a:pt x="2474" y="4364"/>
                  </a:cubicBezTo>
                  <a:cubicBezTo>
                    <a:pt x="3043" y="4364"/>
                    <a:pt x="3504" y="3902"/>
                    <a:pt x="3504" y="3333"/>
                  </a:cubicBezTo>
                  <a:cubicBezTo>
                    <a:pt x="3504" y="3299"/>
                    <a:pt x="3504" y="3270"/>
                    <a:pt x="3501" y="3236"/>
                  </a:cubicBezTo>
                  <a:lnTo>
                    <a:pt x="4272" y="3236"/>
                  </a:lnTo>
                  <a:cubicBezTo>
                    <a:pt x="4268" y="3270"/>
                    <a:pt x="4264" y="3299"/>
                    <a:pt x="4264" y="3333"/>
                  </a:cubicBezTo>
                  <a:cubicBezTo>
                    <a:pt x="4264" y="3902"/>
                    <a:pt x="4730" y="4364"/>
                    <a:pt x="5299" y="4364"/>
                  </a:cubicBezTo>
                  <a:cubicBezTo>
                    <a:pt x="5868" y="4364"/>
                    <a:pt x="6330" y="3902"/>
                    <a:pt x="6330" y="3333"/>
                  </a:cubicBezTo>
                  <a:cubicBezTo>
                    <a:pt x="6330" y="3299"/>
                    <a:pt x="6330" y="3270"/>
                    <a:pt x="6327" y="3236"/>
                  </a:cubicBezTo>
                  <a:lnTo>
                    <a:pt x="6752" y="3236"/>
                  </a:lnTo>
                  <a:cubicBezTo>
                    <a:pt x="6778" y="3377"/>
                    <a:pt x="6899" y="3480"/>
                    <a:pt x="7043" y="3480"/>
                  </a:cubicBezTo>
                  <a:lnTo>
                    <a:pt x="7619" y="3480"/>
                  </a:lnTo>
                  <a:cubicBezTo>
                    <a:pt x="7783" y="3480"/>
                    <a:pt x="7913" y="3347"/>
                    <a:pt x="7913" y="3183"/>
                  </a:cubicBezTo>
                  <a:lnTo>
                    <a:pt x="7913" y="2915"/>
                  </a:lnTo>
                  <a:cubicBezTo>
                    <a:pt x="7913" y="2751"/>
                    <a:pt x="7783" y="2621"/>
                    <a:pt x="7622" y="2617"/>
                  </a:cubicBezTo>
                  <a:lnTo>
                    <a:pt x="7274" y="1315"/>
                  </a:lnTo>
                  <a:cubicBezTo>
                    <a:pt x="7220" y="1114"/>
                    <a:pt x="7033" y="970"/>
                    <a:pt x="6822" y="970"/>
                  </a:cubicBezTo>
                  <a:lnTo>
                    <a:pt x="6296" y="970"/>
                  </a:lnTo>
                  <a:cubicBezTo>
                    <a:pt x="6206" y="970"/>
                    <a:pt x="6123" y="917"/>
                    <a:pt x="6086" y="836"/>
                  </a:cubicBezTo>
                  <a:lnTo>
                    <a:pt x="5718" y="66"/>
                  </a:lnTo>
                  <a:cubicBezTo>
                    <a:pt x="5698" y="26"/>
                    <a:pt x="5659" y="0"/>
                    <a:pt x="56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1320;p28"/>
          <p:cNvGrpSpPr/>
          <p:nvPr/>
        </p:nvGrpSpPr>
        <p:grpSpPr>
          <a:xfrm>
            <a:off x="1941596" y="647238"/>
            <a:ext cx="352352" cy="338568"/>
            <a:chOff x="2416614" y="-315052"/>
            <a:chExt cx="2274706" cy="2185722"/>
          </a:xfrm>
        </p:grpSpPr>
        <p:sp>
          <p:nvSpPr>
            <p:cNvPr id="123" name="Google Shape;1321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" name="Google Shape;1322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" name="Google Shape;1323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1324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1325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8" name="Google Shape;1326;p28"/>
          <p:cNvGrpSpPr/>
          <p:nvPr/>
        </p:nvGrpSpPr>
        <p:grpSpPr>
          <a:xfrm>
            <a:off x="1170412" y="185818"/>
            <a:ext cx="279106" cy="268188"/>
            <a:chOff x="2416614" y="-315052"/>
            <a:chExt cx="2274706" cy="2185722"/>
          </a:xfrm>
        </p:grpSpPr>
        <p:sp>
          <p:nvSpPr>
            <p:cNvPr id="129" name="Google Shape;1327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1328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1329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1330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1331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4" name="Google Shape;1332;p28"/>
          <p:cNvGrpSpPr/>
          <p:nvPr/>
        </p:nvGrpSpPr>
        <p:grpSpPr>
          <a:xfrm>
            <a:off x="8580937" y="926343"/>
            <a:ext cx="279106" cy="268188"/>
            <a:chOff x="2416614" y="-315052"/>
            <a:chExt cx="2274706" cy="2185722"/>
          </a:xfrm>
        </p:grpSpPr>
        <p:sp>
          <p:nvSpPr>
            <p:cNvPr id="135" name="Google Shape;1333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1334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1335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1336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1337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40" name="Google Shape;1314;p28"/>
          <p:cNvGrpSpPr/>
          <p:nvPr/>
        </p:nvGrpSpPr>
        <p:grpSpPr>
          <a:xfrm>
            <a:off x="920825" y="4280525"/>
            <a:ext cx="476551" cy="457909"/>
            <a:chOff x="2416614" y="-315052"/>
            <a:chExt cx="2274706" cy="2185722"/>
          </a:xfrm>
        </p:grpSpPr>
        <p:sp>
          <p:nvSpPr>
            <p:cNvPr id="141" name="Google Shape;1315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1316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1317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1318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1319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46" name="Google Shape;4765;p56"/>
          <p:cNvGrpSpPr/>
          <p:nvPr/>
        </p:nvGrpSpPr>
        <p:grpSpPr>
          <a:xfrm>
            <a:off x="6112173" y="950843"/>
            <a:ext cx="2422020" cy="2457850"/>
            <a:chOff x="3128708" y="3618292"/>
            <a:chExt cx="478070" cy="473290"/>
          </a:xfrm>
        </p:grpSpPr>
        <p:sp>
          <p:nvSpPr>
            <p:cNvPr id="147" name="Google Shape;4766;p56"/>
            <p:cNvSpPr/>
            <p:nvPr/>
          </p:nvSpPr>
          <p:spPr>
            <a:xfrm>
              <a:off x="3128708" y="3618292"/>
              <a:ext cx="478070" cy="473290"/>
            </a:xfrm>
            <a:custGeom>
              <a:avLst/>
              <a:gdLst/>
              <a:ahLst/>
              <a:cxnLst/>
              <a:rect l="l" t="t" r="r" b="b"/>
              <a:pathLst>
                <a:path w="10201" h="10099" extrusionOk="0">
                  <a:moveTo>
                    <a:pt x="5086" y="0"/>
                  </a:moveTo>
                  <a:cubicBezTo>
                    <a:pt x="4679" y="0"/>
                    <a:pt x="4270" y="145"/>
                    <a:pt x="3954" y="435"/>
                  </a:cubicBezTo>
                  <a:lnTo>
                    <a:pt x="2451" y="435"/>
                  </a:lnTo>
                  <a:cubicBezTo>
                    <a:pt x="1641" y="435"/>
                    <a:pt x="914" y="943"/>
                    <a:pt x="637" y="1703"/>
                  </a:cubicBezTo>
                  <a:lnTo>
                    <a:pt x="135" y="3066"/>
                  </a:lnTo>
                  <a:cubicBezTo>
                    <a:pt x="1" y="3437"/>
                    <a:pt x="21" y="3855"/>
                    <a:pt x="195" y="4217"/>
                  </a:cubicBezTo>
                  <a:cubicBezTo>
                    <a:pt x="228" y="4280"/>
                    <a:pt x="265" y="4344"/>
                    <a:pt x="305" y="4404"/>
                  </a:cubicBezTo>
                  <a:lnTo>
                    <a:pt x="305" y="4535"/>
                  </a:lnTo>
                  <a:cubicBezTo>
                    <a:pt x="305" y="4615"/>
                    <a:pt x="312" y="4693"/>
                    <a:pt x="325" y="4766"/>
                  </a:cubicBezTo>
                  <a:cubicBezTo>
                    <a:pt x="312" y="4843"/>
                    <a:pt x="305" y="4920"/>
                    <a:pt x="305" y="5000"/>
                  </a:cubicBezTo>
                  <a:lnTo>
                    <a:pt x="302" y="8880"/>
                  </a:lnTo>
                  <a:cubicBezTo>
                    <a:pt x="302" y="9549"/>
                    <a:pt x="851" y="10099"/>
                    <a:pt x="1521" y="10099"/>
                  </a:cubicBezTo>
                  <a:lnTo>
                    <a:pt x="8647" y="10099"/>
                  </a:lnTo>
                  <a:cubicBezTo>
                    <a:pt x="9320" y="10099"/>
                    <a:pt x="9865" y="9553"/>
                    <a:pt x="9865" y="8880"/>
                  </a:cubicBezTo>
                  <a:lnTo>
                    <a:pt x="9865" y="7979"/>
                  </a:lnTo>
                  <a:cubicBezTo>
                    <a:pt x="9865" y="7899"/>
                    <a:pt x="9859" y="7822"/>
                    <a:pt x="9842" y="7749"/>
                  </a:cubicBezTo>
                  <a:cubicBezTo>
                    <a:pt x="9859" y="7672"/>
                    <a:pt x="9865" y="7594"/>
                    <a:pt x="9865" y="7514"/>
                  </a:cubicBezTo>
                  <a:lnTo>
                    <a:pt x="9865" y="4407"/>
                  </a:lnTo>
                  <a:cubicBezTo>
                    <a:pt x="10137" y="4016"/>
                    <a:pt x="10200" y="3514"/>
                    <a:pt x="10037" y="3066"/>
                  </a:cubicBezTo>
                  <a:lnTo>
                    <a:pt x="9538" y="1703"/>
                  </a:lnTo>
                  <a:cubicBezTo>
                    <a:pt x="9260" y="946"/>
                    <a:pt x="8530" y="438"/>
                    <a:pt x="7723" y="438"/>
                  </a:cubicBezTo>
                  <a:lnTo>
                    <a:pt x="6216" y="435"/>
                  </a:lnTo>
                  <a:cubicBezTo>
                    <a:pt x="5902" y="145"/>
                    <a:pt x="5494" y="0"/>
                    <a:pt x="5086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4767;p56"/>
            <p:cNvSpPr/>
            <p:nvPr/>
          </p:nvSpPr>
          <p:spPr>
            <a:xfrm>
              <a:off x="3441202" y="3785459"/>
              <a:ext cx="92746" cy="248994"/>
            </a:xfrm>
            <a:custGeom>
              <a:avLst/>
              <a:gdLst/>
              <a:ahLst/>
              <a:cxnLst/>
              <a:rect l="l" t="t" r="r" b="b"/>
              <a:pathLst>
                <a:path w="1979" h="5313" extrusionOk="0">
                  <a:moveTo>
                    <a:pt x="1102" y="1"/>
                  </a:moveTo>
                  <a:lnTo>
                    <a:pt x="379" y="265"/>
                  </a:lnTo>
                  <a:lnTo>
                    <a:pt x="1" y="2658"/>
                  </a:lnTo>
                  <a:lnTo>
                    <a:pt x="379" y="5313"/>
                  </a:lnTo>
                  <a:lnTo>
                    <a:pt x="1979" y="5313"/>
                  </a:lnTo>
                  <a:lnTo>
                    <a:pt x="1979" y="265"/>
                  </a:lnTo>
                  <a:lnTo>
                    <a:pt x="110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4768;p56"/>
            <p:cNvSpPr/>
            <p:nvPr/>
          </p:nvSpPr>
          <p:spPr>
            <a:xfrm>
              <a:off x="3200083" y="3785459"/>
              <a:ext cx="95933" cy="248994"/>
            </a:xfrm>
            <a:custGeom>
              <a:avLst/>
              <a:gdLst/>
              <a:ahLst/>
              <a:cxnLst/>
              <a:rect l="l" t="t" r="r" b="b"/>
              <a:pathLst>
                <a:path w="2047" h="5313" extrusionOk="0">
                  <a:moveTo>
                    <a:pt x="877" y="1"/>
                  </a:moveTo>
                  <a:lnTo>
                    <a:pt x="1" y="265"/>
                  </a:lnTo>
                  <a:lnTo>
                    <a:pt x="1" y="5313"/>
                  </a:lnTo>
                  <a:lnTo>
                    <a:pt x="1600" y="5313"/>
                  </a:lnTo>
                  <a:lnTo>
                    <a:pt x="2046" y="2862"/>
                  </a:lnTo>
                  <a:lnTo>
                    <a:pt x="1600" y="265"/>
                  </a:lnTo>
                  <a:lnTo>
                    <a:pt x="8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4769;p56"/>
            <p:cNvSpPr/>
            <p:nvPr/>
          </p:nvSpPr>
          <p:spPr>
            <a:xfrm>
              <a:off x="3200083" y="3902199"/>
              <a:ext cx="75031" cy="28072"/>
            </a:xfrm>
            <a:custGeom>
              <a:avLst/>
              <a:gdLst/>
              <a:ahLst/>
              <a:cxnLst/>
              <a:rect l="l" t="t" r="r" b="b"/>
              <a:pathLst>
                <a:path w="1601" h="599" extrusionOk="0">
                  <a:moveTo>
                    <a:pt x="1" y="0"/>
                  </a:moveTo>
                  <a:lnTo>
                    <a:pt x="1" y="599"/>
                  </a:lnTo>
                  <a:lnTo>
                    <a:pt x="1600" y="599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4770;p56"/>
            <p:cNvSpPr/>
            <p:nvPr/>
          </p:nvSpPr>
          <p:spPr>
            <a:xfrm>
              <a:off x="3458964" y="3902199"/>
              <a:ext cx="74984" cy="28072"/>
            </a:xfrm>
            <a:custGeom>
              <a:avLst/>
              <a:gdLst/>
              <a:ahLst/>
              <a:cxnLst/>
              <a:rect l="l" t="t" r="r" b="b"/>
              <a:pathLst>
                <a:path w="1600" h="599" extrusionOk="0">
                  <a:moveTo>
                    <a:pt x="0" y="0"/>
                  </a:moveTo>
                  <a:lnTo>
                    <a:pt x="0" y="599"/>
                  </a:lnTo>
                  <a:lnTo>
                    <a:pt x="1600" y="599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4771;p56"/>
            <p:cNvSpPr/>
            <p:nvPr/>
          </p:nvSpPr>
          <p:spPr>
            <a:xfrm>
              <a:off x="3200083" y="3785459"/>
              <a:ext cx="75031" cy="34258"/>
            </a:xfrm>
            <a:custGeom>
              <a:avLst/>
              <a:gdLst/>
              <a:ahLst/>
              <a:cxnLst/>
              <a:rect l="l" t="t" r="r" b="b"/>
              <a:pathLst>
                <a:path w="1601" h="731" extrusionOk="0">
                  <a:moveTo>
                    <a:pt x="877" y="1"/>
                  </a:moveTo>
                  <a:lnTo>
                    <a:pt x="1" y="265"/>
                  </a:lnTo>
                  <a:lnTo>
                    <a:pt x="1" y="730"/>
                  </a:lnTo>
                  <a:lnTo>
                    <a:pt x="1600" y="730"/>
                  </a:lnTo>
                  <a:lnTo>
                    <a:pt x="1600" y="265"/>
                  </a:lnTo>
                  <a:lnTo>
                    <a:pt x="877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4772;p56"/>
            <p:cNvSpPr/>
            <p:nvPr/>
          </p:nvSpPr>
          <p:spPr>
            <a:xfrm>
              <a:off x="3458964" y="3785459"/>
              <a:ext cx="74984" cy="34258"/>
            </a:xfrm>
            <a:custGeom>
              <a:avLst/>
              <a:gdLst/>
              <a:ahLst/>
              <a:cxnLst/>
              <a:rect l="l" t="t" r="r" b="b"/>
              <a:pathLst>
                <a:path w="1600" h="731" extrusionOk="0">
                  <a:moveTo>
                    <a:pt x="723" y="1"/>
                  </a:moveTo>
                  <a:lnTo>
                    <a:pt x="0" y="265"/>
                  </a:lnTo>
                  <a:lnTo>
                    <a:pt x="0" y="730"/>
                  </a:lnTo>
                  <a:lnTo>
                    <a:pt x="1600" y="730"/>
                  </a:lnTo>
                  <a:lnTo>
                    <a:pt x="1600" y="265"/>
                  </a:lnTo>
                  <a:lnTo>
                    <a:pt x="723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4773;p56"/>
            <p:cNvSpPr/>
            <p:nvPr/>
          </p:nvSpPr>
          <p:spPr>
            <a:xfrm>
              <a:off x="3185836" y="3695854"/>
              <a:ext cx="362407" cy="102072"/>
            </a:xfrm>
            <a:custGeom>
              <a:avLst/>
              <a:gdLst/>
              <a:ahLst/>
              <a:cxnLst/>
              <a:rect l="l" t="t" r="r" b="b"/>
              <a:pathLst>
                <a:path w="7733" h="2178" extrusionOk="0">
                  <a:moveTo>
                    <a:pt x="1232" y="1"/>
                  </a:moveTo>
                  <a:cubicBezTo>
                    <a:pt x="931" y="1"/>
                    <a:pt x="663" y="189"/>
                    <a:pt x="559" y="470"/>
                  </a:cubicBezTo>
                  <a:lnTo>
                    <a:pt x="61" y="1832"/>
                  </a:lnTo>
                  <a:cubicBezTo>
                    <a:pt x="0" y="2000"/>
                    <a:pt x="124" y="2177"/>
                    <a:pt x="305" y="2177"/>
                  </a:cubicBezTo>
                  <a:lnTo>
                    <a:pt x="7428" y="2177"/>
                  </a:lnTo>
                  <a:cubicBezTo>
                    <a:pt x="7608" y="2177"/>
                    <a:pt x="7733" y="2000"/>
                    <a:pt x="7673" y="1832"/>
                  </a:cubicBezTo>
                  <a:lnTo>
                    <a:pt x="7174" y="470"/>
                  </a:lnTo>
                  <a:cubicBezTo>
                    <a:pt x="7070" y="189"/>
                    <a:pt x="6802" y="1"/>
                    <a:pt x="650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774;p56"/>
            <p:cNvSpPr/>
            <p:nvPr/>
          </p:nvSpPr>
          <p:spPr>
            <a:xfrm>
              <a:off x="3275066" y="3702930"/>
              <a:ext cx="183945" cy="331523"/>
            </a:xfrm>
            <a:custGeom>
              <a:avLst/>
              <a:gdLst/>
              <a:ahLst/>
              <a:cxnLst/>
              <a:rect l="l" t="t" r="r" b="b"/>
              <a:pathLst>
                <a:path w="3925" h="7074" extrusionOk="0">
                  <a:moveTo>
                    <a:pt x="1962" y="1"/>
                  </a:moveTo>
                  <a:lnTo>
                    <a:pt x="0" y="1745"/>
                  </a:lnTo>
                  <a:lnTo>
                    <a:pt x="0" y="7074"/>
                  </a:lnTo>
                  <a:lnTo>
                    <a:pt x="1216" y="7074"/>
                  </a:lnTo>
                  <a:lnTo>
                    <a:pt x="1962" y="6703"/>
                  </a:lnTo>
                  <a:lnTo>
                    <a:pt x="2709" y="7074"/>
                  </a:lnTo>
                  <a:lnTo>
                    <a:pt x="3924" y="7074"/>
                  </a:lnTo>
                  <a:lnTo>
                    <a:pt x="3924" y="1852"/>
                  </a:lnTo>
                  <a:cubicBezTo>
                    <a:pt x="3914" y="1775"/>
                    <a:pt x="1962" y="1"/>
                    <a:pt x="1962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775;p56"/>
            <p:cNvSpPr/>
            <p:nvPr/>
          </p:nvSpPr>
          <p:spPr>
            <a:xfrm>
              <a:off x="3275066" y="3702930"/>
              <a:ext cx="183945" cy="134971"/>
            </a:xfrm>
            <a:custGeom>
              <a:avLst/>
              <a:gdLst/>
              <a:ahLst/>
              <a:cxnLst/>
              <a:rect l="l" t="t" r="r" b="b"/>
              <a:pathLst>
                <a:path w="3925" h="2880" extrusionOk="0">
                  <a:moveTo>
                    <a:pt x="1962" y="1"/>
                  </a:moveTo>
                  <a:lnTo>
                    <a:pt x="0" y="1745"/>
                  </a:lnTo>
                  <a:lnTo>
                    <a:pt x="0" y="2879"/>
                  </a:lnTo>
                  <a:cubicBezTo>
                    <a:pt x="121" y="2853"/>
                    <a:pt x="232" y="2796"/>
                    <a:pt x="322" y="2709"/>
                  </a:cubicBezTo>
                  <a:lnTo>
                    <a:pt x="1962" y="1129"/>
                  </a:lnTo>
                  <a:lnTo>
                    <a:pt x="3603" y="2709"/>
                  </a:lnTo>
                  <a:cubicBezTo>
                    <a:pt x="3693" y="2796"/>
                    <a:pt x="3804" y="2853"/>
                    <a:pt x="3924" y="2879"/>
                  </a:cubicBezTo>
                  <a:lnTo>
                    <a:pt x="3924" y="1852"/>
                  </a:lnTo>
                  <a:cubicBezTo>
                    <a:pt x="3914" y="1775"/>
                    <a:pt x="1962" y="1"/>
                    <a:pt x="1962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776;p56"/>
            <p:cNvSpPr/>
            <p:nvPr/>
          </p:nvSpPr>
          <p:spPr>
            <a:xfrm>
              <a:off x="3241652" y="3675139"/>
              <a:ext cx="250728" cy="141907"/>
            </a:xfrm>
            <a:custGeom>
              <a:avLst/>
              <a:gdLst/>
              <a:ahLst/>
              <a:cxnLst/>
              <a:rect l="l" t="t" r="r" b="b"/>
              <a:pathLst>
                <a:path w="5350" h="3028" extrusionOk="0">
                  <a:moveTo>
                    <a:pt x="2675" y="0"/>
                  </a:moveTo>
                  <a:cubicBezTo>
                    <a:pt x="2562" y="0"/>
                    <a:pt x="2449" y="43"/>
                    <a:pt x="2360" y="129"/>
                  </a:cubicBezTo>
                  <a:lnTo>
                    <a:pt x="88" y="2318"/>
                  </a:lnTo>
                  <a:cubicBezTo>
                    <a:pt x="4" y="2398"/>
                    <a:pt x="1" y="2536"/>
                    <a:pt x="81" y="2619"/>
                  </a:cubicBezTo>
                  <a:lnTo>
                    <a:pt x="412" y="2961"/>
                  </a:lnTo>
                  <a:cubicBezTo>
                    <a:pt x="453" y="3005"/>
                    <a:pt x="510" y="3028"/>
                    <a:pt x="566" y="3028"/>
                  </a:cubicBezTo>
                  <a:cubicBezTo>
                    <a:pt x="619" y="3028"/>
                    <a:pt x="673" y="3008"/>
                    <a:pt x="713" y="2967"/>
                  </a:cubicBezTo>
                  <a:lnTo>
                    <a:pt x="2675" y="1079"/>
                  </a:lnTo>
                  <a:lnTo>
                    <a:pt x="4637" y="2967"/>
                  </a:lnTo>
                  <a:cubicBezTo>
                    <a:pt x="4678" y="3008"/>
                    <a:pt x="4731" y="3028"/>
                    <a:pt x="4785" y="3028"/>
                  </a:cubicBezTo>
                  <a:cubicBezTo>
                    <a:pt x="4841" y="3028"/>
                    <a:pt x="4899" y="3005"/>
                    <a:pt x="4942" y="2961"/>
                  </a:cubicBezTo>
                  <a:lnTo>
                    <a:pt x="5269" y="2619"/>
                  </a:lnTo>
                  <a:cubicBezTo>
                    <a:pt x="5350" y="2536"/>
                    <a:pt x="5350" y="2398"/>
                    <a:pt x="5263" y="2318"/>
                  </a:cubicBezTo>
                  <a:lnTo>
                    <a:pt x="2990" y="129"/>
                  </a:lnTo>
                  <a:cubicBezTo>
                    <a:pt x="2901" y="43"/>
                    <a:pt x="2788" y="0"/>
                    <a:pt x="26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777;p56"/>
            <p:cNvSpPr/>
            <p:nvPr/>
          </p:nvSpPr>
          <p:spPr>
            <a:xfrm>
              <a:off x="3332007" y="3927928"/>
              <a:ext cx="70016" cy="106524"/>
            </a:xfrm>
            <a:custGeom>
              <a:avLst/>
              <a:gdLst/>
              <a:ahLst/>
              <a:cxnLst/>
              <a:rect l="l" t="t" r="r" b="b"/>
              <a:pathLst>
                <a:path w="1494" h="2273" extrusionOk="0">
                  <a:moveTo>
                    <a:pt x="316" y="0"/>
                  </a:moveTo>
                  <a:cubicBezTo>
                    <a:pt x="142" y="0"/>
                    <a:pt x="1" y="141"/>
                    <a:pt x="1" y="315"/>
                  </a:cubicBezTo>
                  <a:lnTo>
                    <a:pt x="1" y="2273"/>
                  </a:lnTo>
                  <a:lnTo>
                    <a:pt x="1494" y="2273"/>
                  </a:lnTo>
                  <a:lnTo>
                    <a:pt x="1494" y="315"/>
                  </a:lnTo>
                  <a:cubicBezTo>
                    <a:pt x="1494" y="141"/>
                    <a:pt x="1353" y="0"/>
                    <a:pt x="1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778;p56"/>
            <p:cNvSpPr/>
            <p:nvPr/>
          </p:nvSpPr>
          <p:spPr>
            <a:xfrm>
              <a:off x="3343958" y="3792208"/>
              <a:ext cx="46162" cy="76577"/>
            </a:xfrm>
            <a:custGeom>
              <a:avLst/>
              <a:gdLst/>
              <a:ahLst/>
              <a:cxnLst/>
              <a:rect l="l" t="t" r="r" b="b"/>
              <a:pathLst>
                <a:path w="985" h="1634" extrusionOk="0">
                  <a:moveTo>
                    <a:pt x="258" y="1"/>
                  </a:moveTo>
                  <a:cubicBezTo>
                    <a:pt x="114" y="1"/>
                    <a:pt x="1" y="114"/>
                    <a:pt x="1" y="254"/>
                  </a:cubicBezTo>
                  <a:lnTo>
                    <a:pt x="1" y="1634"/>
                  </a:lnTo>
                  <a:lnTo>
                    <a:pt x="985" y="1634"/>
                  </a:lnTo>
                  <a:lnTo>
                    <a:pt x="985" y="254"/>
                  </a:lnTo>
                  <a:cubicBezTo>
                    <a:pt x="985" y="114"/>
                    <a:pt x="871" y="1"/>
                    <a:pt x="7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779;p56"/>
            <p:cNvSpPr/>
            <p:nvPr/>
          </p:nvSpPr>
          <p:spPr>
            <a:xfrm>
              <a:off x="3332804" y="3852897"/>
              <a:ext cx="68610" cy="27510"/>
            </a:xfrm>
            <a:custGeom>
              <a:avLst/>
              <a:gdLst/>
              <a:ahLst/>
              <a:cxnLst/>
              <a:rect l="l" t="t" r="r" b="b"/>
              <a:pathLst>
                <a:path w="1464" h="587" extrusionOk="0">
                  <a:moveTo>
                    <a:pt x="239" y="1"/>
                  </a:moveTo>
                  <a:cubicBezTo>
                    <a:pt x="108" y="1"/>
                    <a:pt x="1" y="108"/>
                    <a:pt x="1" y="238"/>
                  </a:cubicBezTo>
                  <a:lnTo>
                    <a:pt x="1" y="586"/>
                  </a:lnTo>
                  <a:lnTo>
                    <a:pt x="1464" y="586"/>
                  </a:lnTo>
                  <a:lnTo>
                    <a:pt x="1464" y="238"/>
                  </a:lnTo>
                  <a:cubicBezTo>
                    <a:pt x="1464" y="108"/>
                    <a:pt x="1356" y="1"/>
                    <a:pt x="12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780;p56"/>
            <p:cNvSpPr/>
            <p:nvPr/>
          </p:nvSpPr>
          <p:spPr>
            <a:xfrm>
              <a:off x="3200083" y="3930224"/>
              <a:ext cx="75031" cy="22214"/>
            </a:xfrm>
            <a:custGeom>
              <a:avLst/>
              <a:gdLst/>
              <a:ahLst/>
              <a:cxnLst/>
              <a:rect l="l" t="t" r="r" b="b"/>
              <a:pathLst>
                <a:path w="1601" h="474" extrusionOk="0">
                  <a:moveTo>
                    <a:pt x="1" y="1"/>
                  </a:moveTo>
                  <a:lnTo>
                    <a:pt x="1" y="473"/>
                  </a:lnTo>
                  <a:lnTo>
                    <a:pt x="1600" y="473"/>
                  </a:lnTo>
                  <a:lnTo>
                    <a:pt x="1600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781;p56"/>
            <p:cNvSpPr/>
            <p:nvPr/>
          </p:nvSpPr>
          <p:spPr>
            <a:xfrm>
              <a:off x="3458964" y="3930224"/>
              <a:ext cx="74984" cy="22214"/>
            </a:xfrm>
            <a:custGeom>
              <a:avLst/>
              <a:gdLst/>
              <a:ahLst/>
              <a:cxnLst/>
              <a:rect l="l" t="t" r="r" b="b"/>
              <a:pathLst>
                <a:path w="1600" h="474" extrusionOk="0">
                  <a:moveTo>
                    <a:pt x="0" y="1"/>
                  </a:moveTo>
                  <a:lnTo>
                    <a:pt x="0" y="473"/>
                  </a:lnTo>
                  <a:lnTo>
                    <a:pt x="1600" y="473"/>
                  </a:lnTo>
                  <a:lnTo>
                    <a:pt x="1600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782;p56"/>
            <p:cNvSpPr/>
            <p:nvPr/>
          </p:nvSpPr>
          <p:spPr>
            <a:xfrm>
              <a:off x="3180165" y="3669750"/>
              <a:ext cx="372296" cy="370233"/>
            </a:xfrm>
            <a:custGeom>
              <a:avLst/>
              <a:gdLst/>
              <a:ahLst/>
              <a:cxnLst/>
              <a:rect l="l" t="t" r="r" b="b"/>
              <a:pathLst>
                <a:path w="7944" h="7900" extrusionOk="0">
                  <a:moveTo>
                    <a:pt x="3060" y="672"/>
                  </a:moveTo>
                  <a:lnTo>
                    <a:pt x="1319" y="2345"/>
                  </a:lnTo>
                  <a:cubicBezTo>
                    <a:pt x="1246" y="2410"/>
                    <a:pt x="1212" y="2523"/>
                    <a:pt x="1219" y="2617"/>
                  </a:cubicBezTo>
                  <a:lnTo>
                    <a:pt x="426" y="2617"/>
                  </a:lnTo>
                  <a:cubicBezTo>
                    <a:pt x="325" y="2617"/>
                    <a:pt x="258" y="2516"/>
                    <a:pt x="292" y="2426"/>
                  </a:cubicBezTo>
                  <a:lnTo>
                    <a:pt x="791" y="1064"/>
                  </a:lnTo>
                  <a:cubicBezTo>
                    <a:pt x="874" y="829"/>
                    <a:pt x="1101" y="672"/>
                    <a:pt x="1353" y="672"/>
                  </a:cubicBezTo>
                  <a:close/>
                  <a:moveTo>
                    <a:pt x="6625" y="672"/>
                  </a:moveTo>
                  <a:cubicBezTo>
                    <a:pt x="6873" y="672"/>
                    <a:pt x="7100" y="829"/>
                    <a:pt x="7184" y="1064"/>
                  </a:cubicBezTo>
                  <a:cubicBezTo>
                    <a:pt x="7184" y="1064"/>
                    <a:pt x="7683" y="2422"/>
                    <a:pt x="7683" y="2426"/>
                  </a:cubicBezTo>
                  <a:cubicBezTo>
                    <a:pt x="7717" y="2520"/>
                    <a:pt x="7646" y="2620"/>
                    <a:pt x="7549" y="2620"/>
                  </a:cubicBezTo>
                  <a:lnTo>
                    <a:pt x="6756" y="2620"/>
                  </a:lnTo>
                  <a:lnTo>
                    <a:pt x="6756" y="2617"/>
                  </a:lnTo>
                  <a:cubicBezTo>
                    <a:pt x="6762" y="2516"/>
                    <a:pt x="6725" y="2416"/>
                    <a:pt x="6655" y="2349"/>
                  </a:cubicBezTo>
                  <a:lnTo>
                    <a:pt x="4914" y="672"/>
                  </a:lnTo>
                  <a:close/>
                  <a:moveTo>
                    <a:pt x="3989" y="231"/>
                  </a:moveTo>
                  <a:cubicBezTo>
                    <a:pt x="4073" y="231"/>
                    <a:pt x="4158" y="262"/>
                    <a:pt x="4222" y="324"/>
                  </a:cubicBezTo>
                  <a:lnTo>
                    <a:pt x="6495" y="2513"/>
                  </a:lnTo>
                  <a:cubicBezTo>
                    <a:pt x="6535" y="2550"/>
                    <a:pt x="6535" y="2614"/>
                    <a:pt x="6498" y="2654"/>
                  </a:cubicBezTo>
                  <a:cubicBezTo>
                    <a:pt x="6498" y="2654"/>
                    <a:pt x="6167" y="2998"/>
                    <a:pt x="6163" y="2998"/>
                  </a:cubicBezTo>
                  <a:cubicBezTo>
                    <a:pt x="6145" y="3017"/>
                    <a:pt x="6121" y="3026"/>
                    <a:pt x="6096" y="3026"/>
                  </a:cubicBezTo>
                  <a:cubicBezTo>
                    <a:pt x="6072" y="3026"/>
                    <a:pt x="6048" y="3017"/>
                    <a:pt x="6029" y="2998"/>
                  </a:cubicBezTo>
                  <a:lnTo>
                    <a:pt x="4068" y="1110"/>
                  </a:lnTo>
                  <a:cubicBezTo>
                    <a:pt x="4046" y="1089"/>
                    <a:pt x="4017" y="1078"/>
                    <a:pt x="3987" y="1078"/>
                  </a:cubicBezTo>
                  <a:cubicBezTo>
                    <a:pt x="3958" y="1078"/>
                    <a:pt x="3929" y="1089"/>
                    <a:pt x="3907" y="1110"/>
                  </a:cubicBezTo>
                  <a:lnTo>
                    <a:pt x="1945" y="2998"/>
                  </a:lnTo>
                  <a:cubicBezTo>
                    <a:pt x="1928" y="3016"/>
                    <a:pt x="1904" y="3025"/>
                    <a:pt x="1880" y="3025"/>
                  </a:cubicBezTo>
                  <a:cubicBezTo>
                    <a:pt x="1853" y="3025"/>
                    <a:pt x="1825" y="3015"/>
                    <a:pt x="1804" y="2995"/>
                  </a:cubicBezTo>
                  <a:lnTo>
                    <a:pt x="1477" y="2654"/>
                  </a:lnTo>
                  <a:cubicBezTo>
                    <a:pt x="1440" y="2614"/>
                    <a:pt x="1440" y="2553"/>
                    <a:pt x="1480" y="2513"/>
                  </a:cubicBezTo>
                  <a:cubicBezTo>
                    <a:pt x="1480" y="2513"/>
                    <a:pt x="3753" y="324"/>
                    <a:pt x="3757" y="324"/>
                  </a:cubicBezTo>
                  <a:cubicBezTo>
                    <a:pt x="3820" y="262"/>
                    <a:pt x="3905" y="231"/>
                    <a:pt x="3989" y="231"/>
                  </a:cubicBezTo>
                  <a:close/>
                  <a:moveTo>
                    <a:pt x="7435" y="2851"/>
                  </a:moveTo>
                  <a:lnTo>
                    <a:pt x="7435" y="4843"/>
                  </a:lnTo>
                  <a:lnTo>
                    <a:pt x="6062" y="4843"/>
                  </a:lnTo>
                  <a:lnTo>
                    <a:pt x="6062" y="3256"/>
                  </a:lnTo>
                  <a:cubicBezTo>
                    <a:pt x="6072" y="3257"/>
                    <a:pt x="6082" y="3258"/>
                    <a:pt x="6092" y="3258"/>
                  </a:cubicBezTo>
                  <a:cubicBezTo>
                    <a:pt x="6182" y="3258"/>
                    <a:pt x="6270" y="3219"/>
                    <a:pt x="6334" y="3156"/>
                  </a:cubicBezTo>
                  <a:lnTo>
                    <a:pt x="6629" y="2851"/>
                  </a:lnTo>
                  <a:close/>
                  <a:moveTo>
                    <a:pt x="1909" y="5074"/>
                  </a:moveTo>
                  <a:lnTo>
                    <a:pt x="1909" y="5442"/>
                  </a:lnTo>
                  <a:lnTo>
                    <a:pt x="539" y="5442"/>
                  </a:lnTo>
                  <a:lnTo>
                    <a:pt x="539" y="5074"/>
                  </a:lnTo>
                  <a:close/>
                  <a:moveTo>
                    <a:pt x="7435" y="5074"/>
                  </a:moveTo>
                  <a:lnTo>
                    <a:pt x="7435" y="5442"/>
                  </a:lnTo>
                  <a:lnTo>
                    <a:pt x="6062" y="5442"/>
                  </a:lnTo>
                  <a:lnTo>
                    <a:pt x="6062" y="5074"/>
                  </a:lnTo>
                  <a:close/>
                  <a:moveTo>
                    <a:pt x="1909" y="5673"/>
                  </a:moveTo>
                  <a:lnTo>
                    <a:pt x="1909" y="7665"/>
                  </a:lnTo>
                  <a:lnTo>
                    <a:pt x="539" y="7665"/>
                  </a:lnTo>
                  <a:lnTo>
                    <a:pt x="539" y="5673"/>
                  </a:lnTo>
                  <a:close/>
                  <a:moveTo>
                    <a:pt x="4415" y="5623"/>
                  </a:moveTo>
                  <a:cubicBezTo>
                    <a:pt x="4526" y="5623"/>
                    <a:pt x="4616" y="5713"/>
                    <a:pt x="4616" y="5820"/>
                  </a:cubicBezTo>
                  <a:lnTo>
                    <a:pt x="4616" y="7665"/>
                  </a:lnTo>
                  <a:lnTo>
                    <a:pt x="3355" y="7665"/>
                  </a:lnTo>
                  <a:lnTo>
                    <a:pt x="3358" y="5820"/>
                  </a:lnTo>
                  <a:cubicBezTo>
                    <a:pt x="3358" y="5713"/>
                    <a:pt x="3445" y="5623"/>
                    <a:pt x="3556" y="5623"/>
                  </a:cubicBezTo>
                  <a:close/>
                  <a:moveTo>
                    <a:pt x="3987" y="1355"/>
                  </a:moveTo>
                  <a:lnTo>
                    <a:pt x="5832" y="3129"/>
                  </a:lnTo>
                  <a:lnTo>
                    <a:pt x="5832" y="7668"/>
                  </a:lnTo>
                  <a:lnTo>
                    <a:pt x="4848" y="7665"/>
                  </a:lnTo>
                  <a:lnTo>
                    <a:pt x="4848" y="5824"/>
                  </a:lnTo>
                  <a:cubicBezTo>
                    <a:pt x="4848" y="5586"/>
                    <a:pt x="4653" y="5392"/>
                    <a:pt x="4415" y="5392"/>
                  </a:cubicBezTo>
                  <a:lnTo>
                    <a:pt x="3556" y="5392"/>
                  </a:lnTo>
                  <a:cubicBezTo>
                    <a:pt x="3318" y="5392"/>
                    <a:pt x="3124" y="5583"/>
                    <a:pt x="3124" y="5820"/>
                  </a:cubicBezTo>
                  <a:lnTo>
                    <a:pt x="3124" y="7665"/>
                  </a:lnTo>
                  <a:lnTo>
                    <a:pt x="2139" y="7665"/>
                  </a:lnTo>
                  <a:lnTo>
                    <a:pt x="2143" y="3129"/>
                  </a:lnTo>
                  <a:lnTo>
                    <a:pt x="3987" y="1355"/>
                  </a:lnTo>
                  <a:close/>
                  <a:moveTo>
                    <a:pt x="3988" y="1"/>
                  </a:moveTo>
                  <a:cubicBezTo>
                    <a:pt x="3845" y="1"/>
                    <a:pt x="3703" y="52"/>
                    <a:pt x="3596" y="156"/>
                  </a:cubicBezTo>
                  <a:lnTo>
                    <a:pt x="3301" y="441"/>
                  </a:lnTo>
                  <a:lnTo>
                    <a:pt x="1353" y="441"/>
                  </a:lnTo>
                  <a:cubicBezTo>
                    <a:pt x="1005" y="441"/>
                    <a:pt x="693" y="658"/>
                    <a:pt x="573" y="984"/>
                  </a:cubicBezTo>
                  <a:lnTo>
                    <a:pt x="74" y="2345"/>
                  </a:lnTo>
                  <a:cubicBezTo>
                    <a:pt x="1" y="2543"/>
                    <a:pt x="111" y="2764"/>
                    <a:pt x="309" y="2831"/>
                  </a:cubicBezTo>
                  <a:lnTo>
                    <a:pt x="309" y="3437"/>
                  </a:lnTo>
                  <a:cubicBezTo>
                    <a:pt x="309" y="3501"/>
                    <a:pt x="358" y="3554"/>
                    <a:pt x="423" y="3554"/>
                  </a:cubicBezTo>
                  <a:cubicBezTo>
                    <a:pt x="489" y="3554"/>
                    <a:pt x="539" y="3501"/>
                    <a:pt x="539" y="3437"/>
                  </a:cubicBezTo>
                  <a:lnTo>
                    <a:pt x="539" y="2847"/>
                  </a:lnTo>
                  <a:lnTo>
                    <a:pt x="1347" y="2847"/>
                  </a:lnTo>
                  <a:lnTo>
                    <a:pt x="1641" y="3156"/>
                  </a:lnTo>
                  <a:cubicBezTo>
                    <a:pt x="1701" y="3218"/>
                    <a:pt x="1790" y="3255"/>
                    <a:pt x="1880" y="3255"/>
                  </a:cubicBezTo>
                  <a:cubicBezTo>
                    <a:pt x="1891" y="3255"/>
                    <a:pt x="1902" y="3254"/>
                    <a:pt x="1912" y="3253"/>
                  </a:cubicBezTo>
                  <a:lnTo>
                    <a:pt x="1912" y="3253"/>
                  </a:lnTo>
                  <a:lnTo>
                    <a:pt x="1909" y="4843"/>
                  </a:lnTo>
                  <a:lnTo>
                    <a:pt x="539" y="4840"/>
                  </a:lnTo>
                  <a:lnTo>
                    <a:pt x="539" y="3902"/>
                  </a:lnTo>
                  <a:cubicBezTo>
                    <a:pt x="539" y="3839"/>
                    <a:pt x="489" y="3785"/>
                    <a:pt x="423" y="3785"/>
                  </a:cubicBezTo>
                  <a:cubicBezTo>
                    <a:pt x="358" y="3785"/>
                    <a:pt x="309" y="3836"/>
                    <a:pt x="309" y="3902"/>
                  </a:cubicBezTo>
                  <a:lnTo>
                    <a:pt x="309" y="7782"/>
                  </a:lnTo>
                  <a:cubicBezTo>
                    <a:pt x="309" y="7845"/>
                    <a:pt x="358" y="7896"/>
                    <a:pt x="423" y="7896"/>
                  </a:cubicBezTo>
                  <a:lnTo>
                    <a:pt x="7549" y="7899"/>
                  </a:lnTo>
                  <a:cubicBezTo>
                    <a:pt x="7613" y="7899"/>
                    <a:pt x="7666" y="7845"/>
                    <a:pt x="7666" y="7782"/>
                  </a:cubicBezTo>
                  <a:lnTo>
                    <a:pt x="7666" y="6881"/>
                  </a:lnTo>
                  <a:cubicBezTo>
                    <a:pt x="7666" y="6818"/>
                    <a:pt x="7613" y="6764"/>
                    <a:pt x="7549" y="6764"/>
                  </a:cubicBezTo>
                  <a:cubicBezTo>
                    <a:pt x="7485" y="6764"/>
                    <a:pt x="7432" y="6818"/>
                    <a:pt x="7432" y="6881"/>
                  </a:cubicBezTo>
                  <a:lnTo>
                    <a:pt x="7432" y="7668"/>
                  </a:lnTo>
                  <a:lnTo>
                    <a:pt x="6062" y="7668"/>
                  </a:lnTo>
                  <a:lnTo>
                    <a:pt x="6062" y="5673"/>
                  </a:lnTo>
                  <a:lnTo>
                    <a:pt x="7435" y="5673"/>
                  </a:lnTo>
                  <a:lnTo>
                    <a:pt x="7435" y="6416"/>
                  </a:lnTo>
                  <a:cubicBezTo>
                    <a:pt x="7435" y="6480"/>
                    <a:pt x="7485" y="6533"/>
                    <a:pt x="7549" y="6533"/>
                  </a:cubicBezTo>
                  <a:cubicBezTo>
                    <a:pt x="7613" y="6533"/>
                    <a:pt x="7666" y="6480"/>
                    <a:pt x="7666" y="6416"/>
                  </a:cubicBezTo>
                  <a:lnTo>
                    <a:pt x="7666" y="2831"/>
                  </a:lnTo>
                  <a:cubicBezTo>
                    <a:pt x="7743" y="2807"/>
                    <a:pt x="7810" y="2757"/>
                    <a:pt x="7857" y="2691"/>
                  </a:cubicBezTo>
                  <a:cubicBezTo>
                    <a:pt x="7927" y="2590"/>
                    <a:pt x="7944" y="2463"/>
                    <a:pt x="7901" y="2349"/>
                  </a:cubicBezTo>
                  <a:lnTo>
                    <a:pt x="7402" y="987"/>
                  </a:lnTo>
                  <a:cubicBezTo>
                    <a:pt x="7284" y="658"/>
                    <a:pt x="6970" y="441"/>
                    <a:pt x="6625" y="441"/>
                  </a:cubicBezTo>
                  <a:lnTo>
                    <a:pt x="4673" y="441"/>
                  </a:lnTo>
                  <a:lnTo>
                    <a:pt x="4383" y="156"/>
                  </a:lnTo>
                  <a:cubicBezTo>
                    <a:pt x="4274" y="52"/>
                    <a:pt x="4130" y="1"/>
                    <a:pt x="398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783;p56"/>
            <p:cNvSpPr/>
            <p:nvPr/>
          </p:nvSpPr>
          <p:spPr>
            <a:xfrm>
              <a:off x="3327321" y="3786724"/>
              <a:ext cx="79436" cy="99026"/>
            </a:xfrm>
            <a:custGeom>
              <a:avLst/>
              <a:gdLst/>
              <a:ahLst/>
              <a:cxnLst/>
              <a:rect l="l" t="t" r="r" b="b"/>
              <a:pathLst>
                <a:path w="1695" h="2113" extrusionOk="0">
                  <a:moveTo>
                    <a:pt x="1082" y="231"/>
                  </a:moveTo>
                  <a:cubicBezTo>
                    <a:pt x="1162" y="231"/>
                    <a:pt x="1222" y="295"/>
                    <a:pt x="1222" y="371"/>
                  </a:cubicBezTo>
                  <a:lnTo>
                    <a:pt x="1222" y="1295"/>
                  </a:lnTo>
                  <a:lnTo>
                    <a:pt x="469" y="1295"/>
                  </a:lnTo>
                  <a:lnTo>
                    <a:pt x="469" y="371"/>
                  </a:lnTo>
                  <a:cubicBezTo>
                    <a:pt x="469" y="295"/>
                    <a:pt x="532" y="231"/>
                    <a:pt x="613" y="231"/>
                  </a:cubicBezTo>
                  <a:close/>
                  <a:moveTo>
                    <a:pt x="1340" y="1527"/>
                  </a:moveTo>
                  <a:cubicBezTo>
                    <a:pt x="1406" y="1527"/>
                    <a:pt x="1463" y="1581"/>
                    <a:pt x="1463" y="1650"/>
                  </a:cubicBezTo>
                  <a:lnTo>
                    <a:pt x="1463" y="1882"/>
                  </a:lnTo>
                  <a:lnTo>
                    <a:pt x="231" y="1882"/>
                  </a:lnTo>
                  <a:lnTo>
                    <a:pt x="231" y="1650"/>
                  </a:lnTo>
                  <a:cubicBezTo>
                    <a:pt x="231" y="1581"/>
                    <a:pt x="285" y="1527"/>
                    <a:pt x="356" y="1527"/>
                  </a:cubicBezTo>
                  <a:close/>
                  <a:moveTo>
                    <a:pt x="613" y="0"/>
                  </a:moveTo>
                  <a:cubicBezTo>
                    <a:pt x="405" y="0"/>
                    <a:pt x="238" y="164"/>
                    <a:pt x="238" y="371"/>
                  </a:cubicBezTo>
                  <a:lnTo>
                    <a:pt x="238" y="1312"/>
                  </a:lnTo>
                  <a:cubicBezTo>
                    <a:pt x="101" y="1363"/>
                    <a:pt x="0" y="1493"/>
                    <a:pt x="0" y="1650"/>
                  </a:cubicBezTo>
                  <a:lnTo>
                    <a:pt x="0" y="1995"/>
                  </a:lnTo>
                  <a:cubicBezTo>
                    <a:pt x="0" y="2059"/>
                    <a:pt x="50" y="2112"/>
                    <a:pt x="115" y="2112"/>
                  </a:cubicBezTo>
                  <a:lnTo>
                    <a:pt x="1577" y="2112"/>
                  </a:lnTo>
                  <a:cubicBezTo>
                    <a:pt x="1641" y="2112"/>
                    <a:pt x="1694" y="2059"/>
                    <a:pt x="1694" y="1995"/>
                  </a:cubicBezTo>
                  <a:lnTo>
                    <a:pt x="1694" y="1650"/>
                  </a:lnTo>
                  <a:cubicBezTo>
                    <a:pt x="1694" y="1493"/>
                    <a:pt x="1594" y="1363"/>
                    <a:pt x="1453" y="1312"/>
                  </a:cubicBezTo>
                  <a:lnTo>
                    <a:pt x="1456" y="371"/>
                  </a:lnTo>
                  <a:cubicBezTo>
                    <a:pt x="1456" y="167"/>
                    <a:pt x="1289" y="0"/>
                    <a:pt x="108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65" name="Google Shape;5506;p57"/>
          <p:cNvGrpSpPr/>
          <p:nvPr/>
        </p:nvGrpSpPr>
        <p:grpSpPr>
          <a:xfrm>
            <a:off x="6428199" y="3572156"/>
            <a:ext cx="842689" cy="787956"/>
            <a:chOff x="485684" y="1021762"/>
            <a:chExt cx="521948" cy="566145"/>
          </a:xfrm>
        </p:grpSpPr>
        <p:sp>
          <p:nvSpPr>
            <p:cNvPr id="166" name="Google Shape;5507;p57"/>
            <p:cNvSpPr/>
            <p:nvPr/>
          </p:nvSpPr>
          <p:spPr>
            <a:xfrm>
              <a:off x="485684" y="1021762"/>
              <a:ext cx="521948" cy="566145"/>
            </a:xfrm>
            <a:custGeom>
              <a:avLst/>
              <a:gdLst/>
              <a:ahLst/>
              <a:cxnLst/>
              <a:rect l="l" t="t" r="r" b="b"/>
              <a:pathLst>
                <a:path w="15813" h="17152" extrusionOk="0">
                  <a:moveTo>
                    <a:pt x="6805" y="1"/>
                  </a:moveTo>
                  <a:cubicBezTo>
                    <a:pt x="5929" y="1"/>
                    <a:pt x="5139" y="332"/>
                    <a:pt x="4582" y="936"/>
                  </a:cubicBezTo>
                  <a:cubicBezTo>
                    <a:pt x="3864" y="1139"/>
                    <a:pt x="3260" y="1625"/>
                    <a:pt x="2924" y="2297"/>
                  </a:cubicBezTo>
                  <a:cubicBezTo>
                    <a:pt x="2879" y="2388"/>
                    <a:pt x="2843" y="2474"/>
                    <a:pt x="2806" y="2570"/>
                  </a:cubicBezTo>
                  <a:cubicBezTo>
                    <a:pt x="2734" y="2637"/>
                    <a:pt x="2656" y="2710"/>
                    <a:pt x="2583" y="2779"/>
                  </a:cubicBezTo>
                  <a:cubicBezTo>
                    <a:pt x="1335" y="4009"/>
                    <a:pt x="568" y="5602"/>
                    <a:pt x="396" y="7318"/>
                  </a:cubicBezTo>
                  <a:cubicBezTo>
                    <a:pt x="136" y="7772"/>
                    <a:pt x="0" y="8286"/>
                    <a:pt x="0" y="8812"/>
                  </a:cubicBezTo>
                  <a:cubicBezTo>
                    <a:pt x="0" y="9407"/>
                    <a:pt x="178" y="9987"/>
                    <a:pt x="500" y="10478"/>
                  </a:cubicBezTo>
                  <a:cubicBezTo>
                    <a:pt x="599" y="10855"/>
                    <a:pt x="772" y="11322"/>
                    <a:pt x="1068" y="11799"/>
                  </a:cubicBezTo>
                  <a:cubicBezTo>
                    <a:pt x="1634" y="12711"/>
                    <a:pt x="2457" y="13352"/>
                    <a:pt x="3459" y="13679"/>
                  </a:cubicBezTo>
                  <a:cubicBezTo>
                    <a:pt x="3337" y="14138"/>
                    <a:pt x="3274" y="14609"/>
                    <a:pt x="3274" y="15091"/>
                  </a:cubicBezTo>
                  <a:cubicBezTo>
                    <a:pt x="3274" y="16225"/>
                    <a:pt x="4200" y="17151"/>
                    <a:pt x="5334" y="17151"/>
                  </a:cubicBezTo>
                  <a:lnTo>
                    <a:pt x="10474" y="17151"/>
                  </a:lnTo>
                  <a:cubicBezTo>
                    <a:pt x="11613" y="17151"/>
                    <a:pt x="12535" y="16225"/>
                    <a:pt x="12535" y="15091"/>
                  </a:cubicBezTo>
                  <a:lnTo>
                    <a:pt x="12530" y="14918"/>
                  </a:lnTo>
                  <a:cubicBezTo>
                    <a:pt x="12503" y="14568"/>
                    <a:pt x="12471" y="14138"/>
                    <a:pt x="12358" y="13679"/>
                  </a:cubicBezTo>
                  <a:cubicBezTo>
                    <a:pt x="13357" y="13352"/>
                    <a:pt x="14178" y="12711"/>
                    <a:pt x="14742" y="11799"/>
                  </a:cubicBezTo>
                  <a:cubicBezTo>
                    <a:pt x="15036" y="11322"/>
                    <a:pt x="15209" y="10855"/>
                    <a:pt x="15308" y="10478"/>
                  </a:cubicBezTo>
                  <a:cubicBezTo>
                    <a:pt x="15631" y="9987"/>
                    <a:pt x="15813" y="9407"/>
                    <a:pt x="15813" y="8812"/>
                  </a:cubicBezTo>
                  <a:cubicBezTo>
                    <a:pt x="15813" y="8286"/>
                    <a:pt x="15672" y="7772"/>
                    <a:pt x="15413" y="7318"/>
                  </a:cubicBezTo>
                  <a:cubicBezTo>
                    <a:pt x="15322" y="6402"/>
                    <a:pt x="15063" y="5520"/>
                    <a:pt x="14637" y="4694"/>
                  </a:cubicBezTo>
                  <a:cubicBezTo>
                    <a:pt x="14551" y="4527"/>
                    <a:pt x="14442" y="4368"/>
                    <a:pt x="14314" y="4231"/>
                  </a:cubicBezTo>
                  <a:cubicBezTo>
                    <a:pt x="14251" y="4059"/>
                    <a:pt x="14164" y="3896"/>
                    <a:pt x="14051" y="3741"/>
                  </a:cubicBezTo>
                  <a:cubicBezTo>
                    <a:pt x="13801" y="3396"/>
                    <a:pt x="13525" y="3073"/>
                    <a:pt x="13225" y="2779"/>
                  </a:cubicBezTo>
                  <a:cubicBezTo>
                    <a:pt x="13152" y="2706"/>
                    <a:pt x="13080" y="2637"/>
                    <a:pt x="13003" y="2570"/>
                  </a:cubicBezTo>
                  <a:cubicBezTo>
                    <a:pt x="12971" y="2474"/>
                    <a:pt x="12930" y="2384"/>
                    <a:pt x="12884" y="2297"/>
                  </a:cubicBezTo>
                  <a:cubicBezTo>
                    <a:pt x="12548" y="1625"/>
                    <a:pt x="11949" y="1139"/>
                    <a:pt x="11228" y="936"/>
                  </a:cubicBezTo>
                  <a:cubicBezTo>
                    <a:pt x="10669" y="332"/>
                    <a:pt x="9879" y="1"/>
                    <a:pt x="9003" y="1"/>
                  </a:cubicBezTo>
                  <a:cubicBezTo>
                    <a:pt x="8622" y="1"/>
                    <a:pt x="8253" y="60"/>
                    <a:pt x="7905" y="177"/>
                  </a:cubicBezTo>
                  <a:cubicBezTo>
                    <a:pt x="7555" y="60"/>
                    <a:pt x="7187" y="1"/>
                    <a:pt x="6805" y="1"/>
                  </a:cubicBezTo>
                  <a:close/>
                </a:path>
              </a:pathLst>
            </a:custGeom>
            <a:solidFill>
              <a:srgbClr val="FEFD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5508;p57"/>
            <p:cNvSpPr/>
            <p:nvPr/>
          </p:nvSpPr>
          <p:spPr>
            <a:xfrm>
              <a:off x="669836" y="1436673"/>
              <a:ext cx="153485" cy="83212"/>
            </a:xfrm>
            <a:custGeom>
              <a:avLst/>
              <a:gdLst/>
              <a:ahLst/>
              <a:cxnLst/>
              <a:rect l="l" t="t" r="r" b="b"/>
              <a:pathLst>
                <a:path w="4650" h="2521" extrusionOk="0">
                  <a:moveTo>
                    <a:pt x="945" y="1"/>
                  </a:moveTo>
                  <a:cubicBezTo>
                    <a:pt x="945" y="1"/>
                    <a:pt x="350" y="424"/>
                    <a:pt x="1" y="1262"/>
                  </a:cubicBezTo>
                  <a:lnTo>
                    <a:pt x="914" y="2521"/>
                  </a:lnTo>
                  <a:lnTo>
                    <a:pt x="3737" y="2521"/>
                  </a:lnTo>
                  <a:lnTo>
                    <a:pt x="4650" y="1262"/>
                  </a:lnTo>
                  <a:cubicBezTo>
                    <a:pt x="4300" y="424"/>
                    <a:pt x="3705" y="1"/>
                    <a:pt x="37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5509;p57"/>
            <p:cNvSpPr/>
            <p:nvPr/>
          </p:nvSpPr>
          <p:spPr>
            <a:xfrm>
              <a:off x="565398" y="1109893"/>
              <a:ext cx="362356" cy="178472"/>
            </a:xfrm>
            <a:custGeom>
              <a:avLst/>
              <a:gdLst/>
              <a:ahLst/>
              <a:cxnLst/>
              <a:rect l="l" t="t" r="r" b="b"/>
              <a:pathLst>
                <a:path w="10978" h="5407" extrusionOk="0">
                  <a:moveTo>
                    <a:pt x="5490" y="0"/>
                  </a:moveTo>
                  <a:cubicBezTo>
                    <a:pt x="4027" y="0"/>
                    <a:pt x="2651" y="562"/>
                    <a:pt x="1612" y="1580"/>
                  </a:cubicBezTo>
                  <a:cubicBezTo>
                    <a:pt x="577" y="2601"/>
                    <a:pt x="1" y="3958"/>
                    <a:pt x="1" y="5406"/>
                  </a:cubicBezTo>
                  <a:lnTo>
                    <a:pt x="10978" y="5406"/>
                  </a:lnTo>
                  <a:cubicBezTo>
                    <a:pt x="10978" y="3958"/>
                    <a:pt x="10406" y="2601"/>
                    <a:pt x="9366" y="1580"/>
                  </a:cubicBezTo>
                  <a:cubicBezTo>
                    <a:pt x="8331" y="562"/>
                    <a:pt x="6951" y="0"/>
                    <a:pt x="5490" y="0"/>
                  </a:cubicBezTo>
                  <a:close/>
                </a:path>
              </a:pathLst>
            </a:custGeom>
            <a:solidFill>
              <a:srgbClr val="394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5510;p57"/>
            <p:cNvSpPr/>
            <p:nvPr/>
          </p:nvSpPr>
          <p:spPr>
            <a:xfrm>
              <a:off x="565398" y="1109893"/>
              <a:ext cx="194249" cy="178472"/>
            </a:xfrm>
            <a:custGeom>
              <a:avLst/>
              <a:gdLst/>
              <a:ahLst/>
              <a:cxnLst/>
              <a:rect l="l" t="t" r="r" b="b"/>
              <a:pathLst>
                <a:path w="5885" h="5407" extrusionOk="0">
                  <a:moveTo>
                    <a:pt x="5490" y="0"/>
                  </a:moveTo>
                  <a:cubicBezTo>
                    <a:pt x="4027" y="0"/>
                    <a:pt x="2651" y="562"/>
                    <a:pt x="1612" y="1580"/>
                  </a:cubicBezTo>
                  <a:cubicBezTo>
                    <a:pt x="577" y="2601"/>
                    <a:pt x="1" y="3958"/>
                    <a:pt x="1" y="5406"/>
                  </a:cubicBezTo>
                  <a:lnTo>
                    <a:pt x="790" y="5406"/>
                  </a:lnTo>
                  <a:cubicBezTo>
                    <a:pt x="790" y="3958"/>
                    <a:pt x="1362" y="2601"/>
                    <a:pt x="2402" y="1580"/>
                  </a:cubicBezTo>
                  <a:cubicBezTo>
                    <a:pt x="3342" y="654"/>
                    <a:pt x="4568" y="104"/>
                    <a:pt x="5884" y="13"/>
                  </a:cubicBezTo>
                  <a:cubicBezTo>
                    <a:pt x="5752" y="4"/>
                    <a:pt x="5620" y="0"/>
                    <a:pt x="5490" y="0"/>
                  </a:cubicBezTo>
                  <a:close/>
                </a:path>
              </a:pathLst>
            </a:custGeom>
            <a:solidFill>
              <a:srgbClr val="3136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5511;p57"/>
            <p:cNvSpPr/>
            <p:nvPr/>
          </p:nvSpPr>
          <p:spPr>
            <a:xfrm>
              <a:off x="565398" y="1329562"/>
              <a:ext cx="88295" cy="83905"/>
            </a:xfrm>
            <a:custGeom>
              <a:avLst/>
              <a:gdLst/>
              <a:ahLst/>
              <a:cxnLst/>
              <a:rect l="l" t="t" r="r" b="b"/>
              <a:pathLst>
                <a:path w="2675" h="2542" extrusionOk="0">
                  <a:moveTo>
                    <a:pt x="355" y="0"/>
                  </a:moveTo>
                  <a:lnTo>
                    <a:pt x="1" y="231"/>
                  </a:lnTo>
                  <a:cubicBezTo>
                    <a:pt x="1" y="231"/>
                    <a:pt x="187" y="2542"/>
                    <a:pt x="2674" y="2542"/>
                  </a:cubicBezTo>
                  <a:lnTo>
                    <a:pt x="1703" y="231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394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5512;p57"/>
            <p:cNvSpPr/>
            <p:nvPr/>
          </p:nvSpPr>
          <p:spPr>
            <a:xfrm>
              <a:off x="565398" y="1329562"/>
              <a:ext cx="88295" cy="83905"/>
            </a:xfrm>
            <a:custGeom>
              <a:avLst/>
              <a:gdLst/>
              <a:ahLst/>
              <a:cxnLst/>
              <a:rect l="l" t="t" r="r" b="b"/>
              <a:pathLst>
                <a:path w="2675" h="2542" extrusionOk="0">
                  <a:moveTo>
                    <a:pt x="355" y="0"/>
                  </a:moveTo>
                  <a:lnTo>
                    <a:pt x="1" y="231"/>
                  </a:lnTo>
                  <a:cubicBezTo>
                    <a:pt x="1" y="231"/>
                    <a:pt x="187" y="2542"/>
                    <a:pt x="2674" y="2542"/>
                  </a:cubicBezTo>
                  <a:lnTo>
                    <a:pt x="2634" y="2447"/>
                  </a:lnTo>
                  <a:cubicBezTo>
                    <a:pt x="931" y="2002"/>
                    <a:pt x="790" y="231"/>
                    <a:pt x="790" y="231"/>
                  </a:cubicBezTo>
                  <a:lnTo>
                    <a:pt x="981" y="109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3136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5513;p57"/>
            <p:cNvSpPr/>
            <p:nvPr/>
          </p:nvSpPr>
          <p:spPr>
            <a:xfrm>
              <a:off x="839464" y="1329562"/>
              <a:ext cx="88295" cy="83905"/>
            </a:xfrm>
            <a:custGeom>
              <a:avLst/>
              <a:gdLst/>
              <a:ahLst/>
              <a:cxnLst/>
              <a:rect l="l" t="t" r="r" b="b"/>
              <a:pathLst>
                <a:path w="2675" h="2542" extrusionOk="0">
                  <a:moveTo>
                    <a:pt x="2321" y="0"/>
                  </a:moveTo>
                  <a:lnTo>
                    <a:pt x="977" y="231"/>
                  </a:lnTo>
                  <a:lnTo>
                    <a:pt x="1" y="2542"/>
                  </a:lnTo>
                  <a:cubicBezTo>
                    <a:pt x="2488" y="2542"/>
                    <a:pt x="2675" y="231"/>
                    <a:pt x="2675" y="231"/>
                  </a:cubicBezTo>
                  <a:lnTo>
                    <a:pt x="2321" y="0"/>
                  </a:lnTo>
                  <a:close/>
                </a:path>
              </a:pathLst>
            </a:custGeom>
            <a:solidFill>
              <a:srgbClr val="394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5514;p57"/>
            <p:cNvSpPr/>
            <p:nvPr/>
          </p:nvSpPr>
          <p:spPr>
            <a:xfrm>
              <a:off x="876334" y="1281007"/>
              <a:ext cx="63275" cy="63242"/>
            </a:xfrm>
            <a:custGeom>
              <a:avLst/>
              <a:gdLst/>
              <a:ahLst/>
              <a:cxnLst/>
              <a:rect l="l" t="t" r="r" b="b"/>
              <a:pathLst>
                <a:path w="1917" h="1916" extrusionOk="0">
                  <a:moveTo>
                    <a:pt x="958" y="0"/>
                  </a:moveTo>
                  <a:cubicBezTo>
                    <a:pt x="428" y="0"/>
                    <a:pt x="1" y="432"/>
                    <a:pt x="1" y="958"/>
                  </a:cubicBezTo>
                  <a:cubicBezTo>
                    <a:pt x="1" y="1484"/>
                    <a:pt x="428" y="1916"/>
                    <a:pt x="958" y="1916"/>
                  </a:cubicBezTo>
                  <a:cubicBezTo>
                    <a:pt x="1485" y="1916"/>
                    <a:pt x="1916" y="1484"/>
                    <a:pt x="1916" y="958"/>
                  </a:cubicBezTo>
                  <a:cubicBezTo>
                    <a:pt x="1916" y="432"/>
                    <a:pt x="1485" y="0"/>
                    <a:pt x="958" y="0"/>
                  </a:cubicBezTo>
                  <a:close/>
                </a:path>
              </a:pathLst>
            </a:custGeom>
            <a:solidFill>
              <a:srgbClr val="D7A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5515;p57"/>
            <p:cNvSpPr/>
            <p:nvPr/>
          </p:nvSpPr>
          <p:spPr>
            <a:xfrm>
              <a:off x="742222" y="1434593"/>
              <a:ext cx="14853" cy="15481"/>
            </a:xfrm>
            <a:custGeom>
              <a:avLst/>
              <a:gdLst/>
              <a:ahLst/>
              <a:cxnLst/>
              <a:rect l="l" t="t" r="r" b="b"/>
              <a:pathLst>
                <a:path w="450" h="469" extrusionOk="0">
                  <a:moveTo>
                    <a:pt x="133" y="1"/>
                  </a:moveTo>
                  <a:lnTo>
                    <a:pt x="1" y="363"/>
                  </a:lnTo>
                  <a:lnTo>
                    <a:pt x="133" y="378"/>
                  </a:lnTo>
                  <a:lnTo>
                    <a:pt x="450" y="468"/>
                  </a:lnTo>
                  <a:lnTo>
                    <a:pt x="133" y="1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5516;p57"/>
            <p:cNvSpPr/>
            <p:nvPr/>
          </p:nvSpPr>
          <p:spPr>
            <a:xfrm>
              <a:off x="746579" y="1425879"/>
              <a:ext cx="42283" cy="42151"/>
            </a:xfrm>
            <a:custGeom>
              <a:avLst/>
              <a:gdLst/>
              <a:ahLst/>
              <a:cxnLst/>
              <a:rect l="l" t="t" r="r" b="b"/>
              <a:pathLst>
                <a:path w="1281" h="1277" extrusionOk="0">
                  <a:moveTo>
                    <a:pt x="640" y="1"/>
                  </a:moveTo>
                  <a:cubicBezTo>
                    <a:pt x="286" y="1"/>
                    <a:pt x="1" y="287"/>
                    <a:pt x="1" y="642"/>
                  </a:cubicBezTo>
                  <a:cubicBezTo>
                    <a:pt x="1" y="990"/>
                    <a:pt x="286" y="1277"/>
                    <a:pt x="640" y="1277"/>
                  </a:cubicBezTo>
                  <a:cubicBezTo>
                    <a:pt x="994" y="1277"/>
                    <a:pt x="1281" y="990"/>
                    <a:pt x="1281" y="642"/>
                  </a:cubicBezTo>
                  <a:cubicBezTo>
                    <a:pt x="1281" y="287"/>
                    <a:pt x="994" y="1"/>
                    <a:pt x="640" y="1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5517;p57"/>
            <p:cNvSpPr/>
            <p:nvPr/>
          </p:nvSpPr>
          <p:spPr>
            <a:xfrm>
              <a:off x="704329" y="1425879"/>
              <a:ext cx="42283" cy="42151"/>
            </a:xfrm>
            <a:custGeom>
              <a:avLst/>
              <a:gdLst/>
              <a:ahLst/>
              <a:cxnLst/>
              <a:rect l="l" t="t" r="r" b="b"/>
              <a:pathLst>
                <a:path w="1281" h="1277" extrusionOk="0">
                  <a:moveTo>
                    <a:pt x="640" y="1"/>
                  </a:moveTo>
                  <a:cubicBezTo>
                    <a:pt x="286" y="1"/>
                    <a:pt x="0" y="287"/>
                    <a:pt x="0" y="642"/>
                  </a:cubicBezTo>
                  <a:cubicBezTo>
                    <a:pt x="0" y="990"/>
                    <a:pt x="286" y="1277"/>
                    <a:pt x="640" y="1277"/>
                  </a:cubicBezTo>
                  <a:cubicBezTo>
                    <a:pt x="994" y="1277"/>
                    <a:pt x="1281" y="990"/>
                    <a:pt x="1281" y="642"/>
                  </a:cubicBezTo>
                  <a:cubicBezTo>
                    <a:pt x="1281" y="287"/>
                    <a:pt x="994" y="1"/>
                    <a:pt x="640" y="1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5518;p57"/>
            <p:cNvSpPr/>
            <p:nvPr/>
          </p:nvSpPr>
          <p:spPr>
            <a:xfrm>
              <a:off x="588933" y="1210040"/>
              <a:ext cx="315321" cy="233264"/>
            </a:xfrm>
            <a:custGeom>
              <a:avLst/>
              <a:gdLst/>
              <a:ahLst/>
              <a:cxnLst/>
              <a:rect l="l" t="t" r="r" b="b"/>
              <a:pathLst>
                <a:path w="9553" h="7067" extrusionOk="0">
                  <a:moveTo>
                    <a:pt x="6125" y="0"/>
                  </a:moveTo>
                  <a:cubicBezTo>
                    <a:pt x="6067" y="0"/>
                    <a:pt x="6008" y="22"/>
                    <a:pt x="5961" y="66"/>
                  </a:cubicBezTo>
                  <a:cubicBezTo>
                    <a:pt x="3864" y="2068"/>
                    <a:pt x="23" y="2159"/>
                    <a:pt x="4" y="2159"/>
                  </a:cubicBezTo>
                  <a:cubicBezTo>
                    <a:pt x="4" y="2228"/>
                    <a:pt x="0" y="2299"/>
                    <a:pt x="0" y="2372"/>
                  </a:cubicBezTo>
                  <a:cubicBezTo>
                    <a:pt x="0" y="4964"/>
                    <a:pt x="2139" y="7066"/>
                    <a:pt x="4777" y="7066"/>
                  </a:cubicBezTo>
                  <a:cubicBezTo>
                    <a:pt x="7413" y="7066"/>
                    <a:pt x="9552" y="4964"/>
                    <a:pt x="9552" y="2372"/>
                  </a:cubicBezTo>
                  <a:cubicBezTo>
                    <a:pt x="9552" y="2299"/>
                    <a:pt x="9552" y="2228"/>
                    <a:pt x="9548" y="2159"/>
                  </a:cubicBezTo>
                  <a:cubicBezTo>
                    <a:pt x="7740" y="2136"/>
                    <a:pt x="6692" y="715"/>
                    <a:pt x="6324" y="112"/>
                  </a:cubicBezTo>
                  <a:cubicBezTo>
                    <a:pt x="6280" y="39"/>
                    <a:pt x="6203" y="0"/>
                    <a:pt x="6125" y="0"/>
                  </a:cubicBezTo>
                  <a:close/>
                </a:path>
              </a:pathLst>
            </a:custGeom>
            <a:solidFill>
              <a:srgbClr val="F1BE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5519;p57"/>
            <p:cNvSpPr/>
            <p:nvPr/>
          </p:nvSpPr>
          <p:spPr>
            <a:xfrm>
              <a:off x="553713" y="1279357"/>
              <a:ext cx="205934" cy="163948"/>
            </a:xfrm>
            <a:custGeom>
              <a:avLst/>
              <a:gdLst/>
              <a:ahLst/>
              <a:cxnLst/>
              <a:rect l="l" t="t" r="r" b="b"/>
              <a:pathLst>
                <a:path w="6239" h="4967" extrusionOk="0">
                  <a:moveTo>
                    <a:pt x="1857" y="0"/>
                  </a:moveTo>
                  <a:cubicBezTo>
                    <a:pt x="1381" y="50"/>
                    <a:pt x="1077" y="59"/>
                    <a:pt x="1071" y="59"/>
                  </a:cubicBezTo>
                  <a:cubicBezTo>
                    <a:pt x="1035" y="55"/>
                    <a:pt x="995" y="50"/>
                    <a:pt x="954" y="50"/>
                  </a:cubicBezTo>
                  <a:cubicBezTo>
                    <a:pt x="428" y="50"/>
                    <a:pt x="0" y="482"/>
                    <a:pt x="0" y="1008"/>
                  </a:cubicBezTo>
                  <a:cubicBezTo>
                    <a:pt x="0" y="1534"/>
                    <a:pt x="428" y="1966"/>
                    <a:pt x="954" y="1966"/>
                  </a:cubicBezTo>
                  <a:cubicBezTo>
                    <a:pt x="1104" y="1966"/>
                    <a:pt x="1235" y="1930"/>
                    <a:pt x="1354" y="1871"/>
                  </a:cubicBezTo>
                  <a:cubicBezTo>
                    <a:pt x="2020" y="3677"/>
                    <a:pt x="3778" y="4966"/>
                    <a:pt x="5844" y="4966"/>
                  </a:cubicBezTo>
                  <a:cubicBezTo>
                    <a:pt x="5974" y="4966"/>
                    <a:pt x="6106" y="4962"/>
                    <a:pt x="6238" y="4949"/>
                  </a:cubicBezTo>
                  <a:cubicBezTo>
                    <a:pt x="3782" y="4754"/>
                    <a:pt x="1857" y="2733"/>
                    <a:pt x="1857" y="272"/>
                  </a:cubicBezTo>
                  <a:lnTo>
                    <a:pt x="1857" y="0"/>
                  </a:lnTo>
                  <a:close/>
                </a:path>
              </a:pathLst>
            </a:custGeom>
            <a:solidFill>
              <a:srgbClr val="D7A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5520;p57"/>
            <p:cNvSpPr/>
            <p:nvPr/>
          </p:nvSpPr>
          <p:spPr>
            <a:xfrm>
              <a:off x="805169" y="1326855"/>
              <a:ext cx="32842" cy="13038"/>
            </a:xfrm>
            <a:custGeom>
              <a:avLst/>
              <a:gdLst/>
              <a:ahLst/>
              <a:cxnLst/>
              <a:rect l="l" t="t" r="r" b="b"/>
              <a:pathLst>
                <a:path w="995" h="395" extrusionOk="0">
                  <a:moveTo>
                    <a:pt x="196" y="0"/>
                  </a:moveTo>
                  <a:cubicBezTo>
                    <a:pt x="87" y="0"/>
                    <a:pt x="1" y="86"/>
                    <a:pt x="1" y="195"/>
                  </a:cubicBezTo>
                  <a:cubicBezTo>
                    <a:pt x="1" y="304"/>
                    <a:pt x="87" y="395"/>
                    <a:pt x="196" y="395"/>
                  </a:cubicBezTo>
                  <a:lnTo>
                    <a:pt x="795" y="395"/>
                  </a:lnTo>
                  <a:cubicBezTo>
                    <a:pt x="904" y="395"/>
                    <a:pt x="994" y="304"/>
                    <a:pt x="994" y="195"/>
                  </a:cubicBezTo>
                  <a:cubicBezTo>
                    <a:pt x="994" y="86"/>
                    <a:pt x="904" y="0"/>
                    <a:pt x="795" y="0"/>
                  </a:cubicBezTo>
                  <a:close/>
                </a:path>
              </a:pathLst>
            </a:custGeom>
            <a:solidFill>
              <a:srgbClr val="E9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5521;p57"/>
            <p:cNvSpPr/>
            <p:nvPr/>
          </p:nvSpPr>
          <p:spPr>
            <a:xfrm>
              <a:off x="655312" y="1326855"/>
              <a:ext cx="32875" cy="13038"/>
            </a:xfrm>
            <a:custGeom>
              <a:avLst/>
              <a:gdLst/>
              <a:ahLst/>
              <a:cxnLst/>
              <a:rect l="l" t="t" r="r" b="b"/>
              <a:pathLst>
                <a:path w="996" h="395" extrusionOk="0">
                  <a:moveTo>
                    <a:pt x="195" y="0"/>
                  </a:moveTo>
                  <a:cubicBezTo>
                    <a:pt x="86" y="0"/>
                    <a:pt x="0" y="86"/>
                    <a:pt x="0" y="195"/>
                  </a:cubicBezTo>
                  <a:cubicBezTo>
                    <a:pt x="0" y="304"/>
                    <a:pt x="86" y="395"/>
                    <a:pt x="195" y="395"/>
                  </a:cubicBezTo>
                  <a:lnTo>
                    <a:pt x="795" y="395"/>
                  </a:lnTo>
                  <a:cubicBezTo>
                    <a:pt x="904" y="395"/>
                    <a:pt x="995" y="304"/>
                    <a:pt x="995" y="195"/>
                  </a:cubicBezTo>
                  <a:cubicBezTo>
                    <a:pt x="995" y="86"/>
                    <a:pt x="904" y="0"/>
                    <a:pt x="795" y="0"/>
                  </a:cubicBezTo>
                  <a:close/>
                </a:path>
              </a:pathLst>
            </a:custGeom>
            <a:solidFill>
              <a:srgbClr val="E9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5522;p57"/>
            <p:cNvSpPr/>
            <p:nvPr/>
          </p:nvSpPr>
          <p:spPr>
            <a:xfrm>
              <a:off x="661749" y="1488396"/>
              <a:ext cx="38256" cy="31489"/>
            </a:xfrm>
            <a:custGeom>
              <a:avLst/>
              <a:gdLst/>
              <a:ahLst/>
              <a:cxnLst/>
              <a:rect l="l" t="t" r="r" b="b"/>
              <a:pathLst>
                <a:path w="1159" h="954" extrusionOk="0">
                  <a:moveTo>
                    <a:pt x="609" y="1"/>
                  </a:moveTo>
                  <a:lnTo>
                    <a:pt x="59" y="309"/>
                  </a:lnTo>
                  <a:cubicBezTo>
                    <a:pt x="23" y="508"/>
                    <a:pt x="0" y="722"/>
                    <a:pt x="0" y="954"/>
                  </a:cubicBezTo>
                  <a:lnTo>
                    <a:pt x="1159" y="954"/>
                  </a:lnTo>
                  <a:lnTo>
                    <a:pt x="1159" y="309"/>
                  </a:lnTo>
                  <a:lnTo>
                    <a:pt x="609" y="1"/>
                  </a:lnTo>
                  <a:close/>
                </a:path>
              </a:pathLst>
            </a:custGeom>
            <a:solidFill>
              <a:srgbClr val="F1BE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5523;p57"/>
            <p:cNvSpPr/>
            <p:nvPr/>
          </p:nvSpPr>
          <p:spPr>
            <a:xfrm>
              <a:off x="793154" y="1488396"/>
              <a:ext cx="38256" cy="31489"/>
            </a:xfrm>
            <a:custGeom>
              <a:avLst/>
              <a:gdLst/>
              <a:ahLst/>
              <a:cxnLst/>
              <a:rect l="l" t="t" r="r" b="b"/>
              <a:pathLst>
                <a:path w="1159" h="954" extrusionOk="0">
                  <a:moveTo>
                    <a:pt x="551" y="1"/>
                  </a:moveTo>
                  <a:lnTo>
                    <a:pt x="1" y="309"/>
                  </a:lnTo>
                  <a:lnTo>
                    <a:pt x="1" y="954"/>
                  </a:lnTo>
                  <a:lnTo>
                    <a:pt x="1159" y="954"/>
                  </a:lnTo>
                  <a:cubicBezTo>
                    <a:pt x="1159" y="722"/>
                    <a:pt x="1136" y="508"/>
                    <a:pt x="1100" y="309"/>
                  </a:cubicBezTo>
                  <a:lnTo>
                    <a:pt x="551" y="1"/>
                  </a:lnTo>
                  <a:close/>
                </a:path>
              </a:pathLst>
            </a:custGeom>
            <a:solidFill>
              <a:srgbClr val="F1BE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5524;p57"/>
            <p:cNvSpPr/>
            <p:nvPr/>
          </p:nvSpPr>
          <p:spPr>
            <a:xfrm>
              <a:off x="663696" y="1478329"/>
              <a:ext cx="36308" cy="20267"/>
            </a:xfrm>
            <a:custGeom>
              <a:avLst/>
              <a:gdLst/>
              <a:ahLst/>
              <a:cxnLst/>
              <a:rect l="l" t="t" r="r" b="b"/>
              <a:pathLst>
                <a:path w="1100" h="614" extrusionOk="0">
                  <a:moveTo>
                    <a:pt x="187" y="0"/>
                  </a:moveTo>
                  <a:cubicBezTo>
                    <a:pt x="109" y="182"/>
                    <a:pt x="46" y="392"/>
                    <a:pt x="0" y="614"/>
                  </a:cubicBezTo>
                  <a:lnTo>
                    <a:pt x="1100" y="614"/>
                  </a:lnTo>
                  <a:lnTo>
                    <a:pt x="1100" y="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5525;p57"/>
            <p:cNvSpPr/>
            <p:nvPr/>
          </p:nvSpPr>
          <p:spPr>
            <a:xfrm>
              <a:off x="793154" y="1478329"/>
              <a:ext cx="36308" cy="20267"/>
            </a:xfrm>
            <a:custGeom>
              <a:avLst/>
              <a:gdLst/>
              <a:ahLst/>
              <a:cxnLst/>
              <a:rect l="l" t="t" r="r" b="b"/>
              <a:pathLst>
                <a:path w="1100" h="614" extrusionOk="0">
                  <a:moveTo>
                    <a:pt x="1" y="0"/>
                  </a:moveTo>
                  <a:lnTo>
                    <a:pt x="1" y="614"/>
                  </a:lnTo>
                  <a:lnTo>
                    <a:pt x="1100" y="614"/>
                  </a:lnTo>
                  <a:cubicBezTo>
                    <a:pt x="1054" y="392"/>
                    <a:pt x="991" y="182"/>
                    <a:pt x="914" y="0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5526;p57"/>
            <p:cNvSpPr/>
            <p:nvPr/>
          </p:nvSpPr>
          <p:spPr>
            <a:xfrm>
              <a:off x="815071" y="1290876"/>
              <a:ext cx="12906" cy="27627"/>
            </a:xfrm>
            <a:custGeom>
              <a:avLst/>
              <a:gdLst/>
              <a:ahLst/>
              <a:cxnLst/>
              <a:rect l="l" t="t" r="r" b="b"/>
              <a:pathLst>
                <a:path w="391" h="837" extrusionOk="0">
                  <a:moveTo>
                    <a:pt x="195" y="1"/>
                  </a:moveTo>
                  <a:cubicBezTo>
                    <a:pt x="86" y="1"/>
                    <a:pt x="0" y="87"/>
                    <a:pt x="0" y="196"/>
                  </a:cubicBezTo>
                  <a:lnTo>
                    <a:pt x="0" y="636"/>
                  </a:lnTo>
                  <a:cubicBezTo>
                    <a:pt x="0" y="745"/>
                    <a:pt x="86" y="836"/>
                    <a:pt x="195" y="836"/>
                  </a:cubicBezTo>
                  <a:cubicBezTo>
                    <a:pt x="304" y="836"/>
                    <a:pt x="390" y="745"/>
                    <a:pt x="390" y="636"/>
                  </a:cubicBezTo>
                  <a:lnTo>
                    <a:pt x="390" y="196"/>
                  </a:lnTo>
                  <a:cubicBezTo>
                    <a:pt x="390" y="87"/>
                    <a:pt x="304" y="1"/>
                    <a:pt x="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5527;p57"/>
            <p:cNvSpPr/>
            <p:nvPr/>
          </p:nvSpPr>
          <p:spPr>
            <a:xfrm>
              <a:off x="665214" y="1290876"/>
              <a:ext cx="12906" cy="27627"/>
            </a:xfrm>
            <a:custGeom>
              <a:avLst/>
              <a:gdLst/>
              <a:ahLst/>
              <a:cxnLst/>
              <a:rect l="l" t="t" r="r" b="b"/>
              <a:pathLst>
                <a:path w="391" h="837" extrusionOk="0">
                  <a:moveTo>
                    <a:pt x="195" y="1"/>
                  </a:moveTo>
                  <a:cubicBezTo>
                    <a:pt x="86" y="1"/>
                    <a:pt x="0" y="87"/>
                    <a:pt x="0" y="196"/>
                  </a:cubicBezTo>
                  <a:lnTo>
                    <a:pt x="0" y="636"/>
                  </a:lnTo>
                  <a:cubicBezTo>
                    <a:pt x="0" y="745"/>
                    <a:pt x="86" y="836"/>
                    <a:pt x="195" y="836"/>
                  </a:cubicBezTo>
                  <a:cubicBezTo>
                    <a:pt x="304" y="836"/>
                    <a:pt x="390" y="745"/>
                    <a:pt x="390" y="636"/>
                  </a:cubicBezTo>
                  <a:lnTo>
                    <a:pt x="390" y="196"/>
                  </a:lnTo>
                  <a:cubicBezTo>
                    <a:pt x="390" y="87"/>
                    <a:pt x="304" y="1"/>
                    <a:pt x="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5528;p57"/>
            <p:cNvSpPr/>
            <p:nvPr/>
          </p:nvSpPr>
          <p:spPr>
            <a:xfrm>
              <a:off x="725916" y="1320121"/>
              <a:ext cx="41391" cy="18880"/>
            </a:xfrm>
            <a:custGeom>
              <a:avLst/>
              <a:gdLst/>
              <a:ahLst/>
              <a:cxnLst/>
              <a:rect l="l" t="t" r="r" b="b"/>
              <a:pathLst>
                <a:path w="1254" h="572" extrusionOk="0">
                  <a:moveTo>
                    <a:pt x="221" y="1"/>
                  </a:moveTo>
                  <a:cubicBezTo>
                    <a:pt x="175" y="1"/>
                    <a:pt x="128" y="17"/>
                    <a:pt x="91" y="50"/>
                  </a:cubicBezTo>
                  <a:cubicBezTo>
                    <a:pt x="9" y="118"/>
                    <a:pt x="0" y="245"/>
                    <a:pt x="72" y="326"/>
                  </a:cubicBezTo>
                  <a:cubicBezTo>
                    <a:pt x="208" y="481"/>
                    <a:pt x="413" y="571"/>
                    <a:pt x="627" y="571"/>
                  </a:cubicBezTo>
                  <a:cubicBezTo>
                    <a:pt x="839" y="571"/>
                    <a:pt x="1044" y="481"/>
                    <a:pt x="1180" y="326"/>
                  </a:cubicBezTo>
                  <a:cubicBezTo>
                    <a:pt x="1253" y="245"/>
                    <a:pt x="1243" y="118"/>
                    <a:pt x="1162" y="50"/>
                  </a:cubicBezTo>
                  <a:cubicBezTo>
                    <a:pt x="1124" y="17"/>
                    <a:pt x="1079" y="1"/>
                    <a:pt x="1033" y="1"/>
                  </a:cubicBezTo>
                  <a:cubicBezTo>
                    <a:pt x="979" y="1"/>
                    <a:pt x="925" y="24"/>
                    <a:pt x="885" y="68"/>
                  </a:cubicBezTo>
                  <a:cubicBezTo>
                    <a:pt x="822" y="136"/>
                    <a:pt x="726" y="181"/>
                    <a:pt x="627" y="181"/>
                  </a:cubicBezTo>
                  <a:cubicBezTo>
                    <a:pt x="526" y="181"/>
                    <a:pt x="431" y="136"/>
                    <a:pt x="367" y="68"/>
                  </a:cubicBezTo>
                  <a:cubicBezTo>
                    <a:pt x="331" y="24"/>
                    <a:pt x="276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5529;p57"/>
            <p:cNvSpPr/>
            <p:nvPr/>
          </p:nvSpPr>
          <p:spPr>
            <a:xfrm>
              <a:off x="740572" y="1474302"/>
              <a:ext cx="12015" cy="12015"/>
            </a:xfrm>
            <a:custGeom>
              <a:avLst/>
              <a:gdLst/>
              <a:ahLst/>
              <a:cxnLst/>
              <a:rect l="l" t="t" r="r" b="b"/>
              <a:pathLst>
                <a:path w="364" h="364" extrusionOk="0">
                  <a:moveTo>
                    <a:pt x="183" y="0"/>
                  </a:moveTo>
                  <a:cubicBezTo>
                    <a:pt x="82" y="0"/>
                    <a:pt x="1" y="82"/>
                    <a:pt x="1" y="182"/>
                  </a:cubicBezTo>
                  <a:cubicBezTo>
                    <a:pt x="1" y="282"/>
                    <a:pt x="82" y="363"/>
                    <a:pt x="183" y="363"/>
                  </a:cubicBezTo>
                  <a:cubicBezTo>
                    <a:pt x="282" y="363"/>
                    <a:pt x="364" y="282"/>
                    <a:pt x="364" y="182"/>
                  </a:cubicBezTo>
                  <a:cubicBezTo>
                    <a:pt x="364" y="82"/>
                    <a:pt x="282" y="0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5530;p57"/>
            <p:cNvSpPr/>
            <p:nvPr/>
          </p:nvSpPr>
          <p:spPr>
            <a:xfrm>
              <a:off x="740572" y="1495130"/>
              <a:ext cx="12015" cy="12015"/>
            </a:xfrm>
            <a:custGeom>
              <a:avLst/>
              <a:gdLst/>
              <a:ahLst/>
              <a:cxnLst/>
              <a:rect l="l" t="t" r="r" b="b"/>
              <a:pathLst>
                <a:path w="364" h="364" extrusionOk="0">
                  <a:moveTo>
                    <a:pt x="183" y="0"/>
                  </a:moveTo>
                  <a:cubicBezTo>
                    <a:pt x="82" y="0"/>
                    <a:pt x="1" y="82"/>
                    <a:pt x="1" y="182"/>
                  </a:cubicBezTo>
                  <a:cubicBezTo>
                    <a:pt x="1" y="281"/>
                    <a:pt x="82" y="363"/>
                    <a:pt x="183" y="363"/>
                  </a:cubicBezTo>
                  <a:cubicBezTo>
                    <a:pt x="282" y="363"/>
                    <a:pt x="364" y="281"/>
                    <a:pt x="364" y="182"/>
                  </a:cubicBezTo>
                  <a:cubicBezTo>
                    <a:pt x="364" y="82"/>
                    <a:pt x="282" y="0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5531;p57"/>
            <p:cNvSpPr/>
            <p:nvPr/>
          </p:nvSpPr>
          <p:spPr>
            <a:xfrm>
              <a:off x="547145" y="1083190"/>
              <a:ext cx="398896" cy="443126"/>
            </a:xfrm>
            <a:custGeom>
              <a:avLst/>
              <a:gdLst/>
              <a:ahLst/>
              <a:cxnLst/>
              <a:rect l="l" t="t" r="r" b="b"/>
              <a:pathLst>
                <a:path w="12085" h="13425" extrusionOk="0">
                  <a:moveTo>
                    <a:pt x="7141" y="395"/>
                  </a:moveTo>
                  <a:cubicBezTo>
                    <a:pt x="7604" y="395"/>
                    <a:pt x="7904" y="704"/>
                    <a:pt x="7868" y="1172"/>
                  </a:cubicBezTo>
                  <a:cubicBezTo>
                    <a:pt x="7857" y="1291"/>
                    <a:pt x="7959" y="1382"/>
                    <a:pt x="8066" y="1382"/>
                  </a:cubicBezTo>
                  <a:cubicBezTo>
                    <a:pt x="8102" y="1382"/>
                    <a:pt x="8138" y="1371"/>
                    <a:pt x="8172" y="1348"/>
                  </a:cubicBezTo>
                  <a:cubicBezTo>
                    <a:pt x="8294" y="1267"/>
                    <a:pt x="8434" y="1222"/>
                    <a:pt x="8580" y="1222"/>
                  </a:cubicBezTo>
                  <a:cubicBezTo>
                    <a:pt x="8775" y="1222"/>
                    <a:pt x="8934" y="1304"/>
                    <a:pt x="9002" y="1444"/>
                  </a:cubicBezTo>
                  <a:cubicBezTo>
                    <a:pt x="9052" y="1539"/>
                    <a:pt x="9056" y="1658"/>
                    <a:pt x="9025" y="1798"/>
                  </a:cubicBezTo>
                  <a:cubicBezTo>
                    <a:pt x="8984" y="1953"/>
                    <a:pt x="8897" y="2134"/>
                    <a:pt x="8761" y="2325"/>
                  </a:cubicBezTo>
                  <a:cubicBezTo>
                    <a:pt x="8725" y="2379"/>
                    <a:pt x="8689" y="2443"/>
                    <a:pt x="8620" y="2456"/>
                  </a:cubicBezTo>
                  <a:cubicBezTo>
                    <a:pt x="8612" y="2458"/>
                    <a:pt x="8603" y="2459"/>
                    <a:pt x="8594" y="2459"/>
                  </a:cubicBezTo>
                  <a:cubicBezTo>
                    <a:pt x="8509" y="2459"/>
                    <a:pt x="8409" y="2385"/>
                    <a:pt x="8335" y="2348"/>
                  </a:cubicBezTo>
                  <a:cubicBezTo>
                    <a:pt x="8107" y="2239"/>
                    <a:pt x="7868" y="2157"/>
                    <a:pt x="7622" y="2089"/>
                  </a:cubicBezTo>
                  <a:cubicBezTo>
                    <a:pt x="7208" y="1980"/>
                    <a:pt x="6687" y="1893"/>
                    <a:pt x="6043" y="1893"/>
                  </a:cubicBezTo>
                  <a:cubicBezTo>
                    <a:pt x="5438" y="1893"/>
                    <a:pt x="4939" y="1966"/>
                    <a:pt x="4539" y="2071"/>
                  </a:cubicBezTo>
                  <a:cubicBezTo>
                    <a:pt x="4203" y="2157"/>
                    <a:pt x="3872" y="2275"/>
                    <a:pt x="3568" y="2443"/>
                  </a:cubicBezTo>
                  <a:cubicBezTo>
                    <a:pt x="3546" y="2454"/>
                    <a:pt x="3522" y="2460"/>
                    <a:pt x="3497" y="2460"/>
                  </a:cubicBezTo>
                  <a:cubicBezTo>
                    <a:pt x="3452" y="2460"/>
                    <a:pt x="3407" y="2440"/>
                    <a:pt x="3378" y="2402"/>
                  </a:cubicBezTo>
                  <a:cubicBezTo>
                    <a:pt x="3359" y="2379"/>
                    <a:pt x="3323" y="2329"/>
                    <a:pt x="3323" y="2325"/>
                  </a:cubicBezTo>
                  <a:cubicBezTo>
                    <a:pt x="3187" y="2134"/>
                    <a:pt x="3101" y="1953"/>
                    <a:pt x="3064" y="1798"/>
                  </a:cubicBezTo>
                  <a:lnTo>
                    <a:pt x="3059" y="1794"/>
                  </a:lnTo>
                  <a:cubicBezTo>
                    <a:pt x="3028" y="1658"/>
                    <a:pt x="3037" y="1539"/>
                    <a:pt x="3082" y="1444"/>
                  </a:cubicBezTo>
                  <a:cubicBezTo>
                    <a:pt x="3150" y="1304"/>
                    <a:pt x="3309" y="1222"/>
                    <a:pt x="3509" y="1222"/>
                  </a:cubicBezTo>
                  <a:cubicBezTo>
                    <a:pt x="3650" y="1222"/>
                    <a:pt x="3795" y="1267"/>
                    <a:pt x="3913" y="1348"/>
                  </a:cubicBezTo>
                  <a:cubicBezTo>
                    <a:pt x="3946" y="1371"/>
                    <a:pt x="3983" y="1382"/>
                    <a:pt x="4019" y="1382"/>
                  </a:cubicBezTo>
                  <a:cubicBezTo>
                    <a:pt x="4126" y="1382"/>
                    <a:pt x="4227" y="1291"/>
                    <a:pt x="4218" y="1172"/>
                  </a:cubicBezTo>
                  <a:cubicBezTo>
                    <a:pt x="4181" y="704"/>
                    <a:pt x="4480" y="395"/>
                    <a:pt x="4943" y="395"/>
                  </a:cubicBezTo>
                  <a:cubicBezTo>
                    <a:pt x="5343" y="395"/>
                    <a:pt x="5724" y="600"/>
                    <a:pt x="5865" y="895"/>
                  </a:cubicBezTo>
                  <a:cubicBezTo>
                    <a:pt x="5902" y="968"/>
                    <a:pt x="5973" y="1004"/>
                    <a:pt x="6044" y="1004"/>
                  </a:cubicBezTo>
                  <a:cubicBezTo>
                    <a:pt x="6115" y="1004"/>
                    <a:pt x="6185" y="968"/>
                    <a:pt x="6219" y="895"/>
                  </a:cubicBezTo>
                  <a:cubicBezTo>
                    <a:pt x="6364" y="600"/>
                    <a:pt x="6741" y="395"/>
                    <a:pt x="7141" y="395"/>
                  </a:cubicBezTo>
                  <a:close/>
                  <a:moveTo>
                    <a:pt x="1071" y="6197"/>
                  </a:moveTo>
                  <a:lnTo>
                    <a:pt x="1071" y="6215"/>
                  </a:lnTo>
                  <a:cubicBezTo>
                    <a:pt x="1071" y="6425"/>
                    <a:pt x="1085" y="6628"/>
                    <a:pt x="1112" y="6838"/>
                  </a:cubicBezTo>
                  <a:cubicBezTo>
                    <a:pt x="1148" y="7128"/>
                    <a:pt x="1212" y="7418"/>
                    <a:pt x="1303" y="7695"/>
                  </a:cubicBezTo>
                  <a:cubicBezTo>
                    <a:pt x="1298" y="7695"/>
                    <a:pt x="1293" y="7700"/>
                    <a:pt x="1289" y="7700"/>
                  </a:cubicBezTo>
                  <a:cubicBezTo>
                    <a:pt x="1246" y="7708"/>
                    <a:pt x="1203" y="7712"/>
                    <a:pt x="1160" y="7712"/>
                  </a:cubicBezTo>
                  <a:cubicBezTo>
                    <a:pt x="752" y="7712"/>
                    <a:pt x="394" y="7370"/>
                    <a:pt x="394" y="6951"/>
                  </a:cubicBezTo>
                  <a:cubicBezTo>
                    <a:pt x="394" y="6706"/>
                    <a:pt x="522" y="6465"/>
                    <a:pt x="726" y="6324"/>
                  </a:cubicBezTo>
                  <a:cubicBezTo>
                    <a:pt x="826" y="6257"/>
                    <a:pt x="949" y="6211"/>
                    <a:pt x="1071" y="6197"/>
                  </a:cubicBezTo>
                  <a:close/>
                  <a:moveTo>
                    <a:pt x="11013" y="6197"/>
                  </a:moveTo>
                  <a:cubicBezTo>
                    <a:pt x="11394" y="6238"/>
                    <a:pt x="11690" y="6570"/>
                    <a:pt x="11690" y="6951"/>
                  </a:cubicBezTo>
                  <a:cubicBezTo>
                    <a:pt x="11690" y="7363"/>
                    <a:pt x="11340" y="7714"/>
                    <a:pt x="10931" y="7714"/>
                  </a:cubicBezTo>
                  <a:cubicBezTo>
                    <a:pt x="10921" y="7714"/>
                    <a:pt x="10910" y="7714"/>
                    <a:pt x="10900" y="7714"/>
                  </a:cubicBezTo>
                  <a:cubicBezTo>
                    <a:pt x="10891" y="7709"/>
                    <a:pt x="10782" y="7695"/>
                    <a:pt x="10782" y="7695"/>
                  </a:cubicBezTo>
                  <a:cubicBezTo>
                    <a:pt x="10873" y="7418"/>
                    <a:pt x="10936" y="7128"/>
                    <a:pt x="10973" y="6838"/>
                  </a:cubicBezTo>
                  <a:lnTo>
                    <a:pt x="10977" y="6838"/>
                  </a:lnTo>
                  <a:cubicBezTo>
                    <a:pt x="11000" y="6624"/>
                    <a:pt x="11013" y="6410"/>
                    <a:pt x="11013" y="6197"/>
                  </a:cubicBezTo>
                  <a:close/>
                  <a:moveTo>
                    <a:pt x="826" y="8059"/>
                  </a:moveTo>
                  <a:lnTo>
                    <a:pt x="826" y="8059"/>
                  </a:lnTo>
                  <a:cubicBezTo>
                    <a:pt x="931" y="8086"/>
                    <a:pt x="1039" y="8104"/>
                    <a:pt x="1153" y="8104"/>
                  </a:cubicBezTo>
                  <a:cubicBezTo>
                    <a:pt x="1253" y="8104"/>
                    <a:pt x="1348" y="8091"/>
                    <a:pt x="1439" y="8068"/>
                  </a:cubicBezTo>
                  <a:cubicBezTo>
                    <a:pt x="1706" y="8708"/>
                    <a:pt x="2106" y="9280"/>
                    <a:pt x="2611" y="9756"/>
                  </a:cubicBezTo>
                  <a:cubicBezTo>
                    <a:pt x="1966" y="9629"/>
                    <a:pt x="1471" y="9298"/>
                    <a:pt x="1134" y="8763"/>
                  </a:cubicBezTo>
                  <a:cubicBezTo>
                    <a:pt x="976" y="8508"/>
                    <a:pt x="880" y="8254"/>
                    <a:pt x="826" y="8059"/>
                  </a:cubicBezTo>
                  <a:close/>
                  <a:moveTo>
                    <a:pt x="11258" y="8059"/>
                  </a:moveTo>
                  <a:lnTo>
                    <a:pt x="11258" y="8059"/>
                  </a:lnTo>
                  <a:cubicBezTo>
                    <a:pt x="11204" y="8250"/>
                    <a:pt x="11113" y="8499"/>
                    <a:pt x="10959" y="8749"/>
                  </a:cubicBezTo>
                  <a:cubicBezTo>
                    <a:pt x="10623" y="9293"/>
                    <a:pt x="10123" y="9629"/>
                    <a:pt x="9475" y="9756"/>
                  </a:cubicBezTo>
                  <a:cubicBezTo>
                    <a:pt x="9978" y="9280"/>
                    <a:pt x="10378" y="8708"/>
                    <a:pt x="10646" y="8068"/>
                  </a:cubicBezTo>
                  <a:cubicBezTo>
                    <a:pt x="10740" y="8093"/>
                    <a:pt x="10837" y="8106"/>
                    <a:pt x="10934" y="8106"/>
                  </a:cubicBezTo>
                  <a:cubicBezTo>
                    <a:pt x="11043" y="8106"/>
                    <a:pt x="11153" y="8090"/>
                    <a:pt x="11258" y="8059"/>
                  </a:cubicBezTo>
                  <a:close/>
                  <a:moveTo>
                    <a:pt x="4962" y="10991"/>
                  </a:moveTo>
                  <a:lnTo>
                    <a:pt x="4962" y="10991"/>
                  </a:lnTo>
                  <a:cubicBezTo>
                    <a:pt x="5062" y="11009"/>
                    <a:pt x="5161" y="11028"/>
                    <a:pt x="5261" y="11045"/>
                  </a:cubicBezTo>
                  <a:cubicBezTo>
                    <a:pt x="5448" y="11078"/>
                    <a:pt x="5634" y="11091"/>
                    <a:pt x="5819" y="11100"/>
                  </a:cubicBezTo>
                  <a:lnTo>
                    <a:pt x="5838" y="11100"/>
                  </a:lnTo>
                  <a:cubicBezTo>
                    <a:pt x="5802" y="11309"/>
                    <a:pt x="5620" y="11464"/>
                    <a:pt x="5402" y="11464"/>
                  </a:cubicBezTo>
                  <a:cubicBezTo>
                    <a:pt x="5152" y="11464"/>
                    <a:pt x="4943" y="11241"/>
                    <a:pt x="4962" y="10991"/>
                  </a:cubicBezTo>
                  <a:close/>
                  <a:moveTo>
                    <a:pt x="7127" y="10991"/>
                  </a:moveTo>
                  <a:lnTo>
                    <a:pt x="7127" y="11024"/>
                  </a:lnTo>
                  <a:cubicBezTo>
                    <a:pt x="7127" y="11263"/>
                    <a:pt x="6927" y="11464"/>
                    <a:pt x="6682" y="11464"/>
                  </a:cubicBezTo>
                  <a:cubicBezTo>
                    <a:pt x="6464" y="11464"/>
                    <a:pt x="6282" y="11309"/>
                    <a:pt x="6246" y="11100"/>
                  </a:cubicBezTo>
                  <a:lnTo>
                    <a:pt x="6265" y="11100"/>
                  </a:lnTo>
                  <a:cubicBezTo>
                    <a:pt x="6555" y="11087"/>
                    <a:pt x="6841" y="11051"/>
                    <a:pt x="7127" y="10991"/>
                  </a:cubicBezTo>
                  <a:close/>
                  <a:moveTo>
                    <a:pt x="4436" y="12168"/>
                  </a:moveTo>
                  <a:lnTo>
                    <a:pt x="4436" y="12390"/>
                  </a:lnTo>
                  <a:lnTo>
                    <a:pt x="3782" y="12390"/>
                  </a:lnTo>
                  <a:cubicBezTo>
                    <a:pt x="3804" y="12313"/>
                    <a:pt x="3827" y="12240"/>
                    <a:pt x="3854" y="12168"/>
                  </a:cubicBezTo>
                  <a:close/>
                  <a:moveTo>
                    <a:pt x="8230" y="12168"/>
                  </a:moveTo>
                  <a:cubicBezTo>
                    <a:pt x="8258" y="12240"/>
                    <a:pt x="8281" y="12313"/>
                    <a:pt x="8303" y="12390"/>
                  </a:cubicBezTo>
                  <a:lnTo>
                    <a:pt x="7654" y="12390"/>
                  </a:lnTo>
                  <a:lnTo>
                    <a:pt x="7654" y="12168"/>
                  </a:lnTo>
                  <a:close/>
                  <a:moveTo>
                    <a:pt x="4436" y="12784"/>
                  </a:moveTo>
                  <a:lnTo>
                    <a:pt x="4436" y="13034"/>
                  </a:lnTo>
                  <a:lnTo>
                    <a:pt x="3677" y="13034"/>
                  </a:lnTo>
                  <a:cubicBezTo>
                    <a:pt x="3682" y="12948"/>
                    <a:pt x="3690" y="12866"/>
                    <a:pt x="3700" y="12784"/>
                  </a:cubicBezTo>
                  <a:close/>
                  <a:moveTo>
                    <a:pt x="7518" y="11055"/>
                  </a:moveTo>
                  <a:cubicBezTo>
                    <a:pt x="7672" y="11204"/>
                    <a:pt x="7876" y="11445"/>
                    <a:pt x="8053" y="11772"/>
                  </a:cubicBezTo>
                  <a:lnTo>
                    <a:pt x="7454" y="11772"/>
                  </a:lnTo>
                  <a:cubicBezTo>
                    <a:pt x="7350" y="11772"/>
                    <a:pt x="7259" y="11863"/>
                    <a:pt x="7259" y="11971"/>
                  </a:cubicBezTo>
                  <a:lnTo>
                    <a:pt x="7259" y="13034"/>
                  </a:lnTo>
                  <a:lnTo>
                    <a:pt x="4826" y="13034"/>
                  </a:lnTo>
                  <a:lnTo>
                    <a:pt x="4826" y="11971"/>
                  </a:lnTo>
                  <a:cubicBezTo>
                    <a:pt x="4826" y="11863"/>
                    <a:pt x="4735" y="11772"/>
                    <a:pt x="4631" y="11772"/>
                  </a:cubicBezTo>
                  <a:lnTo>
                    <a:pt x="4031" y="11772"/>
                  </a:lnTo>
                  <a:cubicBezTo>
                    <a:pt x="4208" y="11445"/>
                    <a:pt x="4417" y="11204"/>
                    <a:pt x="4566" y="11055"/>
                  </a:cubicBezTo>
                  <a:cubicBezTo>
                    <a:pt x="4585" y="11500"/>
                    <a:pt x="4953" y="11858"/>
                    <a:pt x="5402" y="11858"/>
                  </a:cubicBezTo>
                  <a:cubicBezTo>
                    <a:pt x="5661" y="11858"/>
                    <a:pt x="5888" y="11740"/>
                    <a:pt x="6043" y="11559"/>
                  </a:cubicBezTo>
                  <a:cubicBezTo>
                    <a:pt x="6196" y="11740"/>
                    <a:pt x="6428" y="11858"/>
                    <a:pt x="6682" y="11858"/>
                  </a:cubicBezTo>
                  <a:cubicBezTo>
                    <a:pt x="7132" y="11858"/>
                    <a:pt x="7499" y="11500"/>
                    <a:pt x="7518" y="11055"/>
                  </a:cubicBezTo>
                  <a:close/>
                  <a:moveTo>
                    <a:pt x="8385" y="12784"/>
                  </a:moveTo>
                  <a:cubicBezTo>
                    <a:pt x="8398" y="12866"/>
                    <a:pt x="8407" y="12948"/>
                    <a:pt x="8412" y="13034"/>
                  </a:cubicBezTo>
                  <a:lnTo>
                    <a:pt x="7654" y="13034"/>
                  </a:lnTo>
                  <a:lnTo>
                    <a:pt x="7654" y="12784"/>
                  </a:lnTo>
                  <a:close/>
                  <a:moveTo>
                    <a:pt x="4943" y="1"/>
                  </a:moveTo>
                  <a:cubicBezTo>
                    <a:pt x="4594" y="1"/>
                    <a:pt x="4290" y="123"/>
                    <a:pt x="4086" y="341"/>
                  </a:cubicBezTo>
                  <a:cubicBezTo>
                    <a:pt x="3954" y="487"/>
                    <a:pt x="3868" y="667"/>
                    <a:pt x="3836" y="881"/>
                  </a:cubicBezTo>
                  <a:cubicBezTo>
                    <a:pt x="3732" y="845"/>
                    <a:pt x="3618" y="831"/>
                    <a:pt x="3509" y="831"/>
                  </a:cubicBezTo>
                  <a:cubicBezTo>
                    <a:pt x="3164" y="831"/>
                    <a:pt x="2864" y="1000"/>
                    <a:pt x="2728" y="1267"/>
                  </a:cubicBezTo>
                  <a:cubicBezTo>
                    <a:pt x="2682" y="1367"/>
                    <a:pt x="2638" y="1512"/>
                    <a:pt x="2651" y="1717"/>
                  </a:cubicBezTo>
                  <a:cubicBezTo>
                    <a:pt x="2433" y="1880"/>
                    <a:pt x="2224" y="2057"/>
                    <a:pt x="2029" y="2247"/>
                  </a:cubicBezTo>
                  <a:cubicBezTo>
                    <a:pt x="976" y="3282"/>
                    <a:pt x="386" y="4654"/>
                    <a:pt x="358" y="6115"/>
                  </a:cubicBezTo>
                  <a:cubicBezTo>
                    <a:pt x="141" y="6324"/>
                    <a:pt x="0" y="6624"/>
                    <a:pt x="0" y="6951"/>
                  </a:cubicBezTo>
                  <a:cubicBezTo>
                    <a:pt x="0" y="7282"/>
                    <a:pt x="145" y="7582"/>
                    <a:pt x="367" y="7795"/>
                  </a:cubicBezTo>
                  <a:cubicBezTo>
                    <a:pt x="394" y="7982"/>
                    <a:pt x="490" y="8468"/>
                    <a:pt x="790" y="8958"/>
                  </a:cubicBezTo>
                  <a:cubicBezTo>
                    <a:pt x="1140" y="9516"/>
                    <a:pt x="1834" y="10184"/>
                    <a:pt x="3168" y="10201"/>
                  </a:cubicBezTo>
                  <a:cubicBezTo>
                    <a:pt x="3509" y="10442"/>
                    <a:pt x="3881" y="10637"/>
                    <a:pt x="4276" y="10787"/>
                  </a:cubicBezTo>
                  <a:cubicBezTo>
                    <a:pt x="4059" y="11005"/>
                    <a:pt x="3755" y="11372"/>
                    <a:pt x="3537" y="11895"/>
                  </a:cubicBezTo>
                  <a:cubicBezTo>
                    <a:pt x="3363" y="12317"/>
                    <a:pt x="3277" y="12776"/>
                    <a:pt x="3277" y="13230"/>
                  </a:cubicBezTo>
                  <a:cubicBezTo>
                    <a:pt x="3277" y="13339"/>
                    <a:pt x="3363" y="13425"/>
                    <a:pt x="3472" y="13425"/>
                  </a:cubicBezTo>
                  <a:lnTo>
                    <a:pt x="8612" y="13425"/>
                  </a:lnTo>
                  <a:cubicBezTo>
                    <a:pt x="8721" y="13425"/>
                    <a:pt x="8811" y="13339"/>
                    <a:pt x="8811" y="13230"/>
                  </a:cubicBezTo>
                  <a:lnTo>
                    <a:pt x="8811" y="13216"/>
                  </a:lnTo>
                  <a:cubicBezTo>
                    <a:pt x="8780" y="12780"/>
                    <a:pt x="8744" y="12281"/>
                    <a:pt x="8543" y="11881"/>
                  </a:cubicBezTo>
                  <a:cubicBezTo>
                    <a:pt x="8352" y="11427"/>
                    <a:pt x="8094" y="11095"/>
                    <a:pt x="7908" y="10892"/>
                  </a:cubicBezTo>
                  <a:cubicBezTo>
                    <a:pt x="7876" y="10855"/>
                    <a:pt x="7840" y="10823"/>
                    <a:pt x="7808" y="10787"/>
                  </a:cubicBezTo>
                  <a:cubicBezTo>
                    <a:pt x="8203" y="10637"/>
                    <a:pt x="8576" y="10442"/>
                    <a:pt x="8916" y="10201"/>
                  </a:cubicBezTo>
                  <a:cubicBezTo>
                    <a:pt x="10255" y="10184"/>
                    <a:pt x="10946" y="9516"/>
                    <a:pt x="11294" y="8958"/>
                  </a:cubicBezTo>
                  <a:cubicBezTo>
                    <a:pt x="11594" y="8468"/>
                    <a:pt x="11690" y="7982"/>
                    <a:pt x="11717" y="7795"/>
                  </a:cubicBezTo>
                  <a:cubicBezTo>
                    <a:pt x="11944" y="7582"/>
                    <a:pt x="12084" y="7282"/>
                    <a:pt x="12084" y="6951"/>
                  </a:cubicBezTo>
                  <a:cubicBezTo>
                    <a:pt x="12084" y="6624"/>
                    <a:pt x="11944" y="6324"/>
                    <a:pt x="11726" y="6115"/>
                  </a:cubicBezTo>
                  <a:cubicBezTo>
                    <a:pt x="11708" y="5258"/>
                    <a:pt x="11508" y="4441"/>
                    <a:pt x="11118" y="3687"/>
                  </a:cubicBezTo>
                  <a:cubicBezTo>
                    <a:pt x="11083" y="3617"/>
                    <a:pt x="11015" y="3578"/>
                    <a:pt x="10942" y="3578"/>
                  </a:cubicBezTo>
                  <a:cubicBezTo>
                    <a:pt x="10912" y="3578"/>
                    <a:pt x="10880" y="3585"/>
                    <a:pt x="10850" y="3601"/>
                  </a:cubicBezTo>
                  <a:cubicBezTo>
                    <a:pt x="10755" y="3651"/>
                    <a:pt x="10718" y="3768"/>
                    <a:pt x="10768" y="3864"/>
                  </a:cubicBezTo>
                  <a:cubicBezTo>
                    <a:pt x="11090" y="4491"/>
                    <a:pt x="11277" y="5162"/>
                    <a:pt x="11321" y="5866"/>
                  </a:cubicBezTo>
                  <a:cubicBezTo>
                    <a:pt x="11263" y="5843"/>
                    <a:pt x="11199" y="5825"/>
                    <a:pt x="11136" y="5816"/>
                  </a:cubicBezTo>
                  <a:cubicBezTo>
                    <a:pt x="11072" y="5804"/>
                    <a:pt x="11006" y="5798"/>
                    <a:pt x="10942" y="5798"/>
                  </a:cubicBezTo>
                  <a:cubicBezTo>
                    <a:pt x="10909" y="5798"/>
                    <a:pt x="10877" y="5800"/>
                    <a:pt x="10845" y="5802"/>
                  </a:cubicBezTo>
                  <a:cubicBezTo>
                    <a:pt x="10816" y="5805"/>
                    <a:pt x="10786" y="5806"/>
                    <a:pt x="10756" y="5806"/>
                  </a:cubicBezTo>
                  <a:cubicBezTo>
                    <a:pt x="10596" y="5806"/>
                    <a:pt x="10431" y="5779"/>
                    <a:pt x="10278" y="5752"/>
                  </a:cubicBezTo>
                  <a:cubicBezTo>
                    <a:pt x="9243" y="5557"/>
                    <a:pt x="8390" y="4831"/>
                    <a:pt x="7831" y="3969"/>
                  </a:cubicBezTo>
                  <a:cubicBezTo>
                    <a:pt x="7731" y="3818"/>
                    <a:pt x="7644" y="3674"/>
                    <a:pt x="7449" y="3651"/>
                  </a:cubicBezTo>
                  <a:cubicBezTo>
                    <a:pt x="7431" y="3648"/>
                    <a:pt x="7413" y="3647"/>
                    <a:pt x="7395" y="3647"/>
                  </a:cubicBezTo>
                  <a:cubicBezTo>
                    <a:pt x="7182" y="3647"/>
                    <a:pt x="7046" y="3816"/>
                    <a:pt x="6891" y="3946"/>
                  </a:cubicBezTo>
                  <a:cubicBezTo>
                    <a:pt x="6370" y="4395"/>
                    <a:pt x="5756" y="4731"/>
                    <a:pt x="5117" y="4994"/>
                  </a:cubicBezTo>
                  <a:cubicBezTo>
                    <a:pt x="5012" y="5035"/>
                    <a:pt x="4966" y="5167"/>
                    <a:pt x="5016" y="5266"/>
                  </a:cubicBezTo>
                  <a:cubicBezTo>
                    <a:pt x="5054" y="5331"/>
                    <a:pt x="5125" y="5371"/>
                    <a:pt x="5197" y="5371"/>
                  </a:cubicBezTo>
                  <a:cubicBezTo>
                    <a:pt x="5220" y="5371"/>
                    <a:pt x="5244" y="5367"/>
                    <a:pt x="5266" y="5358"/>
                  </a:cubicBezTo>
                  <a:cubicBezTo>
                    <a:pt x="5942" y="5080"/>
                    <a:pt x="6592" y="4717"/>
                    <a:pt x="7150" y="4241"/>
                  </a:cubicBezTo>
                  <a:cubicBezTo>
                    <a:pt x="7223" y="4177"/>
                    <a:pt x="7296" y="4114"/>
                    <a:pt x="7363" y="4050"/>
                  </a:cubicBezTo>
                  <a:cubicBezTo>
                    <a:pt x="7371" y="4042"/>
                    <a:pt x="7381" y="4039"/>
                    <a:pt x="7391" y="4039"/>
                  </a:cubicBezTo>
                  <a:cubicBezTo>
                    <a:pt x="7403" y="4039"/>
                    <a:pt x="7415" y="4045"/>
                    <a:pt x="7422" y="4055"/>
                  </a:cubicBezTo>
                  <a:cubicBezTo>
                    <a:pt x="7722" y="4550"/>
                    <a:pt x="8103" y="5004"/>
                    <a:pt x="8562" y="5367"/>
                  </a:cubicBezTo>
                  <a:cubicBezTo>
                    <a:pt x="9075" y="5775"/>
                    <a:pt x="9678" y="6061"/>
                    <a:pt x="10337" y="6161"/>
                  </a:cubicBezTo>
                  <a:cubicBezTo>
                    <a:pt x="10355" y="6165"/>
                    <a:pt x="10623" y="6193"/>
                    <a:pt x="10623" y="6193"/>
                  </a:cubicBezTo>
                  <a:cubicBezTo>
                    <a:pt x="10609" y="8250"/>
                    <a:pt x="9184" y="10065"/>
                    <a:pt x="7187" y="10569"/>
                  </a:cubicBezTo>
                  <a:cubicBezTo>
                    <a:pt x="6815" y="10663"/>
                    <a:pt x="6424" y="10712"/>
                    <a:pt x="6033" y="10712"/>
                  </a:cubicBezTo>
                  <a:cubicBezTo>
                    <a:pt x="5650" y="10712"/>
                    <a:pt x="5266" y="10666"/>
                    <a:pt x="4899" y="10569"/>
                  </a:cubicBezTo>
                  <a:cubicBezTo>
                    <a:pt x="3074" y="10106"/>
                    <a:pt x="1684" y="8562"/>
                    <a:pt x="1488" y="6678"/>
                  </a:cubicBezTo>
                  <a:cubicBezTo>
                    <a:pt x="1484" y="6651"/>
                    <a:pt x="1457" y="6188"/>
                    <a:pt x="1467" y="6188"/>
                  </a:cubicBezTo>
                  <a:lnTo>
                    <a:pt x="1511" y="6188"/>
                  </a:lnTo>
                  <a:cubicBezTo>
                    <a:pt x="1865" y="6165"/>
                    <a:pt x="2219" y="6125"/>
                    <a:pt x="2569" y="6075"/>
                  </a:cubicBezTo>
                  <a:cubicBezTo>
                    <a:pt x="3227" y="5975"/>
                    <a:pt x="3885" y="5830"/>
                    <a:pt x="4522" y="5625"/>
                  </a:cubicBezTo>
                  <a:cubicBezTo>
                    <a:pt x="4626" y="5593"/>
                    <a:pt x="4681" y="5484"/>
                    <a:pt x="4648" y="5380"/>
                  </a:cubicBezTo>
                  <a:cubicBezTo>
                    <a:pt x="4622" y="5296"/>
                    <a:pt x="4544" y="5244"/>
                    <a:pt x="4461" y="5244"/>
                  </a:cubicBezTo>
                  <a:cubicBezTo>
                    <a:pt x="4442" y="5244"/>
                    <a:pt x="4422" y="5247"/>
                    <a:pt x="4403" y="5253"/>
                  </a:cubicBezTo>
                  <a:cubicBezTo>
                    <a:pt x="3804" y="5444"/>
                    <a:pt x="3196" y="5580"/>
                    <a:pt x="2578" y="5671"/>
                  </a:cubicBezTo>
                  <a:cubicBezTo>
                    <a:pt x="2192" y="5734"/>
                    <a:pt x="1802" y="5775"/>
                    <a:pt x="1407" y="5798"/>
                  </a:cubicBezTo>
                  <a:cubicBezTo>
                    <a:pt x="1378" y="5801"/>
                    <a:pt x="1347" y="5804"/>
                    <a:pt x="1317" y="5804"/>
                  </a:cubicBezTo>
                  <a:cubicBezTo>
                    <a:pt x="1304" y="5804"/>
                    <a:pt x="1292" y="5804"/>
                    <a:pt x="1280" y="5802"/>
                  </a:cubicBezTo>
                  <a:cubicBezTo>
                    <a:pt x="1242" y="5798"/>
                    <a:pt x="1203" y="5796"/>
                    <a:pt x="1164" y="5796"/>
                  </a:cubicBezTo>
                  <a:cubicBezTo>
                    <a:pt x="1031" y="5796"/>
                    <a:pt x="892" y="5820"/>
                    <a:pt x="763" y="5866"/>
                  </a:cubicBezTo>
                  <a:cubicBezTo>
                    <a:pt x="849" y="4604"/>
                    <a:pt x="1389" y="3428"/>
                    <a:pt x="2306" y="2529"/>
                  </a:cubicBezTo>
                  <a:cubicBezTo>
                    <a:pt x="2447" y="2389"/>
                    <a:pt x="2601" y="2253"/>
                    <a:pt x="2760" y="2130"/>
                  </a:cubicBezTo>
                  <a:cubicBezTo>
                    <a:pt x="2823" y="2284"/>
                    <a:pt x="2919" y="2443"/>
                    <a:pt x="3041" y="2607"/>
                  </a:cubicBezTo>
                  <a:cubicBezTo>
                    <a:pt x="3152" y="2758"/>
                    <a:pt x="3327" y="2853"/>
                    <a:pt x="3508" y="2853"/>
                  </a:cubicBezTo>
                  <a:cubicBezTo>
                    <a:pt x="3592" y="2853"/>
                    <a:pt x="3678" y="2832"/>
                    <a:pt x="3759" y="2788"/>
                  </a:cubicBezTo>
                  <a:cubicBezTo>
                    <a:pt x="4027" y="2638"/>
                    <a:pt x="4321" y="2534"/>
                    <a:pt x="4621" y="2456"/>
                  </a:cubicBezTo>
                  <a:cubicBezTo>
                    <a:pt x="4993" y="2356"/>
                    <a:pt x="5465" y="2284"/>
                    <a:pt x="6043" y="2284"/>
                  </a:cubicBezTo>
                  <a:cubicBezTo>
                    <a:pt x="6615" y="2284"/>
                    <a:pt x="7082" y="2356"/>
                    <a:pt x="7454" y="2452"/>
                  </a:cubicBezTo>
                  <a:cubicBezTo>
                    <a:pt x="7759" y="2529"/>
                    <a:pt x="8053" y="2634"/>
                    <a:pt x="8331" y="2788"/>
                  </a:cubicBezTo>
                  <a:cubicBezTo>
                    <a:pt x="8408" y="2831"/>
                    <a:pt x="8495" y="2852"/>
                    <a:pt x="8581" y="2852"/>
                  </a:cubicBezTo>
                  <a:cubicBezTo>
                    <a:pt x="8748" y="2852"/>
                    <a:pt x="8916" y="2775"/>
                    <a:pt x="9020" y="2638"/>
                  </a:cubicBezTo>
                  <a:cubicBezTo>
                    <a:pt x="9152" y="2461"/>
                    <a:pt x="9257" y="2293"/>
                    <a:pt x="9324" y="2130"/>
                  </a:cubicBezTo>
                  <a:cubicBezTo>
                    <a:pt x="9483" y="2253"/>
                    <a:pt x="9638" y="2389"/>
                    <a:pt x="9779" y="2529"/>
                  </a:cubicBezTo>
                  <a:cubicBezTo>
                    <a:pt x="9992" y="2738"/>
                    <a:pt x="10187" y="2965"/>
                    <a:pt x="10359" y="3201"/>
                  </a:cubicBezTo>
                  <a:cubicBezTo>
                    <a:pt x="10397" y="3256"/>
                    <a:pt x="10457" y="3284"/>
                    <a:pt x="10518" y="3284"/>
                  </a:cubicBezTo>
                  <a:cubicBezTo>
                    <a:pt x="10559" y="3284"/>
                    <a:pt x="10600" y="3272"/>
                    <a:pt x="10636" y="3246"/>
                  </a:cubicBezTo>
                  <a:cubicBezTo>
                    <a:pt x="10722" y="3183"/>
                    <a:pt x="10741" y="3060"/>
                    <a:pt x="10678" y="2970"/>
                  </a:cubicBezTo>
                  <a:cubicBezTo>
                    <a:pt x="10491" y="2716"/>
                    <a:pt x="10282" y="2471"/>
                    <a:pt x="10055" y="2247"/>
                  </a:cubicBezTo>
                  <a:cubicBezTo>
                    <a:pt x="9860" y="2057"/>
                    <a:pt x="9651" y="1880"/>
                    <a:pt x="9433" y="1717"/>
                  </a:cubicBezTo>
                  <a:cubicBezTo>
                    <a:pt x="9452" y="1512"/>
                    <a:pt x="9402" y="1367"/>
                    <a:pt x="9356" y="1267"/>
                  </a:cubicBezTo>
                  <a:cubicBezTo>
                    <a:pt x="9220" y="1000"/>
                    <a:pt x="8924" y="831"/>
                    <a:pt x="8580" y="831"/>
                  </a:cubicBezTo>
                  <a:cubicBezTo>
                    <a:pt x="8467" y="831"/>
                    <a:pt x="8358" y="845"/>
                    <a:pt x="8249" y="881"/>
                  </a:cubicBezTo>
                  <a:cubicBezTo>
                    <a:pt x="8216" y="667"/>
                    <a:pt x="8135" y="487"/>
                    <a:pt x="7998" y="341"/>
                  </a:cubicBezTo>
                  <a:cubicBezTo>
                    <a:pt x="7799" y="123"/>
                    <a:pt x="7491" y="1"/>
                    <a:pt x="7141" y="1"/>
                  </a:cubicBezTo>
                  <a:cubicBezTo>
                    <a:pt x="6709" y="1"/>
                    <a:pt x="6301" y="183"/>
                    <a:pt x="6043" y="464"/>
                  </a:cubicBezTo>
                  <a:cubicBezTo>
                    <a:pt x="5783" y="183"/>
                    <a:pt x="5379" y="1"/>
                    <a:pt x="49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91" name="Google Shape;6239;p57"/>
          <p:cNvGrpSpPr/>
          <p:nvPr/>
        </p:nvGrpSpPr>
        <p:grpSpPr>
          <a:xfrm>
            <a:off x="7656260" y="3603968"/>
            <a:ext cx="887464" cy="762380"/>
            <a:chOff x="1437075" y="3145100"/>
            <a:chExt cx="532741" cy="566310"/>
          </a:xfrm>
        </p:grpSpPr>
        <p:sp>
          <p:nvSpPr>
            <p:cNvPr id="192" name="Google Shape;6240;p57"/>
            <p:cNvSpPr/>
            <p:nvPr/>
          </p:nvSpPr>
          <p:spPr>
            <a:xfrm>
              <a:off x="1437075" y="3145100"/>
              <a:ext cx="532741" cy="566310"/>
            </a:xfrm>
            <a:custGeom>
              <a:avLst/>
              <a:gdLst/>
              <a:ahLst/>
              <a:cxnLst/>
              <a:rect l="l" t="t" r="r" b="b"/>
              <a:pathLst>
                <a:path w="16140" h="17157" extrusionOk="0">
                  <a:moveTo>
                    <a:pt x="5889" y="1"/>
                  </a:moveTo>
                  <a:cubicBezTo>
                    <a:pt x="4037" y="1"/>
                    <a:pt x="2538" y="1190"/>
                    <a:pt x="1766" y="3269"/>
                  </a:cubicBezTo>
                  <a:cubicBezTo>
                    <a:pt x="799" y="3587"/>
                    <a:pt x="104" y="4495"/>
                    <a:pt x="104" y="5567"/>
                  </a:cubicBezTo>
                  <a:lnTo>
                    <a:pt x="104" y="5997"/>
                  </a:lnTo>
                  <a:cubicBezTo>
                    <a:pt x="104" y="6320"/>
                    <a:pt x="164" y="6629"/>
                    <a:pt x="282" y="6906"/>
                  </a:cubicBezTo>
                  <a:cubicBezTo>
                    <a:pt x="100" y="7296"/>
                    <a:pt x="1" y="7732"/>
                    <a:pt x="1" y="8182"/>
                  </a:cubicBezTo>
                  <a:cubicBezTo>
                    <a:pt x="1" y="9017"/>
                    <a:pt x="355" y="9825"/>
                    <a:pt x="967" y="10406"/>
                  </a:cubicBezTo>
                  <a:cubicBezTo>
                    <a:pt x="1212" y="10642"/>
                    <a:pt x="1499" y="10828"/>
                    <a:pt x="1799" y="10969"/>
                  </a:cubicBezTo>
                  <a:cubicBezTo>
                    <a:pt x="2216" y="11750"/>
                    <a:pt x="2779" y="12453"/>
                    <a:pt x="3460" y="13035"/>
                  </a:cubicBezTo>
                  <a:cubicBezTo>
                    <a:pt x="3523" y="13085"/>
                    <a:pt x="3582" y="13134"/>
                    <a:pt x="3645" y="13184"/>
                  </a:cubicBezTo>
                  <a:cubicBezTo>
                    <a:pt x="3605" y="13307"/>
                    <a:pt x="3564" y="13429"/>
                    <a:pt x="3528" y="13552"/>
                  </a:cubicBezTo>
                  <a:cubicBezTo>
                    <a:pt x="3383" y="14056"/>
                    <a:pt x="3310" y="14573"/>
                    <a:pt x="3310" y="15095"/>
                  </a:cubicBezTo>
                  <a:cubicBezTo>
                    <a:pt x="3310" y="16230"/>
                    <a:pt x="4232" y="17157"/>
                    <a:pt x="5371" y="17157"/>
                  </a:cubicBezTo>
                  <a:lnTo>
                    <a:pt x="10769" y="17157"/>
                  </a:lnTo>
                  <a:cubicBezTo>
                    <a:pt x="11904" y="17157"/>
                    <a:pt x="12830" y="16230"/>
                    <a:pt x="12830" y="15095"/>
                  </a:cubicBezTo>
                  <a:cubicBezTo>
                    <a:pt x="12830" y="14573"/>
                    <a:pt x="12753" y="14033"/>
                    <a:pt x="12607" y="13534"/>
                  </a:cubicBezTo>
                  <a:cubicBezTo>
                    <a:pt x="12571" y="13416"/>
                    <a:pt x="12531" y="13297"/>
                    <a:pt x="12489" y="13184"/>
                  </a:cubicBezTo>
                  <a:cubicBezTo>
                    <a:pt x="12612" y="13089"/>
                    <a:pt x="12730" y="12989"/>
                    <a:pt x="12848" y="12880"/>
                  </a:cubicBezTo>
                  <a:cubicBezTo>
                    <a:pt x="12988" y="12753"/>
                    <a:pt x="13107" y="12612"/>
                    <a:pt x="13206" y="12458"/>
                  </a:cubicBezTo>
                  <a:cubicBezTo>
                    <a:pt x="13356" y="12349"/>
                    <a:pt x="13493" y="12222"/>
                    <a:pt x="13610" y="12072"/>
                  </a:cubicBezTo>
                  <a:cubicBezTo>
                    <a:pt x="13887" y="11732"/>
                    <a:pt x="14128" y="11363"/>
                    <a:pt x="14333" y="10978"/>
                  </a:cubicBezTo>
                  <a:cubicBezTo>
                    <a:pt x="15395" y="10497"/>
                    <a:pt x="16139" y="9425"/>
                    <a:pt x="16139" y="8182"/>
                  </a:cubicBezTo>
                  <a:cubicBezTo>
                    <a:pt x="16139" y="7732"/>
                    <a:pt x="16039" y="7296"/>
                    <a:pt x="15858" y="6906"/>
                  </a:cubicBezTo>
                  <a:cubicBezTo>
                    <a:pt x="15971" y="6629"/>
                    <a:pt x="16035" y="6320"/>
                    <a:pt x="16035" y="5997"/>
                  </a:cubicBezTo>
                  <a:lnTo>
                    <a:pt x="16035" y="5567"/>
                  </a:lnTo>
                  <a:cubicBezTo>
                    <a:pt x="16035" y="4495"/>
                    <a:pt x="15336" y="3587"/>
                    <a:pt x="14373" y="3269"/>
                  </a:cubicBezTo>
                  <a:cubicBezTo>
                    <a:pt x="13602" y="1190"/>
                    <a:pt x="12103" y="1"/>
                    <a:pt x="10251" y="1"/>
                  </a:cubicBezTo>
                  <a:cubicBezTo>
                    <a:pt x="9180" y="1"/>
                    <a:pt x="8567" y="196"/>
                    <a:pt x="8068" y="392"/>
                  </a:cubicBezTo>
                  <a:cubicBezTo>
                    <a:pt x="7586" y="201"/>
                    <a:pt x="6974" y="1"/>
                    <a:pt x="5889" y="1"/>
                  </a:cubicBezTo>
                  <a:close/>
                </a:path>
              </a:pathLst>
            </a:custGeom>
            <a:solidFill>
              <a:srgbClr val="FEFD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6241;p57"/>
            <p:cNvSpPr/>
            <p:nvPr/>
          </p:nvSpPr>
          <p:spPr>
            <a:xfrm>
              <a:off x="1633671" y="3555984"/>
              <a:ext cx="69250" cy="87404"/>
            </a:xfrm>
            <a:custGeom>
              <a:avLst/>
              <a:gdLst/>
              <a:ahLst/>
              <a:cxnLst/>
              <a:rect l="l" t="t" r="r" b="b"/>
              <a:pathLst>
                <a:path w="2098" h="2648" extrusionOk="0">
                  <a:moveTo>
                    <a:pt x="664" y="1"/>
                  </a:moveTo>
                  <a:cubicBezTo>
                    <a:pt x="591" y="51"/>
                    <a:pt x="518" y="110"/>
                    <a:pt x="450" y="168"/>
                  </a:cubicBezTo>
                  <a:lnTo>
                    <a:pt x="0" y="1681"/>
                  </a:lnTo>
                  <a:lnTo>
                    <a:pt x="450" y="2647"/>
                  </a:lnTo>
                  <a:lnTo>
                    <a:pt x="1318" y="2647"/>
                  </a:lnTo>
                  <a:lnTo>
                    <a:pt x="2098" y="1045"/>
                  </a:lnTo>
                  <a:lnTo>
                    <a:pt x="1318" y="1"/>
                  </a:ln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6242;p57"/>
            <p:cNvSpPr/>
            <p:nvPr/>
          </p:nvSpPr>
          <p:spPr>
            <a:xfrm>
              <a:off x="1702889" y="3555984"/>
              <a:ext cx="72121" cy="87404"/>
            </a:xfrm>
            <a:custGeom>
              <a:avLst/>
              <a:gdLst/>
              <a:ahLst/>
              <a:cxnLst/>
              <a:rect l="l" t="t" r="r" b="b"/>
              <a:pathLst>
                <a:path w="2185" h="2648" extrusionOk="0">
                  <a:moveTo>
                    <a:pt x="786" y="1"/>
                  </a:moveTo>
                  <a:lnTo>
                    <a:pt x="1" y="1045"/>
                  </a:lnTo>
                  <a:lnTo>
                    <a:pt x="786" y="2647"/>
                  </a:lnTo>
                  <a:lnTo>
                    <a:pt x="1649" y="2647"/>
                  </a:lnTo>
                  <a:lnTo>
                    <a:pt x="2184" y="2162"/>
                  </a:lnTo>
                  <a:lnTo>
                    <a:pt x="1649" y="147"/>
                  </a:lnTo>
                  <a:cubicBezTo>
                    <a:pt x="1590" y="92"/>
                    <a:pt x="1530" y="46"/>
                    <a:pt x="1463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6243;p57"/>
            <p:cNvSpPr/>
            <p:nvPr/>
          </p:nvSpPr>
          <p:spPr>
            <a:xfrm>
              <a:off x="1677143" y="3555984"/>
              <a:ext cx="51723" cy="87404"/>
            </a:xfrm>
            <a:custGeom>
              <a:avLst/>
              <a:gdLst/>
              <a:ahLst/>
              <a:cxnLst/>
              <a:rect l="l" t="t" r="r" b="b"/>
              <a:pathLst>
                <a:path w="1567" h="2648" extrusionOk="0">
                  <a:moveTo>
                    <a:pt x="1" y="1"/>
                  </a:moveTo>
                  <a:lnTo>
                    <a:pt x="1" y="2647"/>
                  </a:lnTo>
                  <a:lnTo>
                    <a:pt x="1566" y="2647"/>
                  </a:lnTo>
                  <a:lnTo>
                    <a:pt x="1566" y="1"/>
                  </a:ln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6244;p57"/>
            <p:cNvSpPr/>
            <p:nvPr/>
          </p:nvSpPr>
          <p:spPr>
            <a:xfrm>
              <a:off x="1505105" y="3382032"/>
              <a:ext cx="66411" cy="66411"/>
            </a:xfrm>
            <a:custGeom>
              <a:avLst/>
              <a:gdLst/>
              <a:ahLst/>
              <a:cxnLst/>
              <a:rect l="l" t="t" r="r" b="b"/>
              <a:pathLst>
                <a:path w="2012" h="2012" extrusionOk="0">
                  <a:moveTo>
                    <a:pt x="1004" y="0"/>
                  </a:moveTo>
                  <a:cubicBezTo>
                    <a:pt x="450" y="0"/>
                    <a:pt x="0" y="449"/>
                    <a:pt x="0" y="1004"/>
                  </a:cubicBezTo>
                  <a:cubicBezTo>
                    <a:pt x="0" y="1562"/>
                    <a:pt x="450" y="2012"/>
                    <a:pt x="1004" y="2012"/>
                  </a:cubicBezTo>
                  <a:cubicBezTo>
                    <a:pt x="1563" y="2012"/>
                    <a:pt x="2011" y="1562"/>
                    <a:pt x="2011" y="1004"/>
                  </a:cubicBezTo>
                  <a:cubicBezTo>
                    <a:pt x="2011" y="449"/>
                    <a:pt x="1563" y="0"/>
                    <a:pt x="1004" y="0"/>
                  </a:cubicBezTo>
                  <a:close/>
                </a:path>
              </a:pathLst>
            </a:custGeom>
            <a:solidFill>
              <a:srgbClr val="E2B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6245;p57"/>
            <p:cNvSpPr/>
            <p:nvPr/>
          </p:nvSpPr>
          <p:spPr>
            <a:xfrm>
              <a:off x="1835383" y="3382032"/>
              <a:ext cx="66378" cy="66411"/>
            </a:xfrm>
            <a:custGeom>
              <a:avLst/>
              <a:gdLst/>
              <a:ahLst/>
              <a:cxnLst/>
              <a:rect l="l" t="t" r="r" b="b"/>
              <a:pathLst>
                <a:path w="2011" h="2012" extrusionOk="0">
                  <a:moveTo>
                    <a:pt x="1003" y="0"/>
                  </a:moveTo>
                  <a:cubicBezTo>
                    <a:pt x="449" y="0"/>
                    <a:pt x="1" y="449"/>
                    <a:pt x="1" y="1004"/>
                  </a:cubicBezTo>
                  <a:cubicBezTo>
                    <a:pt x="1" y="1562"/>
                    <a:pt x="449" y="2012"/>
                    <a:pt x="1003" y="2012"/>
                  </a:cubicBezTo>
                  <a:cubicBezTo>
                    <a:pt x="1562" y="2012"/>
                    <a:pt x="2011" y="1562"/>
                    <a:pt x="2011" y="1004"/>
                  </a:cubicBezTo>
                  <a:cubicBezTo>
                    <a:pt x="2011" y="449"/>
                    <a:pt x="1562" y="0"/>
                    <a:pt x="1003" y="0"/>
                  </a:cubicBezTo>
                  <a:close/>
                </a:path>
              </a:pathLst>
            </a:custGeom>
            <a:solidFill>
              <a:srgbClr val="E2B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6246;p57"/>
            <p:cNvSpPr/>
            <p:nvPr/>
          </p:nvSpPr>
          <p:spPr>
            <a:xfrm>
              <a:off x="1537915" y="3237424"/>
              <a:ext cx="331065" cy="325487"/>
            </a:xfrm>
            <a:custGeom>
              <a:avLst/>
              <a:gdLst/>
              <a:ahLst/>
              <a:cxnLst/>
              <a:rect l="l" t="t" r="r" b="b"/>
              <a:pathLst>
                <a:path w="10030" h="9861" extrusionOk="0">
                  <a:moveTo>
                    <a:pt x="5013" y="0"/>
                  </a:moveTo>
                  <a:cubicBezTo>
                    <a:pt x="2511" y="0"/>
                    <a:pt x="437" y="1798"/>
                    <a:pt x="60" y="4159"/>
                  </a:cubicBezTo>
                  <a:cubicBezTo>
                    <a:pt x="18" y="4409"/>
                    <a:pt x="1" y="4667"/>
                    <a:pt x="1" y="4931"/>
                  </a:cubicBezTo>
                  <a:cubicBezTo>
                    <a:pt x="1" y="5189"/>
                    <a:pt x="18" y="5448"/>
                    <a:pt x="60" y="5702"/>
                  </a:cubicBezTo>
                  <a:cubicBezTo>
                    <a:pt x="437" y="8059"/>
                    <a:pt x="2511" y="9861"/>
                    <a:pt x="5013" y="9861"/>
                  </a:cubicBezTo>
                  <a:cubicBezTo>
                    <a:pt x="7519" y="9861"/>
                    <a:pt x="9593" y="8059"/>
                    <a:pt x="9970" y="5702"/>
                  </a:cubicBezTo>
                  <a:cubicBezTo>
                    <a:pt x="10011" y="5448"/>
                    <a:pt x="10029" y="5189"/>
                    <a:pt x="10029" y="4931"/>
                  </a:cubicBezTo>
                  <a:cubicBezTo>
                    <a:pt x="10029" y="4667"/>
                    <a:pt x="10011" y="4409"/>
                    <a:pt x="9970" y="4159"/>
                  </a:cubicBezTo>
                  <a:cubicBezTo>
                    <a:pt x="9593" y="1798"/>
                    <a:pt x="7519" y="0"/>
                    <a:pt x="5013" y="0"/>
                  </a:cubicBezTo>
                  <a:close/>
                </a:path>
              </a:pathLst>
            </a:custGeom>
            <a:solidFill>
              <a:srgbClr val="8C6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6247;p57"/>
            <p:cNvSpPr/>
            <p:nvPr/>
          </p:nvSpPr>
          <p:spPr>
            <a:xfrm>
              <a:off x="1538971" y="3291062"/>
              <a:ext cx="328953" cy="89780"/>
            </a:xfrm>
            <a:custGeom>
              <a:avLst/>
              <a:gdLst/>
              <a:ahLst/>
              <a:cxnLst/>
              <a:rect l="l" t="t" r="r" b="b"/>
              <a:pathLst>
                <a:path w="9966" h="2720" extrusionOk="0">
                  <a:moveTo>
                    <a:pt x="1258" y="1"/>
                  </a:moveTo>
                  <a:cubicBezTo>
                    <a:pt x="623" y="695"/>
                    <a:pt x="182" y="1567"/>
                    <a:pt x="28" y="2534"/>
                  </a:cubicBezTo>
                  <a:cubicBezTo>
                    <a:pt x="19" y="2593"/>
                    <a:pt x="9" y="2656"/>
                    <a:pt x="1" y="2719"/>
                  </a:cubicBezTo>
                  <a:lnTo>
                    <a:pt x="9965" y="2719"/>
                  </a:lnTo>
                  <a:cubicBezTo>
                    <a:pt x="9956" y="2656"/>
                    <a:pt x="9947" y="2593"/>
                    <a:pt x="9938" y="2534"/>
                  </a:cubicBezTo>
                  <a:cubicBezTo>
                    <a:pt x="9784" y="1567"/>
                    <a:pt x="9343" y="695"/>
                    <a:pt x="8703" y="1"/>
                  </a:cubicBezTo>
                  <a:close/>
                </a:path>
              </a:pathLst>
            </a:custGeom>
            <a:solidFill>
              <a:srgbClr val="7F6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6248;p57"/>
            <p:cNvSpPr/>
            <p:nvPr/>
          </p:nvSpPr>
          <p:spPr>
            <a:xfrm>
              <a:off x="1559040" y="3213130"/>
              <a:ext cx="288783" cy="84862"/>
            </a:xfrm>
            <a:custGeom>
              <a:avLst/>
              <a:gdLst/>
              <a:ahLst/>
              <a:cxnLst/>
              <a:rect l="l" t="t" r="r" b="b"/>
              <a:pathLst>
                <a:path w="8749" h="2571" extrusionOk="0">
                  <a:moveTo>
                    <a:pt x="2194" y="1"/>
                  </a:moveTo>
                  <a:cubicBezTo>
                    <a:pt x="968" y="1"/>
                    <a:pt x="323" y="1049"/>
                    <a:pt x="0" y="1939"/>
                  </a:cubicBezTo>
                  <a:lnTo>
                    <a:pt x="4373" y="2570"/>
                  </a:lnTo>
                  <a:lnTo>
                    <a:pt x="8748" y="1939"/>
                  </a:lnTo>
                  <a:cubicBezTo>
                    <a:pt x="8422" y="1049"/>
                    <a:pt x="7782" y="1"/>
                    <a:pt x="6556" y="1"/>
                  </a:cubicBezTo>
                  <a:cubicBezTo>
                    <a:pt x="5153" y="1"/>
                    <a:pt x="5136" y="423"/>
                    <a:pt x="4373" y="423"/>
                  </a:cubicBezTo>
                  <a:cubicBezTo>
                    <a:pt x="3610" y="423"/>
                    <a:pt x="3596" y="1"/>
                    <a:pt x="2194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6249;p57"/>
            <p:cNvSpPr/>
            <p:nvPr/>
          </p:nvSpPr>
          <p:spPr>
            <a:xfrm>
              <a:off x="1559040" y="3213130"/>
              <a:ext cx="161737" cy="84862"/>
            </a:xfrm>
            <a:custGeom>
              <a:avLst/>
              <a:gdLst/>
              <a:ahLst/>
              <a:cxnLst/>
              <a:rect l="l" t="t" r="r" b="b"/>
              <a:pathLst>
                <a:path w="4900" h="2571" extrusionOk="0">
                  <a:moveTo>
                    <a:pt x="2194" y="1"/>
                  </a:moveTo>
                  <a:cubicBezTo>
                    <a:pt x="968" y="1"/>
                    <a:pt x="323" y="1049"/>
                    <a:pt x="0" y="1939"/>
                  </a:cubicBezTo>
                  <a:lnTo>
                    <a:pt x="4373" y="2570"/>
                  </a:lnTo>
                  <a:lnTo>
                    <a:pt x="4899" y="2493"/>
                  </a:lnTo>
                  <a:lnTo>
                    <a:pt x="1050" y="1939"/>
                  </a:lnTo>
                  <a:cubicBezTo>
                    <a:pt x="1335" y="1154"/>
                    <a:pt x="1876" y="237"/>
                    <a:pt x="2847" y="41"/>
                  </a:cubicBezTo>
                  <a:cubicBezTo>
                    <a:pt x="2670" y="14"/>
                    <a:pt x="2456" y="1"/>
                    <a:pt x="2194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6250;p57"/>
            <p:cNvSpPr/>
            <p:nvPr/>
          </p:nvSpPr>
          <p:spPr>
            <a:xfrm>
              <a:off x="1548873" y="3277132"/>
              <a:ext cx="309016" cy="58918"/>
            </a:xfrm>
            <a:custGeom>
              <a:avLst/>
              <a:gdLst/>
              <a:ahLst/>
              <a:cxnLst/>
              <a:rect l="l" t="t" r="r" b="b"/>
              <a:pathLst>
                <a:path w="9362" h="1785" extrusionOk="0">
                  <a:moveTo>
                    <a:pt x="308" y="0"/>
                  </a:moveTo>
                  <a:cubicBezTo>
                    <a:pt x="68" y="650"/>
                    <a:pt x="0" y="1207"/>
                    <a:pt x="0" y="1207"/>
                  </a:cubicBezTo>
                  <a:lnTo>
                    <a:pt x="4694" y="1785"/>
                  </a:lnTo>
                  <a:lnTo>
                    <a:pt x="9362" y="1207"/>
                  </a:lnTo>
                  <a:cubicBezTo>
                    <a:pt x="9362" y="1207"/>
                    <a:pt x="9293" y="650"/>
                    <a:pt x="9056" y="0"/>
                  </a:cubicBezTo>
                  <a:close/>
                </a:path>
              </a:pathLst>
            </a:custGeom>
            <a:solidFill>
              <a:srgbClr val="EA81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6251;p57"/>
            <p:cNvSpPr/>
            <p:nvPr/>
          </p:nvSpPr>
          <p:spPr>
            <a:xfrm>
              <a:off x="1548873" y="3277132"/>
              <a:ext cx="172167" cy="58918"/>
            </a:xfrm>
            <a:custGeom>
              <a:avLst/>
              <a:gdLst/>
              <a:ahLst/>
              <a:cxnLst/>
              <a:rect l="l" t="t" r="r" b="b"/>
              <a:pathLst>
                <a:path w="5216" h="1785" extrusionOk="0">
                  <a:moveTo>
                    <a:pt x="308" y="0"/>
                  </a:moveTo>
                  <a:cubicBezTo>
                    <a:pt x="68" y="650"/>
                    <a:pt x="0" y="1207"/>
                    <a:pt x="0" y="1207"/>
                  </a:cubicBezTo>
                  <a:lnTo>
                    <a:pt x="4694" y="1785"/>
                  </a:lnTo>
                  <a:lnTo>
                    <a:pt x="5216" y="1716"/>
                  </a:lnTo>
                  <a:lnTo>
                    <a:pt x="1048" y="1207"/>
                  </a:lnTo>
                  <a:cubicBezTo>
                    <a:pt x="1048" y="1207"/>
                    <a:pt x="1117" y="650"/>
                    <a:pt x="1358" y="0"/>
                  </a:cubicBezTo>
                  <a:close/>
                </a:path>
              </a:pathLst>
            </a:custGeom>
            <a:solidFill>
              <a:srgbClr val="D373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252;p57"/>
            <p:cNvSpPr/>
            <p:nvPr/>
          </p:nvSpPr>
          <p:spPr>
            <a:xfrm>
              <a:off x="1568942" y="3353117"/>
              <a:ext cx="268978" cy="102059"/>
            </a:xfrm>
            <a:custGeom>
              <a:avLst/>
              <a:gdLst/>
              <a:ahLst/>
              <a:cxnLst/>
              <a:rect l="l" t="t" r="r" b="b"/>
              <a:pathLst>
                <a:path w="8149" h="3092" extrusionOk="0">
                  <a:moveTo>
                    <a:pt x="159" y="0"/>
                  </a:moveTo>
                  <a:cubicBezTo>
                    <a:pt x="55" y="359"/>
                    <a:pt x="0" y="726"/>
                    <a:pt x="0" y="1099"/>
                  </a:cubicBezTo>
                  <a:cubicBezTo>
                    <a:pt x="0" y="1267"/>
                    <a:pt x="10" y="1430"/>
                    <a:pt x="32" y="1589"/>
                  </a:cubicBezTo>
                  <a:cubicBezTo>
                    <a:pt x="141" y="2446"/>
                    <a:pt x="872" y="3092"/>
                    <a:pt x="1739" y="3092"/>
                  </a:cubicBezTo>
                  <a:cubicBezTo>
                    <a:pt x="2089" y="3092"/>
                    <a:pt x="2424" y="2987"/>
                    <a:pt x="2715" y="2788"/>
                  </a:cubicBezTo>
                  <a:cubicBezTo>
                    <a:pt x="3024" y="2574"/>
                    <a:pt x="3510" y="2329"/>
                    <a:pt x="4073" y="2329"/>
                  </a:cubicBezTo>
                  <a:cubicBezTo>
                    <a:pt x="4640" y="2329"/>
                    <a:pt x="5121" y="2574"/>
                    <a:pt x="5435" y="2788"/>
                  </a:cubicBezTo>
                  <a:cubicBezTo>
                    <a:pt x="5720" y="2987"/>
                    <a:pt x="6061" y="3092"/>
                    <a:pt x="6411" y="3092"/>
                  </a:cubicBezTo>
                  <a:cubicBezTo>
                    <a:pt x="7277" y="3092"/>
                    <a:pt x="8008" y="2446"/>
                    <a:pt x="8117" y="1589"/>
                  </a:cubicBezTo>
                  <a:cubicBezTo>
                    <a:pt x="8136" y="1430"/>
                    <a:pt x="8149" y="1267"/>
                    <a:pt x="8149" y="1099"/>
                  </a:cubicBezTo>
                  <a:cubicBezTo>
                    <a:pt x="8149" y="726"/>
                    <a:pt x="8094" y="359"/>
                    <a:pt x="7991" y="0"/>
                  </a:cubicBezTo>
                  <a:close/>
                </a:path>
              </a:pathLst>
            </a:custGeom>
            <a:solidFill>
              <a:srgbClr val="F5CD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253;p57"/>
            <p:cNvSpPr/>
            <p:nvPr/>
          </p:nvSpPr>
          <p:spPr>
            <a:xfrm>
              <a:off x="1569239" y="3353117"/>
              <a:ext cx="268417" cy="27726"/>
            </a:xfrm>
            <a:custGeom>
              <a:avLst/>
              <a:gdLst/>
              <a:ahLst/>
              <a:cxnLst/>
              <a:rect l="l" t="t" r="r" b="b"/>
              <a:pathLst>
                <a:path w="8132" h="840" extrusionOk="0">
                  <a:moveTo>
                    <a:pt x="150" y="0"/>
                  </a:moveTo>
                  <a:cubicBezTo>
                    <a:pt x="68" y="273"/>
                    <a:pt x="18" y="554"/>
                    <a:pt x="1" y="839"/>
                  </a:cubicBezTo>
                  <a:lnTo>
                    <a:pt x="8131" y="839"/>
                  </a:lnTo>
                  <a:cubicBezTo>
                    <a:pt x="8113" y="554"/>
                    <a:pt x="8064" y="273"/>
                    <a:pt x="7982" y="0"/>
                  </a:cubicBezTo>
                  <a:close/>
                </a:path>
              </a:pathLst>
            </a:custGeom>
            <a:solidFill>
              <a:srgbClr val="E2B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254;p57"/>
            <p:cNvSpPr/>
            <p:nvPr/>
          </p:nvSpPr>
          <p:spPr>
            <a:xfrm>
              <a:off x="1508538" y="3316973"/>
              <a:ext cx="389819" cy="37959"/>
            </a:xfrm>
            <a:custGeom>
              <a:avLst/>
              <a:gdLst/>
              <a:ahLst/>
              <a:cxnLst/>
              <a:rect l="l" t="t" r="r" b="b"/>
              <a:pathLst>
                <a:path w="11810" h="1150" extrusionOk="0">
                  <a:moveTo>
                    <a:pt x="355" y="0"/>
                  </a:moveTo>
                  <a:cubicBezTo>
                    <a:pt x="160" y="0"/>
                    <a:pt x="1" y="160"/>
                    <a:pt x="1" y="360"/>
                  </a:cubicBezTo>
                  <a:lnTo>
                    <a:pt x="1" y="790"/>
                  </a:lnTo>
                  <a:cubicBezTo>
                    <a:pt x="1" y="991"/>
                    <a:pt x="160" y="1150"/>
                    <a:pt x="355" y="1150"/>
                  </a:cubicBezTo>
                  <a:lnTo>
                    <a:pt x="11450" y="1150"/>
                  </a:lnTo>
                  <a:cubicBezTo>
                    <a:pt x="11650" y="1150"/>
                    <a:pt x="11809" y="991"/>
                    <a:pt x="11809" y="790"/>
                  </a:cubicBezTo>
                  <a:lnTo>
                    <a:pt x="11809" y="360"/>
                  </a:lnTo>
                  <a:cubicBezTo>
                    <a:pt x="11809" y="160"/>
                    <a:pt x="11650" y="0"/>
                    <a:pt x="11450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255;p57"/>
            <p:cNvSpPr/>
            <p:nvPr/>
          </p:nvSpPr>
          <p:spPr>
            <a:xfrm>
              <a:off x="1508538" y="3316973"/>
              <a:ext cx="46376" cy="37959"/>
            </a:xfrm>
            <a:custGeom>
              <a:avLst/>
              <a:gdLst/>
              <a:ahLst/>
              <a:cxnLst/>
              <a:rect l="l" t="t" r="r" b="b"/>
              <a:pathLst>
                <a:path w="1405" h="1150" extrusionOk="0">
                  <a:moveTo>
                    <a:pt x="355" y="0"/>
                  </a:moveTo>
                  <a:cubicBezTo>
                    <a:pt x="160" y="0"/>
                    <a:pt x="1" y="160"/>
                    <a:pt x="1" y="360"/>
                  </a:cubicBezTo>
                  <a:lnTo>
                    <a:pt x="1" y="790"/>
                  </a:lnTo>
                  <a:cubicBezTo>
                    <a:pt x="1" y="991"/>
                    <a:pt x="160" y="1150"/>
                    <a:pt x="355" y="1150"/>
                  </a:cubicBezTo>
                  <a:lnTo>
                    <a:pt x="1404" y="1150"/>
                  </a:lnTo>
                  <a:cubicBezTo>
                    <a:pt x="1208" y="1150"/>
                    <a:pt x="1050" y="991"/>
                    <a:pt x="1050" y="790"/>
                  </a:cubicBezTo>
                  <a:lnTo>
                    <a:pt x="1050" y="360"/>
                  </a:lnTo>
                  <a:cubicBezTo>
                    <a:pt x="1050" y="160"/>
                    <a:pt x="1208" y="0"/>
                    <a:pt x="1404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256;p57"/>
            <p:cNvSpPr/>
            <p:nvPr/>
          </p:nvSpPr>
          <p:spPr>
            <a:xfrm>
              <a:off x="1618851" y="3561529"/>
              <a:ext cx="29707" cy="65850"/>
            </a:xfrm>
            <a:custGeom>
              <a:avLst/>
              <a:gdLst/>
              <a:ahLst/>
              <a:cxnLst/>
              <a:rect l="l" t="t" r="r" b="b"/>
              <a:pathLst>
                <a:path w="900" h="1995" extrusionOk="0">
                  <a:moveTo>
                    <a:pt x="899" y="0"/>
                  </a:moveTo>
                  <a:cubicBezTo>
                    <a:pt x="468" y="392"/>
                    <a:pt x="159" y="954"/>
                    <a:pt x="0" y="1513"/>
                  </a:cubicBezTo>
                  <a:lnTo>
                    <a:pt x="382" y="1994"/>
                  </a:lnTo>
                  <a:lnTo>
                    <a:pt x="899" y="1513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257;p57"/>
            <p:cNvSpPr/>
            <p:nvPr/>
          </p:nvSpPr>
          <p:spPr>
            <a:xfrm>
              <a:off x="1758211" y="3561529"/>
              <a:ext cx="29839" cy="65850"/>
            </a:xfrm>
            <a:custGeom>
              <a:avLst/>
              <a:gdLst/>
              <a:ahLst/>
              <a:cxnLst/>
              <a:rect l="l" t="t" r="r" b="b"/>
              <a:pathLst>
                <a:path w="904" h="1995" extrusionOk="0">
                  <a:moveTo>
                    <a:pt x="0" y="0"/>
                  </a:moveTo>
                  <a:lnTo>
                    <a:pt x="0" y="1513"/>
                  </a:lnTo>
                  <a:lnTo>
                    <a:pt x="522" y="1994"/>
                  </a:lnTo>
                  <a:lnTo>
                    <a:pt x="904" y="1513"/>
                  </a:lnTo>
                  <a:cubicBezTo>
                    <a:pt x="740" y="954"/>
                    <a:pt x="432" y="392"/>
                    <a:pt x="0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258;p57"/>
            <p:cNvSpPr/>
            <p:nvPr/>
          </p:nvSpPr>
          <p:spPr>
            <a:xfrm>
              <a:off x="1614361" y="3611437"/>
              <a:ext cx="34196" cy="31951"/>
            </a:xfrm>
            <a:custGeom>
              <a:avLst/>
              <a:gdLst/>
              <a:ahLst/>
              <a:cxnLst/>
              <a:rect l="l" t="t" r="r" b="b"/>
              <a:pathLst>
                <a:path w="1036" h="968" extrusionOk="0">
                  <a:moveTo>
                    <a:pt x="136" y="1"/>
                  </a:moveTo>
                  <a:cubicBezTo>
                    <a:pt x="109" y="95"/>
                    <a:pt x="82" y="191"/>
                    <a:pt x="63" y="292"/>
                  </a:cubicBezTo>
                  <a:cubicBezTo>
                    <a:pt x="23" y="509"/>
                    <a:pt x="0" y="736"/>
                    <a:pt x="0" y="967"/>
                  </a:cubicBezTo>
                  <a:lnTo>
                    <a:pt x="1035" y="967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rgbClr val="F5CD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259;p57"/>
            <p:cNvSpPr/>
            <p:nvPr/>
          </p:nvSpPr>
          <p:spPr>
            <a:xfrm>
              <a:off x="1758211" y="3611437"/>
              <a:ext cx="34328" cy="31951"/>
            </a:xfrm>
            <a:custGeom>
              <a:avLst/>
              <a:gdLst/>
              <a:ahLst/>
              <a:cxnLst/>
              <a:rect l="l" t="t" r="r" b="b"/>
              <a:pathLst>
                <a:path w="1040" h="968" extrusionOk="0">
                  <a:moveTo>
                    <a:pt x="0" y="1"/>
                  </a:moveTo>
                  <a:lnTo>
                    <a:pt x="0" y="967"/>
                  </a:lnTo>
                  <a:lnTo>
                    <a:pt x="1040" y="967"/>
                  </a:lnTo>
                  <a:cubicBezTo>
                    <a:pt x="1040" y="736"/>
                    <a:pt x="1017" y="509"/>
                    <a:pt x="971" y="292"/>
                  </a:cubicBezTo>
                  <a:cubicBezTo>
                    <a:pt x="954" y="191"/>
                    <a:pt x="931" y="95"/>
                    <a:pt x="904" y="1"/>
                  </a:cubicBezTo>
                  <a:close/>
                </a:path>
              </a:pathLst>
            </a:custGeom>
            <a:solidFill>
              <a:srgbClr val="F5CD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260;p57"/>
            <p:cNvSpPr/>
            <p:nvPr/>
          </p:nvSpPr>
          <p:spPr>
            <a:xfrm>
              <a:off x="1777091" y="3392660"/>
              <a:ext cx="12906" cy="28651"/>
            </a:xfrm>
            <a:custGeom>
              <a:avLst/>
              <a:gdLst/>
              <a:ahLst/>
              <a:cxnLst/>
              <a:rect l="l" t="t" r="r" b="b"/>
              <a:pathLst>
                <a:path w="391" h="868" extrusionOk="0">
                  <a:moveTo>
                    <a:pt x="195" y="1"/>
                  </a:moveTo>
                  <a:cubicBezTo>
                    <a:pt x="86" y="1"/>
                    <a:pt x="0" y="87"/>
                    <a:pt x="0" y="196"/>
                  </a:cubicBezTo>
                  <a:lnTo>
                    <a:pt x="0" y="672"/>
                  </a:lnTo>
                  <a:cubicBezTo>
                    <a:pt x="0" y="781"/>
                    <a:pt x="86" y="867"/>
                    <a:pt x="195" y="867"/>
                  </a:cubicBezTo>
                  <a:cubicBezTo>
                    <a:pt x="304" y="867"/>
                    <a:pt x="390" y="781"/>
                    <a:pt x="390" y="672"/>
                  </a:cubicBezTo>
                  <a:lnTo>
                    <a:pt x="390" y="196"/>
                  </a:lnTo>
                  <a:cubicBezTo>
                    <a:pt x="390" y="87"/>
                    <a:pt x="304" y="1"/>
                    <a:pt x="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261;p57"/>
            <p:cNvSpPr/>
            <p:nvPr/>
          </p:nvSpPr>
          <p:spPr>
            <a:xfrm>
              <a:off x="1615814" y="3392660"/>
              <a:ext cx="13104" cy="28651"/>
            </a:xfrm>
            <a:custGeom>
              <a:avLst/>
              <a:gdLst/>
              <a:ahLst/>
              <a:cxnLst/>
              <a:rect l="l" t="t" r="r" b="b"/>
              <a:pathLst>
                <a:path w="397" h="868" extrusionOk="0">
                  <a:moveTo>
                    <a:pt x="201" y="1"/>
                  </a:moveTo>
                  <a:cubicBezTo>
                    <a:pt x="92" y="1"/>
                    <a:pt x="1" y="87"/>
                    <a:pt x="1" y="196"/>
                  </a:cubicBezTo>
                  <a:lnTo>
                    <a:pt x="1" y="672"/>
                  </a:lnTo>
                  <a:cubicBezTo>
                    <a:pt x="1" y="781"/>
                    <a:pt x="92" y="867"/>
                    <a:pt x="201" y="867"/>
                  </a:cubicBezTo>
                  <a:cubicBezTo>
                    <a:pt x="310" y="867"/>
                    <a:pt x="396" y="781"/>
                    <a:pt x="396" y="672"/>
                  </a:cubicBezTo>
                  <a:lnTo>
                    <a:pt x="396" y="196"/>
                  </a:lnTo>
                  <a:cubicBezTo>
                    <a:pt x="396" y="87"/>
                    <a:pt x="310" y="1"/>
                    <a:pt x="2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262;p57"/>
            <p:cNvSpPr/>
            <p:nvPr/>
          </p:nvSpPr>
          <p:spPr>
            <a:xfrm>
              <a:off x="1681302" y="3450688"/>
              <a:ext cx="43339" cy="19342"/>
            </a:xfrm>
            <a:custGeom>
              <a:avLst/>
              <a:gdLst/>
              <a:ahLst/>
              <a:cxnLst/>
              <a:rect l="l" t="t" r="r" b="b"/>
              <a:pathLst>
                <a:path w="1313" h="586" extrusionOk="0">
                  <a:moveTo>
                    <a:pt x="220" y="0"/>
                  </a:moveTo>
                  <a:cubicBezTo>
                    <a:pt x="175" y="0"/>
                    <a:pt x="130" y="16"/>
                    <a:pt x="92" y="49"/>
                  </a:cubicBezTo>
                  <a:cubicBezTo>
                    <a:pt x="11" y="122"/>
                    <a:pt x="1" y="244"/>
                    <a:pt x="74" y="326"/>
                  </a:cubicBezTo>
                  <a:cubicBezTo>
                    <a:pt x="214" y="490"/>
                    <a:pt x="428" y="585"/>
                    <a:pt x="655" y="585"/>
                  </a:cubicBezTo>
                  <a:cubicBezTo>
                    <a:pt x="882" y="585"/>
                    <a:pt x="1095" y="490"/>
                    <a:pt x="1241" y="326"/>
                  </a:cubicBezTo>
                  <a:cubicBezTo>
                    <a:pt x="1313" y="244"/>
                    <a:pt x="1304" y="122"/>
                    <a:pt x="1222" y="49"/>
                  </a:cubicBezTo>
                  <a:cubicBezTo>
                    <a:pt x="1185" y="16"/>
                    <a:pt x="1140" y="0"/>
                    <a:pt x="1094" y="0"/>
                  </a:cubicBezTo>
                  <a:cubicBezTo>
                    <a:pt x="1040" y="0"/>
                    <a:pt x="985" y="23"/>
                    <a:pt x="946" y="68"/>
                  </a:cubicBezTo>
                  <a:cubicBezTo>
                    <a:pt x="877" y="150"/>
                    <a:pt x="768" y="194"/>
                    <a:pt x="655" y="194"/>
                  </a:cubicBezTo>
                  <a:cubicBezTo>
                    <a:pt x="541" y="194"/>
                    <a:pt x="437" y="150"/>
                    <a:pt x="369" y="68"/>
                  </a:cubicBezTo>
                  <a:cubicBezTo>
                    <a:pt x="329" y="23"/>
                    <a:pt x="275" y="0"/>
                    <a:pt x="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263;p57"/>
            <p:cNvSpPr/>
            <p:nvPr/>
          </p:nvSpPr>
          <p:spPr>
            <a:xfrm>
              <a:off x="1498668" y="3206693"/>
              <a:ext cx="409557" cy="443159"/>
            </a:xfrm>
            <a:custGeom>
              <a:avLst/>
              <a:gdLst/>
              <a:ahLst/>
              <a:cxnLst/>
              <a:rect l="l" t="t" r="r" b="b"/>
              <a:pathLst>
                <a:path w="12408" h="13426" extrusionOk="0">
                  <a:moveTo>
                    <a:pt x="8385" y="395"/>
                  </a:moveTo>
                  <a:cubicBezTo>
                    <a:pt x="9379" y="395"/>
                    <a:pt x="9961" y="1181"/>
                    <a:pt x="10288" y="1935"/>
                  </a:cubicBezTo>
                  <a:lnTo>
                    <a:pt x="4136" y="1935"/>
                  </a:lnTo>
                  <a:cubicBezTo>
                    <a:pt x="4027" y="1935"/>
                    <a:pt x="3937" y="2025"/>
                    <a:pt x="3937" y="2134"/>
                  </a:cubicBezTo>
                  <a:cubicBezTo>
                    <a:pt x="3937" y="2243"/>
                    <a:pt x="4027" y="2329"/>
                    <a:pt x="4136" y="2329"/>
                  </a:cubicBezTo>
                  <a:lnTo>
                    <a:pt x="10437" y="2329"/>
                  </a:lnTo>
                  <a:cubicBezTo>
                    <a:pt x="10550" y="2656"/>
                    <a:pt x="10614" y="2956"/>
                    <a:pt x="10650" y="3146"/>
                  </a:cubicBezTo>
                  <a:lnTo>
                    <a:pt x="1752" y="3146"/>
                  </a:lnTo>
                  <a:cubicBezTo>
                    <a:pt x="1789" y="2956"/>
                    <a:pt x="1857" y="2661"/>
                    <a:pt x="1966" y="2329"/>
                  </a:cubicBezTo>
                  <a:lnTo>
                    <a:pt x="3350" y="2329"/>
                  </a:lnTo>
                  <a:cubicBezTo>
                    <a:pt x="3455" y="2329"/>
                    <a:pt x="3546" y="2243"/>
                    <a:pt x="3546" y="2134"/>
                  </a:cubicBezTo>
                  <a:cubicBezTo>
                    <a:pt x="3546" y="2025"/>
                    <a:pt x="3455" y="1935"/>
                    <a:pt x="3350" y="1935"/>
                  </a:cubicBezTo>
                  <a:lnTo>
                    <a:pt x="2116" y="1935"/>
                  </a:lnTo>
                  <a:cubicBezTo>
                    <a:pt x="2447" y="1181"/>
                    <a:pt x="3028" y="395"/>
                    <a:pt x="4023" y="395"/>
                  </a:cubicBezTo>
                  <a:cubicBezTo>
                    <a:pt x="4790" y="395"/>
                    <a:pt x="5112" y="523"/>
                    <a:pt x="5398" y="636"/>
                  </a:cubicBezTo>
                  <a:cubicBezTo>
                    <a:pt x="5672" y="745"/>
                    <a:pt x="5939" y="800"/>
                    <a:pt x="6205" y="800"/>
                  </a:cubicBezTo>
                  <a:cubicBezTo>
                    <a:pt x="6470" y="800"/>
                    <a:pt x="6735" y="745"/>
                    <a:pt x="7005" y="636"/>
                  </a:cubicBezTo>
                  <a:cubicBezTo>
                    <a:pt x="7291" y="523"/>
                    <a:pt x="7618" y="395"/>
                    <a:pt x="8385" y="395"/>
                  </a:cubicBezTo>
                  <a:close/>
                  <a:moveTo>
                    <a:pt x="11749" y="3538"/>
                  </a:moveTo>
                  <a:cubicBezTo>
                    <a:pt x="11840" y="3538"/>
                    <a:pt x="11912" y="3609"/>
                    <a:pt x="11912" y="3701"/>
                  </a:cubicBezTo>
                  <a:lnTo>
                    <a:pt x="11912" y="4131"/>
                  </a:lnTo>
                  <a:cubicBezTo>
                    <a:pt x="11912" y="4223"/>
                    <a:pt x="11840" y="4295"/>
                    <a:pt x="11749" y="4295"/>
                  </a:cubicBezTo>
                  <a:lnTo>
                    <a:pt x="654" y="4295"/>
                  </a:lnTo>
                  <a:cubicBezTo>
                    <a:pt x="568" y="4295"/>
                    <a:pt x="495" y="4223"/>
                    <a:pt x="495" y="4131"/>
                  </a:cubicBezTo>
                  <a:lnTo>
                    <a:pt x="495" y="3701"/>
                  </a:lnTo>
                  <a:cubicBezTo>
                    <a:pt x="495" y="3609"/>
                    <a:pt x="568" y="3538"/>
                    <a:pt x="654" y="3538"/>
                  </a:cubicBezTo>
                  <a:close/>
                  <a:moveTo>
                    <a:pt x="999" y="5535"/>
                  </a:moveTo>
                  <a:lnTo>
                    <a:pt x="999" y="5535"/>
                  </a:lnTo>
                  <a:cubicBezTo>
                    <a:pt x="968" y="6065"/>
                    <a:pt x="1017" y="6601"/>
                    <a:pt x="1149" y="7115"/>
                  </a:cubicBezTo>
                  <a:lnTo>
                    <a:pt x="1149" y="7123"/>
                  </a:lnTo>
                  <a:cubicBezTo>
                    <a:pt x="727" y="7100"/>
                    <a:pt x="390" y="6746"/>
                    <a:pt x="390" y="6316"/>
                  </a:cubicBezTo>
                  <a:cubicBezTo>
                    <a:pt x="390" y="5939"/>
                    <a:pt x="650" y="5621"/>
                    <a:pt x="999" y="5535"/>
                  </a:cubicBezTo>
                  <a:close/>
                  <a:moveTo>
                    <a:pt x="11404" y="5535"/>
                  </a:moveTo>
                  <a:lnTo>
                    <a:pt x="11404" y="5535"/>
                  </a:lnTo>
                  <a:cubicBezTo>
                    <a:pt x="11754" y="5621"/>
                    <a:pt x="12012" y="5939"/>
                    <a:pt x="12012" y="6316"/>
                  </a:cubicBezTo>
                  <a:cubicBezTo>
                    <a:pt x="12012" y="6746"/>
                    <a:pt x="11677" y="7100"/>
                    <a:pt x="11254" y="7123"/>
                  </a:cubicBezTo>
                  <a:cubicBezTo>
                    <a:pt x="11390" y="6606"/>
                    <a:pt x="11436" y="6071"/>
                    <a:pt x="11404" y="5535"/>
                  </a:cubicBezTo>
                  <a:close/>
                  <a:moveTo>
                    <a:pt x="9984" y="4686"/>
                  </a:moveTo>
                  <a:cubicBezTo>
                    <a:pt x="10047" y="4967"/>
                    <a:pt x="10078" y="5248"/>
                    <a:pt x="10078" y="5535"/>
                  </a:cubicBezTo>
                  <a:cubicBezTo>
                    <a:pt x="10078" y="5689"/>
                    <a:pt x="10070" y="5847"/>
                    <a:pt x="10051" y="6002"/>
                  </a:cubicBezTo>
                  <a:cubicBezTo>
                    <a:pt x="9956" y="6760"/>
                    <a:pt x="9307" y="7332"/>
                    <a:pt x="8540" y="7332"/>
                  </a:cubicBezTo>
                  <a:cubicBezTo>
                    <a:pt x="8231" y="7332"/>
                    <a:pt x="7931" y="7237"/>
                    <a:pt x="7673" y="7060"/>
                  </a:cubicBezTo>
                  <a:cubicBezTo>
                    <a:pt x="7346" y="6838"/>
                    <a:pt x="6824" y="6570"/>
                    <a:pt x="6202" y="6570"/>
                  </a:cubicBezTo>
                  <a:cubicBezTo>
                    <a:pt x="5584" y="6570"/>
                    <a:pt x="5062" y="6838"/>
                    <a:pt x="4731" y="7060"/>
                  </a:cubicBezTo>
                  <a:cubicBezTo>
                    <a:pt x="4476" y="7237"/>
                    <a:pt x="4176" y="7332"/>
                    <a:pt x="3868" y="7332"/>
                  </a:cubicBezTo>
                  <a:cubicBezTo>
                    <a:pt x="3101" y="7332"/>
                    <a:pt x="2452" y="6760"/>
                    <a:pt x="2357" y="6002"/>
                  </a:cubicBezTo>
                  <a:cubicBezTo>
                    <a:pt x="2302" y="5562"/>
                    <a:pt x="2324" y="5117"/>
                    <a:pt x="2424" y="4686"/>
                  </a:cubicBezTo>
                  <a:close/>
                  <a:moveTo>
                    <a:pt x="4345" y="11264"/>
                  </a:moveTo>
                  <a:lnTo>
                    <a:pt x="4345" y="12068"/>
                  </a:lnTo>
                  <a:lnTo>
                    <a:pt x="3914" y="12068"/>
                  </a:lnTo>
                  <a:cubicBezTo>
                    <a:pt x="4023" y="11772"/>
                    <a:pt x="4172" y="11500"/>
                    <a:pt x="4345" y="11264"/>
                  </a:cubicBezTo>
                  <a:close/>
                  <a:moveTo>
                    <a:pt x="8063" y="11264"/>
                  </a:moveTo>
                  <a:cubicBezTo>
                    <a:pt x="8235" y="11500"/>
                    <a:pt x="8385" y="11772"/>
                    <a:pt x="8494" y="12068"/>
                  </a:cubicBezTo>
                  <a:lnTo>
                    <a:pt x="8063" y="12068"/>
                  </a:lnTo>
                  <a:lnTo>
                    <a:pt x="8063" y="11264"/>
                  </a:lnTo>
                  <a:close/>
                  <a:moveTo>
                    <a:pt x="4345" y="12458"/>
                  </a:moveTo>
                  <a:lnTo>
                    <a:pt x="4345" y="13030"/>
                  </a:lnTo>
                  <a:lnTo>
                    <a:pt x="3705" y="13030"/>
                  </a:lnTo>
                  <a:cubicBezTo>
                    <a:pt x="3713" y="12885"/>
                    <a:pt x="3732" y="12734"/>
                    <a:pt x="3763" y="12590"/>
                  </a:cubicBezTo>
                  <a:cubicBezTo>
                    <a:pt x="3773" y="12544"/>
                    <a:pt x="3782" y="12503"/>
                    <a:pt x="3791" y="12458"/>
                  </a:cubicBezTo>
                  <a:close/>
                  <a:moveTo>
                    <a:pt x="4794" y="10796"/>
                  </a:moveTo>
                  <a:cubicBezTo>
                    <a:pt x="4930" y="10832"/>
                    <a:pt x="5071" y="10869"/>
                    <a:pt x="5211" y="10892"/>
                  </a:cubicBezTo>
                  <a:lnTo>
                    <a:pt x="5211" y="13030"/>
                  </a:lnTo>
                  <a:lnTo>
                    <a:pt x="4740" y="13030"/>
                  </a:lnTo>
                  <a:lnTo>
                    <a:pt x="4740" y="10842"/>
                  </a:lnTo>
                  <a:cubicBezTo>
                    <a:pt x="4758" y="10828"/>
                    <a:pt x="4776" y="10810"/>
                    <a:pt x="4794" y="10796"/>
                  </a:cubicBezTo>
                  <a:close/>
                  <a:moveTo>
                    <a:pt x="6778" y="10955"/>
                  </a:moveTo>
                  <a:lnTo>
                    <a:pt x="6778" y="13030"/>
                  </a:lnTo>
                  <a:lnTo>
                    <a:pt x="5603" y="13030"/>
                  </a:lnTo>
                  <a:lnTo>
                    <a:pt x="5603" y="10955"/>
                  </a:lnTo>
                  <a:cubicBezTo>
                    <a:pt x="5666" y="10960"/>
                    <a:pt x="5734" y="10964"/>
                    <a:pt x="5798" y="10968"/>
                  </a:cubicBezTo>
                  <a:cubicBezTo>
                    <a:pt x="5937" y="10980"/>
                    <a:pt x="6077" y="10986"/>
                    <a:pt x="6218" y="10986"/>
                  </a:cubicBezTo>
                  <a:cubicBezTo>
                    <a:pt x="6405" y="10986"/>
                    <a:pt x="6592" y="10976"/>
                    <a:pt x="6778" y="10955"/>
                  </a:cubicBezTo>
                  <a:close/>
                  <a:moveTo>
                    <a:pt x="7614" y="10796"/>
                  </a:moveTo>
                  <a:cubicBezTo>
                    <a:pt x="7623" y="10805"/>
                    <a:pt x="7631" y="10810"/>
                    <a:pt x="7641" y="10819"/>
                  </a:cubicBezTo>
                  <a:lnTo>
                    <a:pt x="7641" y="13030"/>
                  </a:lnTo>
                  <a:lnTo>
                    <a:pt x="7168" y="13030"/>
                  </a:lnTo>
                  <a:lnTo>
                    <a:pt x="7168" y="10896"/>
                  </a:lnTo>
                  <a:cubicBezTo>
                    <a:pt x="7319" y="10869"/>
                    <a:pt x="7468" y="10838"/>
                    <a:pt x="7614" y="10796"/>
                  </a:cubicBezTo>
                  <a:close/>
                  <a:moveTo>
                    <a:pt x="8616" y="12458"/>
                  </a:moveTo>
                  <a:cubicBezTo>
                    <a:pt x="8626" y="12503"/>
                    <a:pt x="8635" y="12544"/>
                    <a:pt x="8643" y="12590"/>
                  </a:cubicBezTo>
                  <a:cubicBezTo>
                    <a:pt x="8671" y="12734"/>
                    <a:pt x="8689" y="12885"/>
                    <a:pt x="8698" y="13030"/>
                  </a:cubicBezTo>
                  <a:lnTo>
                    <a:pt x="8063" y="13030"/>
                  </a:lnTo>
                  <a:lnTo>
                    <a:pt x="8063" y="12458"/>
                  </a:lnTo>
                  <a:close/>
                  <a:moveTo>
                    <a:pt x="4023" y="1"/>
                  </a:moveTo>
                  <a:cubicBezTo>
                    <a:pt x="2960" y="1"/>
                    <a:pt x="2139" y="713"/>
                    <a:pt x="1643" y="2067"/>
                  </a:cubicBezTo>
                  <a:cubicBezTo>
                    <a:pt x="1475" y="2516"/>
                    <a:pt x="1394" y="2924"/>
                    <a:pt x="1353" y="3146"/>
                  </a:cubicBezTo>
                  <a:lnTo>
                    <a:pt x="654" y="3146"/>
                  </a:lnTo>
                  <a:cubicBezTo>
                    <a:pt x="350" y="3146"/>
                    <a:pt x="100" y="3396"/>
                    <a:pt x="100" y="3701"/>
                  </a:cubicBezTo>
                  <a:lnTo>
                    <a:pt x="100" y="4131"/>
                  </a:lnTo>
                  <a:cubicBezTo>
                    <a:pt x="100" y="4441"/>
                    <a:pt x="350" y="4686"/>
                    <a:pt x="654" y="4686"/>
                  </a:cubicBezTo>
                  <a:lnTo>
                    <a:pt x="1131" y="4686"/>
                  </a:lnTo>
                  <a:cubicBezTo>
                    <a:pt x="1094" y="4831"/>
                    <a:pt x="1067" y="4981"/>
                    <a:pt x="1044" y="5126"/>
                  </a:cubicBezTo>
                  <a:cubicBezTo>
                    <a:pt x="454" y="5204"/>
                    <a:pt x="0" y="5707"/>
                    <a:pt x="0" y="6316"/>
                  </a:cubicBezTo>
                  <a:cubicBezTo>
                    <a:pt x="0" y="6971"/>
                    <a:pt x="559" y="7520"/>
                    <a:pt x="1210" y="7520"/>
                  </a:cubicBezTo>
                  <a:cubicBezTo>
                    <a:pt x="1231" y="7520"/>
                    <a:pt x="1251" y="7520"/>
                    <a:pt x="1272" y="7519"/>
                  </a:cubicBezTo>
                  <a:cubicBezTo>
                    <a:pt x="1567" y="8372"/>
                    <a:pt x="2093" y="9143"/>
                    <a:pt x="2801" y="9743"/>
                  </a:cubicBezTo>
                  <a:cubicBezTo>
                    <a:pt x="3264" y="10138"/>
                    <a:pt x="3795" y="10446"/>
                    <a:pt x="4358" y="10656"/>
                  </a:cubicBezTo>
                  <a:cubicBezTo>
                    <a:pt x="3950" y="11046"/>
                    <a:pt x="3627" y="11590"/>
                    <a:pt x="3451" y="12208"/>
                  </a:cubicBezTo>
                  <a:cubicBezTo>
                    <a:pt x="3355" y="12539"/>
                    <a:pt x="3305" y="12885"/>
                    <a:pt x="3305" y="13229"/>
                  </a:cubicBezTo>
                  <a:cubicBezTo>
                    <a:pt x="3305" y="13334"/>
                    <a:pt x="3396" y="13425"/>
                    <a:pt x="3505" y="13425"/>
                  </a:cubicBezTo>
                  <a:lnTo>
                    <a:pt x="8903" y="13425"/>
                  </a:lnTo>
                  <a:cubicBezTo>
                    <a:pt x="9012" y="13425"/>
                    <a:pt x="9098" y="13334"/>
                    <a:pt x="9098" y="13229"/>
                  </a:cubicBezTo>
                  <a:cubicBezTo>
                    <a:pt x="9098" y="12889"/>
                    <a:pt x="9048" y="12521"/>
                    <a:pt x="8949" y="12194"/>
                  </a:cubicBezTo>
                  <a:cubicBezTo>
                    <a:pt x="8771" y="11582"/>
                    <a:pt x="8453" y="11041"/>
                    <a:pt x="8050" y="10656"/>
                  </a:cubicBezTo>
                  <a:cubicBezTo>
                    <a:pt x="8662" y="10424"/>
                    <a:pt x="9234" y="10084"/>
                    <a:pt x="9729" y="9634"/>
                  </a:cubicBezTo>
                  <a:cubicBezTo>
                    <a:pt x="9810" y="9562"/>
                    <a:pt x="9820" y="9434"/>
                    <a:pt x="9743" y="9357"/>
                  </a:cubicBezTo>
                  <a:cubicBezTo>
                    <a:pt x="9704" y="9314"/>
                    <a:pt x="9652" y="9292"/>
                    <a:pt x="9599" y="9292"/>
                  </a:cubicBezTo>
                  <a:cubicBezTo>
                    <a:pt x="9552" y="9292"/>
                    <a:pt x="9505" y="9309"/>
                    <a:pt x="9466" y="9344"/>
                  </a:cubicBezTo>
                  <a:cubicBezTo>
                    <a:pt x="8558" y="10166"/>
                    <a:pt x="7379" y="10579"/>
                    <a:pt x="6200" y="10579"/>
                  </a:cubicBezTo>
                  <a:cubicBezTo>
                    <a:pt x="5074" y="10579"/>
                    <a:pt x="3947" y="10202"/>
                    <a:pt x="3055" y="9443"/>
                  </a:cubicBezTo>
                  <a:cubicBezTo>
                    <a:pt x="2357" y="8853"/>
                    <a:pt x="1848" y="8077"/>
                    <a:pt x="1584" y="7219"/>
                  </a:cubicBezTo>
                  <a:cubicBezTo>
                    <a:pt x="1335" y="6402"/>
                    <a:pt x="1316" y="5516"/>
                    <a:pt x="1534" y="4686"/>
                  </a:cubicBezTo>
                  <a:lnTo>
                    <a:pt x="2020" y="4686"/>
                  </a:lnTo>
                  <a:cubicBezTo>
                    <a:pt x="1961" y="4967"/>
                    <a:pt x="1934" y="5248"/>
                    <a:pt x="1934" y="5535"/>
                  </a:cubicBezTo>
                  <a:cubicBezTo>
                    <a:pt x="1934" y="5707"/>
                    <a:pt x="1943" y="5880"/>
                    <a:pt x="1966" y="6048"/>
                  </a:cubicBezTo>
                  <a:cubicBezTo>
                    <a:pt x="2084" y="7006"/>
                    <a:pt x="2902" y="7723"/>
                    <a:pt x="3868" y="7723"/>
                  </a:cubicBezTo>
                  <a:cubicBezTo>
                    <a:pt x="4254" y="7723"/>
                    <a:pt x="4631" y="7609"/>
                    <a:pt x="4953" y="7387"/>
                  </a:cubicBezTo>
                  <a:cubicBezTo>
                    <a:pt x="5239" y="7192"/>
                    <a:pt x="5684" y="6960"/>
                    <a:pt x="6202" y="6960"/>
                  </a:cubicBezTo>
                  <a:cubicBezTo>
                    <a:pt x="6719" y="6960"/>
                    <a:pt x="7168" y="7192"/>
                    <a:pt x="7455" y="7387"/>
                  </a:cubicBezTo>
                  <a:cubicBezTo>
                    <a:pt x="7777" y="7609"/>
                    <a:pt x="8149" y="7723"/>
                    <a:pt x="8540" y="7723"/>
                  </a:cubicBezTo>
                  <a:cubicBezTo>
                    <a:pt x="9502" y="7723"/>
                    <a:pt x="10319" y="7006"/>
                    <a:pt x="10441" y="6048"/>
                  </a:cubicBezTo>
                  <a:cubicBezTo>
                    <a:pt x="10496" y="5598"/>
                    <a:pt x="10478" y="5135"/>
                    <a:pt x="10382" y="4686"/>
                  </a:cubicBezTo>
                  <a:lnTo>
                    <a:pt x="10873" y="4686"/>
                  </a:lnTo>
                  <a:cubicBezTo>
                    <a:pt x="11086" y="5507"/>
                    <a:pt x="11068" y="6379"/>
                    <a:pt x="10828" y="7188"/>
                  </a:cubicBezTo>
                  <a:lnTo>
                    <a:pt x="10828" y="7192"/>
                  </a:lnTo>
                  <a:cubicBezTo>
                    <a:pt x="10655" y="7773"/>
                    <a:pt x="10369" y="8317"/>
                    <a:pt x="9988" y="8795"/>
                  </a:cubicBezTo>
                  <a:cubicBezTo>
                    <a:pt x="9919" y="8876"/>
                    <a:pt x="9934" y="8998"/>
                    <a:pt x="10015" y="9067"/>
                  </a:cubicBezTo>
                  <a:cubicBezTo>
                    <a:pt x="10053" y="9097"/>
                    <a:pt x="10098" y="9112"/>
                    <a:pt x="10143" y="9112"/>
                  </a:cubicBezTo>
                  <a:cubicBezTo>
                    <a:pt x="10199" y="9112"/>
                    <a:pt x="10254" y="9088"/>
                    <a:pt x="10292" y="9040"/>
                  </a:cubicBezTo>
                  <a:cubicBezTo>
                    <a:pt x="10659" y="8581"/>
                    <a:pt x="10946" y="8064"/>
                    <a:pt x="11136" y="7519"/>
                  </a:cubicBezTo>
                  <a:lnTo>
                    <a:pt x="11204" y="7519"/>
                  </a:lnTo>
                  <a:cubicBezTo>
                    <a:pt x="11867" y="7519"/>
                    <a:pt x="12408" y="6978"/>
                    <a:pt x="12408" y="6316"/>
                  </a:cubicBezTo>
                  <a:cubicBezTo>
                    <a:pt x="12408" y="5707"/>
                    <a:pt x="11949" y="5204"/>
                    <a:pt x="11363" y="5126"/>
                  </a:cubicBezTo>
                  <a:cubicBezTo>
                    <a:pt x="11340" y="4981"/>
                    <a:pt x="11313" y="4831"/>
                    <a:pt x="11277" y="4686"/>
                  </a:cubicBezTo>
                  <a:lnTo>
                    <a:pt x="11749" y="4686"/>
                  </a:lnTo>
                  <a:cubicBezTo>
                    <a:pt x="12058" y="4686"/>
                    <a:pt x="12303" y="4441"/>
                    <a:pt x="12303" y="4131"/>
                  </a:cubicBezTo>
                  <a:lnTo>
                    <a:pt x="12303" y="3701"/>
                  </a:lnTo>
                  <a:cubicBezTo>
                    <a:pt x="12303" y="3396"/>
                    <a:pt x="12058" y="3146"/>
                    <a:pt x="11749" y="3146"/>
                  </a:cubicBezTo>
                  <a:lnTo>
                    <a:pt x="11050" y="3146"/>
                  </a:lnTo>
                  <a:cubicBezTo>
                    <a:pt x="11013" y="2924"/>
                    <a:pt x="10927" y="2516"/>
                    <a:pt x="10764" y="2067"/>
                  </a:cubicBezTo>
                  <a:cubicBezTo>
                    <a:pt x="10269" y="713"/>
                    <a:pt x="9443" y="1"/>
                    <a:pt x="8385" y="1"/>
                  </a:cubicBezTo>
                  <a:cubicBezTo>
                    <a:pt x="7541" y="1"/>
                    <a:pt x="7164" y="150"/>
                    <a:pt x="6860" y="273"/>
                  </a:cubicBezTo>
                  <a:cubicBezTo>
                    <a:pt x="6633" y="364"/>
                    <a:pt x="6417" y="409"/>
                    <a:pt x="6201" y="409"/>
                  </a:cubicBezTo>
                  <a:cubicBezTo>
                    <a:pt x="5986" y="409"/>
                    <a:pt x="5770" y="364"/>
                    <a:pt x="5544" y="273"/>
                  </a:cubicBezTo>
                  <a:cubicBezTo>
                    <a:pt x="5244" y="150"/>
                    <a:pt x="4867" y="1"/>
                    <a:pt x="4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6568;p58"/>
          <p:cNvGrpSpPr/>
          <p:nvPr/>
        </p:nvGrpSpPr>
        <p:grpSpPr>
          <a:xfrm rot="3579185">
            <a:off x="2727838" y="612711"/>
            <a:ext cx="429905" cy="530101"/>
            <a:chOff x="3447627" y="1459292"/>
            <a:chExt cx="410019" cy="505580"/>
          </a:xfrm>
        </p:grpSpPr>
        <p:sp>
          <p:nvSpPr>
            <p:cNvPr id="217" name="Google Shape;6569;p58"/>
            <p:cNvSpPr/>
            <p:nvPr/>
          </p:nvSpPr>
          <p:spPr>
            <a:xfrm>
              <a:off x="3447627" y="1459292"/>
              <a:ext cx="410019" cy="505580"/>
            </a:xfrm>
            <a:custGeom>
              <a:avLst/>
              <a:gdLst/>
              <a:ahLst/>
              <a:cxnLst/>
              <a:rect l="l" t="t" r="r" b="b"/>
              <a:pathLst>
                <a:path w="11589" h="14290" extrusionOk="0">
                  <a:moveTo>
                    <a:pt x="4190" y="1"/>
                  </a:moveTo>
                  <a:cubicBezTo>
                    <a:pt x="4128" y="1"/>
                    <a:pt x="4067" y="4"/>
                    <a:pt x="4004" y="10"/>
                  </a:cubicBezTo>
                  <a:cubicBezTo>
                    <a:pt x="3855" y="23"/>
                    <a:pt x="3550" y="58"/>
                    <a:pt x="3199" y="124"/>
                  </a:cubicBezTo>
                  <a:cubicBezTo>
                    <a:pt x="2706" y="218"/>
                    <a:pt x="2269" y="346"/>
                    <a:pt x="1905" y="505"/>
                  </a:cubicBezTo>
                  <a:cubicBezTo>
                    <a:pt x="660" y="1046"/>
                    <a:pt x="25" y="2479"/>
                    <a:pt x="469" y="3767"/>
                  </a:cubicBezTo>
                  <a:cubicBezTo>
                    <a:pt x="528" y="3947"/>
                    <a:pt x="594" y="4121"/>
                    <a:pt x="660" y="4287"/>
                  </a:cubicBezTo>
                  <a:cubicBezTo>
                    <a:pt x="705" y="4409"/>
                    <a:pt x="764" y="4519"/>
                    <a:pt x="830" y="4624"/>
                  </a:cubicBezTo>
                  <a:cubicBezTo>
                    <a:pt x="858" y="4748"/>
                    <a:pt x="899" y="4870"/>
                    <a:pt x="951" y="4988"/>
                  </a:cubicBezTo>
                  <a:cubicBezTo>
                    <a:pt x="1142" y="5408"/>
                    <a:pt x="1343" y="5765"/>
                    <a:pt x="1551" y="6071"/>
                  </a:cubicBezTo>
                  <a:cubicBezTo>
                    <a:pt x="1430" y="6279"/>
                    <a:pt x="1298" y="6525"/>
                    <a:pt x="1163" y="6806"/>
                  </a:cubicBezTo>
                  <a:cubicBezTo>
                    <a:pt x="757" y="7656"/>
                    <a:pt x="240" y="9019"/>
                    <a:pt x="101" y="10692"/>
                  </a:cubicBezTo>
                  <a:cubicBezTo>
                    <a:pt x="0" y="11913"/>
                    <a:pt x="691" y="13051"/>
                    <a:pt x="1819" y="13530"/>
                  </a:cubicBezTo>
                  <a:cubicBezTo>
                    <a:pt x="2637" y="13877"/>
                    <a:pt x="3994" y="14290"/>
                    <a:pt x="5795" y="14290"/>
                  </a:cubicBezTo>
                  <a:cubicBezTo>
                    <a:pt x="7595" y="14290"/>
                    <a:pt x="8951" y="13877"/>
                    <a:pt x="9771" y="13530"/>
                  </a:cubicBezTo>
                  <a:cubicBezTo>
                    <a:pt x="10898" y="13051"/>
                    <a:pt x="11588" y="11913"/>
                    <a:pt x="11487" y="10695"/>
                  </a:cubicBezTo>
                  <a:cubicBezTo>
                    <a:pt x="11460" y="10366"/>
                    <a:pt x="11418" y="10029"/>
                    <a:pt x="11359" y="9699"/>
                  </a:cubicBezTo>
                  <a:cubicBezTo>
                    <a:pt x="11335" y="9564"/>
                    <a:pt x="11297" y="9435"/>
                    <a:pt x="11245" y="9318"/>
                  </a:cubicBezTo>
                  <a:cubicBezTo>
                    <a:pt x="11241" y="9182"/>
                    <a:pt x="11224" y="9051"/>
                    <a:pt x="11193" y="8919"/>
                  </a:cubicBezTo>
                  <a:cubicBezTo>
                    <a:pt x="10877" y="7680"/>
                    <a:pt x="10405" y="6705"/>
                    <a:pt x="10038" y="6071"/>
                  </a:cubicBezTo>
                  <a:cubicBezTo>
                    <a:pt x="10429" y="5505"/>
                    <a:pt x="10783" y="4748"/>
                    <a:pt x="11120" y="3770"/>
                  </a:cubicBezTo>
                  <a:cubicBezTo>
                    <a:pt x="11564" y="2479"/>
                    <a:pt x="10933" y="1046"/>
                    <a:pt x="9684" y="505"/>
                  </a:cubicBezTo>
                  <a:cubicBezTo>
                    <a:pt x="9319" y="346"/>
                    <a:pt x="8882" y="218"/>
                    <a:pt x="8389" y="124"/>
                  </a:cubicBezTo>
                  <a:cubicBezTo>
                    <a:pt x="8039" y="58"/>
                    <a:pt x="7734" y="23"/>
                    <a:pt x="7581" y="10"/>
                  </a:cubicBezTo>
                  <a:cubicBezTo>
                    <a:pt x="7520" y="4"/>
                    <a:pt x="7458" y="1"/>
                    <a:pt x="7397" y="1"/>
                  </a:cubicBezTo>
                  <a:cubicBezTo>
                    <a:pt x="6733" y="1"/>
                    <a:pt x="6122" y="357"/>
                    <a:pt x="5795" y="929"/>
                  </a:cubicBezTo>
                  <a:cubicBezTo>
                    <a:pt x="5468" y="357"/>
                    <a:pt x="4855" y="1"/>
                    <a:pt x="41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570;p58"/>
            <p:cNvSpPr/>
            <p:nvPr/>
          </p:nvSpPr>
          <p:spPr>
            <a:xfrm>
              <a:off x="3516372" y="1523543"/>
              <a:ext cx="272532" cy="146473"/>
            </a:xfrm>
            <a:custGeom>
              <a:avLst/>
              <a:gdLst/>
              <a:ahLst/>
              <a:cxnLst/>
              <a:rect l="l" t="t" r="r" b="b"/>
              <a:pathLst>
                <a:path w="7703" h="4140" extrusionOk="0">
                  <a:moveTo>
                    <a:pt x="1579" y="1"/>
                  </a:moveTo>
                  <a:cubicBezTo>
                    <a:pt x="1277" y="56"/>
                    <a:pt x="937" y="143"/>
                    <a:pt x="649" y="268"/>
                  </a:cubicBezTo>
                  <a:cubicBezTo>
                    <a:pt x="215" y="455"/>
                    <a:pt x="1" y="948"/>
                    <a:pt x="153" y="1392"/>
                  </a:cubicBezTo>
                  <a:cubicBezTo>
                    <a:pt x="399" y="2107"/>
                    <a:pt x="909" y="3401"/>
                    <a:pt x="1503" y="3779"/>
                  </a:cubicBezTo>
                  <a:lnTo>
                    <a:pt x="3852" y="4140"/>
                  </a:lnTo>
                  <a:lnTo>
                    <a:pt x="6204" y="3779"/>
                  </a:lnTo>
                  <a:cubicBezTo>
                    <a:pt x="6793" y="3401"/>
                    <a:pt x="7304" y="2107"/>
                    <a:pt x="7549" y="1392"/>
                  </a:cubicBezTo>
                  <a:cubicBezTo>
                    <a:pt x="7703" y="948"/>
                    <a:pt x="7487" y="455"/>
                    <a:pt x="7054" y="268"/>
                  </a:cubicBezTo>
                  <a:cubicBezTo>
                    <a:pt x="6766" y="143"/>
                    <a:pt x="6425" y="56"/>
                    <a:pt x="6124" y="1"/>
                  </a:cubicBezTo>
                  <a:lnTo>
                    <a:pt x="5565" y="365"/>
                  </a:lnTo>
                  <a:lnTo>
                    <a:pt x="5003" y="1080"/>
                  </a:lnTo>
                  <a:lnTo>
                    <a:pt x="3852" y="1437"/>
                  </a:lnTo>
                  <a:lnTo>
                    <a:pt x="2603" y="1014"/>
                  </a:lnTo>
                  <a:lnTo>
                    <a:pt x="2145" y="320"/>
                  </a:lnTo>
                  <a:lnTo>
                    <a:pt x="1579" y="1"/>
                  </a:ln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571;p58"/>
            <p:cNvSpPr/>
            <p:nvPr/>
          </p:nvSpPr>
          <p:spPr>
            <a:xfrm>
              <a:off x="3516372" y="1526480"/>
              <a:ext cx="147818" cy="143537"/>
            </a:xfrm>
            <a:custGeom>
              <a:avLst/>
              <a:gdLst/>
              <a:ahLst/>
              <a:cxnLst/>
              <a:rect l="l" t="t" r="r" b="b"/>
              <a:pathLst>
                <a:path w="4178" h="4057" extrusionOk="0">
                  <a:moveTo>
                    <a:pt x="1205" y="1"/>
                  </a:moveTo>
                  <a:cubicBezTo>
                    <a:pt x="1013" y="50"/>
                    <a:pt x="822" y="109"/>
                    <a:pt x="649" y="185"/>
                  </a:cubicBezTo>
                  <a:cubicBezTo>
                    <a:pt x="215" y="372"/>
                    <a:pt x="1" y="865"/>
                    <a:pt x="153" y="1309"/>
                  </a:cubicBezTo>
                  <a:cubicBezTo>
                    <a:pt x="399" y="2024"/>
                    <a:pt x="909" y="3318"/>
                    <a:pt x="1503" y="3696"/>
                  </a:cubicBezTo>
                  <a:lnTo>
                    <a:pt x="3852" y="4057"/>
                  </a:lnTo>
                  <a:lnTo>
                    <a:pt x="4177" y="4008"/>
                  </a:lnTo>
                  <a:lnTo>
                    <a:pt x="2155" y="3696"/>
                  </a:lnTo>
                  <a:cubicBezTo>
                    <a:pt x="1565" y="3318"/>
                    <a:pt x="1055" y="2024"/>
                    <a:pt x="809" y="1309"/>
                  </a:cubicBezTo>
                  <a:cubicBezTo>
                    <a:pt x="670" y="900"/>
                    <a:pt x="840" y="247"/>
                    <a:pt x="1205" y="1"/>
                  </a:cubicBezTo>
                  <a:close/>
                </a:path>
              </a:pathLst>
            </a:custGeom>
            <a:solidFill>
              <a:srgbClr val="FDA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572;p58"/>
            <p:cNvSpPr/>
            <p:nvPr/>
          </p:nvSpPr>
          <p:spPr>
            <a:xfrm>
              <a:off x="3510499" y="1669984"/>
              <a:ext cx="284314" cy="234003"/>
            </a:xfrm>
            <a:custGeom>
              <a:avLst/>
              <a:gdLst/>
              <a:ahLst/>
              <a:cxnLst/>
              <a:rect l="l" t="t" r="r" b="b"/>
              <a:pathLst>
                <a:path w="8036" h="6614" extrusionOk="0">
                  <a:moveTo>
                    <a:pt x="4018" y="1"/>
                  </a:moveTo>
                  <a:lnTo>
                    <a:pt x="1669" y="362"/>
                  </a:lnTo>
                  <a:cubicBezTo>
                    <a:pt x="1669" y="362"/>
                    <a:pt x="267" y="2148"/>
                    <a:pt x="42" y="4883"/>
                  </a:cubicBezTo>
                  <a:cubicBezTo>
                    <a:pt x="0" y="5354"/>
                    <a:pt x="274" y="5802"/>
                    <a:pt x="711" y="5989"/>
                  </a:cubicBezTo>
                  <a:cubicBezTo>
                    <a:pt x="1377" y="6270"/>
                    <a:pt x="2498" y="6614"/>
                    <a:pt x="4018" y="6614"/>
                  </a:cubicBezTo>
                  <a:cubicBezTo>
                    <a:pt x="5537" y="6614"/>
                    <a:pt x="6658" y="6270"/>
                    <a:pt x="7324" y="5989"/>
                  </a:cubicBezTo>
                  <a:cubicBezTo>
                    <a:pt x="7761" y="5802"/>
                    <a:pt x="8035" y="5354"/>
                    <a:pt x="7994" y="4883"/>
                  </a:cubicBezTo>
                  <a:cubicBezTo>
                    <a:pt x="7768" y="2148"/>
                    <a:pt x="6370" y="362"/>
                    <a:pt x="6370" y="362"/>
                  </a:cubicBezTo>
                  <a:lnTo>
                    <a:pt x="4018" y="1"/>
                  </a:ln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73;p58"/>
            <p:cNvSpPr/>
            <p:nvPr/>
          </p:nvSpPr>
          <p:spPr>
            <a:xfrm>
              <a:off x="3510853" y="1669984"/>
              <a:ext cx="153337" cy="206867"/>
            </a:xfrm>
            <a:custGeom>
              <a:avLst/>
              <a:gdLst/>
              <a:ahLst/>
              <a:cxnLst/>
              <a:rect l="l" t="t" r="r" b="b"/>
              <a:pathLst>
                <a:path w="4334" h="5847" extrusionOk="0">
                  <a:moveTo>
                    <a:pt x="4008" y="1"/>
                  </a:moveTo>
                  <a:lnTo>
                    <a:pt x="1659" y="362"/>
                  </a:lnTo>
                  <a:cubicBezTo>
                    <a:pt x="1659" y="362"/>
                    <a:pt x="257" y="2148"/>
                    <a:pt x="32" y="4883"/>
                  </a:cubicBezTo>
                  <a:cubicBezTo>
                    <a:pt x="0" y="5261"/>
                    <a:pt x="167" y="5621"/>
                    <a:pt x="461" y="5847"/>
                  </a:cubicBezTo>
                  <a:cubicBezTo>
                    <a:pt x="725" y="2398"/>
                    <a:pt x="2311" y="362"/>
                    <a:pt x="2311" y="362"/>
                  </a:cubicBezTo>
                  <a:lnTo>
                    <a:pt x="4333" y="53"/>
                  </a:lnTo>
                  <a:lnTo>
                    <a:pt x="4008" y="1"/>
                  </a:lnTo>
                  <a:close/>
                </a:path>
              </a:pathLst>
            </a:custGeom>
            <a:solidFill>
              <a:srgbClr val="FDA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74;p58"/>
            <p:cNvSpPr/>
            <p:nvPr/>
          </p:nvSpPr>
          <p:spPr>
            <a:xfrm>
              <a:off x="3569515" y="1657247"/>
              <a:ext cx="166357" cy="25580"/>
            </a:xfrm>
            <a:custGeom>
              <a:avLst/>
              <a:gdLst/>
              <a:ahLst/>
              <a:cxnLst/>
              <a:rect l="l" t="t" r="r" b="b"/>
              <a:pathLst>
                <a:path w="4702" h="723" extrusionOk="0">
                  <a:moveTo>
                    <a:pt x="1" y="0"/>
                  </a:moveTo>
                  <a:lnTo>
                    <a:pt x="1" y="722"/>
                  </a:lnTo>
                  <a:lnTo>
                    <a:pt x="4702" y="722"/>
                  </a:lnTo>
                  <a:lnTo>
                    <a:pt x="4702" y="0"/>
                  </a:lnTo>
                  <a:close/>
                </a:path>
              </a:pathLst>
            </a:custGeom>
            <a:solidFill>
              <a:srgbClr val="FD8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75;p58"/>
            <p:cNvSpPr/>
            <p:nvPr/>
          </p:nvSpPr>
          <p:spPr>
            <a:xfrm>
              <a:off x="3572239" y="1520217"/>
              <a:ext cx="160802" cy="66231"/>
            </a:xfrm>
            <a:custGeom>
              <a:avLst/>
              <a:gdLst/>
              <a:ahLst/>
              <a:cxnLst/>
              <a:rect l="l" t="t" r="r" b="b"/>
              <a:pathLst>
                <a:path w="4545" h="1872" extrusionOk="0">
                  <a:moveTo>
                    <a:pt x="670" y="1"/>
                  </a:moveTo>
                  <a:cubicBezTo>
                    <a:pt x="665" y="1"/>
                    <a:pt x="661" y="1"/>
                    <a:pt x="656" y="1"/>
                  </a:cubicBezTo>
                  <a:cubicBezTo>
                    <a:pt x="524" y="11"/>
                    <a:pt x="281" y="43"/>
                    <a:pt x="0" y="95"/>
                  </a:cubicBezTo>
                  <a:lnTo>
                    <a:pt x="38" y="203"/>
                  </a:lnTo>
                  <a:cubicBezTo>
                    <a:pt x="177" y="674"/>
                    <a:pt x="472" y="1101"/>
                    <a:pt x="864" y="1399"/>
                  </a:cubicBezTo>
                  <a:cubicBezTo>
                    <a:pt x="1273" y="1708"/>
                    <a:pt x="1759" y="1872"/>
                    <a:pt x="2273" y="1872"/>
                  </a:cubicBezTo>
                  <a:cubicBezTo>
                    <a:pt x="2786" y="1872"/>
                    <a:pt x="3272" y="1708"/>
                    <a:pt x="3681" y="1399"/>
                  </a:cubicBezTo>
                  <a:cubicBezTo>
                    <a:pt x="4073" y="1101"/>
                    <a:pt x="4368" y="674"/>
                    <a:pt x="4507" y="203"/>
                  </a:cubicBezTo>
                  <a:lnTo>
                    <a:pt x="4545" y="95"/>
                  </a:lnTo>
                  <a:cubicBezTo>
                    <a:pt x="4268" y="43"/>
                    <a:pt x="4021" y="11"/>
                    <a:pt x="3889" y="1"/>
                  </a:cubicBezTo>
                  <a:cubicBezTo>
                    <a:pt x="3884" y="1"/>
                    <a:pt x="3879" y="1"/>
                    <a:pt x="3874" y="1"/>
                  </a:cubicBezTo>
                  <a:cubicBezTo>
                    <a:pt x="3822" y="1"/>
                    <a:pt x="3776" y="34"/>
                    <a:pt x="3757" y="85"/>
                  </a:cubicBezTo>
                  <a:cubicBezTo>
                    <a:pt x="3535" y="692"/>
                    <a:pt x="2952" y="1122"/>
                    <a:pt x="2273" y="1122"/>
                  </a:cubicBezTo>
                  <a:cubicBezTo>
                    <a:pt x="1592" y="1122"/>
                    <a:pt x="1009" y="692"/>
                    <a:pt x="791" y="85"/>
                  </a:cubicBezTo>
                  <a:cubicBezTo>
                    <a:pt x="772" y="34"/>
                    <a:pt x="724" y="1"/>
                    <a:pt x="670" y="1"/>
                  </a:cubicBezTo>
                  <a:close/>
                </a:path>
              </a:pathLst>
            </a:custGeom>
            <a:solidFill>
              <a:srgbClr val="FDA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76;p58"/>
            <p:cNvSpPr/>
            <p:nvPr/>
          </p:nvSpPr>
          <p:spPr>
            <a:xfrm>
              <a:off x="3584622" y="1577322"/>
              <a:ext cx="68036" cy="140989"/>
            </a:xfrm>
            <a:custGeom>
              <a:avLst/>
              <a:gdLst/>
              <a:ahLst/>
              <a:cxnLst/>
              <a:rect l="l" t="t" r="r" b="b"/>
              <a:pathLst>
                <a:path w="1923" h="3985" extrusionOk="0">
                  <a:moveTo>
                    <a:pt x="788" y="0"/>
                  </a:moveTo>
                  <a:lnTo>
                    <a:pt x="788" y="941"/>
                  </a:lnTo>
                  <a:cubicBezTo>
                    <a:pt x="788" y="941"/>
                    <a:pt x="174" y="1978"/>
                    <a:pt x="32" y="3169"/>
                  </a:cubicBezTo>
                  <a:cubicBezTo>
                    <a:pt x="0" y="3439"/>
                    <a:pt x="160" y="3696"/>
                    <a:pt x="413" y="3785"/>
                  </a:cubicBezTo>
                  <a:lnTo>
                    <a:pt x="927" y="3973"/>
                  </a:lnTo>
                  <a:cubicBezTo>
                    <a:pt x="949" y="3981"/>
                    <a:pt x="971" y="3985"/>
                    <a:pt x="993" y="3985"/>
                  </a:cubicBezTo>
                  <a:cubicBezTo>
                    <a:pt x="1094" y="3985"/>
                    <a:pt x="1184" y="3905"/>
                    <a:pt x="1187" y="3796"/>
                  </a:cubicBezTo>
                  <a:cubicBezTo>
                    <a:pt x="1246" y="1790"/>
                    <a:pt x="1923" y="0"/>
                    <a:pt x="1923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77;p58"/>
            <p:cNvSpPr/>
            <p:nvPr/>
          </p:nvSpPr>
          <p:spPr>
            <a:xfrm>
              <a:off x="3652624" y="1577322"/>
              <a:ext cx="68036" cy="140989"/>
            </a:xfrm>
            <a:custGeom>
              <a:avLst/>
              <a:gdLst/>
              <a:ahLst/>
              <a:cxnLst/>
              <a:rect l="l" t="t" r="r" b="b"/>
              <a:pathLst>
                <a:path w="1923" h="3985" extrusionOk="0">
                  <a:moveTo>
                    <a:pt x="1" y="0"/>
                  </a:moveTo>
                  <a:cubicBezTo>
                    <a:pt x="1" y="0"/>
                    <a:pt x="677" y="1790"/>
                    <a:pt x="736" y="3796"/>
                  </a:cubicBezTo>
                  <a:cubicBezTo>
                    <a:pt x="739" y="3905"/>
                    <a:pt x="829" y="3985"/>
                    <a:pt x="930" y="3985"/>
                  </a:cubicBezTo>
                  <a:cubicBezTo>
                    <a:pt x="952" y="3985"/>
                    <a:pt x="974" y="3981"/>
                    <a:pt x="996" y="3973"/>
                  </a:cubicBezTo>
                  <a:lnTo>
                    <a:pt x="1509" y="3785"/>
                  </a:lnTo>
                  <a:cubicBezTo>
                    <a:pt x="1767" y="3696"/>
                    <a:pt x="1922" y="3439"/>
                    <a:pt x="1892" y="3169"/>
                  </a:cubicBezTo>
                  <a:cubicBezTo>
                    <a:pt x="1749" y="1978"/>
                    <a:pt x="1138" y="941"/>
                    <a:pt x="1138" y="941"/>
                  </a:cubicBezTo>
                  <a:lnTo>
                    <a:pt x="1138" y="0"/>
                  </a:ln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78;p58"/>
            <p:cNvSpPr/>
            <p:nvPr/>
          </p:nvSpPr>
          <p:spPr>
            <a:xfrm>
              <a:off x="3574574" y="1567380"/>
              <a:ext cx="63224" cy="56608"/>
            </a:xfrm>
            <a:custGeom>
              <a:avLst/>
              <a:gdLst/>
              <a:ahLst/>
              <a:cxnLst/>
              <a:rect l="l" t="t" r="r" b="b"/>
              <a:pathLst>
                <a:path w="1787" h="1600" extrusionOk="0">
                  <a:moveTo>
                    <a:pt x="1620" y="1"/>
                  </a:moveTo>
                  <a:cubicBezTo>
                    <a:pt x="1187" y="1"/>
                    <a:pt x="871" y="31"/>
                    <a:pt x="652" y="70"/>
                  </a:cubicBezTo>
                  <a:cubicBezTo>
                    <a:pt x="326" y="126"/>
                    <a:pt x="76" y="390"/>
                    <a:pt x="34" y="715"/>
                  </a:cubicBezTo>
                  <a:cubicBezTo>
                    <a:pt x="0" y="976"/>
                    <a:pt x="31" y="1229"/>
                    <a:pt x="80" y="1371"/>
                  </a:cubicBezTo>
                  <a:cubicBezTo>
                    <a:pt x="129" y="1512"/>
                    <a:pt x="260" y="1599"/>
                    <a:pt x="401" y="1599"/>
                  </a:cubicBezTo>
                  <a:cubicBezTo>
                    <a:pt x="447" y="1599"/>
                    <a:pt x="495" y="1589"/>
                    <a:pt x="541" y="1569"/>
                  </a:cubicBezTo>
                  <a:cubicBezTo>
                    <a:pt x="843" y="1437"/>
                    <a:pt x="1322" y="1146"/>
                    <a:pt x="1787" y="539"/>
                  </a:cubicBezTo>
                  <a:lnTo>
                    <a:pt x="1620" y="1"/>
                  </a:ln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79;p58"/>
            <p:cNvSpPr/>
            <p:nvPr/>
          </p:nvSpPr>
          <p:spPr>
            <a:xfrm>
              <a:off x="3667590" y="1567380"/>
              <a:ext cx="63153" cy="56608"/>
            </a:xfrm>
            <a:custGeom>
              <a:avLst/>
              <a:gdLst/>
              <a:ahLst/>
              <a:cxnLst/>
              <a:rect l="l" t="t" r="r" b="b"/>
              <a:pathLst>
                <a:path w="1785" h="1600" extrusionOk="0">
                  <a:moveTo>
                    <a:pt x="164" y="1"/>
                  </a:moveTo>
                  <a:lnTo>
                    <a:pt x="1" y="539"/>
                  </a:lnTo>
                  <a:cubicBezTo>
                    <a:pt x="465" y="1146"/>
                    <a:pt x="944" y="1437"/>
                    <a:pt x="1243" y="1569"/>
                  </a:cubicBezTo>
                  <a:cubicBezTo>
                    <a:pt x="1289" y="1589"/>
                    <a:pt x="1337" y="1599"/>
                    <a:pt x="1384" y="1599"/>
                  </a:cubicBezTo>
                  <a:cubicBezTo>
                    <a:pt x="1524" y="1599"/>
                    <a:pt x="1655" y="1512"/>
                    <a:pt x="1704" y="1371"/>
                  </a:cubicBezTo>
                  <a:cubicBezTo>
                    <a:pt x="1752" y="1229"/>
                    <a:pt x="1784" y="976"/>
                    <a:pt x="1752" y="715"/>
                  </a:cubicBezTo>
                  <a:cubicBezTo>
                    <a:pt x="1708" y="390"/>
                    <a:pt x="1458" y="126"/>
                    <a:pt x="1131" y="70"/>
                  </a:cubicBezTo>
                  <a:cubicBezTo>
                    <a:pt x="913" y="31"/>
                    <a:pt x="598" y="1"/>
                    <a:pt x="1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80;p58"/>
            <p:cNvSpPr/>
            <p:nvPr/>
          </p:nvSpPr>
          <p:spPr>
            <a:xfrm>
              <a:off x="3631007" y="1555492"/>
              <a:ext cx="43234" cy="34637"/>
            </a:xfrm>
            <a:custGeom>
              <a:avLst/>
              <a:gdLst/>
              <a:ahLst/>
              <a:cxnLst/>
              <a:rect l="l" t="t" r="r" b="b"/>
              <a:pathLst>
                <a:path w="1222" h="979" extrusionOk="0">
                  <a:moveTo>
                    <a:pt x="490" y="0"/>
                  </a:moveTo>
                  <a:cubicBezTo>
                    <a:pt x="219" y="0"/>
                    <a:pt x="0" y="218"/>
                    <a:pt x="0" y="489"/>
                  </a:cubicBezTo>
                  <a:cubicBezTo>
                    <a:pt x="0" y="760"/>
                    <a:pt x="219" y="979"/>
                    <a:pt x="490" y="979"/>
                  </a:cubicBezTo>
                  <a:lnTo>
                    <a:pt x="733" y="979"/>
                  </a:lnTo>
                  <a:cubicBezTo>
                    <a:pt x="1004" y="979"/>
                    <a:pt x="1222" y="760"/>
                    <a:pt x="1222" y="489"/>
                  </a:cubicBezTo>
                  <a:cubicBezTo>
                    <a:pt x="1222" y="218"/>
                    <a:pt x="1004" y="0"/>
                    <a:pt x="733" y="0"/>
                  </a:cubicBezTo>
                  <a:close/>
                </a:path>
              </a:pathLst>
            </a:custGeom>
            <a:solidFill>
              <a:srgbClr val="FD8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1;p58"/>
            <p:cNvSpPr/>
            <p:nvPr/>
          </p:nvSpPr>
          <p:spPr>
            <a:xfrm>
              <a:off x="3589540" y="1757764"/>
              <a:ext cx="11569" cy="22006"/>
            </a:xfrm>
            <a:custGeom>
              <a:avLst/>
              <a:gdLst/>
              <a:ahLst/>
              <a:cxnLst/>
              <a:rect l="l" t="t" r="r" b="b"/>
              <a:pathLst>
                <a:path w="327" h="622" extrusionOk="0">
                  <a:moveTo>
                    <a:pt x="163" y="0"/>
                  </a:moveTo>
                  <a:cubicBezTo>
                    <a:pt x="73" y="0"/>
                    <a:pt x="0" y="77"/>
                    <a:pt x="0" y="167"/>
                  </a:cubicBezTo>
                  <a:lnTo>
                    <a:pt x="0" y="458"/>
                  </a:lnTo>
                  <a:cubicBezTo>
                    <a:pt x="0" y="549"/>
                    <a:pt x="73" y="621"/>
                    <a:pt x="163" y="621"/>
                  </a:cubicBezTo>
                  <a:cubicBezTo>
                    <a:pt x="253" y="621"/>
                    <a:pt x="326" y="549"/>
                    <a:pt x="326" y="458"/>
                  </a:cubicBezTo>
                  <a:lnTo>
                    <a:pt x="326" y="167"/>
                  </a:lnTo>
                  <a:cubicBezTo>
                    <a:pt x="326" y="77"/>
                    <a:pt x="253" y="0"/>
                    <a:pt x="163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82;p58"/>
            <p:cNvSpPr/>
            <p:nvPr/>
          </p:nvSpPr>
          <p:spPr>
            <a:xfrm>
              <a:off x="3704174" y="1757764"/>
              <a:ext cx="11569" cy="22006"/>
            </a:xfrm>
            <a:custGeom>
              <a:avLst/>
              <a:gdLst/>
              <a:ahLst/>
              <a:cxnLst/>
              <a:rect l="l" t="t" r="r" b="b"/>
              <a:pathLst>
                <a:path w="327" h="622" extrusionOk="0">
                  <a:moveTo>
                    <a:pt x="164" y="0"/>
                  </a:moveTo>
                  <a:cubicBezTo>
                    <a:pt x="73" y="0"/>
                    <a:pt x="1" y="77"/>
                    <a:pt x="1" y="167"/>
                  </a:cubicBezTo>
                  <a:lnTo>
                    <a:pt x="1" y="458"/>
                  </a:lnTo>
                  <a:cubicBezTo>
                    <a:pt x="1" y="549"/>
                    <a:pt x="73" y="621"/>
                    <a:pt x="164" y="621"/>
                  </a:cubicBezTo>
                  <a:cubicBezTo>
                    <a:pt x="254" y="621"/>
                    <a:pt x="326" y="549"/>
                    <a:pt x="326" y="458"/>
                  </a:cubicBezTo>
                  <a:lnTo>
                    <a:pt x="326" y="167"/>
                  </a:lnTo>
                  <a:cubicBezTo>
                    <a:pt x="326" y="77"/>
                    <a:pt x="254" y="0"/>
                    <a:pt x="16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583;p58"/>
            <p:cNvSpPr/>
            <p:nvPr/>
          </p:nvSpPr>
          <p:spPr>
            <a:xfrm>
              <a:off x="3631997" y="1767529"/>
              <a:ext cx="41288" cy="17761"/>
            </a:xfrm>
            <a:custGeom>
              <a:avLst/>
              <a:gdLst/>
              <a:ahLst/>
              <a:cxnLst/>
              <a:rect l="l" t="t" r="r" b="b"/>
              <a:pathLst>
                <a:path w="1167" h="502" extrusionOk="0">
                  <a:moveTo>
                    <a:pt x="184" y="0"/>
                  </a:moveTo>
                  <a:cubicBezTo>
                    <a:pt x="146" y="0"/>
                    <a:pt x="107" y="13"/>
                    <a:pt x="77" y="41"/>
                  </a:cubicBezTo>
                  <a:cubicBezTo>
                    <a:pt x="7" y="99"/>
                    <a:pt x="1" y="203"/>
                    <a:pt x="60" y="270"/>
                  </a:cubicBezTo>
                  <a:cubicBezTo>
                    <a:pt x="191" y="419"/>
                    <a:pt x="382" y="502"/>
                    <a:pt x="584" y="502"/>
                  </a:cubicBezTo>
                  <a:cubicBezTo>
                    <a:pt x="788" y="502"/>
                    <a:pt x="979" y="419"/>
                    <a:pt x="1107" y="270"/>
                  </a:cubicBezTo>
                  <a:cubicBezTo>
                    <a:pt x="1166" y="203"/>
                    <a:pt x="1159" y="99"/>
                    <a:pt x="1090" y="41"/>
                  </a:cubicBezTo>
                  <a:cubicBezTo>
                    <a:pt x="1060" y="13"/>
                    <a:pt x="1021" y="0"/>
                    <a:pt x="983" y="0"/>
                  </a:cubicBezTo>
                  <a:cubicBezTo>
                    <a:pt x="938" y="0"/>
                    <a:pt x="893" y="18"/>
                    <a:pt x="861" y="54"/>
                  </a:cubicBezTo>
                  <a:cubicBezTo>
                    <a:pt x="792" y="131"/>
                    <a:pt x="691" y="176"/>
                    <a:pt x="584" y="176"/>
                  </a:cubicBezTo>
                  <a:cubicBezTo>
                    <a:pt x="476" y="176"/>
                    <a:pt x="375" y="131"/>
                    <a:pt x="306" y="54"/>
                  </a:cubicBezTo>
                  <a:cubicBezTo>
                    <a:pt x="274" y="18"/>
                    <a:pt x="229" y="0"/>
                    <a:pt x="18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584;p58"/>
            <p:cNvSpPr/>
            <p:nvPr/>
          </p:nvSpPr>
          <p:spPr>
            <a:xfrm>
              <a:off x="3504591" y="1514415"/>
              <a:ext cx="296095" cy="395336"/>
            </a:xfrm>
            <a:custGeom>
              <a:avLst/>
              <a:gdLst/>
              <a:ahLst/>
              <a:cxnLst/>
              <a:rect l="l" t="t" r="r" b="b"/>
              <a:pathLst>
                <a:path w="8369" h="11174" extrusionOk="0">
                  <a:moveTo>
                    <a:pt x="2558" y="329"/>
                  </a:moveTo>
                  <a:cubicBezTo>
                    <a:pt x="2727" y="776"/>
                    <a:pt x="3071" y="1130"/>
                    <a:pt x="3504" y="1314"/>
                  </a:cubicBezTo>
                  <a:cubicBezTo>
                    <a:pt x="3501" y="1320"/>
                    <a:pt x="3494" y="1331"/>
                    <a:pt x="3494" y="1334"/>
                  </a:cubicBezTo>
                  <a:lnTo>
                    <a:pt x="3480" y="1334"/>
                  </a:lnTo>
                  <a:cubicBezTo>
                    <a:pt x="3424" y="1334"/>
                    <a:pt x="3248" y="1341"/>
                    <a:pt x="3216" y="1341"/>
                  </a:cubicBezTo>
                  <a:cubicBezTo>
                    <a:pt x="3071" y="1349"/>
                    <a:pt x="2936" y="1362"/>
                    <a:pt x="2807" y="1376"/>
                  </a:cubicBezTo>
                  <a:cubicBezTo>
                    <a:pt x="2803" y="1376"/>
                    <a:pt x="2800" y="1373"/>
                    <a:pt x="2797" y="1369"/>
                  </a:cubicBezTo>
                  <a:cubicBezTo>
                    <a:pt x="2644" y="1241"/>
                    <a:pt x="2508" y="1091"/>
                    <a:pt x="2398" y="929"/>
                  </a:cubicBezTo>
                  <a:cubicBezTo>
                    <a:pt x="2283" y="762"/>
                    <a:pt x="2193" y="578"/>
                    <a:pt x="2127" y="388"/>
                  </a:cubicBezTo>
                  <a:cubicBezTo>
                    <a:pt x="2308" y="356"/>
                    <a:pt x="2460" y="339"/>
                    <a:pt x="2558" y="329"/>
                  </a:cubicBezTo>
                  <a:close/>
                  <a:moveTo>
                    <a:pt x="5812" y="329"/>
                  </a:moveTo>
                  <a:cubicBezTo>
                    <a:pt x="5909" y="339"/>
                    <a:pt x="6061" y="356"/>
                    <a:pt x="6242" y="388"/>
                  </a:cubicBezTo>
                  <a:cubicBezTo>
                    <a:pt x="6238" y="388"/>
                    <a:pt x="6238" y="391"/>
                    <a:pt x="6238" y="394"/>
                  </a:cubicBezTo>
                  <a:cubicBezTo>
                    <a:pt x="6141" y="682"/>
                    <a:pt x="5981" y="950"/>
                    <a:pt x="5777" y="1171"/>
                  </a:cubicBezTo>
                  <a:cubicBezTo>
                    <a:pt x="5711" y="1245"/>
                    <a:pt x="5638" y="1314"/>
                    <a:pt x="5562" y="1376"/>
                  </a:cubicBezTo>
                  <a:cubicBezTo>
                    <a:pt x="5514" y="1369"/>
                    <a:pt x="5461" y="1366"/>
                    <a:pt x="5409" y="1359"/>
                  </a:cubicBezTo>
                  <a:cubicBezTo>
                    <a:pt x="5232" y="1338"/>
                    <a:pt x="5051" y="1334"/>
                    <a:pt x="4875" y="1334"/>
                  </a:cubicBezTo>
                  <a:cubicBezTo>
                    <a:pt x="4872" y="1328"/>
                    <a:pt x="4868" y="1320"/>
                    <a:pt x="4864" y="1314"/>
                  </a:cubicBezTo>
                  <a:cubicBezTo>
                    <a:pt x="5298" y="1130"/>
                    <a:pt x="5642" y="776"/>
                    <a:pt x="5812" y="329"/>
                  </a:cubicBezTo>
                  <a:close/>
                  <a:moveTo>
                    <a:pt x="4306" y="1328"/>
                  </a:moveTo>
                  <a:cubicBezTo>
                    <a:pt x="4483" y="1328"/>
                    <a:pt x="4632" y="1477"/>
                    <a:pt x="4632" y="1650"/>
                  </a:cubicBezTo>
                  <a:cubicBezTo>
                    <a:pt x="4632" y="1834"/>
                    <a:pt x="4479" y="1966"/>
                    <a:pt x="4302" y="1976"/>
                  </a:cubicBezTo>
                  <a:cubicBezTo>
                    <a:pt x="4250" y="1978"/>
                    <a:pt x="4198" y="1980"/>
                    <a:pt x="4146" y="1980"/>
                  </a:cubicBezTo>
                  <a:cubicBezTo>
                    <a:pt x="4108" y="1980"/>
                    <a:pt x="4070" y="1979"/>
                    <a:pt x="4031" y="1976"/>
                  </a:cubicBezTo>
                  <a:cubicBezTo>
                    <a:pt x="3869" y="1959"/>
                    <a:pt x="3737" y="1813"/>
                    <a:pt x="3737" y="1650"/>
                  </a:cubicBezTo>
                  <a:cubicBezTo>
                    <a:pt x="3737" y="1477"/>
                    <a:pt x="3890" y="1328"/>
                    <a:pt x="4063" y="1328"/>
                  </a:cubicBezTo>
                  <a:close/>
                  <a:moveTo>
                    <a:pt x="4958" y="1664"/>
                  </a:moveTo>
                  <a:cubicBezTo>
                    <a:pt x="5107" y="1668"/>
                    <a:pt x="5250" y="1674"/>
                    <a:pt x="5381" y="1685"/>
                  </a:cubicBezTo>
                  <a:cubicBezTo>
                    <a:pt x="5493" y="1695"/>
                    <a:pt x="5600" y="1709"/>
                    <a:pt x="5711" y="1730"/>
                  </a:cubicBezTo>
                  <a:cubicBezTo>
                    <a:pt x="5967" y="1775"/>
                    <a:pt x="6162" y="1976"/>
                    <a:pt x="6196" y="2236"/>
                  </a:cubicBezTo>
                  <a:cubicBezTo>
                    <a:pt x="6228" y="2465"/>
                    <a:pt x="6196" y="2691"/>
                    <a:pt x="6155" y="2812"/>
                  </a:cubicBezTo>
                  <a:cubicBezTo>
                    <a:pt x="6128" y="2896"/>
                    <a:pt x="6069" y="2925"/>
                    <a:pt x="6002" y="2925"/>
                  </a:cubicBezTo>
                  <a:cubicBezTo>
                    <a:pt x="5955" y="2925"/>
                    <a:pt x="5904" y="2910"/>
                    <a:pt x="5860" y="2889"/>
                  </a:cubicBezTo>
                  <a:lnTo>
                    <a:pt x="5857" y="2889"/>
                  </a:lnTo>
                  <a:cubicBezTo>
                    <a:pt x="5722" y="2823"/>
                    <a:pt x="5583" y="2740"/>
                    <a:pt x="5447" y="2643"/>
                  </a:cubicBezTo>
                  <a:cubicBezTo>
                    <a:pt x="5225" y="2479"/>
                    <a:pt x="5017" y="2282"/>
                    <a:pt x="4822" y="2049"/>
                  </a:cubicBezTo>
                  <a:cubicBezTo>
                    <a:pt x="4840" y="2028"/>
                    <a:pt x="4851" y="2011"/>
                    <a:pt x="4864" y="1991"/>
                  </a:cubicBezTo>
                  <a:cubicBezTo>
                    <a:pt x="4923" y="1893"/>
                    <a:pt x="4958" y="1778"/>
                    <a:pt x="4958" y="1664"/>
                  </a:cubicBezTo>
                  <a:close/>
                  <a:moveTo>
                    <a:pt x="3411" y="1664"/>
                  </a:moveTo>
                  <a:lnTo>
                    <a:pt x="3411" y="1668"/>
                  </a:lnTo>
                  <a:cubicBezTo>
                    <a:pt x="3414" y="1803"/>
                    <a:pt x="3463" y="1941"/>
                    <a:pt x="3546" y="2049"/>
                  </a:cubicBezTo>
                  <a:cubicBezTo>
                    <a:pt x="3248" y="2407"/>
                    <a:pt x="2883" y="2726"/>
                    <a:pt x="2454" y="2917"/>
                  </a:cubicBezTo>
                  <a:cubicBezTo>
                    <a:pt x="2430" y="2927"/>
                    <a:pt x="2406" y="2932"/>
                    <a:pt x="2382" y="2932"/>
                  </a:cubicBezTo>
                  <a:cubicBezTo>
                    <a:pt x="2308" y="2932"/>
                    <a:pt x="2238" y="2886"/>
                    <a:pt x="2214" y="2812"/>
                  </a:cubicBezTo>
                  <a:cubicBezTo>
                    <a:pt x="2075" y="2414"/>
                    <a:pt x="2158" y="1810"/>
                    <a:pt x="2658" y="1730"/>
                  </a:cubicBezTo>
                  <a:cubicBezTo>
                    <a:pt x="2901" y="1685"/>
                    <a:pt x="3147" y="1671"/>
                    <a:pt x="3390" y="1664"/>
                  </a:cubicBezTo>
                  <a:close/>
                  <a:moveTo>
                    <a:pt x="4188" y="2303"/>
                  </a:moveTo>
                  <a:cubicBezTo>
                    <a:pt x="4188" y="2306"/>
                    <a:pt x="4465" y="3312"/>
                    <a:pt x="4569" y="3874"/>
                  </a:cubicBezTo>
                  <a:lnTo>
                    <a:pt x="3799" y="3874"/>
                  </a:lnTo>
                  <a:cubicBezTo>
                    <a:pt x="3911" y="3274"/>
                    <a:pt x="4181" y="2306"/>
                    <a:pt x="4181" y="2303"/>
                  </a:cubicBezTo>
                  <a:close/>
                  <a:moveTo>
                    <a:pt x="6564" y="446"/>
                  </a:moveTo>
                  <a:cubicBezTo>
                    <a:pt x="6862" y="508"/>
                    <a:pt x="7116" y="588"/>
                    <a:pt x="7325" y="675"/>
                  </a:cubicBezTo>
                  <a:cubicBezTo>
                    <a:pt x="7674" y="828"/>
                    <a:pt x="7852" y="1234"/>
                    <a:pt x="7727" y="1598"/>
                  </a:cubicBezTo>
                  <a:cubicBezTo>
                    <a:pt x="7325" y="2767"/>
                    <a:pt x="6877" y="3593"/>
                    <a:pt x="6484" y="3874"/>
                  </a:cubicBezTo>
                  <a:lnTo>
                    <a:pt x="5999" y="3874"/>
                  </a:lnTo>
                  <a:cubicBezTo>
                    <a:pt x="5916" y="3618"/>
                    <a:pt x="5826" y="3389"/>
                    <a:pt x="5742" y="3198"/>
                  </a:cubicBezTo>
                  <a:lnTo>
                    <a:pt x="5746" y="3198"/>
                  </a:lnTo>
                  <a:cubicBezTo>
                    <a:pt x="5759" y="3205"/>
                    <a:pt x="5770" y="3211"/>
                    <a:pt x="5784" y="3215"/>
                  </a:cubicBezTo>
                  <a:cubicBezTo>
                    <a:pt x="5850" y="3245"/>
                    <a:pt x="5920" y="3259"/>
                    <a:pt x="5988" y="3259"/>
                  </a:cubicBezTo>
                  <a:cubicBezTo>
                    <a:pt x="6196" y="3259"/>
                    <a:pt x="6394" y="3129"/>
                    <a:pt x="6467" y="2920"/>
                  </a:cubicBezTo>
                  <a:cubicBezTo>
                    <a:pt x="6516" y="2774"/>
                    <a:pt x="6561" y="2494"/>
                    <a:pt x="6519" y="2191"/>
                  </a:cubicBezTo>
                  <a:cubicBezTo>
                    <a:pt x="6478" y="1869"/>
                    <a:pt x="6263" y="1588"/>
                    <a:pt x="5961" y="1463"/>
                  </a:cubicBezTo>
                  <a:cubicBezTo>
                    <a:pt x="5961" y="1463"/>
                    <a:pt x="5957" y="1463"/>
                    <a:pt x="5957" y="1459"/>
                  </a:cubicBezTo>
                  <a:lnTo>
                    <a:pt x="5988" y="1429"/>
                  </a:lnTo>
                  <a:cubicBezTo>
                    <a:pt x="6082" y="1328"/>
                    <a:pt x="6165" y="1224"/>
                    <a:pt x="6245" y="1109"/>
                  </a:cubicBezTo>
                  <a:cubicBezTo>
                    <a:pt x="6321" y="998"/>
                    <a:pt x="6388" y="877"/>
                    <a:pt x="6446" y="755"/>
                  </a:cubicBezTo>
                  <a:cubicBezTo>
                    <a:pt x="6457" y="731"/>
                    <a:pt x="6567" y="447"/>
                    <a:pt x="6564" y="446"/>
                  </a:cubicBezTo>
                  <a:close/>
                  <a:moveTo>
                    <a:pt x="2273" y="4200"/>
                  </a:moveTo>
                  <a:cubicBezTo>
                    <a:pt x="2266" y="4231"/>
                    <a:pt x="2210" y="4481"/>
                    <a:pt x="2196" y="4561"/>
                  </a:cubicBezTo>
                  <a:lnTo>
                    <a:pt x="1999" y="4568"/>
                  </a:lnTo>
                  <a:lnTo>
                    <a:pt x="1999" y="4200"/>
                  </a:lnTo>
                  <a:close/>
                  <a:moveTo>
                    <a:pt x="4625" y="4200"/>
                  </a:moveTo>
                  <a:cubicBezTo>
                    <a:pt x="4646" y="4332"/>
                    <a:pt x="4663" y="4468"/>
                    <a:pt x="4681" y="4596"/>
                  </a:cubicBezTo>
                  <a:lnTo>
                    <a:pt x="3688" y="4596"/>
                  </a:lnTo>
                  <a:cubicBezTo>
                    <a:pt x="3706" y="4464"/>
                    <a:pt x="3723" y="4332"/>
                    <a:pt x="3744" y="4200"/>
                  </a:cubicBezTo>
                  <a:close/>
                  <a:moveTo>
                    <a:pt x="6370" y="4200"/>
                  </a:moveTo>
                  <a:lnTo>
                    <a:pt x="6370" y="4596"/>
                  </a:lnTo>
                  <a:lnTo>
                    <a:pt x="6186" y="4596"/>
                  </a:lnTo>
                  <a:cubicBezTo>
                    <a:pt x="6162" y="4464"/>
                    <a:pt x="6131" y="4332"/>
                    <a:pt x="6096" y="4200"/>
                  </a:cubicBezTo>
                  <a:close/>
                  <a:moveTo>
                    <a:pt x="3804" y="2250"/>
                  </a:moveTo>
                  <a:cubicBezTo>
                    <a:pt x="3812" y="2250"/>
                    <a:pt x="3846" y="2268"/>
                    <a:pt x="3851" y="2268"/>
                  </a:cubicBezTo>
                  <a:cubicBezTo>
                    <a:pt x="3851" y="2268"/>
                    <a:pt x="3851" y="2268"/>
                    <a:pt x="3851" y="2268"/>
                  </a:cubicBezTo>
                  <a:lnTo>
                    <a:pt x="3851" y="2268"/>
                  </a:lnTo>
                  <a:cubicBezTo>
                    <a:pt x="3841" y="2299"/>
                    <a:pt x="3820" y="2372"/>
                    <a:pt x="3817" y="2382"/>
                  </a:cubicBezTo>
                  <a:cubicBezTo>
                    <a:pt x="3615" y="3069"/>
                    <a:pt x="3355" y="4165"/>
                    <a:pt x="3293" y="5359"/>
                  </a:cubicBezTo>
                  <a:cubicBezTo>
                    <a:pt x="3290" y="5429"/>
                    <a:pt x="3290" y="5501"/>
                    <a:pt x="3286" y="5571"/>
                  </a:cubicBezTo>
                  <a:cubicBezTo>
                    <a:pt x="3286" y="5588"/>
                    <a:pt x="3272" y="5600"/>
                    <a:pt x="3255" y="5600"/>
                  </a:cubicBezTo>
                  <a:cubicBezTo>
                    <a:pt x="3252" y="5600"/>
                    <a:pt x="3248" y="5600"/>
                    <a:pt x="3245" y="5598"/>
                  </a:cubicBezTo>
                  <a:cubicBezTo>
                    <a:pt x="2928" y="5484"/>
                    <a:pt x="2425" y="5408"/>
                    <a:pt x="2457" y="4967"/>
                  </a:cubicBezTo>
                  <a:cubicBezTo>
                    <a:pt x="2464" y="4880"/>
                    <a:pt x="2481" y="4797"/>
                    <a:pt x="2495" y="4710"/>
                  </a:cubicBezTo>
                  <a:cubicBezTo>
                    <a:pt x="2533" y="4509"/>
                    <a:pt x="2582" y="4297"/>
                    <a:pt x="2648" y="4086"/>
                  </a:cubicBezTo>
                  <a:cubicBezTo>
                    <a:pt x="2821" y="3510"/>
                    <a:pt x="3053" y="3052"/>
                    <a:pt x="3144" y="2886"/>
                  </a:cubicBezTo>
                  <a:cubicBezTo>
                    <a:pt x="3303" y="2767"/>
                    <a:pt x="3474" y="2618"/>
                    <a:pt x="3647" y="2431"/>
                  </a:cubicBezTo>
                  <a:lnTo>
                    <a:pt x="3647" y="2428"/>
                  </a:lnTo>
                  <a:cubicBezTo>
                    <a:pt x="3674" y="2399"/>
                    <a:pt x="3778" y="2278"/>
                    <a:pt x="3802" y="2250"/>
                  </a:cubicBezTo>
                  <a:cubicBezTo>
                    <a:pt x="3803" y="2250"/>
                    <a:pt x="3803" y="2250"/>
                    <a:pt x="3804" y="2250"/>
                  </a:cubicBezTo>
                  <a:close/>
                  <a:moveTo>
                    <a:pt x="4565" y="2250"/>
                  </a:moveTo>
                  <a:cubicBezTo>
                    <a:pt x="4566" y="2250"/>
                    <a:pt x="4566" y="2250"/>
                    <a:pt x="4566" y="2250"/>
                  </a:cubicBezTo>
                  <a:cubicBezTo>
                    <a:pt x="4590" y="2282"/>
                    <a:pt x="4698" y="2399"/>
                    <a:pt x="4723" y="2431"/>
                  </a:cubicBezTo>
                  <a:cubicBezTo>
                    <a:pt x="4896" y="2618"/>
                    <a:pt x="5066" y="2767"/>
                    <a:pt x="5225" y="2886"/>
                  </a:cubicBezTo>
                  <a:cubicBezTo>
                    <a:pt x="5315" y="3052"/>
                    <a:pt x="5548" y="3510"/>
                    <a:pt x="5722" y="4079"/>
                  </a:cubicBezTo>
                  <a:lnTo>
                    <a:pt x="5722" y="4082"/>
                  </a:lnTo>
                  <a:cubicBezTo>
                    <a:pt x="5815" y="4367"/>
                    <a:pt x="5877" y="4668"/>
                    <a:pt x="5912" y="4967"/>
                  </a:cubicBezTo>
                  <a:cubicBezTo>
                    <a:pt x="5933" y="5161"/>
                    <a:pt x="5822" y="5345"/>
                    <a:pt x="5638" y="5411"/>
                  </a:cubicBezTo>
                  <a:lnTo>
                    <a:pt x="5125" y="5598"/>
                  </a:lnTo>
                  <a:cubicBezTo>
                    <a:pt x="5122" y="5600"/>
                    <a:pt x="5118" y="5600"/>
                    <a:pt x="5115" y="5600"/>
                  </a:cubicBezTo>
                  <a:cubicBezTo>
                    <a:pt x="5099" y="5600"/>
                    <a:pt x="5083" y="5588"/>
                    <a:pt x="5083" y="5571"/>
                  </a:cubicBezTo>
                  <a:cubicBezTo>
                    <a:pt x="5059" y="4752"/>
                    <a:pt x="4937" y="3936"/>
                    <a:pt x="4753" y="3142"/>
                  </a:cubicBezTo>
                  <a:cubicBezTo>
                    <a:pt x="4698" y="2913"/>
                    <a:pt x="4639" y="2684"/>
                    <a:pt x="4573" y="2459"/>
                  </a:cubicBezTo>
                  <a:cubicBezTo>
                    <a:pt x="4569" y="2441"/>
                    <a:pt x="4518" y="2268"/>
                    <a:pt x="4518" y="2268"/>
                  </a:cubicBezTo>
                  <a:cubicBezTo>
                    <a:pt x="4521" y="2268"/>
                    <a:pt x="4560" y="2250"/>
                    <a:pt x="4565" y="2250"/>
                  </a:cubicBezTo>
                  <a:close/>
                  <a:moveTo>
                    <a:pt x="2581" y="1"/>
                  </a:moveTo>
                  <a:cubicBezTo>
                    <a:pt x="2571" y="1"/>
                    <a:pt x="2561" y="1"/>
                    <a:pt x="2550" y="2"/>
                  </a:cubicBezTo>
                  <a:cubicBezTo>
                    <a:pt x="2425" y="13"/>
                    <a:pt x="2172" y="44"/>
                    <a:pt x="1881" y="100"/>
                  </a:cubicBezTo>
                  <a:cubicBezTo>
                    <a:pt x="1499" y="169"/>
                    <a:pt x="1176" y="263"/>
                    <a:pt x="916" y="377"/>
                  </a:cubicBezTo>
                  <a:cubicBezTo>
                    <a:pt x="409" y="596"/>
                    <a:pt x="153" y="1179"/>
                    <a:pt x="334" y="1706"/>
                  </a:cubicBezTo>
                  <a:cubicBezTo>
                    <a:pt x="389" y="1862"/>
                    <a:pt x="444" y="2018"/>
                    <a:pt x="503" y="2170"/>
                  </a:cubicBezTo>
                  <a:cubicBezTo>
                    <a:pt x="527" y="2235"/>
                    <a:pt x="589" y="2276"/>
                    <a:pt x="655" y="2276"/>
                  </a:cubicBezTo>
                  <a:cubicBezTo>
                    <a:pt x="675" y="2276"/>
                    <a:pt x="695" y="2272"/>
                    <a:pt x="715" y="2265"/>
                  </a:cubicBezTo>
                  <a:cubicBezTo>
                    <a:pt x="798" y="2233"/>
                    <a:pt x="840" y="2136"/>
                    <a:pt x="809" y="2053"/>
                  </a:cubicBezTo>
                  <a:cubicBezTo>
                    <a:pt x="750" y="1907"/>
                    <a:pt x="694" y="1751"/>
                    <a:pt x="643" y="1598"/>
                  </a:cubicBezTo>
                  <a:cubicBezTo>
                    <a:pt x="518" y="1234"/>
                    <a:pt x="694" y="828"/>
                    <a:pt x="1048" y="675"/>
                  </a:cubicBezTo>
                  <a:cubicBezTo>
                    <a:pt x="1253" y="588"/>
                    <a:pt x="1506" y="508"/>
                    <a:pt x="1804" y="446"/>
                  </a:cubicBezTo>
                  <a:cubicBezTo>
                    <a:pt x="1808" y="464"/>
                    <a:pt x="1815" y="481"/>
                    <a:pt x="1818" y="495"/>
                  </a:cubicBezTo>
                  <a:cubicBezTo>
                    <a:pt x="1940" y="856"/>
                    <a:pt x="2148" y="1189"/>
                    <a:pt x="2412" y="1459"/>
                  </a:cubicBezTo>
                  <a:cubicBezTo>
                    <a:pt x="2412" y="1463"/>
                    <a:pt x="2408" y="1463"/>
                    <a:pt x="2408" y="1463"/>
                  </a:cubicBezTo>
                  <a:cubicBezTo>
                    <a:pt x="2110" y="1588"/>
                    <a:pt x="1891" y="1872"/>
                    <a:pt x="1850" y="2191"/>
                  </a:cubicBezTo>
                  <a:cubicBezTo>
                    <a:pt x="1808" y="2494"/>
                    <a:pt x="1853" y="2774"/>
                    <a:pt x="1901" y="2920"/>
                  </a:cubicBezTo>
                  <a:cubicBezTo>
                    <a:pt x="1971" y="3121"/>
                    <a:pt x="2169" y="3260"/>
                    <a:pt x="2380" y="3260"/>
                  </a:cubicBezTo>
                  <a:cubicBezTo>
                    <a:pt x="2467" y="3260"/>
                    <a:pt x="2547" y="3235"/>
                    <a:pt x="2623" y="3198"/>
                  </a:cubicBezTo>
                  <a:lnTo>
                    <a:pt x="2627" y="3198"/>
                  </a:lnTo>
                  <a:cubicBezTo>
                    <a:pt x="2543" y="3389"/>
                    <a:pt x="2454" y="3618"/>
                    <a:pt x="2370" y="3874"/>
                  </a:cubicBezTo>
                  <a:lnTo>
                    <a:pt x="1884" y="3874"/>
                  </a:lnTo>
                  <a:cubicBezTo>
                    <a:pt x="1628" y="3687"/>
                    <a:pt x="1339" y="3264"/>
                    <a:pt x="1055" y="2643"/>
                  </a:cubicBezTo>
                  <a:cubicBezTo>
                    <a:pt x="1027" y="2584"/>
                    <a:pt x="967" y="2548"/>
                    <a:pt x="906" y="2548"/>
                  </a:cubicBezTo>
                  <a:cubicBezTo>
                    <a:pt x="884" y="2548"/>
                    <a:pt x="861" y="2552"/>
                    <a:pt x="840" y="2563"/>
                  </a:cubicBezTo>
                  <a:cubicBezTo>
                    <a:pt x="757" y="2601"/>
                    <a:pt x="722" y="2698"/>
                    <a:pt x="760" y="2782"/>
                  </a:cubicBezTo>
                  <a:cubicBezTo>
                    <a:pt x="1062" y="3444"/>
                    <a:pt x="1367" y="3892"/>
                    <a:pt x="1669" y="4124"/>
                  </a:cubicBezTo>
                  <a:lnTo>
                    <a:pt x="1669" y="4703"/>
                  </a:lnTo>
                  <a:cubicBezTo>
                    <a:pt x="1572" y="4838"/>
                    <a:pt x="1277" y="5262"/>
                    <a:pt x="958" y="5921"/>
                  </a:cubicBezTo>
                  <a:cubicBezTo>
                    <a:pt x="608" y="6653"/>
                    <a:pt x="164" y="7826"/>
                    <a:pt x="46" y="9265"/>
                  </a:cubicBezTo>
                  <a:cubicBezTo>
                    <a:pt x="1" y="9810"/>
                    <a:pt x="309" y="10320"/>
                    <a:pt x="816" y="10535"/>
                  </a:cubicBezTo>
                  <a:cubicBezTo>
                    <a:pt x="1503" y="10827"/>
                    <a:pt x="2644" y="11174"/>
                    <a:pt x="4185" y="11174"/>
                  </a:cubicBezTo>
                  <a:cubicBezTo>
                    <a:pt x="5725" y="11174"/>
                    <a:pt x="6867" y="10827"/>
                    <a:pt x="7554" y="10535"/>
                  </a:cubicBezTo>
                  <a:cubicBezTo>
                    <a:pt x="8060" y="10320"/>
                    <a:pt x="8369" y="9810"/>
                    <a:pt x="8324" y="9265"/>
                  </a:cubicBezTo>
                  <a:cubicBezTo>
                    <a:pt x="8303" y="8981"/>
                    <a:pt x="8265" y="8693"/>
                    <a:pt x="8212" y="8409"/>
                  </a:cubicBezTo>
                  <a:cubicBezTo>
                    <a:pt x="8200" y="8331"/>
                    <a:pt x="8128" y="8275"/>
                    <a:pt x="8051" y="8275"/>
                  </a:cubicBezTo>
                  <a:cubicBezTo>
                    <a:pt x="8042" y="8275"/>
                    <a:pt x="8033" y="8276"/>
                    <a:pt x="8025" y="8277"/>
                  </a:cubicBezTo>
                  <a:cubicBezTo>
                    <a:pt x="7935" y="8294"/>
                    <a:pt x="7876" y="8377"/>
                    <a:pt x="7890" y="8468"/>
                  </a:cubicBezTo>
                  <a:cubicBezTo>
                    <a:pt x="7938" y="8742"/>
                    <a:pt x="7976" y="9019"/>
                    <a:pt x="7997" y="9290"/>
                  </a:cubicBezTo>
                  <a:cubicBezTo>
                    <a:pt x="8032" y="9696"/>
                    <a:pt x="7803" y="10074"/>
                    <a:pt x="7424" y="10234"/>
                  </a:cubicBezTo>
                  <a:cubicBezTo>
                    <a:pt x="6766" y="10514"/>
                    <a:pt x="5669" y="10848"/>
                    <a:pt x="4185" y="10848"/>
                  </a:cubicBezTo>
                  <a:cubicBezTo>
                    <a:pt x="2699" y="10848"/>
                    <a:pt x="1603" y="10514"/>
                    <a:pt x="944" y="10234"/>
                  </a:cubicBezTo>
                  <a:cubicBezTo>
                    <a:pt x="566" y="10074"/>
                    <a:pt x="337" y="9696"/>
                    <a:pt x="372" y="9290"/>
                  </a:cubicBezTo>
                  <a:cubicBezTo>
                    <a:pt x="486" y="7909"/>
                    <a:pt x="913" y="6778"/>
                    <a:pt x="1250" y="6074"/>
                  </a:cubicBezTo>
                  <a:cubicBezTo>
                    <a:pt x="1538" y="5474"/>
                    <a:pt x="1812" y="5071"/>
                    <a:pt x="1916" y="4922"/>
                  </a:cubicBezTo>
                  <a:lnTo>
                    <a:pt x="2134" y="4922"/>
                  </a:lnTo>
                  <a:lnTo>
                    <a:pt x="2134" y="4929"/>
                  </a:lnTo>
                  <a:cubicBezTo>
                    <a:pt x="2095" y="5241"/>
                    <a:pt x="2255" y="5539"/>
                    <a:pt x="2529" y="5678"/>
                  </a:cubicBezTo>
                  <a:cubicBezTo>
                    <a:pt x="2717" y="5775"/>
                    <a:pt x="2936" y="5834"/>
                    <a:pt x="3133" y="5904"/>
                  </a:cubicBezTo>
                  <a:cubicBezTo>
                    <a:pt x="3172" y="5918"/>
                    <a:pt x="3212" y="5925"/>
                    <a:pt x="3251" y="5925"/>
                  </a:cubicBezTo>
                  <a:cubicBezTo>
                    <a:pt x="3407" y="5925"/>
                    <a:pt x="3557" y="5823"/>
                    <a:pt x="3598" y="5668"/>
                  </a:cubicBezTo>
                  <a:cubicBezTo>
                    <a:pt x="3608" y="5637"/>
                    <a:pt x="3612" y="5608"/>
                    <a:pt x="3612" y="5581"/>
                  </a:cubicBezTo>
                  <a:cubicBezTo>
                    <a:pt x="3619" y="5359"/>
                    <a:pt x="3633" y="5141"/>
                    <a:pt x="3653" y="4922"/>
                  </a:cubicBezTo>
                  <a:lnTo>
                    <a:pt x="4715" y="4922"/>
                  </a:lnTo>
                  <a:cubicBezTo>
                    <a:pt x="4726" y="5030"/>
                    <a:pt x="4732" y="5137"/>
                    <a:pt x="4739" y="5241"/>
                  </a:cubicBezTo>
                  <a:cubicBezTo>
                    <a:pt x="4747" y="5355"/>
                    <a:pt x="4753" y="5467"/>
                    <a:pt x="4757" y="5581"/>
                  </a:cubicBezTo>
                  <a:cubicBezTo>
                    <a:pt x="4763" y="5775"/>
                    <a:pt x="4934" y="5925"/>
                    <a:pt x="5118" y="5925"/>
                  </a:cubicBezTo>
                  <a:cubicBezTo>
                    <a:pt x="5157" y="5925"/>
                    <a:pt x="5197" y="5919"/>
                    <a:pt x="5235" y="5904"/>
                  </a:cubicBezTo>
                  <a:lnTo>
                    <a:pt x="5749" y="5720"/>
                  </a:lnTo>
                  <a:cubicBezTo>
                    <a:pt x="6079" y="5598"/>
                    <a:pt x="6276" y="5275"/>
                    <a:pt x="6238" y="4929"/>
                  </a:cubicBezTo>
                  <a:cubicBezTo>
                    <a:pt x="6238" y="4926"/>
                    <a:pt x="6235" y="4926"/>
                    <a:pt x="6235" y="4922"/>
                  </a:cubicBezTo>
                  <a:lnTo>
                    <a:pt x="6454" y="4922"/>
                  </a:lnTo>
                  <a:cubicBezTo>
                    <a:pt x="6641" y="5185"/>
                    <a:pt x="7355" y="6247"/>
                    <a:pt x="7754" y="7826"/>
                  </a:cubicBezTo>
                  <a:cubicBezTo>
                    <a:pt x="7772" y="7900"/>
                    <a:pt x="7840" y="7949"/>
                    <a:pt x="7914" y="7949"/>
                  </a:cubicBezTo>
                  <a:cubicBezTo>
                    <a:pt x="7927" y="7949"/>
                    <a:pt x="7940" y="7947"/>
                    <a:pt x="7952" y="7944"/>
                  </a:cubicBezTo>
                  <a:cubicBezTo>
                    <a:pt x="8039" y="7919"/>
                    <a:pt x="8091" y="7832"/>
                    <a:pt x="8070" y="7743"/>
                  </a:cubicBezTo>
                  <a:cubicBezTo>
                    <a:pt x="7640" y="6046"/>
                    <a:pt x="6873" y="4939"/>
                    <a:pt x="6700" y="4703"/>
                  </a:cubicBezTo>
                  <a:lnTo>
                    <a:pt x="6700" y="4124"/>
                  </a:lnTo>
                  <a:cubicBezTo>
                    <a:pt x="7029" y="3871"/>
                    <a:pt x="7508" y="3243"/>
                    <a:pt x="8036" y="1706"/>
                  </a:cubicBezTo>
                  <a:cubicBezTo>
                    <a:pt x="8215" y="1179"/>
                    <a:pt x="7959" y="596"/>
                    <a:pt x="7453" y="377"/>
                  </a:cubicBezTo>
                  <a:cubicBezTo>
                    <a:pt x="7195" y="263"/>
                    <a:pt x="6870" y="169"/>
                    <a:pt x="6488" y="100"/>
                  </a:cubicBezTo>
                  <a:cubicBezTo>
                    <a:pt x="6196" y="44"/>
                    <a:pt x="5943" y="13"/>
                    <a:pt x="5818" y="2"/>
                  </a:cubicBezTo>
                  <a:cubicBezTo>
                    <a:pt x="5808" y="1"/>
                    <a:pt x="5798" y="1"/>
                    <a:pt x="5788" y="1"/>
                  </a:cubicBezTo>
                  <a:cubicBezTo>
                    <a:pt x="5668" y="1"/>
                    <a:pt x="5558" y="78"/>
                    <a:pt x="5514" y="193"/>
                  </a:cubicBezTo>
                  <a:cubicBezTo>
                    <a:pt x="5360" y="617"/>
                    <a:pt x="5017" y="936"/>
                    <a:pt x="4590" y="1064"/>
                  </a:cubicBezTo>
                  <a:cubicBezTo>
                    <a:pt x="4504" y="1022"/>
                    <a:pt x="4406" y="998"/>
                    <a:pt x="4306" y="998"/>
                  </a:cubicBezTo>
                  <a:lnTo>
                    <a:pt x="4063" y="998"/>
                  </a:lnTo>
                  <a:cubicBezTo>
                    <a:pt x="3962" y="998"/>
                    <a:pt x="3865" y="1022"/>
                    <a:pt x="3778" y="1064"/>
                  </a:cubicBezTo>
                  <a:cubicBezTo>
                    <a:pt x="3352" y="936"/>
                    <a:pt x="3008" y="617"/>
                    <a:pt x="2856" y="193"/>
                  </a:cubicBezTo>
                  <a:cubicBezTo>
                    <a:pt x="2814" y="78"/>
                    <a:pt x="2705" y="1"/>
                    <a:pt x="25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33" name="Google Shape;6673;p58"/>
          <p:cNvGrpSpPr/>
          <p:nvPr/>
        </p:nvGrpSpPr>
        <p:grpSpPr>
          <a:xfrm>
            <a:off x="7278425" y="3832556"/>
            <a:ext cx="464886" cy="528728"/>
            <a:chOff x="1717361" y="2090910"/>
            <a:chExt cx="443382" cy="504271"/>
          </a:xfrm>
        </p:grpSpPr>
        <p:sp>
          <p:nvSpPr>
            <p:cNvPr id="234" name="Google Shape;6674;p58"/>
            <p:cNvSpPr/>
            <p:nvPr/>
          </p:nvSpPr>
          <p:spPr>
            <a:xfrm>
              <a:off x="1717361" y="2090910"/>
              <a:ext cx="443382" cy="504271"/>
            </a:xfrm>
            <a:custGeom>
              <a:avLst/>
              <a:gdLst/>
              <a:ahLst/>
              <a:cxnLst/>
              <a:rect l="l" t="t" r="r" b="b"/>
              <a:pathLst>
                <a:path w="12532" h="14253" extrusionOk="0">
                  <a:moveTo>
                    <a:pt x="6266" y="1"/>
                  </a:moveTo>
                  <a:cubicBezTo>
                    <a:pt x="5465" y="1"/>
                    <a:pt x="4687" y="174"/>
                    <a:pt x="3962" y="514"/>
                  </a:cubicBezTo>
                  <a:cubicBezTo>
                    <a:pt x="3820" y="580"/>
                    <a:pt x="3691" y="667"/>
                    <a:pt x="3577" y="763"/>
                  </a:cubicBezTo>
                  <a:cubicBezTo>
                    <a:pt x="3432" y="816"/>
                    <a:pt x="3293" y="888"/>
                    <a:pt x="3164" y="979"/>
                  </a:cubicBezTo>
                  <a:cubicBezTo>
                    <a:pt x="2991" y="1101"/>
                    <a:pt x="2821" y="1236"/>
                    <a:pt x="2658" y="1378"/>
                  </a:cubicBezTo>
                  <a:cubicBezTo>
                    <a:pt x="2269" y="1728"/>
                    <a:pt x="1929" y="2131"/>
                    <a:pt x="1656" y="2579"/>
                  </a:cubicBezTo>
                  <a:cubicBezTo>
                    <a:pt x="1589" y="2683"/>
                    <a:pt x="1531" y="2787"/>
                    <a:pt x="1475" y="2894"/>
                  </a:cubicBezTo>
                  <a:cubicBezTo>
                    <a:pt x="636" y="3210"/>
                    <a:pt x="39" y="4022"/>
                    <a:pt x="39" y="4968"/>
                  </a:cubicBezTo>
                  <a:cubicBezTo>
                    <a:pt x="39" y="5378"/>
                    <a:pt x="149" y="5767"/>
                    <a:pt x="347" y="6100"/>
                  </a:cubicBezTo>
                  <a:cubicBezTo>
                    <a:pt x="212" y="6419"/>
                    <a:pt x="139" y="6763"/>
                    <a:pt x="139" y="7112"/>
                  </a:cubicBezTo>
                  <a:cubicBezTo>
                    <a:pt x="139" y="7338"/>
                    <a:pt x="167" y="7564"/>
                    <a:pt x="226" y="7775"/>
                  </a:cubicBezTo>
                  <a:cubicBezTo>
                    <a:pt x="53" y="8171"/>
                    <a:pt x="0" y="8611"/>
                    <a:pt x="87" y="9048"/>
                  </a:cubicBezTo>
                  <a:cubicBezTo>
                    <a:pt x="215" y="9698"/>
                    <a:pt x="621" y="10239"/>
                    <a:pt x="1204" y="10537"/>
                  </a:cubicBezTo>
                  <a:cubicBezTo>
                    <a:pt x="1443" y="10659"/>
                    <a:pt x="1770" y="10801"/>
                    <a:pt x="2193" y="10929"/>
                  </a:cubicBezTo>
                  <a:cubicBezTo>
                    <a:pt x="2183" y="10960"/>
                    <a:pt x="2176" y="10988"/>
                    <a:pt x="2165" y="11019"/>
                  </a:cubicBezTo>
                  <a:cubicBezTo>
                    <a:pt x="2009" y="11505"/>
                    <a:pt x="1933" y="12012"/>
                    <a:pt x="1933" y="12532"/>
                  </a:cubicBezTo>
                  <a:cubicBezTo>
                    <a:pt x="1933" y="13479"/>
                    <a:pt x="2703" y="14252"/>
                    <a:pt x="3654" y="14252"/>
                  </a:cubicBezTo>
                  <a:lnTo>
                    <a:pt x="8879" y="14252"/>
                  </a:lnTo>
                  <a:cubicBezTo>
                    <a:pt x="9829" y="14252"/>
                    <a:pt x="10602" y="13479"/>
                    <a:pt x="10602" y="12532"/>
                  </a:cubicBezTo>
                  <a:cubicBezTo>
                    <a:pt x="10602" y="12012"/>
                    <a:pt x="10523" y="11505"/>
                    <a:pt x="10370" y="11019"/>
                  </a:cubicBezTo>
                  <a:cubicBezTo>
                    <a:pt x="10360" y="10992"/>
                    <a:pt x="10349" y="10960"/>
                    <a:pt x="10339" y="10929"/>
                  </a:cubicBezTo>
                  <a:cubicBezTo>
                    <a:pt x="10762" y="10801"/>
                    <a:pt x="11092" y="10659"/>
                    <a:pt x="11328" y="10537"/>
                  </a:cubicBezTo>
                  <a:cubicBezTo>
                    <a:pt x="11914" y="10239"/>
                    <a:pt x="12320" y="9698"/>
                    <a:pt x="12448" y="9048"/>
                  </a:cubicBezTo>
                  <a:cubicBezTo>
                    <a:pt x="12532" y="8611"/>
                    <a:pt x="12483" y="8171"/>
                    <a:pt x="12306" y="7775"/>
                  </a:cubicBezTo>
                  <a:cubicBezTo>
                    <a:pt x="12365" y="7564"/>
                    <a:pt x="12397" y="7338"/>
                    <a:pt x="12397" y="7112"/>
                  </a:cubicBezTo>
                  <a:cubicBezTo>
                    <a:pt x="12397" y="6763"/>
                    <a:pt x="12323" y="6419"/>
                    <a:pt x="12189" y="6100"/>
                  </a:cubicBezTo>
                  <a:cubicBezTo>
                    <a:pt x="12383" y="5767"/>
                    <a:pt x="12493" y="5378"/>
                    <a:pt x="12493" y="4968"/>
                  </a:cubicBezTo>
                  <a:cubicBezTo>
                    <a:pt x="12493" y="4022"/>
                    <a:pt x="11897" y="3210"/>
                    <a:pt x="11060" y="2894"/>
                  </a:cubicBezTo>
                  <a:cubicBezTo>
                    <a:pt x="11002" y="2787"/>
                    <a:pt x="10943" y="2683"/>
                    <a:pt x="10880" y="2579"/>
                  </a:cubicBezTo>
                  <a:cubicBezTo>
                    <a:pt x="10405" y="1804"/>
                    <a:pt x="9736" y="1159"/>
                    <a:pt x="8948" y="712"/>
                  </a:cubicBezTo>
                  <a:cubicBezTo>
                    <a:pt x="8136" y="247"/>
                    <a:pt x="7206" y="1"/>
                    <a:pt x="62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6675;p58"/>
            <p:cNvSpPr/>
            <p:nvPr/>
          </p:nvSpPr>
          <p:spPr>
            <a:xfrm>
              <a:off x="1852020" y="2449459"/>
              <a:ext cx="51195" cy="65347"/>
            </a:xfrm>
            <a:custGeom>
              <a:avLst/>
              <a:gdLst/>
              <a:ahLst/>
              <a:cxnLst/>
              <a:rect l="l" t="t" r="r" b="b"/>
              <a:pathLst>
                <a:path w="1447" h="1847" extrusionOk="0">
                  <a:moveTo>
                    <a:pt x="905" y="1"/>
                  </a:moveTo>
                  <a:cubicBezTo>
                    <a:pt x="905" y="1"/>
                    <a:pt x="292" y="486"/>
                    <a:pt x="0" y="1406"/>
                  </a:cubicBezTo>
                  <a:lnTo>
                    <a:pt x="535" y="1846"/>
                  </a:lnTo>
                  <a:lnTo>
                    <a:pt x="1114" y="1406"/>
                  </a:lnTo>
                  <a:lnTo>
                    <a:pt x="1447" y="667"/>
                  </a:lnTo>
                  <a:lnTo>
                    <a:pt x="1114" y="1"/>
                  </a:ln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6676;p58"/>
            <p:cNvSpPr/>
            <p:nvPr/>
          </p:nvSpPr>
          <p:spPr>
            <a:xfrm>
              <a:off x="1852020" y="2449459"/>
              <a:ext cx="44720" cy="65347"/>
            </a:xfrm>
            <a:custGeom>
              <a:avLst/>
              <a:gdLst/>
              <a:ahLst/>
              <a:cxnLst/>
              <a:rect l="l" t="t" r="r" b="b"/>
              <a:pathLst>
                <a:path w="1264" h="1847" extrusionOk="0">
                  <a:moveTo>
                    <a:pt x="905" y="1"/>
                  </a:moveTo>
                  <a:cubicBezTo>
                    <a:pt x="905" y="1"/>
                    <a:pt x="292" y="486"/>
                    <a:pt x="0" y="1406"/>
                  </a:cubicBezTo>
                  <a:lnTo>
                    <a:pt x="535" y="1846"/>
                  </a:lnTo>
                  <a:lnTo>
                    <a:pt x="875" y="1590"/>
                  </a:lnTo>
                  <a:lnTo>
                    <a:pt x="652" y="1406"/>
                  </a:lnTo>
                  <a:cubicBezTo>
                    <a:pt x="812" y="906"/>
                    <a:pt x="1065" y="535"/>
                    <a:pt x="1263" y="299"/>
                  </a:cubicBezTo>
                  <a:lnTo>
                    <a:pt x="1114" y="1"/>
                  </a:lnTo>
                  <a:close/>
                </a:path>
              </a:pathLst>
            </a:custGeom>
            <a:solidFill>
              <a:srgbClr val="FFA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6677;p58"/>
            <p:cNvSpPr/>
            <p:nvPr/>
          </p:nvSpPr>
          <p:spPr>
            <a:xfrm>
              <a:off x="1974898" y="2449459"/>
              <a:ext cx="51301" cy="65347"/>
            </a:xfrm>
            <a:custGeom>
              <a:avLst/>
              <a:gdLst/>
              <a:ahLst/>
              <a:cxnLst/>
              <a:rect l="l" t="t" r="r" b="b"/>
              <a:pathLst>
                <a:path w="1450" h="1847" extrusionOk="0">
                  <a:moveTo>
                    <a:pt x="333" y="1"/>
                  </a:moveTo>
                  <a:lnTo>
                    <a:pt x="0" y="667"/>
                  </a:lnTo>
                  <a:lnTo>
                    <a:pt x="333" y="1406"/>
                  </a:lnTo>
                  <a:lnTo>
                    <a:pt x="913" y="1846"/>
                  </a:lnTo>
                  <a:lnTo>
                    <a:pt x="1450" y="1406"/>
                  </a:lnTo>
                  <a:cubicBezTo>
                    <a:pt x="1158" y="486"/>
                    <a:pt x="541" y="1"/>
                    <a:pt x="541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678;p58"/>
            <p:cNvSpPr/>
            <p:nvPr/>
          </p:nvSpPr>
          <p:spPr>
            <a:xfrm>
              <a:off x="1846607" y="2499169"/>
              <a:ext cx="52185" cy="35168"/>
            </a:xfrm>
            <a:custGeom>
              <a:avLst/>
              <a:gdLst/>
              <a:ahLst/>
              <a:cxnLst/>
              <a:rect l="l" t="t" r="r" b="b"/>
              <a:pathLst>
                <a:path w="1475" h="994" extrusionOk="0">
                  <a:moveTo>
                    <a:pt x="1267" y="1"/>
                  </a:moveTo>
                  <a:lnTo>
                    <a:pt x="1267" y="4"/>
                  </a:lnTo>
                  <a:lnTo>
                    <a:pt x="153" y="4"/>
                  </a:lnTo>
                  <a:cubicBezTo>
                    <a:pt x="59" y="289"/>
                    <a:pt x="1" y="622"/>
                    <a:pt x="1" y="993"/>
                  </a:cubicBezTo>
                  <a:lnTo>
                    <a:pt x="1267" y="993"/>
                  </a:lnTo>
                  <a:lnTo>
                    <a:pt x="1475" y="497"/>
                  </a:lnTo>
                  <a:lnTo>
                    <a:pt x="1267" y="1"/>
                  </a:lnTo>
                  <a:close/>
                </a:path>
              </a:pathLst>
            </a:custGeom>
            <a:solidFill>
              <a:srgbClr val="FFDC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679;p58"/>
            <p:cNvSpPr/>
            <p:nvPr/>
          </p:nvSpPr>
          <p:spPr>
            <a:xfrm>
              <a:off x="1846607" y="2499169"/>
              <a:ext cx="28516" cy="35168"/>
            </a:xfrm>
            <a:custGeom>
              <a:avLst/>
              <a:gdLst/>
              <a:ahLst/>
              <a:cxnLst/>
              <a:rect l="l" t="t" r="r" b="b"/>
              <a:pathLst>
                <a:path w="806" h="994" extrusionOk="0">
                  <a:moveTo>
                    <a:pt x="153" y="1"/>
                  </a:moveTo>
                  <a:cubicBezTo>
                    <a:pt x="59" y="289"/>
                    <a:pt x="1" y="622"/>
                    <a:pt x="1" y="993"/>
                  </a:cubicBezTo>
                  <a:lnTo>
                    <a:pt x="653" y="993"/>
                  </a:lnTo>
                  <a:cubicBezTo>
                    <a:pt x="653" y="622"/>
                    <a:pt x="712" y="289"/>
                    <a:pt x="805" y="1"/>
                  </a:cubicBezTo>
                  <a:close/>
                </a:path>
              </a:pathLst>
            </a:custGeom>
            <a:solidFill>
              <a:srgbClr val="FFCA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680;p58"/>
            <p:cNvSpPr/>
            <p:nvPr/>
          </p:nvSpPr>
          <p:spPr>
            <a:xfrm>
              <a:off x="1979427" y="2499169"/>
              <a:ext cx="52079" cy="35168"/>
            </a:xfrm>
            <a:custGeom>
              <a:avLst/>
              <a:gdLst/>
              <a:ahLst/>
              <a:cxnLst/>
              <a:rect l="l" t="t" r="r" b="b"/>
              <a:pathLst>
                <a:path w="1472" h="994" extrusionOk="0">
                  <a:moveTo>
                    <a:pt x="205" y="1"/>
                  </a:moveTo>
                  <a:lnTo>
                    <a:pt x="0" y="497"/>
                  </a:lnTo>
                  <a:lnTo>
                    <a:pt x="205" y="993"/>
                  </a:lnTo>
                  <a:lnTo>
                    <a:pt x="1472" y="993"/>
                  </a:lnTo>
                  <a:cubicBezTo>
                    <a:pt x="1472" y="622"/>
                    <a:pt x="1413" y="289"/>
                    <a:pt x="1322" y="4"/>
                  </a:cubicBezTo>
                  <a:lnTo>
                    <a:pt x="205" y="4"/>
                  </a:lnTo>
                  <a:lnTo>
                    <a:pt x="205" y="1"/>
                  </a:lnTo>
                  <a:close/>
                </a:path>
              </a:pathLst>
            </a:custGeom>
            <a:solidFill>
              <a:srgbClr val="FFDC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681;p58"/>
            <p:cNvSpPr/>
            <p:nvPr/>
          </p:nvSpPr>
          <p:spPr>
            <a:xfrm>
              <a:off x="1891399" y="2449459"/>
              <a:ext cx="95314" cy="84877"/>
            </a:xfrm>
            <a:custGeom>
              <a:avLst/>
              <a:gdLst/>
              <a:ahLst/>
              <a:cxnLst/>
              <a:rect l="l" t="t" r="r" b="b"/>
              <a:pathLst>
                <a:path w="2694" h="2399" extrusionOk="0">
                  <a:moveTo>
                    <a:pt x="1" y="1"/>
                  </a:moveTo>
                  <a:lnTo>
                    <a:pt x="1" y="2398"/>
                  </a:lnTo>
                  <a:lnTo>
                    <a:pt x="2693" y="2398"/>
                  </a:lnTo>
                  <a:lnTo>
                    <a:pt x="2693" y="1"/>
                  </a:lnTo>
                  <a:close/>
                </a:path>
              </a:pathLst>
            </a:custGeom>
            <a:solidFill>
              <a:srgbClr val="FF6E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682;p58"/>
            <p:cNvSpPr/>
            <p:nvPr/>
          </p:nvSpPr>
          <p:spPr>
            <a:xfrm>
              <a:off x="1911779" y="2434741"/>
              <a:ext cx="54662" cy="54662"/>
            </a:xfrm>
            <a:custGeom>
              <a:avLst/>
              <a:gdLst/>
              <a:ahLst/>
              <a:cxnLst/>
              <a:rect l="l" t="t" r="r" b="b"/>
              <a:pathLst>
                <a:path w="1545" h="1545" extrusionOk="0">
                  <a:moveTo>
                    <a:pt x="771" y="1"/>
                  </a:moveTo>
                  <a:cubicBezTo>
                    <a:pt x="345" y="1"/>
                    <a:pt x="1" y="344"/>
                    <a:pt x="1" y="771"/>
                  </a:cubicBezTo>
                  <a:cubicBezTo>
                    <a:pt x="1" y="1197"/>
                    <a:pt x="345" y="1544"/>
                    <a:pt x="771" y="1544"/>
                  </a:cubicBezTo>
                  <a:cubicBezTo>
                    <a:pt x="1198" y="1544"/>
                    <a:pt x="1544" y="1197"/>
                    <a:pt x="1544" y="771"/>
                  </a:cubicBezTo>
                  <a:cubicBezTo>
                    <a:pt x="1544" y="344"/>
                    <a:pt x="1198" y="1"/>
                    <a:pt x="771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683;p58"/>
            <p:cNvSpPr/>
            <p:nvPr/>
          </p:nvSpPr>
          <p:spPr>
            <a:xfrm>
              <a:off x="1790634" y="2264099"/>
              <a:ext cx="296980" cy="71715"/>
            </a:xfrm>
            <a:custGeom>
              <a:avLst/>
              <a:gdLst/>
              <a:ahLst/>
              <a:cxnLst/>
              <a:rect l="l" t="t" r="r" b="b"/>
              <a:pathLst>
                <a:path w="8394" h="2027" extrusionOk="0">
                  <a:moveTo>
                    <a:pt x="504" y="1"/>
                  </a:moveTo>
                  <a:lnTo>
                    <a:pt x="365" y="316"/>
                  </a:lnTo>
                  <a:cubicBezTo>
                    <a:pt x="122" y="858"/>
                    <a:pt x="1" y="1434"/>
                    <a:pt x="1" y="2027"/>
                  </a:cubicBezTo>
                  <a:lnTo>
                    <a:pt x="8393" y="2027"/>
                  </a:lnTo>
                  <a:cubicBezTo>
                    <a:pt x="8393" y="1434"/>
                    <a:pt x="8272" y="858"/>
                    <a:pt x="8028" y="316"/>
                  </a:cubicBezTo>
                  <a:lnTo>
                    <a:pt x="7890" y="1"/>
                  </a:lnTo>
                  <a:close/>
                </a:path>
              </a:pathLst>
            </a:custGeom>
            <a:solidFill>
              <a:srgbClr val="3B4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684;p58"/>
            <p:cNvSpPr/>
            <p:nvPr/>
          </p:nvSpPr>
          <p:spPr>
            <a:xfrm>
              <a:off x="1777119" y="2358000"/>
              <a:ext cx="74935" cy="69133"/>
            </a:xfrm>
            <a:custGeom>
              <a:avLst/>
              <a:gdLst/>
              <a:ahLst/>
              <a:cxnLst/>
              <a:rect l="l" t="t" r="r" b="b"/>
              <a:pathLst>
                <a:path w="2118" h="1954" extrusionOk="0">
                  <a:moveTo>
                    <a:pt x="1344" y="1"/>
                  </a:moveTo>
                  <a:lnTo>
                    <a:pt x="441" y="181"/>
                  </a:lnTo>
                  <a:cubicBezTo>
                    <a:pt x="459" y="424"/>
                    <a:pt x="324" y="653"/>
                    <a:pt x="175" y="827"/>
                  </a:cubicBezTo>
                  <a:cubicBezTo>
                    <a:pt x="1" y="1025"/>
                    <a:pt x="63" y="1337"/>
                    <a:pt x="300" y="1454"/>
                  </a:cubicBezTo>
                  <a:cubicBezTo>
                    <a:pt x="657" y="1638"/>
                    <a:pt x="1243" y="1853"/>
                    <a:pt x="2117" y="1954"/>
                  </a:cubicBezTo>
                  <a:lnTo>
                    <a:pt x="2117" y="692"/>
                  </a:lnTo>
                  <a:lnTo>
                    <a:pt x="1344" y="1"/>
                  </a:lnTo>
                  <a:close/>
                </a:path>
              </a:pathLst>
            </a:custGeom>
            <a:solidFill>
              <a:srgbClr val="3B4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685;p58"/>
            <p:cNvSpPr/>
            <p:nvPr/>
          </p:nvSpPr>
          <p:spPr>
            <a:xfrm>
              <a:off x="2026165" y="2358000"/>
              <a:ext cx="74829" cy="69133"/>
            </a:xfrm>
            <a:custGeom>
              <a:avLst/>
              <a:gdLst/>
              <a:ahLst/>
              <a:cxnLst/>
              <a:rect l="l" t="t" r="r" b="b"/>
              <a:pathLst>
                <a:path w="2115" h="1954" extrusionOk="0">
                  <a:moveTo>
                    <a:pt x="775" y="1"/>
                  </a:moveTo>
                  <a:lnTo>
                    <a:pt x="1" y="692"/>
                  </a:lnTo>
                  <a:lnTo>
                    <a:pt x="1" y="1954"/>
                  </a:lnTo>
                  <a:cubicBezTo>
                    <a:pt x="875" y="1853"/>
                    <a:pt x="1458" y="1638"/>
                    <a:pt x="1819" y="1454"/>
                  </a:cubicBezTo>
                  <a:cubicBezTo>
                    <a:pt x="2052" y="1337"/>
                    <a:pt x="2114" y="1025"/>
                    <a:pt x="1941" y="827"/>
                  </a:cubicBezTo>
                  <a:cubicBezTo>
                    <a:pt x="1795" y="653"/>
                    <a:pt x="1660" y="424"/>
                    <a:pt x="1674" y="181"/>
                  </a:cubicBezTo>
                  <a:lnTo>
                    <a:pt x="775" y="1"/>
                  </a:lnTo>
                  <a:close/>
                </a:path>
              </a:pathLst>
            </a:custGeom>
            <a:solidFill>
              <a:srgbClr val="3B4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686;p58"/>
            <p:cNvSpPr/>
            <p:nvPr/>
          </p:nvSpPr>
          <p:spPr>
            <a:xfrm>
              <a:off x="1827714" y="2151765"/>
              <a:ext cx="222682" cy="79357"/>
            </a:xfrm>
            <a:custGeom>
              <a:avLst/>
              <a:gdLst/>
              <a:ahLst/>
              <a:cxnLst/>
              <a:rect l="l" t="t" r="r" b="b"/>
              <a:pathLst>
                <a:path w="6294" h="2243" extrusionOk="0">
                  <a:moveTo>
                    <a:pt x="3147" y="1"/>
                  </a:moveTo>
                  <a:cubicBezTo>
                    <a:pt x="2204" y="1"/>
                    <a:pt x="1339" y="359"/>
                    <a:pt x="687" y="942"/>
                  </a:cubicBezTo>
                  <a:cubicBezTo>
                    <a:pt x="420" y="1181"/>
                    <a:pt x="188" y="1455"/>
                    <a:pt x="0" y="1760"/>
                  </a:cubicBezTo>
                  <a:lnTo>
                    <a:pt x="3147" y="2242"/>
                  </a:lnTo>
                  <a:lnTo>
                    <a:pt x="6293" y="1760"/>
                  </a:lnTo>
                  <a:cubicBezTo>
                    <a:pt x="5645" y="705"/>
                    <a:pt x="4479" y="1"/>
                    <a:pt x="3147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687;p58"/>
            <p:cNvSpPr/>
            <p:nvPr/>
          </p:nvSpPr>
          <p:spPr>
            <a:xfrm>
              <a:off x="1827714" y="2151765"/>
              <a:ext cx="122910" cy="79357"/>
            </a:xfrm>
            <a:custGeom>
              <a:avLst/>
              <a:gdLst/>
              <a:ahLst/>
              <a:cxnLst/>
              <a:rect l="l" t="t" r="r" b="b"/>
              <a:pathLst>
                <a:path w="3474" h="2243" extrusionOk="0">
                  <a:moveTo>
                    <a:pt x="3147" y="1"/>
                  </a:moveTo>
                  <a:cubicBezTo>
                    <a:pt x="2204" y="1"/>
                    <a:pt x="1339" y="359"/>
                    <a:pt x="687" y="942"/>
                  </a:cubicBezTo>
                  <a:cubicBezTo>
                    <a:pt x="420" y="1181"/>
                    <a:pt x="188" y="1455"/>
                    <a:pt x="0" y="1760"/>
                  </a:cubicBezTo>
                  <a:lnTo>
                    <a:pt x="3147" y="2242"/>
                  </a:lnTo>
                  <a:lnTo>
                    <a:pt x="3473" y="2191"/>
                  </a:lnTo>
                  <a:lnTo>
                    <a:pt x="652" y="1760"/>
                  </a:lnTo>
                  <a:cubicBezTo>
                    <a:pt x="840" y="1455"/>
                    <a:pt x="1072" y="1181"/>
                    <a:pt x="1339" y="942"/>
                  </a:cubicBezTo>
                  <a:cubicBezTo>
                    <a:pt x="1915" y="425"/>
                    <a:pt x="2658" y="88"/>
                    <a:pt x="3473" y="18"/>
                  </a:cubicBezTo>
                  <a:cubicBezTo>
                    <a:pt x="3366" y="8"/>
                    <a:pt x="3258" y="1"/>
                    <a:pt x="3147" y="1"/>
                  </a:cubicBezTo>
                  <a:close/>
                </a:path>
              </a:pathLst>
            </a:custGeom>
            <a:solidFill>
              <a:srgbClr val="FFA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688;p58"/>
            <p:cNvSpPr/>
            <p:nvPr/>
          </p:nvSpPr>
          <p:spPr>
            <a:xfrm>
              <a:off x="2035647" y="2312854"/>
              <a:ext cx="59332" cy="59438"/>
            </a:xfrm>
            <a:custGeom>
              <a:avLst/>
              <a:gdLst/>
              <a:ahLst/>
              <a:cxnLst/>
              <a:rect l="l" t="t" r="r" b="b"/>
              <a:pathLst>
                <a:path w="1677" h="1680" extrusionOk="0">
                  <a:moveTo>
                    <a:pt x="836" y="0"/>
                  </a:moveTo>
                  <a:cubicBezTo>
                    <a:pt x="375" y="0"/>
                    <a:pt x="0" y="375"/>
                    <a:pt x="0" y="839"/>
                  </a:cubicBezTo>
                  <a:cubicBezTo>
                    <a:pt x="0" y="1302"/>
                    <a:pt x="375" y="1680"/>
                    <a:pt x="836" y="1680"/>
                  </a:cubicBezTo>
                  <a:cubicBezTo>
                    <a:pt x="1302" y="1680"/>
                    <a:pt x="1676" y="1302"/>
                    <a:pt x="1676" y="839"/>
                  </a:cubicBezTo>
                  <a:cubicBezTo>
                    <a:pt x="1676" y="375"/>
                    <a:pt x="1302" y="0"/>
                    <a:pt x="836" y="0"/>
                  </a:cubicBezTo>
                  <a:close/>
                </a:path>
              </a:pathLst>
            </a:custGeom>
            <a:solidFill>
              <a:srgbClr val="FFCA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689;p58"/>
            <p:cNvSpPr/>
            <p:nvPr/>
          </p:nvSpPr>
          <p:spPr>
            <a:xfrm>
              <a:off x="1783134" y="2312854"/>
              <a:ext cx="59438" cy="59438"/>
            </a:xfrm>
            <a:custGeom>
              <a:avLst/>
              <a:gdLst/>
              <a:ahLst/>
              <a:cxnLst/>
              <a:rect l="l" t="t" r="r" b="b"/>
              <a:pathLst>
                <a:path w="1680" h="1680" extrusionOk="0">
                  <a:moveTo>
                    <a:pt x="841" y="0"/>
                  </a:moveTo>
                  <a:cubicBezTo>
                    <a:pt x="375" y="0"/>
                    <a:pt x="1" y="375"/>
                    <a:pt x="1" y="839"/>
                  </a:cubicBezTo>
                  <a:cubicBezTo>
                    <a:pt x="1" y="1302"/>
                    <a:pt x="375" y="1680"/>
                    <a:pt x="841" y="1680"/>
                  </a:cubicBezTo>
                  <a:cubicBezTo>
                    <a:pt x="1305" y="1680"/>
                    <a:pt x="1680" y="1302"/>
                    <a:pt x="1680" y="839"/>
                  </a:cubicBezTo>
                  <a:cubicBezTo>
                    <a:pt x="1680" y="375"/>
                    <a:pt x="1305" y="0"/>
                    <a:pt x="841" y="0"/>
                  </a:cubicBezTo>
                  <a:close/>
                </a:path>
              </a:pathLst>
            </a:custGeom>
            <a:solidFill>
              <a:srgbClr val="FFCA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690;p58"/>
            <p:cNvSpPr/>
            <p:nvPr/>
          </p:nvSpPr>
          <p:spPr>
            <a:xfrm>
              <a:off x="1793323" y="2264099"/>
              <a:ext cx="291460" cy="43376"/>
            </a:xfrm>
            <a:custGeom>
              <a:avLst/>
              <a:gdLst/>
              <a:ahLst/>
              <a:cxnLst/>
              <a:rect l="l" t="t" r="r" b="b"/>
              <a:pathLst>
                <a:path w="8238" h="1226" extrusionOk="0">
                  <a:moveTo>
                    <a:pt x="428" y="1"/>
                  </a:moveTo>
                  <a:lnTo>
                    <a:pt x="289" y="316"/>
                  </a:lnTo>
                  <a:cubicBezTo>
                    <a:pt x="157" y="608"/>
                    <a:pt x="60" y="910"/>
                    <a:pt x="1" y="1218"/>
                  </a:cubicBezTo>
                  <a:cubicBezTo>
                    <a:pt x="39" y="1222"/>
                    <a:pt x="74" y="1226"/>
                    <a:pt x="112" y="1226"/>
                  </a:cubicBezTo>
                  <a:lnTo>
                    <a:pt x="8126" y="1226"/>
                  </a:lnTo>
                  <a:cubicBezTo>
                    <a:pt x="8164" y="1226"/>
                    <a:pt x="8202" y="1222"/>
                    <a:pt x="8237" y="1218"/>
                  </a:cubicBezTo>
                  <a:cubicBezTo>
                    <a:pt x="8178" y="910"/>
                    <a:pt x="8085" y="608"/>
                    <a:pt x="7952" y="316"/>
                  </a:cubicBezTo>
                  <a:lnTo>
                    <a:pt x="7814" y="1"/>
                  </a:lnTo>
                  <a:close/>
                </a:path>
              </a:pathLst>
            </a:custGeom>
            <a:solidFill>
              <a:srgbClr val="303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691;p58"/>
            <p:cNvSpPr/>
            <p:nvPr/>
          </p:nvSpPr>
          <p:spPr>
            <a:xfrm>
              <a:off x="1812854" y="2266682"/>
              <a:ext cx="252401" cy="195333"/>
            </a:xfrm>
            <a:custGeom>
              <a:avLst/>
              <a:gdLst/>
              <a:ahLst/>
              <a:cxnLst/>
              <a:rect l="l" t="t" r="r" b="b"/>
              <a:pathLst>
                <a:path w="7134" h="5521" extrusionOk="0">
                  <a:moveTo>
                    <a:pt x="3567" y="0"/>
                  </a:moveTo>
                  <a:lnTo>
                    <a:pt x="310" y="500"/>
                  </a:lnTo>
                  <a:cubicBezTo>
                    <a:pt x="111" y="945"/>
                    <a:pt x="1" y="1437"/>
                    <a:pt x="1" y="1954"/>
                  </a:cubicBezTo>
                  <a:cubicBezTo>
                    <a:pt x="1" y="3925"/>
                    <a:pt x="1596" y="5521"/>
                    <a:pt x="3567" y="5521"/>
                  </a:cubicBezTo>
                  <a:cubicBezTo>
                    <a:pt x="5538" y="5521"/>
                    <a:pt x="7133" y="3925"/>
                    <a:pt x="7133" y="1954"/>
                  </a:cubicBezTo>
                  <a:cubicBezTo>
                    <a:pt x="7133" y="1437"/>
                    <a:pt x="7026" y="945"/>
                    <a:pt x="6825" y="500"/>
                  </a:cubicBezTo>
                  <a:lnTo>
                    <a:pt x="3567" y="0"/>
                  </a:lnTo>
                  <a:close/>
                </a:path>
              </a:pathLst>
            </a:custGeom>
            <a:solidFill>
              <a:srgbClr val="FFDC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692;p58"/>
            <p:cNvSpPr/>
            <p:nvPr/>
          </p:nvSpPr>
          <p:spPr>
            <a:xfrm>
              <a:off x="1809280" y="2214035"/>
              <a:ext cx="259654" cy="52822"/>
            </a:xfrm>
            <a:custGeom>
              <a:avLst/>
              <a:gdLst/>
              <a:ahLst/>
              <a:cxnLst/>
              <a:rect l="l" t="t" r="r" b="b"/>
              <a:pathLst>
                <a:path w="7339" h="1493" extrusionOk="0">
                  <a:moveTo>
                    <a:pt x="521" y="0"/>
                  </a:moveTo>
                  <a:cubicBezTo>
                    <a:pt x="247" y="444"/>
                    <a:pt x="67" y="951"/>
                    <a:pt x="1" y="1492"/>
                  </a:cubicBezTo>
                  <a:lnTo>
                    <a:pt x="7338" y="1492"/>
                  </a:lnTo>
                  <a:cubicBezTo>
                    <a:pt x="7272" y="951"/>
                    <a:pt x="7088" y="444"/>
                    <a:pt x="6814" y="0"/>
                  </a:cubicBezTo>
                  <a:close/>
                </a:path>
              </a:pathLst>
            </a:custGeom>
            <a:solidFill>
              <a:srgbClr val="FF6E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693;p58"/>
            <p:cNvSpPr/>
            <p:nvPr/>
          </p:nvSpPr>
          <p:spPr>
            <a:xfrm>
              <a:off x="1809280" y="2214035"/>
              <a:ext cx="41536" cy="52822"/>
            </a:xfrm>
            <a:custGeom>
              <a:avLst/>
              <a:gdLst/>
              <a:ahLst/>
              <a:cxnLst/>
              <a:rect l="l" t="t" r="r" b="b"/>
              <a:pathLst>
                <a:path w="1174" h="1493" extrusionOk="0">
                  <a:moveTo>
                    <a:pt x="521" y="0"/>
                  </a:moveTo>
                  <a:cubicBezTo>
                    <a:pt x="247" y="444"/>
                    <a:pt x="67" y="951"/>
                    <a:pt x="1" y="1492"/>
                  </a:cubicBezTo>
                  <a:lnTo>
                    <a:pt x="653" y="1492"/>
                  </a:lnTo>
                  <a:cubicBezTo>
                    <a:pt x="719" y="951"/>
                    <a:pt x="899" y="444"/>
                    <a:pt x="1173" y="0"/>
                  </a:cubicBezTo>
                  <a:close/>
                </a:path>
              </a:pathLst>
            </a:custGeom>
            <a:solidFill>
              <a:srgbClr val="F847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694;p58"/>
            <p:cNvSpPr/>
            <p:nvPr/>
          </p:nvSpPr>
          <p:spPr>
            <a:xfrm>
              <a:off x="1816038" y="2266682"/>
              <a:ext cx="246033" cy="40793"/>
            </a:xfrm>
            <a:custGeom>
              <a:avLst/>
              <a:gdLst/>
              <a:ahLst/>
              <a:cxnLst/>
              <a:rect l="l" t="t" r="r" b="b"/>
              <a:pathLst>
                <a:path w="6954" h="1153" extrusionOk="0">
                  <a:moveTo>
                    <a:pt x="3477" y="0"/>
                  </a:moveTo>
                  <a:lnTo>
                    <a:pt x="220" y="500"/>
                  </a:lnTo>
                  <a:cubicBezTo>
                    <a:pt x="125" y="708"/>
                    <a:pt x="53" y="927"/>
                    <a:pt x="1" y="1153"/>
                  </a:cubicBezTo>
                  <a:lnTo>
                    <a:pt x="6953" y="1153"/>
                  </a:lnTo>
                  <a:cubicBezTo>
                    <a:pt x="6902" y="927"/>
                    <a:pt x="6828" y="708"/>
                    <a:pt x="6735" y="500"/>
                  </a:cubicBezTo>
                  <a:lnTo>
                    <a:pt x="3477" y="0"/>
                  </a:lnTo>
                  <a:close/>
                </a:path>
              </a:pathLst>
            </a:custGeom>
            <a:solidFill>
              <a:srgbClr val="FFCA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695;p58"/>
            <p:cNvSpPr/>
            <p:nvPr/>
          </p:nvSpPr>
          <p:spPr>
            <a:xfrm>
              <a:off x="1779702" y="2249133"/>
              <a:ext cx="318845" cy="35238"/>
            </a:xfrm>
            <a:custGeom>
              <a:avLst/>
              <a:gdLst/>
              <a:ahLst/>
              <a:cxnLst/>
              <a:rect l="l" t="t" r="r" b="b"/>
              <a:pathLst>
                <a:path w="9012" h="996" extrusionOk="0">
                  <a:moveTo>
                    <a:pt x="497" y="1"/>
                  </a:moveTo>
                  <a:cubicBezTo>
                    <a:pt x="222" y="1"/>
                    <a:pt x="1" y="222"/>
                    <a:pt x="1" y="496"/>
                  </a:cubicBezTo>
                  <a:cubicBezTo>
                    <a:pt x="1" y="771"/>
                    <a:pt x="222" y="996"/>
                    <a:pt x="497" y="996"/>
                  </a:cubicBezTo>
                  <a:lnTo>
                    <a:pt x="8511" y="996"/>
                  </a:lnTo>
                  <a:cubicBezTo>
                    <a:pt x="8785" y="996"/>
                    <a:pt x="9011" y="771"/>
                    <a:pt x="9011" y="496"/>
                  </a:cubicBezTo>
                  <a:cubicBezTo>
                    <a:pt x="9011" y="222"/>
                    <a:pt x="8785" y="1"/>
                    <a:pt x="8511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696;p58"/>
            <p:cNvSpPr/>
            <p:nvPr/>
          </p:nvSpPr>
          <p:spPr>
            <a:xfrm>
              <a:off x="1779702" y="2249133"/>
              <a:ext cx="40687" cy="35238"/>
            </a:xfrm>
            <a:custGeom>
              <a:avLst/>
              <a:gdLst/>
              <a:ahLst/>
              <a:cxnLst/>
              <a:rect l="l" t="t" r="r" b="b"/>
              <a:pathLst>
                <a:path w="1150" h="996" extrusionOk="0">
                  <a:moveTo>
                    <a:pt x="497" y="1"/>
                  </a:moveTo>
                  <a:cubicBezTo>
                    <a:pt x="222" y="1"/>
                    <a:pt x="1" y="222"/>
                    <a:pt x="1" y="496"/>
                  </a:cubicBezTo>
                  <a:cubicBezTo>
                    <a:pt x="1" y="771"/>
                    <a:pt x="222" y="996"/>
                    <a:pt x="497" y="996"/>
                  </a:cubicBezTo>
                  <a:lnTo>
                    <a:pt x="1149" y="996"/>
                  </a:lnTo>
                  <a:cubicBezTo>
                    <a:pt x="875" y="996"/>
                    <a:pt x="653" y="771"/>
                    <a:pt x="653" y="496"/>
                  </a:cubicBezTo>
                  <a:cubicBezTo>
                    <a:pt x="653" y="222"/>
                    <a:pt x="875" y="1"/>
                    <a:pt x="1149" y="1"/>
                  </a:cubicBezTo>
                  <a:close/>
                </a:path>
              </a:pathLst>
            </a:custGeom>
            <a:solidFill>
              <a:srgbClr val="FFA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697;p58"/>
            <p:cNvSpPr/>
            <p:nvPr/>
          </p:nvSpPr>
          <p:spPr>
            <a:xfrm>
              <a:off x="1985442" y="2348412"/>
              <a:ext cx="27526" cy="11605"/>
            </a:xfrm>
            <a:custGeom>
              <a:avLst/>
              <a:gdLst/>
              <a:ahLst/>
              <a:cxnLst/>
              <a:rect l="l" t="t" r="r" b="b"/>
              <a:pathLst>
                <a:path w="778" h="328" extrusionOk="0">
                  <a:moveTo>
                    <a:pt x="164" y="1"/>
                  </a:moveTo>
                  <a:cubicBezTo>
                    <a:pt x="74" y="1"/>
                    <a:pt x="0" y="74"/>
                    <a:pt x="0" y="164"/>
                  </a:cubicBezTo>
                  <a:cubicBezTo>
                    <a:pt x="0" y="255"/>
                    <a:pt x="74" y="327"/>
                    <a:pt x="164" y="327"/>
                  </a:cubicBezTo>
                  <a:lnTo>
                    <a:pt x="615" y="327"/>
                  </a:lnTo>
                  <a:cubicBezTo>
                    <a:pt x="705" y="327"/>
                    <a:pt x="777" y="255"/>
                    <a:pt x="777" y="164"/>
                  </a:cubicBezTo>
                  <a:cubicBezTo>
                    <a:pt x="777" y="74"/>
                    <a:pt x="705" y="1"/>
                    <a:pt x="615" y="1"/>
                  </a:cubicBezTo>
                  <a:close/>
                </a:path>
              </a:pathLst>
            </a:custGeom>
            <a:solidFill>
              <a:srgbClr val="FF6E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698;p58"/>
            <p:cNvSpPr/>
            <p:nvPr/>
          </p:nvSpPr>
          <p:spPr>
            <a:xfrm>
              <a:off x="1865147" y="2348412"/>
              <a:ext cx="27526" cy="11605"/>
            </a:xfrm>
            <a:custGeom>
              <a:avLst/>
              <a:gdLst/>
              <a:ahLst/>
              <a:cxnLst/>
              <a:rect l="l" t="t" r="r" b="b"/>
              <a:pathLst>
                <a:path w="778" h="328" extrusionOk="0">
                  <a:moveTo>
                    <a:pt x="164" y="1"/>
                  </a:moveTo>
                  <a:cubicBezTo>
                    <a:pt x="73" y="1"/>
                    <a:pt x="1" y="74"/>
                    <a:pt x="1" y="164"/>
                  </a:cubicBezTo>
                  <a:cubicBezTo>
                    <a:pt x="1" y="255"/>
                    <a:pt x="73" y="327"/>
                    <a:pt x="164" y="327"/>
                  </a:cubicBezTo>
                  <a:lnTo>
                    <a:pt x="614" y="327"/>
                  </a:lnTo>
                  <a:cubicBezTo>
                    <a:pt x="705" y="327"/>
                    <a:pt x="777" y="255"/>
                    <a:pt x="777" y="164"/>
                  </a:cubicBezTo>
                  <a:cubicBezTo>
                    <a:pt x="777" y="74"/>
                    <a:pt x="705" y="1"/>
                    <a:pt x="614" y="1"/>
                  </a:cubicBezTo>
                  <a:close/>
                </a:path>
              </a:pathLst>
            </a:custGeom>
            <a:solidFill>
              <a:srgbClr val="FF6E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699;p58"/>
            <p:cNvSpPr/>
            <p:nvPr/>
          </p:nvSpPr>
          <p:spPr>
            <a:xfrm>
              <a:off x="1993402" y="2319470"/>
              <a:ext cx="11605" cy="23351"/>
            </a:xfrm>
            <a:custGeom>
              <a:avLst/>
              <a:gdLst/>
              <a:ahLst/>
              <a:cxnLst/>
              <a:rect l="l" t="t" r="r" b="b"/>
              <a:pathLst>
                <a:path w="328" h="660" extrusionOk="0">
                  <a:moveTo>
                    <a:pt x="164" y="0"/>
                  </a:moveTo>
                  <a:cubicBezTo>
                    <a:pt x="73" y="0"/>
                    <a:pt x="1" y="74"/>
                    <a:pt x="1" y="164"/>
                  </a:cubicBezTo>
                  <a:lnTo>
                    <a:pt x="1" y="497"/>
                  </a:lnTo>
                  <a:cubicBezTo>
                    <a:pt x="1" y="587"/>
                    <a:pt x="73" y="660"/>
                    <a:pt x="164" y="660"/>
                  </a:cubicBezTo>
                  <a:cubicBezTo>
                    <a:pt x="254" y="660"/>
                    <a:pt x="327" y="587"/>
                    <a:pt x="327" y="497"/>
                  </a:cubicBezTo>
                  <a:lnTo>
                    <a:pt x="327" y="164"/>
                  </a:lnTo>
                  <a:cubicBezTo>
                    <a:pt x="327" y="74"/>
                    <a:pt x="254" y="0"/>
                    <a:pt x="16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700;p58"/>
            <p:cNvSpPr/>
            <p:nvPr/>
          </p:nvSpPr>
          <p:spPr>
            <a:xfrm>
              <a:off x="1873143" y="2319470"/>
              <a:ext cx="11534" cy="23351"/>
            </a:xfrm>
            <a:custGeom>
              <a:avLst/>
              <a:gdLst/>
              <a:ahLst/>
              <a:cxnLst/>
              <a:rect l="l" t="t" r="r" b="b"/>
              <a:pathLst>
                <a:path w="326" h="660" extrusionOk="0">
                  <a:moveTo>
                    <a:pt x="163" y="0"/>
                  </a:moveTo>
                  <a:cubicBezTo>
                    <a:pt x="73" y="0"/>
                    <a:pt x="0" y="74"/>
                    <a:pt x="0" y="164"/>
                  </a:cubicBezTo>
                  <a:lnTo>
                    <a:pt x="0" y="497"/>
                  </a:lnTo>
                  <a:cubicBezTo>
                    <a:pt x="0" y="587"/>
                    <a:pt x="73" y="660"/>
                    <a:pt x="163" y="660"/>
                  </a:cubicBezTo>
                  <a:cubicBezTo>
                    <a:pt x="253" y="660"/>
                    <a:pt x="326" y="587"/>
                    <a:pt x="326" y="497"/>
                  </a:cubicBezTo>
                  <a:lnTo>
                    <a:pt x="326" y="164"/>
                  </a:lnTo>
                  <a:cubicBezTo>
                    <a:pt x="326" y="74"/>
                    <a:pt x="253" y="0"/>
                    <a:pt x="163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701;p58"/>
            <p:cNvSpPr/>
            <p:nvPr/>
          </p:nvSpPr>
          <p:spPr>
            <a:xfrm>
              <a:off x="1921862" y="2342963"/>
              <a:ext cx="34389" cy="16310"/>
            </a:xfrm>
            <a:custGeom>
              <a:avLst/>
              <a:gdLst/>
              <a:ahLst/>
              <a:cxnLst/>
              <a:rect l="l" t="t" r="r" b="b"/>
              <a:pathLst>
                <a:path w="972" h="461" extrusionOk="0">
                  <a:moveTo>
                    <a:pt x="182" y="1"/>
                  </a:moveTo>
                  <a:cubicBezTo>
                    <a:pt x="144" y="1"/>
                    <a:pt x="106" y="14"/>
                    <a:pt x="76" y="41"/>
                  </a:cubicBezTo>
                  <a:cubicBezTo>
                    <a:pt x="7" y="100"/>
                    <a:pt x="0" y="204"/>
                    <a:pt x="60" y="270"/>
                  </a:cubicBezTo>
                  <a:cubicBezTo>
                    <a:pt x="167" y="391"/>
                    <a:pt x="323" y="460"/>
                    <a:pt x="486" y="460"/>
                  </a:cubicBezTo>
                  <a:cubicBezTo>
                    <a:pt x="652" y="460"/>
                    <a:pt x="809" y="391"/>
                    <a:pt x="913" y="270"/>
                  </a:cubicBezTo>
                  <a:cubicBezTo>
                    <a:pt x="971" y="204"/>
                    <a:pt x="965" y="100"/>
                    <a:pt x="899" y="41"/>
                  </a:cubicBezTo>
                  <a:cubicBezTo>
                    <a:pt x="868" y="14"/>
                    <a:pt x="830" y="1"/>
                    <a:pt x="792" y="1"/>
                  </a:cubicBezTo>
                  <a:cubicBezTo>
                    <a:pt x="746" y="1"/>
                    <a:pt x="701" y="20"/>
                    <a:pt x="667" y="58"/>
                  </a:cubicBezTo>
                  <a:cubicBezTo>
                    <a:pt x="625" y="107"/>
                    <a:pt x="559" y="134"/>
                    <a:pt x="486" y="134"/>
                  </a:cubicBezTo>
                  <a:cubicBezTo>
                    <a:pt x="417" y="134"/>
                    <a:pt x="351" y="107"/>
                    <a:pt x="305" y="58"/>
                  </a:cubicBezTo>
                  <a:cubicBezTo>
                    <a:pt x="273" y="20"/>
                    <a:pt x="228" y="1"/>
                    <a:pt x="1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702;p58"/>
            <p:cNvSpPr/>
            <p:nvPr/>
          </p:nvSpPr>
          <p:spPr>
            <a:xfrm>
              <a:off x="1770503" y="2146033"/>
              <a:ext cx="337101" cy="394062"/>
            </a:xfrm>
            <a:custGeom>
              <a:avLst/>
              <a:gdLst/>
              <a:ahLst/>
              <a:cxnLst/>
              <a:rect l="l" t="t" r="r" b="b"/>
              <a:pathLst>
                <a:path w="9528" h="11138" extrusionOk="0">
                  <a:moveTo>
                    <a:pt x="7821" y="2086"/>
                  </a:moveTo>
                  <a:cubicBezTo>
                    <a:pt x="7942" y="2297"/>
                    <a:pt x="8043" y="2519"/>
                    <a:pt x="8119" y="2752"/>
                  </a:cubicBezTo>
                  <a:lnTo>
                    <a:pt x="7300" y="2752"/>
                  </a:lnTo>
                  <a:cubicBezTo>
                    <a:pt x="7210" y="2752"/>
                    <a:pt x="7137" y="2824"/>
                    <a:pt x="7137" y="2915"/>
                  </a:cubicBezTo>
                  <a:cubicBezTo>
                    <a:pt x="7137" y="3001"/>
                    <a:pt x="7210" y="3077"/>
                    <a:pt x="7300" y="3077"/>
                  </a:cubicBezTo>
                  <a:lnTo>
                    <a:pt x="8771" y="3077"/>
                  </a:lnTo>
                  <a:cubicBezTo>
                    <a:pt x="8955" y="3077"/>
                    <a:pt x="9108" y="3227"/>
                    <a:pt x="9108" y="3410"/>
                  </a:cubicBezTo>
                  <a:cubicBezTo>
                    <a:pt x="9108" y="3594"/>
                    <a:pt x="8955" y="3748"/>
                    <a:pt x="8771" y="3748"/>
                  </a:cubicBezTo>
                  <a:lnTo>
                    <a:pt x="757" y="3748"/>
                  </a:lnTo>
                  <a:cubicBezTo>
                    <a:pt x="573" y="3748"/>
                    <a:pt x="424" y="3594"/>
                    <a:pt x="424" y="3410"/>
                  </a:cubicBezTo>
                  <a:cubicBezTo>
                    <a:pt x="424" y="3227"/>
                    <a:pt x="573" y="3077"/>
                    <a:pt x="757" y="3077"/>
                  </a:cubicBezTo>
                  <a:lnTo>
                    <a:pt x="6648" y="3077"/>
                  </a:lnTo>
                  <a:cubicBezTo>
                    <a:pt x="6738" y="3077"/>
                    <a:pt x="6811" y="3001"/>
                    <a:pt x="6811" y="2915"/>
                  </a:cubicBezTo>
                  <a:cubicBezTo>
                    <a:pt x="6811" y="2824"/>
                    <a:pt x="6738" y="2752"/>
                    <a:pt x="6648" y="2752"/>
                  </a:cubicBezTo>
                  <a:lnTo>
                    <a:pt x="1412" y="2752"/>
                  </a:lnTo>
                  <a:cubicBezTo>
                    <a:pt x="1489" y="2519"/>
                    <a:pt x="1586" y="2297"/>
                    <a:pt x="1711" y="2086"/>
                  </a:cubicBezTo>
                  <a:close/>
                  <a:moveTo>
                    <a:pt x="1263" y="4073"/>
                  </a:moveTo>
                  <a:cubicBezTo>
                    <a:pt x="1263" y="4076"/>
                    <a:pt x="1263" y="4076"/>
                    <a:pt x="1260" y="4081"/>
                  </a:cubicBezTo>
                  <a:cubicBezTo>
                    <a:pt x="1204" y="4236"/>
                    <a:pt x="1159" y="4393"/>
                    <a:pt x="1121" y="4552"/>
                  </a:cubicBezTo>
                  <a:cubicBezTo>
                    <a:pt x="1118" y="4555"/>
                    <a:pt x="1086" y="4559"/>
                    <a:pt x="1073" y="4559"/>
                  </a:cubicBezTo>
                  <a:cubicBezTo>
                    <a:pt x="975" y="4569"/>
                    <a:pt x="882" y="4597"/>
                    <a:pt x="799" y="4635"/>
                  </a:cubicBezTo>
                  <a:cubicBezTo>
                    <a:pt x="833" y="4444"/>
                    <a:pt x="882" y="4257"/>
                    <a:pt x="945" y="4073"/>
                  </a:cubicBezTo>
                  <a:close/>
                  <a:moveTo>
                    <a:pt x="8587" y="4073"/>
                  </a:moveTo>
                  <a:cubicBezTo>
                    <a:pt x="8650" y="4257"/>
                    <a:pt x="8698" y="4444"/>
                    <a:pt x="8733" y="4635"/>
                  </a:cubicBezTo>
                  <a:cubicBezTo>
                    <a:pt x="8647" y="4597"/>
                    <a:pt x="8552" y="4569"/>
                    <a:pt x="8459" y="4559"/>
                  </a:cubicBezTo>
                  <a:lnTo>
                    <a:pt x="8445" y="4559"/>
                  </a:lnTo>
                  <a:cubicBezTo>
                    <a:pt x="8438" y="4555"/>
                    <a:pt x="8428" y="4555"/>
                    <a:pt x="8418" y="4555"/>
                  </a:cubicBezTo>
                  <a:cubicBezTo>
                    <a:pt x="8413" y="4555"/>
                    <a:pt x="8410" y="4555"/>
                    <a:pt x="8407" y="4552"/>
                  </a:cubicBezTo>
                  <a:cubicBezTo>
                    <a:pt x="8372" y="4393"/>
                    <a:pt x="8323" y="4236"/>
                    <a:pt x="8268" y="4081"/>
                  </a:cubicBezTo>
                  <a:cubicBezTo>
                    <a:pt x="8268" y="4076"/>
                    <a:pt x="8264" y="4076"/>
                    <a:pt x="8264" y="4073"/>
                  </a:cubicBezTo>
                  <a:close/>
                  <a:moveTo>
                    <a:pt x="1065" y="4888"/>
                  </a:moveTo>
                  <a:cubicBezTo>
                    <a:pt x="1059" y="4930"/>
                    <a:pt x="1055" y="4968"/>
                    <a:pt x="1052" y="5006"/>
                  </a:cubicBezTo>
                  <a:lnTo>
                    <a:pt x="1052" y="5010"/>
                  </a:lnTo>
                  <a:cubicBezTo>
                    <a:pt x="1031" y="5194"/>
                    <a:pt x="1031" y="5385"/>
                    <a:pt x="1041" y="5572"/>
                  </a:cubicBezTo>
                  <a:cubicBezTo>
                    <a:pt x="1052" y="5791"/>
                    <a:pt x="1083" y="6012"/>
                    <a:pt x="1135" y="6228"/>
                  </a:cubicBezTo>
                  <a:cubicBezTo>
                    <a:pt x="1135" y="6228"/>
                    <a:pt x="1111" y="6225"/>
                    <a:pt x="1100" y="6225"/>
                  </a:cubicBezTo>
                  <a:cubicBezTo>
                    <a:pt x="774" y="6176"/>
                    <a:pt x="521" y="5895"/>
                    <a:pt x="521" y="5554"/>
                  </a:cubicBezTo>
                  <a:cubicBezTo>
                    <a:pt x="521" y="5235"/>
                    <a:pt x="753" y="4951"/>
                    <a:pt x="1065" y="4888"/>
                  </a:cubicBezTo>
                  <a:close/>
                  <a:moveTo>
                    <a:pt x="8466" y="4888"/>
                  </a:moveTo>
                  <a:lnTo>
                    <a:pt x="8466" y="4888"/>
                  </a:lnTo>
                  <a:cubicBezTo>
                    <a:pt x="8591" y="4917"/>
                    <a:pt x="8702" y="4976"/>
                    <a:pt x="8792" y="5059"/>
                  </a:cubicBezTo>
                  <a:cubicBezTo>
                    <a:pt x="8927" y="5187"/>
                    <a:pt x="9007" y="5367"/>
                    <a:pt x="9007" y="5554"/>
                  </a:cubicBezTo>
                  <a:cubicBezTo>
                    <a:pt x="9007" y="5850"/>
                    <a:pt x="8806" y="6121"/>
                    <a:pt x="8522" y="6204"/>
                  </a:cubicBezTo>
                  <a:cubicBezTo>
                    <a:pt x="8483" y="6214"/>
                    <a:pt x="8445" y="6221"/>
                    <a:pt x="8410" y="6225"/>
                  </a:cubicBezTo>
                  <a:cubicBezTo>
                    <a:pt x="8403" y="6225"/>
                    <a:pt x="8400" y="6228"/>
                    <a:pt x="8397" y="6228"/>
                  </a:cubicBezTo>
                  <a:lnTo>
                    <a:pt x="8397" y="6211"/>
                  </a:lnTo>
                  <a:cubicBezTo>
                    <a:pt x="8448" y="6002"/>
                    <a:pt x="8476" y="5788"/>
                    <a:pt x="8490" y="5572"/>
                  </a:cubicBezTo>
                  <a:cubicBezTo>
                    <a:pt x="8501" y="5343"/>
                    <a:pt x="8493" y="5114"/>
                    <a:pt x="8466" y="4888"/>
                  </a:cubicBezTo>
                  <a:close/>
                  <a:moveTo>
                    <a:pt x="757" y="6454"/>
                  </a:moveTo>
                  <a:cubicBezTo>
                    <a:pt x="785" y="6467"/>
                    <a:pt x="809" y="6478"/>
                    <a:pt x="836" y="6488"/>
                  </a:cubicBezTo>
                  <a:cubicBezTo>
                    <a:pt x="946" y="6531"/>
                    <a:pt x="1065" y="6555"/>
                    <a:pt x="1181" y="6555"/>
                  </a:cubicBezTo>
                  <a:cubicBezTo>
                    <a:pt x="1197" y="6555"/>
                    <a:pt x="1213" y="6554"/>
                    <a:pt x="1228" y="6554"/>
                  </a:cubicBezTo>
                  <a:cubicBezTo>
                    <a:pt x="1371" y="6977"/>
                    <a:pt x="1590" y="7373"/>
                    <a:pt x="1870" y="7719"/>
                  </a:cubicBezTo>
                  <a:cubicBezTo>
                    <a:pt x="1249" y="7605"/>
                    <a:pt x="823" y="7435"/>
                    <a:pt x="559" y="7303"/>
                  </a:cubicBezTo>
                  <a:cubicBezTo>
                    <a:pt x="420" y="7231"/>
                    <a:pt x="383" y="7040"/>
                    <a:pt x="487" y="6922"/>
                  </a:cubicBezTo>
                  <a:cubicBezTo>
                    <a:pt x="621" y="6766"/>
                    <a:pt x="711" y="6609"/>
                    <a:pt x="757" y="6454"/>
                  </a:cubicBezTo>
                  <a:close/>
                  <a:moveTo>
                    <a:pt x="8771" y="6454"/>
                  </a:moveTo>
                  <a:cubicBezTo>
                    <a:pt x="8820" y="6609"/>
                    <a:pt x="8910" y="6766"/>
                    <a:pt x="9045" y="6922"/>
                  </a:cubicBezTo>
                  <a:cubicBezTo>
                    <a:pt x="9094" y="6981"/>
                    <a:pt x="9114" y="7053"/>
                    <a:pt x="9097" y="7130"/>
                  </a:cubicBezTo>
                  <a:cubicBezTo>
                    <a:pt x="9084" y="7206"/>
                    <a:pt x="9038" y="7269"/>
                    <a:pt x="8969" y="7303"/>
                  </a:cubicBezTo>
                  <a:cubicBezTo>
                    <a:pt x="8705" y="7435"/>
                    <a:pt x="8282" y="7605"/>
                    <a:pt x="7661" y="7719"/>
                  </a:cubicBezTo>
                  <a:cubicBezTo>
                    <a:pt x="7942" y="7373"/>
                    <a:pt x="8157" y="6977"/>
                    <a:pt x="8299" y="6554"/>
                  </a:cubicBezTo>
                  <a:lnTo>
                    <a:pt x="8309" y="6554"/>
                  </a:lnTo>
                  <a:cubicBezTo>
                    <a:pt x="8318" y="6554"/>
                    <a:pt x="8326" y="6554"/>
                    <a:pt x="8335" y="6554"/>
                  </a:cubicBezTo>
                  <a:cubicBezTo>
                    <a:pt x="8486" y="6554"/>
                    <a:pt x="8637" y="6519"/>
                    <a:pt x="8771" y="6454"/>
                  </a:cubicBezTo>
                  <a:close/>
                  <a:moveTo>
                    <a:pt x="7914" y="4073"/>
                  </a:moveTo>
                  <a:cubicBezTo>
                    <a:pt x="7928" y="4101"/>
                    <a:pt x="7939" y="4132"/>
                    <a:pt x="7949" y="4160"/>
                  </a:cubicBezTo>
                  <a:cubicBezTo>
                    <a:pt x="8022" y="4351"/>
                    <a:pt x="8077" y="4549"/>
                    <a:pt x="8112" y="4747"/>
                  </a:cubicBezTo>
                  <a:cubicBezTo>
                    <a:pt x="8213" y="5291"/>
                    <a:pt x="8178" y="5863"/>
                    <a:pt x="8011" y="6395"/>
                  </a:cubicBezTo>
                  <a:cubicBezTo>
                    <a:pt x="7643" y="7549"/>
                    <a:pt x="6672" y="8441"/>
                    <a:pt x="5472" y="8694"/>
                  </a:cubicBezTo>
                  <a:cubicBezTo>
                    <a:pt x="5239" y="8743"/>
                    <a:pt x="5002" y="8767"/>
                    <a:pt x="4764" y="8767"/>
                  </a:cubicBezTo>
                  <a:cubicBezTo>
                    <a:pt x="4527" y="8767"/>
                    <a:pt x="4290" y="8743"/>
                    <a:pt x="4059" y="8694"/>
                  </a:cubicBezTo>
                  <a:cubicBezTo>
                    <a:pt x="2855" y="8441"/>
                    <a:pt x="1888" y="7549"/>
                    <a:pt x="1520" y="6395"/>
                  </a:cubicBezTo>
                  <a:cubicBezTo>
                    <a:pt x="1353" y="5867"/>
                    <a:pt x="1315" y="5291"/>
                    <a:pt x="1416" y="4747"/>
                  </a:cubicBezTo>
                  <a:cubicBezTo>
                    <a:pt x="1457" y="4514"/>
                    <a:pt x="1527" y="4289"/>
                    <a:pt x="1614" y="4073"/>
                  </a:cubicBezTo>
                  <a:close/>
                  <a:moveTo>
                    <a:pt x="4167" y="9048"/>
                  </a:moveTo>
                  <a:lnTo>
                    <a:pt x="4167" y="9048"/>
                  </a:lnTo>
                  <a:cubicBezTo>
                    <a:pt x="4268" y="9062"/>
                    <a:pt x="4372" y="9076"/>
                    <a:pt x="4476" y="9083"/>
                  </a:cubicBezTo>
                  <a:cubicBezTo>
                    <a:pt x="4572" y="9091"/>
                    <a:pt x="4668" y="9095"/>
                    <a:pt x="4765" y="9095"/>
                  </a:cubicBezTo>
                  <a:cubicBezTo>
                    <a:pt x="4965" y="9095"/>
                    <a:pt x="5165" y="9079"/>
                    <a:pt x="5364" y="9048"/>
                  </a:cubicBezTo>
                  <a:lnTo>
                    <a:pt x="5364" y="9048"/>
                  </a:lnTo>
                  <a:cubicBezTo>
                    <a:pt x="5308" y="9330"/>
                    <a:pt x="5062" y="9541"/>
                    <a:pt x="4764" y="9541"/>
                  </a:cubicBezTo>
                  <a:cubicBezTo>
                    <a:pt x="4469" y="9541"/>
                    <a:pt x="4219" y="9330"/>
                    <a:pt x="4167" y="9048"/>
                  </a:cubicBezTo>
                  <a:close/>
                  <a:moveTo>
                    <a:pt x="3238" y="8771"/>
                  </a:moveTo>
                  <a:cubicBezTo>
                    <a:pt x="3244" y="8771"/>
                    <a:pt x="3251" y="8774"/>
                    <a:pt x="3255" y="8778"/>
                  </a:cubicBezTo>
                  <a:lnTo>
                    <a:pt x="3255" y="9818"/>
                  </a:lnTo>
                  <a:lnTo>
                    <a:pt x="2533" y="9818"/>
                  </a:lnTo>
                  <a:cubicBezTo>
                    <a:pt x="2759" y="9267"/>
                    <a:pt x="3092" y="8910"/>
                    <a:pt x="3238" y="8771"/>
                  </a:cubicBezTo>
                  <a:close/>
                  <a:moveTo>
                    <a:pt x="6290" y="8771"/>
                  </a:moveTo>
                  <a:cubicBezTo>
                    <a:pt x="6436" y="8910"/>
                    <a:pt x="6773" y="9267"/>
                    <a:pt x="6995" y="9822"/>
                  </a:cubicBezTo>
                  <a:lnTo>
                    <a:pt x="6273" y="9822"/>
                  </a:lnTo>
                  <a:lnTo>
                    <a:pt x="6273" y="9818"/>
                  </a:lnTo>
                  <a:lnTo>
                    <a:pt x="6273" y="8778"/>
                  </a:lnTo>
                  <a:cubicBezTo>
                    <a:pt x="6280" y="8774"/>
                    <a:pt x="6283" y="8771"/>
                    <a:pt x="6290" y="8771"/>
                  </a:cubicBezTo>
                  <a:close/>
                  <a:moveTo>
                    <a:pt x="3255" y="10148"/>
                  </a:moveTo>
                  <a:lnTo>
                    <a:pt x="3255" y="10811"/>
                  </a:lnTo>
                  <a:lnTo>
                    <a:pt x="2318" y="10811"/>
                  </a:lnTo>
                  <a:cubicBezTo>
                    <a:pt x="2332" y="10582"/>
                    <a:pt x="2367" y="10360"/>
                    <a:pt x="2426" y="10148"/>
                  </a:cubicBezTo>
                  <a:close/>
                  <a:moveTo>
                    <a:pt x="5947" y="8902"/>
                  </a:moveTo>
                  <a:lnTo>
                    <a:pt x="5947" y="10811"/>
                  </a:lnTo>
                  <a:lnTo>
                    <a:pt x="3581" y="10811"/>
                  </a:lnTo>
                  <a:lnTo>
                    <a:pt x="3581" y="8902"/>
                  </a:lnTo>
                  <a:cubicBezTo>
                    <a:pt x="3664" y="8931"/>
                    <a:pt x="3747" y="8955"/>
                    <a:pt x="3831" y="8976"/>
                  </a:cubicBezTo>
                  <a:cubicBezTo>
                    <a:pt x="3855" y="9472"/>
                    <a:pt x="4264" y="9868"/>
                    <a:pt x="4764" y="9868"/>
                  </a:cubicBezTo>
                  <a:cubicBezTo>
                    <a:pt x="5267" y="9868"/>
                    <a:pt x="5676" y="9472"/>
                    <a:pt x="5701" y="8976"/>
                  </a:cubicBezTo>
                  <a:cubicBezTo>
                    <a:pt x="5784" y="8955"/>
                    <a:pt x="5864" y="8931"/>
                    <a:pt x="5947" y="8902"/>
                  </a:cubicBezTo>
                  <a:close/>
                  <a:moveTo>
                    <a:pt x="7106" y="10148"/>
                  </a:moveTo>
                  <a:cubicBezTo>
                    <a:pt x="7164" y="10360"/>
                    <a:pt x="7199" y="10582"/>
                    <a:pt x="7210" y="10811"/>
                  </a:cubicBezTo>
                  <a:lnTo>
                    <a:pt x="6273" y="10811"/>
                  </a:lnTo>
                  <a:lnTo>
                    <a:pt x="6273" y="10148"/>
                  </a:lnTo>
                  <a:close/>
                  <a:moveTo>
                    <a:pt x="4764" y="1"/>
                  </a:moveTo>
                  <a:cubicBezTo>
                    <a:pt x="4192" y="1"/>
                    <a:pt x="3640" y="125"/>
                    <a:pt x="3126" y="368"/>
                  </a:cubicBezTo>
                  <a:cubicBezTo>
                    <a:pt x="3043" y="406"/>
                    <a:pt x="3009" y="504"/>
                    <a:pt x="3047" y="583"/>
                  </a:cubicBezTo>
                  <a:cubicBezTo>
                    <a:pt x="3074" y="644"/>
                    <a:pt x="3133" y="678"/>
                    <a:pt x="3194" y="678"/>
                  </a:cubicBezTo>
                  <a:cubicBezTo>
                    <a:pt x="3218" y="678"/>
                    <a:pt x="3242" y="673"/>
                    <a:pt x="3265" y="663"/>
                  </a:cubicBezTo>
                  <a:cubicBezTo>
                    <a:pt x="3734" y="441"/>
                    <a:pt x="4240" y="326"/>
                    <a:pt x="4764" y="326"/>
                  </a:cubicBezTo>
                  <a:cubicBezTo>
                    <a:pt x="5378" y="326"/>
                    <a:pt x="5982" y="486"/>
                    <a:pt x="6512" y="792"/>
                  </a:cubicBezTo>
                  <a:cubicBezTo>
                    <a:pt x="6940" y="1034"/>
                    <a:pt x="7314" y="1367"/>
                    <a:pt x="7606" y="1759"/>
                  </a:cubicBezTo>
                  <a:lnTo>
                    <a:pt x="1926" y="1759"/>
                  </a:lnTo>
                  <a:cubicBezTo>
                    <a:pt x="2069" y="1565"/>
                    <a:pt x="2231" y="1388"/>
                    <a:pt x="2412" y="1225"/>
                  </a:cubicBezTo>
                  <a:cubicBezTo>
                    <a:pt x="2516" y="1131"/>
                    <a:pt x="2626" y="1045"/>
                    <a:pt x="2741" y="965"/>
                  </a:cubicBezTo>
                  <a:cubicBezTo>
                    <a:pt x="2818" y="912"/>
                    <a:pt x="2835" y="812"/>
                    <a:pt x="2783" y="736"/>
                  </a:cubicBezTo>
                  <a:cubicBezTo>
                    <a:pt x="2751" y="691"/>
                    <a:pt x="2702" y="668"/>
                    <a:pt x="2650" y="668"/>
                  </a:cubicBezTo>
                  <a:cubicBezTo>
                    <a:pt x="2618" y="668"/>
                    <a:pt x="2584" y="677"/>
                    <a:pt x="2554" y="698"/>
                  </a:cubicBezTo>
                  <a:cubicBezTo>
                    <a:pt x="2429" y="784"/>
                    <a:pt x="2308" y="882"/>
                    <a:pt x="2197" y="982"/>
                  </a:cubicBezTo>
                  <a:cubicBezTo>
                    <a:pt x="1915" y="1232"/>
                    <a:pt x="1676" y="1520"/>
                    <a:pt x="1478" y="1839"/>
                  </a:cubicBezTo>
                  <a:cubicBezTo>
                    <a:pt x="1302" y="2124"/>
                    <a:pt x="1166" y="2429"/>
                    <a:pt x="1069" y="2752"/>
                  </a:cubicBezTo>
                  <a:lnTo>
                    <a:pt x="757" y="2752"/>
                  </a:lnTo>
                  <a:cubicBezTo>
                    <a:pt x="392" y="2752"/>
                    <a:pt x="98" y="3046"/>
                    <a:pt x="98" y="3410"/>
                  </a:cubicBezTo>
                  <a:cubicBezTo>
                    <a:pt x="98" y="3723"/>
                    <a:pt x="313" y="3987"/>
                    <a:pt x="607" y="4056"/>
                  </a:cubicBezTo>
                  <a:cubicBezTo>
                    <a:pt x="517" y="4334"/>
                    <a:pt x="458" y="4622"/>
                    <a:pt x="427" y="4909"/>
                  </a:cubicBezTo>
                  <a:cubicBezTo>
                    <a:pt x="282" y="5086"/>
                    <a:pt x="195" y="5309"/>
                    <a:pt x="195" y="5554"/>
                  </a:cubicBezTo>
                  <a:cubicBezTo>
                    <a:pt x="195" y="5818"/>
                    <a:pt x="299" y="6058"/>
                    <a:pt x="466" y="6238"/>
                  </a:cubicBezTo>
                  <a:cubicBezTo>
                    <a:pt x="455" y="6419"/>
                    <a:pt x="341" y="6592"/>
                    <a:pt x="237" y="6710"/>
                  </a:cubicBezTo>
                  <a:cubicBezTo>
                    <a:pt x="0" y="6987"/>
                    <a:pt x="87" y="7428"/>
                    <a:pt x="413" y="7591"/>
                  </a:cubicBezTo>
                  <a:cubicBezTo>
                    <a:pt x="750" y="7765"/>
                    <a:pt x="1340" y="7994"/>
                    <a:pt x="2235" y="8101"/>
                  </a:cubicBezTo>
                  <a:cubicBezTo>
                    <a:pt x="2447" y="8299"/>
                    <a:pt x="2679" y="8469"/>
                    <a:pt x="2932" y="8611"/>
                  </a:cubicBezTo>
                  <a:cubicBezTo>
                    <a:pt x="2717" y="8833"/>
                    <a:pt x="2356" y="9280"/>
                    <a:pt x="2148" y="9933"/>
                  </a:cubicBezTo>
                  <a:cubicBezTo>
                    <a:pt x="2040" y="10266"/>
                    <a:pt x="1989" y="10617"/>
                    <a:pt x="1989" y="10974"/>
                  </a:cubicBezTo>
                  <a:cubicBezTo>
                    <a:pt x="1989" y="11064"/>
                    <a:pt x="2061" y="11137"/>
                    <a:pt x="2152" y="11137"/>
                  </a:cubicBezTo>
                  <a:lnTo>
                    <a:pt x="7377" y="11137"/>
                  </a:lnTo>
                  <a:cubicBezTo>
                    <a:pt x="7467" y="11137"/>
                    <a:pt x="7539" y="11064"/>
                    <a:pt x="7539" y="10974"/>
                  </a:cubicBezTo>
                  <a:cubicBezTo>
                    <a:pt x="7539" y="10617"/>
                    <a:pt x="7487" y="10266"/>
                    <a:pt x="7383" y="9933"/>
                  </a:cubicBezTo>
                  <a:cubicBezTo>
                    <a:pt x="7175" y="9277"/>
                    <a:pt x="6815" y="8833"/>
                    <a:pt x="6599" y="8611"/>
                  </a:cubicBezTo>
                  <a:cubicBezTo>
                    <a:pt x="6849" y="8469"/>
                    <a:pt x="7085" y="8299"/>
                    <a:pt x="7297" y="8101"/>
                  </a:cubicBezTo>
                  <a:cubicBezTo>
                    <a:pt x="8189" y="7994"/>
                    <a:pt x="8778" y="7765"/>
                    <a:pt x="9118" y="7591"/>
                  </a:cubicBezTo>
                  <a:cubicBezTo>
                    <a:pt x="9441" y="7428"/>
                    <a:pt x="9527" y="6987"/>
                    <a:pt x="9292" y="6710"/>
                  </a:cubicBezTo>
                  <a:cubicBezTo>
                    <a:pt x="9191" y="6592"/>
                    <a:pt x="9073" y="6419"/>
                    <a:pt x="9063" y="6238"/>
                  </a:cubicBezTo>
                  <a:cubicBezTo>
                    <a:pt x="9233" y="6058"/>
                    <a:pt x="9333" y="5818"/>
                    <a:pt x="9333" y="5554"/>
                  </a:cubicBezTo>
                  <a:cubicBezTo>
                    <a:pt x="9333" y="5309"/>
                    <a:pt x="9246" y="5086"/>
                    <a:pt x="9100" y="4909"/>
                  </a:cubicBezTo>
                  <a:cubicBezTo>
                    <a:pt x="9070" y="4622"/>
                    <a:pt x="9010" y="4334"/>
                    <a:pt x="8924" y="4056"/>
                  </a:cubicBezTo>
                  <a:cubicBezTo>
                    <a:pt x="9215" y="3987"/>
                    <a:pt x="9433" y="3723"/>
                    <a:pt x="9433" y="3410"/>
                  </a:cubicBezTo>
                  <a:cubicBezTo>
                    <a:pt x="9433" y="3046"/>
                    <a:pt x="9135" y="2752"/>
                    <a:pt x="8771" y="2752"/>
                  </a:cubicBezTo>
                  <a:lnTo>
                    <a:pt x="8459" y="2752"/>
                  </a:lnTo>
                  <a:cubicBezTo>
                    <a:pt x="8365" y="2429"/>
                    <a:pt x="8226" y="2124"/>
                    <a:pt x="8050" y="1839"/>
                  </a:cubicBezTo>
                  <a:cubicBezTo>
                    <a:pt x="7713" y="1287"/>
                    <a:pt x="7234" y="826"/>
                    <a:pt x="6676" y="507"/>
                  </a:cubicBezTo>
                  <a:cubicBezTo>
                    <a:pt x="6096" y="177"/>
                    <a:pt x="5433" y="1"/>
                    <a:pt x="476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63" name="Google Shape;6756;p58"/>
          <p:cNvGrpSpPr/>
          <p:nvPr/>
        </p:nvGrpSpPr>
        <p:grpSpPr>
          <a:xfrm>
            <a:off x="755853" y="3131477"/>
            <a:ext cx="540970" cy="531919"/>
            <a:chOff x="6833790" y="1459150"/>
            <a:chExt cx="515947" cy="507314"/>
          </a:xfrm>
        </p:grpSpPr>
        <p:sp>
          <p:nvSpPr>
            <p:cNvPr id="264" name="Google Shape;6757;p58"/>
            <p:cNvSpPr/>
            <p:nvPr/>
          </p:nvSpPr>
          <p:spPr>
            <a:xfrm>
              <a:off x="6833790" y="1459150"/>
              <a:ext cx="515947" cy="507314"/>
            </a:xfrm>
            <a:custGeom>
              <a:avLst/>
              <a:gdLst/>
              <a:ahLst/>
              <a:cxnLst/>
              <a:rect l="l" t="t" r="r" b="b"/>
              <a:pathLst>
                <a:path w="14583" h="14339" extrusionOk="0">
                  <a:moveTo>
                    <a:pt x="10910" y="1"/>
                  </a:moveTo>
                  <a:cubicBezTo>
                    <a:pt x="10176" y="1"/>
                    <a:pt x="9487" y="394"/>
                    <a:pt x="9129" y="1050"/>
                  </a:cubicBezTo>
                  <a:lnTo>
                    <a:pt x="9104" y="1089"/>
                  </a:lnTo>
                  <a:cubicBezTo>
                    <a:pt x="8820" y="1207"/>
                    <a:pt x="8559" y="1388"/>
                    <a:pt x="8345" y="1627"/>
                  </a:cubicBezTo>
                  <a:cubicBezTo>
                    <a:pt x="8154" y="1846"/>
                    <a:pt x="7640" y="2411"/>
                    <a:pt x="7064" y="2983"/>
                  </a:cubicBezTo>
                  <a:cubicBezTo>
                    <a:pt x="6908" y="3143"/>
                    <a:pt x="6742" y="3303"/>
                    <a:pt x="6575" y="3459"/>
                  </a:cubicBezTo>
                  <a:cubicBezTo>
                    <a:pt x="6492" y="3535"/>
                    <a:pt x="6415" y="3622"/>
                    <a:pt x="6353" y="3712"/>
                  </a:cubicBezTo>
                  <a:cubicBezTo>
                    <a:pt x="6252" y="3767"/>
                    <a:pt x="6162" y="3830"/>
                    <a:pt x="6076" y="3902"/>
                  </a:cubicBezTo>
                  <a:cubicBezTo>
                    <a:pt x="5978" y="3982"/>
                    <a:pt x="5885" y="4056"/>
                    <a:pt x="5794" y="4125"/>
                  </a:cubicBezTo>
                  <a:cubicBezTo>
                    <a:pt x="5663" y="4225"/>
                    <a:pt x="5573" y="4281"/>
                    <a:pt x="5524" y="4309"/>
                  </a:cubicBezTo>
                  <a:cubicBezTo>
                    <a:pt x="5315" y="4430"/>
                    <a:pt x="5094" y="4538"/>
                    <a:pt x="4872" y="4624"/>
                  </a:cubicBezTo>
                  <a:lnTo>
                    <a:pt x="1416" y="5870"/>
                  </a:lnTo>
                  <a:cubicBezTo>
                    <a:pt x="556" y="6179"/>
                    <a:pt x="1" y="7032"/>
                    <a:pt x="63" y="7941"/>
                  </a:cubicBezTo>
                  <a:lnTo>
                    <a:pt x="136" y="8961"/>
                  </a:lnTo>
                  <a:cubicBezTo>
                    <a:pt x="157" y="9252"/>
                    <a:pt x="233" y="9527"/>
                    <a:pt x="361" y="9769"/>
                  </a:cubicBezTo>
                  <a:cubicBezTo>
                    <a:pt x="358" y="9777"/>
                    <a:pt x="354" y="9780"/>
                    <a:pt x="351" y="9787"/>
                  </a:cubicBezTo>
                  <a:cubicBezTo>
                    <a:pt x="164" y="10068"/>
                    <a:pt x="60" y="10404"/>
                    <a:pt x="60" y="10744"/>
                  </a:cubicBezTo>
                  <a:lnTo>
                    <a:pt x="60" y="10792"/>
                  </a:lnTo>
                  <a:lnTo>
                    <a:pt x="60" y="10842"/>
                  </a:lnTo>
                  <a:lnTo>
                    <a:pt x="60" y="11865"/>
                  </a:lnTo>
                  <a:cubicBezTo>
                    <a:pt x="60" y="12115"/>
                    <a:pt x="105" y="12358"/>
                    <a:pt x="188" y="12583"/>
                  </a:cubicBezTo>
                  <a:lnTo>
                    <a:pt x="77" y="12812"/>
                  </a:lnTo>
                  <a:lnTo>
                    <a:pt x="261" y="12760"/>
                  </a:lnTo>
                  <a:cubicBezTo>
                    <a:pt x="524" y="13308"/>
                    <a:pt x="1031" y="13724"/>
                    <a:pt x="1663" y="13867"/>
                  </a:cubicBezTo>
                  <a:lnTo>
                    <a:pt x="2561" y="14068"/>
                  </a:lnTo>
                  <a:cubicBezTo>
                    <a:pt x="3369" y="14248"/>
                    <a:pt x="4195" y="14339"/>
                    <a:pt x="5021" y="14339"/>
                  </a:cubicBezTo>
                  <a:cubicBezTo>
                    <a:pt x="5954" y="14339"/>
                    <a:pt x="6877" y="14224"/>
                    <a:pt x="7768" y="13992"/>
                  </a:cubicBezTo>
                  <a:lnTo>
                    <a:pt x="7897" y="13957"/>
                  </a:lnTo>
                  <a:cubicBezTo>
                    <a:pt x="8817" y="13707"/>
                    <a:pt x="9507" y="13402"/>
                    <a:pt x="10141" y="12965"/>
                  </a:cubicBezTo>
                  <a:cubicBezTo>
                    <a:pt x="10818" y="12496"/>
                    <a:pt x="11401" y="11892"/>
                    <a:pt x="11967" y="11067"/>
                  </a:cubicBezTo>
                  <a:cubicBezTo>
                    <a:pt x="12168" y="10772"/>
                    <a:pt x="12460" y="10259"/>
                    <a:pt x="12934" y="8902"/>
                  </a:cubicBezTo>
                  <a:lnTo>
                    <a:pt x="13355" y="7678"/>
                  </a:lnTo>
                  <a:lnTo>
                    <a:pt x="13344" y="7670"/>
                  </a:lnTo>
                  <a:cubicBezTo>
                    <a:pt x="13347" y="7663"/>
                    <a:pt x="13350" y="7657"/>
                    <a:pt x="13350" y="7646"/>
                  </a:cubicBezTo>
                  <a:cubicBezTo>
                    <a:pt x="13392" y="7518"/>
                    <a:pt x="13417" y="7386"/>
                    <a:pt x="13427" y="7254"/>
                  </a:cubicBezTo>
                  <a:cubicBezTo>
                    <a:pt x="13493" y="7143"/>
                    <a:pt x="13549" y="7018"/>
                    <a:pt x="13587" y="6890"/>
                  </a:cubicBezTo>
                  <a:cubicBezTo>
                    <a:pt x="13674" y="6605"/>
                    <a:pt x="13753" y="6331"/>
                    <a:pt x="13829" y="6075"/>
                  </a:cubicBezTo>
                  <a:cubicBezTo>
                    <a:pt x="14093" y="5162"/>
                    <a:pt x="14281" y="4469"/>
                    <a:pt x="14295" y="4413"/>
                  </a:cubicBezTo>
                  <a:lnTo>
                    <a:pt x="14329" y="4256"/>
                  </a:lnTo>
                  <a:cubicBezTo>
                    <a:pt x="14399" y="3878"/>
                    <a:pt x="14360" y="3497"/>
                    <a:pt x="14229" y="3150"/>
                  </a:cubicBezTo>
                  <a:lnTo>
                    <a:pt x="14336" y="2723"/>
                  </a:lnTo>
                  <a:cubicBezTo>
                    <a:pt x="14583" y="1737"/>
                    <a:pt x="14058" y="704"/>
                    <a:pt x="13118" y="322"/>
                  </a:cubicBezTo>
                  <a:lnTo>
                    <a:pt x="12695" y="152"/>
                  </a:lnTo>
                  <a:cubicBezTo>
                    <a:pt x="12449" y="53"/>
                    <a:pt x="12187" y="4"/>
                    <a:pt x="11926" y="4"/>
                  </a:cubicBezTo>
                  <a:cubicBezTo>
                    <a:pt x="11756" y="4"/>
                    <a:pt x="11587" y="25"/>
                    <a:pt x="11422" y="65"/>
                  </a:cubicBezTo>
                  <a:cubicBezTo>
                    <a:pt x="11251" y="22"/>
                    <a:pt x="11080" y="1"/>
                    <a:pt x="109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758;p58"/>
            <p:cNvSpPr/>
            <p:nvPr/>
          </p:nvSpPr>
          <p:spPr>
            <a:xfrm>
              <a:off x="7237769" y="1526020"/>
              <a:ext cx="39201" cy="50735"/>
            </a:xfrm>
            <a:custGeom>
              <a:avLst/>
              <a:gdLst/>
              <a:ahLst/>
              <a:cxnLst/>
              <a:rect l="l" t="t" r="r" b="b"/>
              <a:pathLst>
                <a:path w="1108" h="1434" extrusionOk="0">
                  <a:moveTo>
                    <a:pt x="512" y="0"/>
                  </a:moveTo>
                  <a:cubicBezTo>
                    <a:pt x="487" y="0"/>
                    <a:pt x="463" y="7"/>
                    <a:pt x="438" y="18"/>
                  </a:cubicBezTo>
                  <a:cubicBezTo>
                    <a:pt x="396" y="35"/>
                    <a:pt x="365" y="73"/>
                    <a:pt x="355" y="118"/>
                  </a:cubicBezTo>
                  <a:cubicBezTo>
                    <a:pt x="350" y="118"/>
                    <a:pt x="350" y="122"/>
                    <a:pt x="350" y="126"/>
                  </a:cubicBezTo>
                  <a:lnTo>
                    <a:pt x="292" y="292"/>
                  </a:lnTo>
                  <a:lnTo>
                    <a:pt x="188" y="573"/>
                  </a:lnTo>
                  <a:lnTo>
                    <a:pt x="1" y="1104"/>
                  </a:lnTo>
                  <a:cubicBezTo>
                    <a:pt x="14" y="1107"/>
                    <a:pt x="28" y="1114"/>
                    <a:pt x="42" y="1121"/>
                  </a:cubicBezTo>
                  <a:lnTo>
                    <a:pt x="823" y="1434"/>
                  </a:lnTo>
                  <a:lnTo>
                    <a:pt x="1086" y="375"/>
                  </a:lnTo>
                  <a:cubicBezTo>
                    <a:pt x="1107" y="295"/>
                    <a:pt x="1066" y="212"/>
                    <a:pt x="989" y="180"/>
                  </a:cubicBezTo>
                  <a:lnTo>
                    <a:pt x="573" y="14"/>
                  </a:lnTo>
                  <a:cubicBezTo>
                    <a:pt x="552" y="5"/>
                    <a:pt x="532" y="0"/>
                    <a:pt x="512" y="0"/>
                  </a:cubicBezTo>
                  <a:close/>
                </a:path>
              </a:pathLst>
            </a:custGeom>
            <a:solidFill>
              <a:srgbClr val="8164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759;p58"/>
            <p:cNvSpPr/>
            <p:nvPr/>
          </p:nvSpPr>
          <p:spPr>
            <a:xfrm>
              <a:off x="7203910" y="1526020"/>
              <a:ext cx="32550" cy="36583"/>
            </a:xfrm>
            <a:custGeom>
              <a:avLst/>
              <a:gdLst/>
              <a:ahLst/>
              <a:cxnLst/>
              <a:rect l="l" t="t" r="r" b="b"/>
              <a:pathLst>
                <a:path w="920" h="1034" extrusionOk="0">
                  <a:moveTo>
                    <a:pt x="454" y="1"/>
                  </a:moveTo>
                  <a:cubicBezTo>
                    <a:pt x="397" y="1"/>
                    <a:pt x="343" y="31"/>
                    <a:pt x="316" y="81"/>
                  </a:cubicBezTo>
                  <a:lnTo>
                    <a:pt x="0" y="771"/>
                  </a:lnTo>
                  <a:lnTo>
                    <a:pt x="426" y="909"/>
                  </a:lnTo>
                  <a:cubicBezTo>
                    <a:pt x="482" y="927"/>
                    <a:pt x="534" y="955"/>
                    <a:pt x="579" y="989"/>
                  </a:cubicBezTo>
                  <a:cubicBezTo>
                    <a:pt x="596" y="1003"/>
                    <a:pt x="614" y="1021"/>
                    <a:pt x="631" y="1034"/>
                  </a:cubicBezTo>
                  <a:lnTo>
                    <a:pt x="843" y="448"/>
                  </a:lnTo>
                  <a:lnTo>
                    <a:pt x="919" y="230"/>
                  </a:lnTo>
                  <a:cubicBezTo>
                    <a:pt x="919" y="209"/>
                    <a:pt x="912" y="191"/>
                    <a:pt x="905" y="180"/>
                  </a:cubicBezTo>
                  <a:cubicBezTo>
                    <a:pt x="895" y="153"/>
                    <a:pt x="864" y="108"/>
                    <a:pt x="801" y="91"/>
                  </a:cubicBezTo>
                  <a:lnTo>
                    <a:pt x="500" y="7"/>
                  </a:lnTo>
                  <a:cubicBezTo>
                    <a:pt x="485" y="3"/>
                    <a:pt x="469" y="1"/>
                    <a:pt x="454" y="1"/>
                  </a:cubicBezTo>
                  <a:close/>
                </a:path>
              </a:pathLst>
            </a:custGeom>
            <a:solidFill>
              <a:srgbClr val="8164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760;p58"/>
            <p:cNvSpPr/>
            <p:nvPr/>
          </p:nvSpPr>
          <p:spPr>
            <a:xfrm>
              <a:off x="6902394" y="1559101"/>
              <a:ext cx="316120" cy="226538"/>
            </a:xfrm>
            <a:custGeom>
              <a:avLst/>
              <a:gdLst/>
              <a:ahLst/>
              <a:cxnLst/>
              <a:rect l="l" t="t" r="r" b="b"/>
              <a:pathLst>
                <a:path w="8935" h="6403" extrusionOk="0">
                  <a:moveTo>
                    <a:pt x="7940" y="1"/>
                  </a:moveTo>
                  <a:cubicBezTo>
                    <a:pt x="7894" y="1"/>
                    <a:pt x="7848" y="22"/>
                    <a:pt x="7818" y="57"/>
                  </a:cubicBezTo>
                  <a:cubicBezTo>
                    <a:pt x="7515" y="395"/>
                    <a:pt x="6728" y="1261"/>
                    <a:pt x="5927" y="2011"/>
                  </a:cubicBezTo>
                  <a:cubicBezTo>
                    <a:pt x="5895" y="2039"/>
                    <a:pt x="5854" y="2056"/>
                    <a:pt x="5812" y="2056"/>
                  </a:cubicBezTo>
                  <a:cubicBezTo>
                    <a:pt x="5805" y="2056"/>
                    <a:pt x="5799" y="2052"/>
                    <a:pt x="5788" y="2052"/>
                  </a:cubicBezTo>
                  <a:cubicBezTo>
                    <a:pt x="5656" y="2174"/>
                    <a:pt x="5528" y="2289"/>
                    <a:pt x="5403" y="2396"/>
                  </a:cubicBezTo>
                  <a:cubicBezTo>
                    <a:pt x="5406" y="2445"/>
                    <a:pt x="5386" y="2493"/>
                    <a:pt x="5344" y="2524"/>
                  </a:cubicBezTo>
                  <a:cubicBezTo>
                    <a:pt x="5035" y="2784"/>
                    <a:pt x="4761" y="2986"/>
                    <a:pt x="4529" y="3117"/>
                  </a:cubicBezTo>
                  <a:cubicBezTo>
                    <a:pt x="4230" y="3291"/>
                    <a:pt x="3918" y="3440"/>
                    <a:pt x="3595" y="3565"/>
                  </a:cubicBezTo>
                  <a:lnTo>
                    <a:pt x="3592" y="3569"/>
                  </a:lnTo>
                  <a:lnTo>
                    <a:pt x="116" y="4821"/>
                  </a:lnTo>
                  <a:cubicBezTo>
                    <a:pt x="46" y="4845"/>
                    <a:pt x="1" y="4912"/>
                    <a:pt x="8" y="4984"/>
                  </a:cubicBezTo>
                  <a:lnTo>
                    <a:pt x="77" y="6007"/>
                  </a:lnTo>
                  <a:cubicBezTo>
                    <a:pt x="84" y="6084"/>
                    <a:pt x="140" y="6146"/>
                    <a:pt x="216" y="6156"/>
                  </a:cubicBezTo>
                  <a:lnTo>
                    <a:pt x="1132" y="6296"/>
                  </a:lnTo>
                  <a:cubicBezTo>
                    <a:pt x="1604" y="6369"/>
                    <a:pt x="2076" y="6403"/>
                    <a:pt x="2544" y="6403"/>
                  </a:cubicBezTo>
                  <a:cubicBezTo>
                    <a:pt x="3179" y="6403"/>
                    <a:pt x="3810" y="6337"/>
                    <a:pt x="4431" y="6209"/>
                  </a:cubicBezTo>
                  <a:cubicBezTo>
                    <a:pt x="4455" y="6195"/>
                    <a:pt x="4480" y="6185"/>
                    <a:pt x="4505" y="6174"/>
                  </a:cubicBezTo>
                  <a:cubicBezTo>
                    <a:pt x="5739" y="5570"/>
                    <a:pt x="6769" y="4544"/>
                    <a:pt x="7401" y="3288"/>
                  </a:cubicBezTo>
                  <a:lnTo>
                    <a:pt x="7405" y="3284"/>
                  </a:lnTo>
                  <a:lnTo>
                    <a:pt x="8897" y="415"/>
                  </a:lnTo>
                  <a:cubicBezTo>
                    <a:pt x="8910" y="395"/>
                    <a:pt x="8921" y="374"/>
                    <a:pt x="8934" y="353"/>
                  </a:cubicBezTo>
                  <a:cubicBezTo>
                    <a:pt x="8913" y="321"/>
                    <a:pt x="8886" y="300"/>
                    <a:pt x="8848" y="286"/>
                  </a:cubicBezTo>
                  <a:lnTo>
                    <a:pt x="7988" y="9"/>
                  </a:lnTo>
                  <a:cubicBezTo>
                    <a:pt x="7972" y="4"/>
                    <a:pt x="7956" y="1"/>
                    <a:pt x="794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761;p58"/>
            <p:cNvSpPr/>
            <p:nvPr/>
          </p:nvSpPr>
          <p:spPr>
            <a:xfrm>
              <a:off x="6902889" y="1575942"/>
              <a:ext cx="363742" cy="284208"/>
            </a:xfrm>
            <a:custGeom>
              <a:avLst/>
              <a:gdLst/>
              <a:ahLst/>
              <a:cxnLst/>
              <a:rect l="l" t="t" r="r" b="b"/>
              <a:pathLst>
                <a:path w="10281" h="8033" extrusionOk="0">
                  <a:moveTo>
                    <a:pt x="5817" y="6407"/>
                  </a:moveTo>
                  <a:cubicBezTo>
                    <a:pt x="5831" y="6407"/>
                    <a:pt x="5846" y="6409"/>
                    <a:pt x="5860" y="6413"/>
                  </a:cubicBezTo>
                  <a:cubicBezTo>
                    <a:pt x="5951" y="6437"/>
                    <a:pt x="6003" y="6524"/>
                    <a:pt x="5979" y="6614"/>
                  </a:cubicBezTo>
                  <a:cubicBezTo>
                    <a:pt x="5906" y="6899"/>
                    <a:pt x="5708" y="7131"/>
                    <a:pt x="5437" y="7249"/>
                  </a:cubicBezTo>
                  <a:cubicBezTo>
                    <a:pt x="5312" y="7304"/>
                    <a:pt x="5181" y="7332"/>
                    <a:pt x="5048" y="7332"/>
                  </a:cubicBezTo>
                  <a:cubicBezTo>
                    <a:pt x="4896" y="7332"/>
                    <a:pt x="4740" y="7294"/>
                    <a:pt x="4601" y="7221"/>
                  </a:cubicBezTo>
                  <a:cubicBezTo>
                    <a:pt x="4518" y="7176"/>
                    <a:pt x="4491" y="7079"/>
                    <a:pt x="4532" y="6996"/>
                  </a:cubicBezTo>
                  <a:cubicBezTo>
                    <a:pt x="4561" y="6941"/>
                    <a:pt x="4617" y="6910"/>
                    <a:pt x="4676" y="6910"/>
                  </a:cubicBezTo>
                  <a:cubicBezTo>
                    <a:pt x="4702" y="6910"/>
                    <a:pt x="4729" y="6917"/>
                    <a:pt x="4754" y="6929"/>
                  </a:cubicBezTo>
                  <a:cubicBezTo>
                    <a:pt x="4846" y="6979"/>
                    <a:pt x="4947" y="7003"/>
                    <a:pt x="5049" y="7003"/>
                  </a:cubicBezTo>
                  <a:cubicBezTo>
                    <a:pt x="5136" y="7003"/>
                    <a:pt x="5223" y="6985"/>
                    <a:pt x="5306" y="6950"/>
                  </a:cubicBezTo>
                  <a:cubicBezTo>
                    <a:pt x="5482" y="6871"/>
                    <a:pt x="5611" y="6718"/>
                    <a:pt x="5663" y="6531"/>
                  </a:cubicBezTo>
                  <a:cubicBezTo>
                    <a:pt x="5680" y="6456"/>
                    <a:pt x="5745" y="6407"/>
                    <a:pt x="5817" y="6407"/>
                  </a:cubicBezTo>
                  <a:close/>
                  <a:moveTo>
                    <a:pt x="9323" y="0"/>
                  </a:moveTo>
                  <a:cubicBezTo>
                    <a:pt x="9249" y="0"/>
                    <a:pt x="9190" y="55"/>
                    <a:pt x="9157" y="127"/>
                  </a:cubicBezTo>
                  <a:lnTo>
                    <a:pt x="7682" y="2961"/>
                  </a:lnTo>
                  <a:cubicBezTo>
                    <a:pt x="7016" y="4282"/>
                    <a:pt x="5934" y="5358"/>
                    <a:pt x="4632" y="5993"/>
                  </a:cubicBezTo>
                  <a:cubicBezTo>
                    <a:pt x="4605" y="6007"/>
                    <a:pt x="4574" y="6021"/>
                    <a:pt x="4546" y="6034"/>
                  </a:cubicBezTo>
                  <a:cubicBezTo>
                    <a:pt x="4542" y="6034"/>
                    <a:pt x="4539" y="6039"/>
                    <a:pt x="4536" y="6039"/>
                  </a:cubicBezTo>
                  <a:lnTo>
                    <a:pt x="4532" y="6039"/>
                  </a:lnTo>
                  <a:lnTo>
                    <a:pt x="4532" y="6042"/>
                  </a:lnTo>
                  <a:cubicBezTo>
                    <a:pt x="4254" y="6170"/>
                    <a:pt x="3963" y="6281"/>
                    <a:pt x="3671" y="6375"/>
                  </a:cubicBezTo>
                  <a:lnTo>
                    <a:pt x="3668" y="6375"/>
                  </a:lnTo>
                  <a:lnTo>
                    <a:pt x="1708" y="6923"/>
                  </a:lnTo>
                  <a:cubicBezTo>
                    <a:pt x="1694" y="6926"/>
                    <a:pt x="1676" y="6929"/>
                    <a:pt x="1663" y="6929"/>
                  </a:cubicBezTo>
                  <a:cubicBezTo>
                    <a:pt x="1635" y="6929"/>
                    <a:pt x="1607" y="6923"/>
                    <a:pt x="1583" y="6909"/>
                  </a:cubicBezTo>
                  <a:lnTo>
                    <a:pt x="1066" y="7054"/>
                  </a:lnTo>
                  <a:cubicBezTo>
                    <a:pt x="1045" y="7096"/>
                    <a:pt x="1010" y="7128"/>
                    <a:pt x="962" y="7142"/>
                  </a:cubicBezTo>
                  <a:lnTo>
                    <a:pt x="112" y="7381"/>
                  </a:lnTo>
                  <a:cubicBezTo>
                    <a:pt x="57" y="7398"/>
                    <a:pt x="15" y="7440"/>
                    <a:pt x="1" y="7491"/>
                  </a:cubicBezTo>
                  <a:cubicBezTo>
                    <a:pt x="18" y="7547"/>
                    <a:pt x="63" y="7592"/>
                    <a:pt x="123" y="7606"/>
                  </a:cubicBezTo>
                  <a:lnTo>
                    <a:pt x="1021" y="7808"/>
                  </a:lnTo>
                  <a:cubicBezTo>
                    <a:pt x="1649" y="7946"/>
                    <a:pt x="2287" y="8023"/>
                    <a:pt x="2922" y="8033"/>
                  </a:cubicBezTo>
                  <a:cubicBezTo>
                    <a:pt x="2929" y="8016"/>
                    <a:pt x="2939" y="8002"/>
                    <a:pt x="2946" y="7984"/>
                  </a:cubicBezTo>
                  <a:cubicBezTo>
                    <a:pt x="3013" y="7884"/>
                    <a:pt x="3106" y="7794"/>
                    <a:pt x="3217" y="7725"/>
                  </a:cubicBezTo>
                  <a:lnTo>
                    <a:pt x="3217" y="7725"/>
                  </a:lnTo>
                  <a:cubicBezTo>
                    <a:pt x="3200" y="7731"/>
                    <a:pt x="3179" y="7735"/>
                    <a:pt x="3162" y="7735"/>
                  </a:cubicBezTo>
                  <a:cubicBezTo>
                    <a:pt x="3099" y="7735"/>
                    <a:pt x="3040" y="7696"/>
                    <a:pt x="3013" y="7637"/>
                  </a:cubicBezTo>
                  <a:cubicBezTo>
                    <a:pt x="2943" y="7478"/>
                    <a:pt x="2939" y="7301"/>
                    <a:pt x="3002" y="7142"/>
                  </a:cubicBezTo>
                  <a:cubicBezTo>
                    <a:pt x="3064" y="6982"/>
                    <a:pt x="3186" y="6854"/>
                    <a:pt x="3342" y="6784"/>
                  </a:cubicBezTo>
                  <a:cubicBezTo>
                    <a:pt x="3425" y="6747"/>
                    <a:pt x="3513" y="6730"/>
                    <a:pt x="3599" y="6730"/>
                  </a:cubicBezTo>
                  <a:cubicBezTo>
                    <a:pt x="3850" y="6730"/>
                    <a:pt x="4090" y="6875"/>
                    <a:pt x="4195" y="7117"/>
                  </a:cubicBezTo>
                  <a:cubicBezTo>
                    <a:pt x="4233" y="7200"/>
                    <a:pt x="4195" y="7297"/>
                    <a:pt x="4112" y="7332"/>
                  </a:cubicBezTo>
                  <a:cubicBezTo>
                    <a:pt x="4090" y="7343"/>
                    <a:pt x="4067" y="7347"/>
                    <a:pt x="4044" y="7347"/>
                  </a:cubicBezTo>
                  <a:cubicBezTo>
                    <a:pt x="3981" y="7347"/>
                    <a:pt x="3922" y="7310"/>
                    <a:pt x="3894" y="7249"/>
                  </a:cubicBezTo>
                  <a:cubicBezTo>
                    <a:pt x="3842" y="7131"/>
                    <a:pt x="3726" y="7058"/>
                    <a:pt x="3605" y="7058"/>
                  </a:cubicBezTo>
                  <a:cubicBezTo>
                    <a:pt x="3562" y="7058"/>
                    <a:pt x="3519" y="7067"/>
                    <a:pt x="3477" y="7086"/>
                  </a:cubicBezTo>
                  <a:cubicBezTo>
                    <a:pt x="3397" y="7121"/>
                    <a:pt x="3338" y="7183"/>
                    <a:pt x="3307" y="7259"/>
                  </a:cubicBezTo>
                  <a:cubicBezTo>
                    <a:pt x="3276" y="7339"/>
                    <a:pt x="3279" y="7426"/>
                    <a:pt x="3314" y="7506"/>
                  </a:cubicBezTo>
                  <a:cubicBezTo>
                    <a:pt x="3342" y="7571"/>
                    <a:pt x="3325" y="7648"/>
                    <a:pt x="3269" y="7693"/>
                  </a:cubicBezTo>
                  <a:cubicBezTo>
                    <a:pt x="3293" y="7679"/>
                    <a:pt x="3317" y="7669"/>
                    <a:pt x="3346" y="7658"/>
                  </a:cubicBezTo>
                  <a:cubicBezTo>
                    <a:pt x="3466" y="7603"/>
                    <a:pt x="3596" y="7575"/>
                    <a:pt x="3720" y="7575"/>
                  </a:cubicBezTo>
                  <a:cubicBezTo>
                    <a:pt x="3963" y="7575"/>
                    <a:pt x="4158" y="7683"/>
                    <a:pt x="4237" y="7863"/>
                  </a:cubicBezTo>
                  <a:cubicBezTo>
                    <a:pt x="4251" y="7894"/>
                    <a:pt x="4262" y="7925"/>
                    <a:pt x="4265" y="7957"/>
                  </a:cubicBezTo>
                  <a:cubicBezTo>
                    <a:pt x="4626" y="7908"/>
                    <a:pt x="4983" y="7839"/>
                    <a:pt x="5333" y="7749"/>
                  </a:cubicBezTo>
                  <a:cubicBezTo>
                    <a:pt x="5372" y="7738"/>
                    <a:pt x="5410" y="7728"/>
                    <a:pt x="5448" y="7717"/>
                  </a:cubicBezTo>
                  <a:cubicBezTo>
                    <a:pt x="6079" y="7544"/>
                    <a:pt x="6589" y="7336"/>
                    <a:pt x="7030" y="7051"/>
                  </a:cubicBezTo>
                  <a:cubicBezTo>
                    <a:pt x="6877" y="7009"/>
                    <a:pt x="6760" y="6916"/>
                    <a:pt x="6700" y="6788"/>
                  </a:cubicBezTo>
                  <a:cubicBezTo>
                    <a:pt x="6638" y="6642"/>
                    <a:pt x="6659" y="6471"/>
                    <a:pt x="6755" y="6316"/>
                  </a:cubicBezTo>
                  <a:cubicBezTo>
                    <a:pt x="6843" y="6180"/>
                    <a:pt x="6984" y="6063"/>
                    <a:pt x="7155" y="5989"/>
                  </a:cubicBezTo>
                  <a:cubicBezTo>
                    <a:pt x="7183" y="5976"/>
                    <a:pt x="7210" y="5965"/>
                    <a:pt x="7238" y="5955"/>
                  </a:cubicBezTo>
                  <a:lnTo>
                    <a:pt x="7238" y="5955"/>
                  </a:lnTo>
                  <a:cubicBezTo>
                    <a:pt x="7231" y="5956"/>
                    <a:pt x="7224" y="5957"/>
                    <a:pt x="7216" y="5957"/>
                  </a:cubicBezTo>
                  <a:cubicBezTo>
                    <a:pt x="7154" y="5957"/>
                    <a:pt x="7093" y="5920"/>
                    <a:pt x="7068" y="5858"/>
                  </a:cubicBezTo>
                  <a:cubicBezTo>
                    <a:pt x="7034" y="5781"/>
                    <a:pt x="6971" y="5722"/>
                    <a:pt x="6891" y="5691"/>
                  </a:cubicBezTo>
                  <a:cubicBezTo>
                    <a:pt x="6854" y="5677"/>
                    <a:pt x="6816" y="5670"/>
                    <a:pt x="6778" y="5670"/>
                  </a:cubicBezTo>
                  <a:cubicBezTo>
                    <a:pt x="6734" y="5670"/>
                    <a:pt x="6689" y="5679"/>
                    <a:pt x="6648" y="5698"/>
                  </a:cubicBezTo>
                  <a:cubicBezTo>
                    <a:pt x="6489" y="5768"/>
                    <a:pt x="6416" y="5955"/>
                    <a:pt x="6485" y="6114"/>
                  </a:cubicBezTo>
                  <a:cubicBezTo>
                    <a:pt x="6520" y="6198"/>
                    <a:pt x="6485" y="6295"/>
                    <a:pt x="6402" y="6333"/>
                  </a:cubicBezTo>
                  <a:cubicBezTo>
                    <a:pt x="6377" y="6340"/>
                    <a:pt x="6357" y="6347"/>
                    <a:pt x="6336" y="6347"/>
                  </a:cubicBezTo>
                  <a:cubicBezTo>
                    <a:pt x="6270" y="6347"/>
                    <a:pt x="6211" y="6309"/>
                    <a:pt x="6183" y="6247"/>
                  </a:cubicBezTo>
                  <a:cubicBezTo>
                    <a:pt x="6041" y="5920"/>
                    <a:pt x="6190" y="5539"/>
                    <a:pt x="6516" y="5397"/>
                  </a:cubicBezTo>
                  <a:cubicBezTo>
                    <a:pt x="6598" y="5360"/>
                    <a:pt x="6686" y="5341"/>
                    <a:pt x="6775" y="5341"/>
                  </a:cubicBezTo>
                  <a:cubicBezTo>
                    <a:pt x="6854" y="5341"/>
                    <a:pt x="6934" y="5356"/>
                    <a:pt x="7009" y="5386"/>
                  </a:cubicBezTo>
                  <a:cubicBezTo>
                    <a:pt x="7172" y="5448"/>
                    <a:pt x="7297" y="5570"/>
                    <a:pt x="7367" y="5726"/>
                  </a:cubicBezTo>
                  <a:cubicBezTo>
                    <a:pt x="7401" y="5810"/>
                    <a:pt x="7370" y="5903"/>
                    <a:pt x="7290" y="5941"/>
                  </a:cubicBezTo>
                  <a:cubicBezTo>
                    <a:pt x="7370" y="5917"/>
                    <a:pt x="7450" y="5906"/>
                    <a:pt x="7530" y="5906"/>
                  </a:cubicBezTo>
                  <a:cubicBezTo>
                    <a:pt x="7755" y="5906"/>
                    <a:pt x="7935" y="5997"/>
                    <a:pt x="8025" y="6153"/>
                  </a:cubicBezTo>
                  <a:cubicBezTo>
                    <a:pt x="8171" y="5979"/>
                    <a:pt x="8313" y="5789"/>
                    <a:pt x="8459" y="5581"/>
                  </a:cubicBezTo>
                  <a:cubicBezTo>
                    <a:pt x="8994" y="4796"/>
                    <a:pt x="9885" y="1775"/>
                    <a:pt x="10281" y="376"/>
                  </a:cubicBezTo>
                  <a:lnTo>
                    <a:pt x="10243" y="359"/>
                  </a:lnTo>
                  <a:lnTo>
                    <a:pt x="9382" y="12"/>
                  </a:lnTo>
                  <a:cubicBezTo>
                    <a:pt x="9362" y="4"/>
                    <a:pt x="9342" y="0"/>
                    <a:pt x="93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762;p58"/>
            <p:cNvSpPr/>
            <p:nvPr/>
          </p:nvSpPr>
          <p:spPr>
            <a:xfrm>
              <a:off x="7137747" y="1784901"/>
              <a:ext cx="52044" cy="41395"/>
            </a:xfrm>
            <a:custGeom>
              <a:avLst/>
              <a:gdLst/>
              <a:ahLst/>
              <a:cxnLst/>
              <a:rect l="l" t="t" r="r" b="b"/>
              <a:pathLst>
                <a:path w="1471" h="1170" extrusionOk="0">
                  <a:moveTo>
                    <a:pt x="892" y="0"/>
                  </a:moveTo>
                  <a:cubicBezTo>
                    <a:pt x="812" y="0"/>
                    <a:pt x="732" y="11"/>
                    <a:pt x="652" y="35"/>
                  </a:cubicBezTo>
                  <a:cubicBezTo>
                    <a:pt x="649" y="35"/>
                    <a:pt x="649" y="35"/>
                    <a:pt x="645" y="38"/>
                  </a:cubicBezTo>
                  <a:cubicBezTo>
                    <a:pt x="631" y="45"/>
                    <a:pt x="614" y="49"/>
                    <a:pt x="600" y="49"/>
                  </a:cubicBezTo>
                  <a:cubicBezTo>
                    <a:pt x="572" y="59"/>
                    <a:pt x="545" y="70"/>
                    <a:pt x="517" y="83"/>
                  </a:cubicBezTo>
                  <a:cubicBezTo>
                    <a:pt x="346" y="157"/>
                    <a:pt x="205" y="274"/>
                    <a:pt x="117" y="410"/>
                  </a:cubicBezTo>
                  <a:cubicBezTo>
                    <a:pt x="21" y="565"/>
                    <a:pt x="0" y="736"/>
                    <a:pt x="62" y="882"/>
                  </a:cubicBezTo>
                  <a:cubicBezTo>
                    <a:pt x="122" y="1010"/>
                    <a:pt x="239" y="1103"/>
                    <a:pt x="392" y="1145"/>
                  </a:cubicBezTo>
                  <a:cubicBezTo>
                    <a:pt x="450" y="1159"/>
                    <a:pt x="513" y="1169"/>
                    <a:pt x="580" y="1169"/>
                  </a:cubicBezTo>
                  <a:cubicBezTo>
                    <a:pt x="704" y="1169"/>
                    <a:pt x="833" y="1138"/>
                    <a:pt x="958" y="1086"/>
                  </a:cubicBezTo>
                  <a:cubicBezTo>
                    <a:pt x="1017" y="1058"/>
                    <a:pt x="1075" y="1028"/>
                    <a:pt x="1127" y="989"/>
                  </a:cubicBezTo>
                  <a:cubicBezTo>
                    <a:pt x="1204" y="937"/>
                    <a:pt x="1266" y="874"/>
                    <a:pt x="1318" y="809"/>
                  </a:cubicBezTo>
                  <a:cubicBezTo>
                    <a:pt x="1329" y="791"/>
                    <a:pt x="1342" y="774"/>
                    <a:pt x="1353" y="757"/>
                  </a:cubicBezTo>
                  <a:cubicBezTo>
                    <a:pt x="1450" y="604"/>
                    <a:pt x="1470" y="431"/>
                    <a:pt x="1408" y="288"/>
                  </a:cubicBezTo>
                  <a:cubicBezTo>
                    <a:pt x="1401" y="274"/>
                    <a:pt x="1395" y="261"/>
                    <a:pt x="1387" y="247"/>
                  </a:cubicBezTo>
                  <a:cubicBezTo>
                    <a:pt x="1297" y="91"/>
                    <a:pt x="1117" y="0"/>
                    <a:pt x="892" y="0"/>
                  </a:cubicBez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763;p58"/>
            <p:cNvSpPr/>
            <p:nvPr/>
          </p:nvSpPr>
          <p:spPr>
            <a:xfrm>
              <a:off x="7003583" y="1843917"/>
              <a:ext cx="50947" cy="41430"/>
            </a:xfrm>
            <a:custGeom>
              <a:avLst/>
              <a:gdLst/>
              <a:ahLst/>
              <a:cxnLst/>
              <a:rect l="l" t="t" r="r" b="b"/>
              <a:pathLst>
                <a:path w="1440" h="1171" extrusionOk="0">
                  <a:moveTo>
                    <a:pt x="874" y="1"/>
                  </a:moveTo>
                  <a:cubicBezTo>
                    <a:pt x="750" y="1"/>
                    <a:pt x="620" y="29"/>
                    <a:pt x="500" y="84"/>
                  </a:cubicBezTo>
                  <a:cubicBezTo>
                    <a:pt x="471" y="95"/>
                    <a:pt x="447" y="105"/>
                    <a:pt x="423" y="119"/>
                  </a:cubicBezTo>
                  <a:cubicBezTo>
                    <a:pt x="412" y="130"/>
                    <a:pt x="399" y="140"/>
                    <a:pt x="381" y="146"/>
                  </a:cubicBezTo>
                  <a:cubicBezTo>
                    <a:pt x="378" y="146"/>
                    <a:pt x="375" y="151"/>
                    <a:pt x="371" y="151"/>
                  </a:cubicBezTo>
                  <a:cubicBezTo>
                    <a:pt x="260" y="220"/>
                    <a:pt x="167" y="310"/>
                    <a:pt x="100" y="410"/>
                  </a:cubicBezTo>
                  <a:cubicBezTo>
                    <a:pt x="93" y="428"/>
                    <a:pt x="83" y="442"/>
                    <a:pt x="76" y="459"/>
                  </a:cubicBezTo>
                  <a:cubicBezTo>
                    <a:pt x="17" y="567"/>
                    <a:pt x="0" y="681"/>
                    <a:pt x="17" y="785"/>
                  </a:cubicBezTo>
                  <a:cubicBezTo>
                    <a:pt x="24" y="820"/>
                    <a:pt x="34" y="851"/>
                    <a:pt x="48" y="883"/>
                  </a:cubicBezTo>
                  <a:cubicBezTo>
                    <a:pt x="125" y="1062"/>
                    <a:pt x="319" y="1171"/>
                    <a:pt x="562" y="1171"/>
                  </a:cubicBezTo>
                  <a:cubicBezTo>
                    <a:pt x="687" y="1171"/>
                    <a:pt x="819" y="1139"/>
                    <a:pt x="940" y="1087"/>
                  </a:cubicBezTo>
                  <a:cubicBezTo>
                    <a:pt x="1110" y="1014"/>
                    <a:pt x="1249" y="896"/>
                    <a:pt x="1336" y="758"/>
                  </a:cubicBezTo>
                  <a:cubicBezTo>
                    <a:pt x="1342" y="747"/>
                    <a:pt x="1349" y="733"/>
                    <a:pt x="1360" y="723"/>
                  </a:cubicBezTo>
                  <a:cubicBezTo>
                    <a:pt x="1419" y="609"/>
                    <a:pt x="1440" y="490"/>
                    <a:pt x="1419" y="383"/>
                  </a:cubicBezTo>
                  <a:cubicBezTo>
                    <a:pt x="1416" y="351"/>
                    <a:pt x="1405" y="320"/>
                    <a:pt x="1391" y="289"/>
                  </a:cubicBezTo>
                  <a:cubicBezTo>
                    <a:pt x="1312" y="109"/>
                    <a:pt x="1117" y="1"/>
                    <a:pt x="874" y="1"/>
                  </a:cubicBez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764;p58"/>
            <p:cNvSpPr/>
            <p:nvPr/>
          </p:nvSpPr>
          <p:spPr>
            <a:xfrm>
              <a:off x="6902677" y="1589245"/>
              <a:ext cx="372905" cy="310530"/>
            </a:xfrm>
            <a:custGeom>
              <a:avLst/>
              <a:gdLst/>
              <a:ahLst/>
              <a:cxnLst/>
              <a:rect l="l" t="t" r="r" b="b"/>
              <a:pathLst>
                <a:path w="10540" h="8777" extrusionOk="0">
                  <a:moveTo>
                    <a:pt x="10287" y="0"/>
                  </a:moveTo>
                  <a:cubicBezTo>
                    <a:pt x="9891" y="1399"/>
                    <a:pt x="9000" y="4420"/>
                    <a:pt x="8465" y="5205"/>
                  </a:cubicBezTo>
                  <a:cubicBezTo>
                    <a:pt x="8319" y="5413"/>
                    <a:pt x="8177" y="5603"/>
                    <a:pt x="8031" y="5777"/>
                  </a:cubicBezTo>
                  <a:cubicBezTo>
                    <a:pt x="8039" y="5791"/>
                    <a:pt x="8045" y="5804"/>
                    <a:pt x="8052" y="5818"/>
                  </a:cubicBezTo>
                  <a:cubicBezTo>
                    <a:pt x="8114" y="5961"/>
                    <a:pt x="8094" y="6134"/>
                    <a:pt x="7997" y="6287"/>
                  </a:cubicBezTo>
                  <a:cubicBezTo>
                    <a:pt x="7986" y="6304"/>
                    <a:pt x="7973" y="6321"/>
                    <a:pt x="7962" y="6339"/>
                  </a:cubicBezTo>
                  <a:cubicBezTo>
                    <a:pt x="7910" y="6404"/>
                    <a:pt x="7848" y="6467"/>
                    <a:pt x="7771" y="6519"/>
                  </a:cubicBezTo>
                  <a:cubicBezTo>
                    <a:pt x="7719" y="6558"/>
                    <a:pt x="7661" y="6588"/>
                    <a:pt x="7602" y="6616"/>
                  </a:cubicBezTo>
                  <a:cubicBezTo>
                    <a:pt x="7477" y="6668"/>
                    <a:pt x="7348" y="6699"/>
                    <a:pt x="7224" y="6699"/>
                  </a:cubicBezTo>
                  <a:cubicBezTo>
                    <a:pt x="7157" y="6699"/>
                    <a:pt x="7094" y="6689"/>
                    <a:pt x="7036" y="6675"/>
                  </a:cubicBezTo>
                  <a:cubicBezTo>
                    <a:pt x="6595" y="6960"/>
                    <a:pt x="6085" y="7168"/>
                    <a:pt x="5454" y="7341"/>
                  </a:cubicBezTo>
                  <a:cubicBezTo>
                    <a:pt x="5416" y="7352"/>
                    <a:pt x="5378" y="7362"/>
                    <a:pt x="5339" y="7373"/>
                  </a:cubicBezTo>
                  <a:cubicBezTo>
                    <a:pt x="4989" y="7463"/>
                    <a:pt x="4632" y="7532"/>
                    <a:pt x="4271" y="7581"/>
                  </a:cubicBezTo>
                  <a:cubicBezTo>
                    <a:pt x="4292" y="7688"/>
                    <a:pt x="4271" y="7807"/>
                    <a:pt x="4212" y="7921"/>
                  </a:cubicBezTo>
                  <a:cubicBezTo>
                    <a:pt x="4201" y="7931"/>
                    <a:pt x="4194" y="7945"/>
                    <a:pt x="4188" y="7956"/>
                  </a:cubicBezTo>
                  <a:cubicBezTo>
                    <a:pt x="4101" y="8094"/>
                    <a:pt x="3962" y="8212"/>
                    <a:pt x="3792" y="8285"/>
                  </a:cubicBezTo>
                  <a:cubicBezTo>
                    <a:pt x="3671" y="8337"/>
                    <a:pt x="3539" y="8369"/>
                    <a:pt x="3414" y="8369"/>
                  </a:cubicBezTo>
                  <a:cubicBezTo>
                    <a:pt x="3171" y="8369"/>
                    <a:pt x="2977" y="8260"/>
                    <a:pt x="2900" y="8081"/>
                  </a:cubicBezTo>
                  <a:cubicBezTo>
                    <a:pt x="2886" y="8049"/>
                    <a:pt x="2876" y="8018"/>
                    <a:pt x="2869" y="7983"/>
                  </a:cubicBezTo>
                  <a:cubicBezTo>
                    <a:pt x="2852" y="7879"/>
                    <a:pt x="2869" y="7765"/>
                    <a:pt x="2928" y="7657"/>
                  </a:cubicBezTo>
                  <a:cubicBezTo>
                    <a:pt x="2293" y="7647"/>
                    <a:pt x="1655" y="7570"/>
                    <a:pt x="1027" y="7432"/>
                  </a:cubicBezTo>
                  <a:lnTo>
                    <a:pt x="129" y="7230"/>
                  </a:lnTo>
                  <a:cubicBezTo>
                    <a:pt x="69" y="7216"/>
                    <a:pt x="24" y="7171"/>
                    <a:pt x="7" y="7115"/>
                  </a:cubicBezTo>
                  <a:cubicBezTo>
                    <a:pt x="0" y="7133"/>
                    <a:pt x="0" y="7147"/>
                    <a:pt x="0" y="7165"/>
                  </a:cubicBezTo>
                  <a:lnTo>
                    <a:pt x="0" y="8188"/>
                  </a:lnTo>
                  <a:cubicBezTo>
                    <a:pt x="0" y="8265"/>
                    <a:pt x="52" y="8330"/>
                    <a:pt x="129" y="8348"/>
                  </a:cubicBezTo>
                  <a:lnTo>
                    <a:pt x="1027" y="8548"/>
                  </a:lnTo>
                  <a:cubicBezTo>
                    <a:pt x="1703" y="8701"/>
                    <a:pt x="2391" y="8776"/>
                    <a:pt x="3074" y="8776"/>
                  </a:cubicBezTo>
                  <a:cubicBezTo>
                    <a:pt x="3842" y="8776"/>
                    <a:pt x="4605" y="8681"/>
                    <a:pt x="5339" y="8489"/>
                  </a:cubicBezTo>
                  <a:cubicBezTo>
                    <a:pt x="5378" y="8479"/>
                    <a:pt x="5416" y="8469"/>
                    <a:pt x="5454" y="8459"/>
                  </a:cubicBezTo>
                  <a:cubicBezTo>
                    <a:pt x="6856" y="8077"/>
                    <a:pt x="7643" y="7518"/>
                    <a:pt x="8465" y="6321"/>
                  </a:cubicBezTo>
                  <a:cubicBezTo>
                    <a:pt x="8729" y="5936"/>
                    <a:pt x="9121" y="4926"/>
                    <a:pt x="9607" y="3404"/>
                  </a:cubicBezTo>
                  <a:cubicBezTo>
                    <a:pt x="9617" y="3359"/>
                    <a:pt x="9648" y="3324"/>
                    <a:pt x="9687" y="3306"/>
                  </a:cubicBezTo>
                  <a:cubicBezTo>
                    <a:pt x="9738" y="3140"/>
                    <a:pt x="9791" y="2966"/>
                    <a:pt x="9846" y="2790"/>
                  </a:cubicBezTo>
                  <a:cubicBezTo>
                    <a:pt x="9826" y="2752"/>
                    <a:pt x="9821" y="2707"/>
                    <a:pt x="9832" y="2665"/>
                  </a:cubicBezTo>
                  <a:cubicBezTo>
                    <a:pt x="9856" y="2592"/>
                    <a:pt x="9877" y="2523"/>
                    <a:pt x="9898" y="2453"/>
                  </a:cubicBezTo>
                  <a:lnTo>
                    <a:pt x="9898" y="2449"/>
                  </a:lnTo>
                  <a:cubicBezTo>
                    <a:pt x="10245" y="1287"/>
                    <a:pt x="10513" y="302"/>
                    <a:pt x="10526" y="246"/>
                  </a:cubicBezTo>
                  <a:cubicBezTo>
                    <a:pt x="10540" y="174"/>
                    <a:pt x="10513" y="105"/>
                    <a:pt x="10450" y="66"/>
                  </a:cubicBezTo>
                  <a:cubicBezTo>
                    <a:pt x="10443" y="63"/>
                    <a:pt x="10436" y="59"/>
                    <a:pt x="10425" y="55"/>
                  </a:cubicBezTo>
                  <a:lnTo>
                    <a:pt x="10287" y="0"/>
                  </a:lnTo>
                  <a:close/>
                </a:path>
              </a:pathLst>
            </a:custGeom>
            <a:solidFill>
              <a:srgbClr val="FFA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765;p58"/>
            <p:cNvSpPr/>
            <p:nvPr/>
          </p:nvSpPr>
          <p:spPr>
            <a:xfrm>
              <a:off x="6890506" y="1514379"/>
              <a:ext cx="399086" cy="306745"/>
            </a:xfrm>
            <a:custGeom>
              <a:avLst/>
              <a:gdLst/>
              <a:ahLst/>
              <a:cxnLst/>
              <a:rect l="l" t="t" r="r" b="b"/>
              <a:pathLst>
                <a:path w="11280" h="8670" extrusionOk="0">
                  <a:moveTo>
                    <a:pt x="9312" y="330"/>
                  </a:moveTo>
                  <a:cubicBezTo>
                    <a:pt x="9327" y="330"/>
                    <a:pt x="9343" y="332"/>
                    <a:pt x="9358" y="336"/>
                  </a:cubicBezTo>
                  <a:lnTo>
                    <a:pt x="9659" y="420"/>
                  </a:lnTo>
                  <a:cubicBezTo>
                    <a:pt x="9722" y="437"/>
                    <a:pt x="9753" y="482"/>
                    <a:pt x="9763" y="509"/>
                  </a:cubicBezTo>
                  <a:cubicBezTo>
                    <a:pt x="9770" y="520"/>
                    <a:pt x="9777" y="538"/>
                    <a:pt x="9777" y="559"/>
                  </a:cubicBezTo>
                  <a:lnTo>
                    <a:pt x="9701" y="777"/>
                  </a:lnTo>
                  <a:lnTo>
                    <a:pt x="9489" y="1363"/>
                  </a:lnTo>
                  <a:cubicBezTo>
                    <a:pt x="9472" y="1350"/>
                    <a:pt x="9454" y="1332"/>
                    <a:pt x="9437" y="1318"/>
                  </a:cubicBezTo>
                  <a:cubicBezTo>
                    <a:pt x="9392" y="1284"/>
                    <a:pt x="9340" y="1256"/>
                    <a:pt x="9284" y="1238"/>
                  </a:cubicBezTo>
                  <a:lnTo>
                    <a:pt x="8858" y="1100"/>
                  </a:lnTo>
                  <a:lnTo>
                    <a:pt x="9174" y="410"/>
                  </a:lnTo>
                  <a:cubicBezTo>
                    <a:pt x="9201" y="360"/>
                    <a:pt x="9255" y="330"/>
                    <a:pt x="9312" y="330"/>
                  </a:cubicBezTo>
                  <a:close/>
                  <a:moveTo>
                    <a:pt x="10327" y="329"/>
                  </a:moveTo>
                  <a:cubicBezTo>
                    <a:pt x="10347" y="329"/>
                    <a:pt x="10367" y="334"/>
                    <a:pt x="10388" y="343"/>
                  </a:cubicBezTo>
                  <a:lnTo>
                    <a:pt x="10804" y="509"/>
                  </a:lnTo>
                  <a:cubicBezTo>
                    <a:pt x="10881" y="541"/>
                    <a:pt x="10922" y="624"/>
                    <a:pt x="10901" y="704"/>
                  </a:cubicBezTo>
                  <a:lnTo>
                    <a:pt x="10638" y="1763"/>
                  </a:lnTo>
                  <a:lnTo>
                    <a:pt x="9857" y="1450"/>
                  </a:lnTo>
                  <a:cubicBezTo>
                    <a:pt x="9843" y="1443"/>
                    <a:pt x="9829" y="1436"/>
                    <a:pt x="9816" y="1433"/>
                  </a:cubicBezTo>
                  <a:lnTo>
                    <a:pt x="10003" y="902"/>
                  </a:lnTo>
                  <a:lnTo>
                    <a:pt x="10107" y="621"/>
                  </a:lnTo>
                  <a:lnTo>
                    <a:pt x="10165" y="455"/>
                  </a:lnTo>
                  <a:cubicBezTo>
                    <a:pt x="10165" y="451"/>
                    <a:pt x="10165" y="447"/>
                    <a:pt x="10170" y="447"/>
                  </a:cubicBezTo>
                  <a:cubicBezTo>
                    <a:pt x="10180" y="402"/>
                    <a:pt x="10211" y="364"/>
                    <a:pt x="10253" y="347"/>
                  </a:cubicBezTo>
                  <a:cubicBezTo>
                    <a:pt x="10278" y="336"/>
                    <a:pt x="10302" y="329"/>
                    <a:pt x="10327" y="329"/>
                  </a:cubicBezTo>
                  <a:close/>
                  <a:moveTo>
                    <a:pt x="9314" y="0"/>
                  </a:moveTo>
                  <a:cubicBezTo>
                    <a:pt x="9136" y="0"/>
                    <a:pt x="8969" y="95"/>
                    <a:pt x="8882" y="256"/>
                  </a:cubicBezTo>
                  <a:cubicBezTo>
                    <a:pt x="8879" y="260"/>
                    <a:pt x="8879" y="264"/>
                    <a:pt x="8875" y="267"/>
                  </a:cubicBezTo>
                  <a:lnTo>
                    <a:pt x="8542" y="999"/>
                  </a:lnTo>
                  <a:lnTo>
                    <a:pt x="8428" y="961"/>
                  </a:lnTo>
                  <a:cubicBezTo>
                    <a:pt x="8378" y="945"/>
                    <a:pt x="8327" y="938"/>
                    <a:pt x="8277" y="938"/>
                  </a:cubicBezTo>
                  <a:cubicBezTo>
                    <a:pt x="8137" y="938"/>
                    <a:pt x="8002" y="996"/>
                    <a:pt x="7907" y="1103"/>
                  </a:cubicBezTo>
                  <a:cubicBezTo>
                    <a:pt x="7675" y="1363"/>
                    <a:pt x="7155" y="1939"/>
                    <a:pt x="6561" y="2529"/>
                  </a:cubicBezTo>
                  <a:cubicBezTo>
                    <a:pt x="6391" y="2699"/>
                    <a:pt x="6214" y="2869"/>
                    <a:pt x="6037" y="3032"/>
                  </a:cubicBezTo>
                  <a:cubicBezTo>
                    <a:pt x="5971" y="3095"/>
                    <a:pt x="5968" y="3199"/>
                    <a:pt x="6030" y="3265"/>
                  </a:cubicBezTo>
                  <a:cubicBezTo>
                    <a:pt x="6055" y="3296"/>
                    <a:pt x="6090" y="3313"/>
                    <a:pt x="6124" y="3316"/>
                  </a:cubicBezTo>
                  <a:cubicBezTo>
                    <a:pt x="6135" y="3316"/>
                    <a:pt x="6141" y="3320"/>
                    <a:pt x="6148" y="3320"/>
                  </a:cubicBezTo>
                  <a:cubicBezTo>
                    <a:pt x="6190" y="3320"/>
                    <a:pt x="6231" y="3303"/>
                    <a:pt x="6263" y="3275"/>
                  </a:cubicBezTo>
                  <a:cubicBezTo>
                    <a:pt x="7064" y="2525"/>
                    <a:pt x="7851" y="1659"/>
                    <a:pt x="8154" y="1321"/>
                  </a:cubicBezTo>
                  <a:cubicBezTo>
                    <a:pt x="8184" y="1286"/>
                    <a:pt x="8230" y="1265"/>
                    <a:pt x="8276" y="1265"/>
                  </a:cubicBezTo>
                  <a:cubicBezTo>
                    <a:pt x="8292" y="1265"/>
                    <a:pt x="8308" y="1268"/>
                    <a:pt x="8324" y="1273"/>
                  </a:cubicBezTo>
                  <a:lnTo>
                    <a:pt x="9184" y="1550"/>
                  </a:lnTo>
                  <a:cubicBezTo>
                    <a:pt x="9222" y="1564"/>
                    <a:pt x="9249" y="1585"/>
                    <a:pt x="9270" y="1617"/>
                  </a:cubicBezTo>
                  <a:cubicBezTo>
                    <a:pt x="9257" y="1638"/>
                    <a:pt x="9246" y="1659"/>
                    <a:pt x="9233" y="1679"/>
                  </a:cubicBezTo>
                  <a:lnTo>
                    <a:pt x="7741" y="4548"/>
                  </a:lnTo>
                  <a:lnTo>
                    <a:pt x="7737" y="4552"/>
                  </a:lnTo>
                  <a:cubicBezTo>
                    <a:pt x="7105" y="5808"/>
                    <a:pt x="6075" y="6834"/>
                    <a:pt x="4841" y="7438"/>
                  </a:cubicBezTo>
                  <a:cubicBezTo>
                    <a:pt x="4816" y="7449"/>
                    <a:pt x="4791" y="7459"/>
                    <a:pt x="4767" y="7473"/>
                  </a:cubicBezTo>
                  <a:cubicBezTo>
                    <a:pt x="4146" y="7601"/>
                    <a:pt x="3515" y="7667"/>
                    <a:pt x="2880" y="7667"/>
                  </a:cubicBezTo>
                  <a:cubicBezTo>
                    <a:pt x="2412" y="7667"/>
                    <a:pt x="1940" y="7633"/>
                    <a:pt x="1468" y="7560"/>
                  </a:cubicBezTo>
                  <a:lnTo>
                    <a:pt x="552" y="7420"/>
                  </a:lnTo>
                  <a:cubicBezTo>
                    <a:pt x="476" y="7410"/>
                    <a:pt x="420" y="7348"/>
                    <a:pt x="413" y="7271"/>
                  </a:cubicBezTo>
                  <a:lnTo>
                    <a:pt x="344" y="6248"/>
                  </a:lnTo>
                  <a:cubicBezTo>
                    <a:pt x="337" y="6176"/>
                    <a:pt x="382" y="6109"/>
                    <a:pt x="452" y="6085"/>
                  </a:cubicBezTo>
                  <a:lnTo>
                    <a:pt x="3928" y="4833"/>
                  </a:lnTo>
                  <a:lnTo>
                    <a:pt x="3931" y="4829"/>
                  </a:lnTo>
                  <a:cubicBezTo>
                    <a:pt x="4254" y="4704"/>
                    <a:pt x="4566" y="4555"/>
                    <a:pt x="4865" y="4381"/>
                  </a:cubicBezTo>
                  <a:cubicBezTo>
                    <a:pt x="5097" y="4250"/>
                    <a:pt x="5371" y="4048"/>
                    <a:pt x="5680" y="3788"/>
                  </a:cubicBezTo>
                  <a:cubicBezTo>
                    <a:pt x="5722" y="3757"/>
                    <a:pt x="5742" y="3709"/>
                    <a:pt x="5739" y="3660"/>
                  </a:cubicBezTo>
                  <a:cubicBezTo>
                    <a:pt x="5739" y="3622"/>
                    <a:pt x="5725" y="3587"/>
                    <a:pt x="5701" y="3559"/>
                  </a:cubicBezTo>
                  <a:cubicBezTo>
                    <a:pt x="5669" y="3521"/>
                    <a:pt x="5623" y="3500"/>
                    <a:pt x="5576" y="3500"/>
                  </a:cubicBezTo>
                  <a:cubicBezTo>
                    <a:pt x="5539" y="3500"/>
                    <a:pt x="5502" y="3513"/>
                    <a:pt x="5472" y="3539"/>
                  </a:cubicBezTo>
                  <a:cubicBezTo>
                    <a:pt x="5350" y="3636"/>
                    <a:pt x="5239" y="3726"/>
                    <a:pt x="5132" y="3806"/>
                  </a:cubicBezTo>
                  <a:cubicBezTo>
                    <a:pt x="4972" y="3928"/>
                    <a:pt x="4830" y="4024"/>
                    <a:pt x="4698" y="4097"/>
                  </a:cubicBezTo>
                  <a:cubicBezTo>
                    <a:pt x="4417" y="4261"/>
                    <a:pt x="4119" y="4406"/>
                    <a:pt x="3816" y="4524"/>
                  </a:cubicBezTo>
                  <a:lnTo>
                    <a:pt x="340" y="5776"/>
                  </a:lnTo>
                  <a:cubicBezTo>
                    <a:pt x="132" y="5849"/>
                    <a:pt x="0" y="6054"/>
                    <a:pt x="15" y="6272"/>
                  </a:cubicBezTo>
                  <a:lnTo>
                    <a:pt x="87" y="7292"/>
                  </a:lnTo>
                  <a:cubicBezTo>
                    <a:pt x="105" y="7525"/>
                    <a:pt x="274" y="7712"/>
                    <a:pt x="503" y="7747"/>
                  </a:cubicBezTo>
                  <a:lnTo>
                    <a:pt x="1416" y="7886"/>
                  </a:lnTo>
                  <a:cubicBezTo>
                    <a:pt x="1906" y="7958"/>
                    <a:pt x="2394" y="7997"/>
                    <a:pt x="2884" y="7997"/>
                  </a:cubicBezTo>
                  <a:cubicBezTo>
                    <a:pt x="3005" y="7997"/>
                    <a:pt x="3123" y="7993"/>
                    <a:pt x="3244" y="7990"/>
                  </a:cubicBezTo>
                  <a:lnTo>
                    <a:pt x="3244" y="7990"/>
                  </a:lnTo>
                  <a:lnTo>
                    <a:pt x="2963" y="8070"/>
                  </a:lnTo>
                  <a:lnTo>
                    <a:pt x="1968" y="8347"/>
                  </a:lnTo>
                  <a:cubicBezTo>
                    <a:pt x="1881" y="8371"/>
                    <a:pt x="1829" y="8461"/>
                    <a:pt x="1853" y="8549"/>
                  </a:cubicBezTo>
                  <a:cubicBezTo>
                    <a:pt x="1867" y="8594"/>
                    <a:pt x="1895" y="8628"/>
                    <a:pt x="1933" y="8649"/>
                  </a:cubicBezTo>
                  <a:cubicBezTo>
                    <a:pt x="1957" y="8663"/>
                    <a:pt x="1985" y="8669"/>
                    <a:pt x="2013" y="8669"/>
                  </a:cubicBezTo>
                  <a:cubicBezTo>
                    <a:pt x="2026" y="8669"/>
                    <a:pt x="2044" y="8666"/>
                    <a:pt x="2058" y="8663"/>
                  </a:cubicBezTo>
                  <a:lnTo>
                    <a:pt x="4018" y="8115"/>
                  </a:lnTo>
                  <a:lnTo>
                    <a:pt x="4021" y="8115"/>
                  </a:lnTo>
                  <a:cubicBezTo>
                    <a:pt x="4313" y="8021"/>
                    <a:pt x="4604" y="7910"/>
                    <a:pt x="4882" y="7782"/>
                  </a:cubicBezTo>
                  <a:lnTo>
                    <a:pt x="4882" y="7779"/>
                  </a:lnTo>
                  <a:lnTo>
                    <a:pt x="4886" y="7779"/>
                  </a:lnTo>
                  <a:cubicBezTo>
                    <a:pt x="4889" y="7779"/>
                    <a:pt x="4892" y="7774"/>
                    <a:pt x="4896" y="7774"/>
                  </a:cubicBezTo>
                  <a:cubicBezTo>
                    <a:pt x="4924" y="7761"/>
                    <a:pt x="4955" y="7747"/>
                    <a:pt x="4982" y="7733"/>
                  </a:cubicBezTo>
                  <a:cubicBezTo>
                    <a:pt x="6284" y="7098"/>
                    <a:pt x="7366" y="6022"/>
                    <a:pt x="8032" y="4701"/>
                  </a:cubicBezTo>
                  <a:lnTo>
                    <a:pt x="9507" y="1867"/>
                  </a:lnTo>
                  <a:cubicBezTo>
                    <a:pt x="9540" y="1795"/>
                    <a:pt x="9599" y="1740"/>
                    <a:pt x="9673" y="1740"/>
                  </a:cubicBezTo>
                  <a:cubicBezTo>
                    <a:pt x="9692" y="1740"/>
                    <a:pt x="9712" y="1744"/>
                    <a:pt x="9732" y="1752"/>
                  </a:cubicBezTo>
                  <a:lnTo>
                    <a:pt x="10593" y="2099"/>
                  </a:lnTo>
                  <a:lnTo>
                    <a:pt x="10631" y="2116"/>
                  </a:lnTo>
                  <a:lnTo>
                    <a:pt x="10769" y="2171"/>
                  </a:lnTo>
                  <a:cubicBezTo>
                    <a:pt x="10780" y="2175"/>
                    <a:pt x="10787" y="2179"/>
                    <a:pt x="10794" y="2182"/>
                  </a:cubicBezTo>
                  <a:cubicBezTo>
                    <a:pt x="10857" y="2221"/>
                    <a:pt x="10884" y="2290"/>
                    <a:pt x="10870" y="2362"/>
                  </a:cubicBezTo>
                  <a:cubicBezTo>
                    <a:pt x="10857" y="2418"/>
                    <a:pt x="10589" y="3403"/>
                    <a:pt x="10242" y="4565"/>
                  </a:cubicBezTo>
                  <a:lnTo>
                    <a:pt x="10242" y="4569"/>
                  </a:lnTo>
                  <a:cubicBezTo>
                    <a:pt x="10221" y="4639"/>
                    <a:pt x="10200" y="4708"/>
                    <a:pt x="10176" y="4781"/>
                  </a:cubicBezTo>
                  <a:cubicBezTo>
                    <a:pt x="10165" y="4823"/>
                    <a:pt x="10170" y="4868"/>
                    <a:pt x="10190" y="4906"/>
                  </a:cubicBezTo>
                  <a:cubicBezTo>
                    <a:pt x="10211" y="4943"/>
                    <a:pt x="10242" y="4972"/>
                    <a:pt x="10287" y="4985"/>
                  </a:cubicBezTo>
                  <a:cubicBezTo>
                    <a:pt x="10302" y="4989"/>
                    <a:pt x="10318" y="4991"/>
                    <a:pt x="10333" y="4991"/>
                  </a:cubicBezTo>
                  <a:cubicBezTo>
                    <a:pt x="10404" y="4991"/>
                    <a:pt x="10469" y="4946"/>
                    <a:pt x="10492" y="4874"/>
                  </a:cubicBezTo>
                  <a:cubicBezTo>
                    <a:pt x="10575" y="4600"/>
                    <a:pt x="10655" y="4330"/>
                    <a:pt x="10727" y="4077"/>
                  </a:cubicBezTo>
                  <a:cubicBezTo>
                    <a:pt x="10998" y="3153"/>
                    <a:pt x="11185" y="2453"/>
                    <a:pt x="11190" y="2442"/>
                  </a:cubicBezTo>
                  <a:lnTo>
                    <a:pt x="11190" y="2439"/>
                  </a:lnTo>
                  <a:cubicBezTo>
                    <a:pt x="11238" y="2231"/>
                    <a:pt x="11151" y="2019"/>
                    <a:pt x="10974" y="1908"/>
                  </a:cubicBezTo>
                  <a:cubicBezTo>
                    <a:pt x="10964" y="1901"/>
                    <a:pt x="10953" y="1898"/>
                    <a:pt x="10943" y="1891"/>
                  </a:cubicBezTo>
                  <a:lnTo>
                    <a:pt x="11220" y="784"/>
                  </a:lnTo>
                  <a:cubicBezTo>
                    <a:pt x="11279" y="544"/>
                    <a:pt x="11155" y="298"/>
                    <a:pt x="10929" y="205"/>
                  </a:cubicBezTo>
                  <a:lnTo>
                    <a:pt x="10509" y="38"/>
                  </a:lnTo>
                  <a:cubicBezTo>
                    <a:pt x="10449" y="14"/>
                    <a:pt x="10386" y="1"/>
                    <a:pt x="10322" y="1"/>
                  </a:cubicBezTo>
                  <a:cubicBezTo>
                    <a:pt x="10251" y="1"/>
                    <a:pt x="10180" y="17"/>
                    <a:pt x="10114" y="48"/>
                  </a:cubicBezTo>
                  <a:cubicBezTo>
                    <a:pt x="10041" y="83"/>
                    <a:pt x="9978" y="135"/>
                    <a:pt x="9930" y="197"/>
                  </a:cubicBezTo>
                  <a:cubicBezTo>
                    <a:pt x="9878" y="152"/>
                    <a:pt x="9816" y="121"/>
                    <a:pt x="9746" y="101"/>
                  </a:cubicBezTo>
                  <a:lnTo>
                    <a:pt x="9444" y="17"/>
                  </a:lnTo>
                  <a:cubicBezTo>
                    <a:pt x="9401" y="6"/>
                    <a:pt x="9357" y="0"/>
                    <a:pt x="931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766;p58"/>
            <p:cNvSpPr/>
            <p:nvPr/>
          </p:nvSpPr>
          <p:spPr>
            <a:xfrm>
              <a:off x="6891001" y="1705542"/>
              <a:ext cx="363600" cy="205805"/>
            </a:xfrm>
            <a:custGeom>
              <a:avLst/>
              <a:gdLst/>
              <a:ahLst/>
              <a:cxnLst/>
              <a:rect l="l" t="t" r="r" b="b"/>
              <a:pathLst>
                <a:path w="10277" h="5817" extrusionOk="0">
                  <a:moveTo>
                    <a:pt x="10090" y="1"/>
                  </a:moveTo>
                  <a:cubicBezTo>
                    <a:pt x="10064" y="1"/>
                    <a:pt x="10039" y="7"/>
                    <a:pt x="10017" y="19"/>
                  </a:cubicBezTo>
                  <a:cubicBezTo>
                    <a:pt x="9978" y="37"/>
                    <a:pt x="9947" y="72"/>
                    <a:pt x="9937" y="117"/>
                  </a:cubicBezTo>
                  <a:cubicBezTo>
                    <a:pt x="9451" y="1639"/>
                    <a:pt x="9059" y="2649"/>
                    <a:pt x="8795" y="3034"/>
                  </a:cubicBezTo>
                  <a:cubicBezTo>
                    <a:pt x="7973" y="4231"/>
                    <a:pt x="7186" y="4790"/>
                    <a:pt x="5784" y="5172"/>
                  </a:cubicBezTo>
                  <a:cubicBezTo>
                    <a:pt x="5746" y="5182"/>
                    <a:pt x="5708" y="5192"/>
                    <a:pt x="5669" y="5202"/>
                  </a:cubicBezTo>
                  <a:cubicBezTo>
                    <a:pt x="4935" y="5394"/>
                    <a:pt x="4172" y="5489"/>
                    <a:pt x="3404" y="5489"/>
                  </a:cubicBezTo>
                  <a:cubicBezTo>
                    <a:pt x="2721" y="5489"/>
                    <a:pt x="2033" y="5414"/>
                    <a:pt x="1357" y="5261"/>
                  </a:cubicBezTo>
                  <a:lnTo>
                    <a:pt x="459" y="5061"/>
                  </a:lnTo>
                  <a:cubicBezTo>
                    <a:pt x="382" y="5043"/>
                    <a:pt x="330" y="4978"/>
                    <a:pt x="330" y="4901"/>
                  </a:cubicBezTo>
                  <a:lnTo>
                    <a:pt x="330" y="3878"/>
                  </a:lnTo>
                  <a:cubicBezTo>
                    <a:pt x="330" y="3860"/>
                    <a:pt x="330" y="3846"/>
                    <a:pt x="337" y="3828"/>
                  </a:cubicBezTo>
                  <a:cubicBezTo>
                    <a:pt x="351" y="3777"/>
                    <a:pt x="393" y="3735"/>
                    <a:pt x="448" y="3718"/>
                  </a:cubicBezTo>
                  <a:lnTo>
                    <a:pt x="1298" y="3479"/>
                  </a:lnTo>
                  <a:cubicBezTo>
                    <a:pt x="1346" y="3465"/>
                    <a:pt x="1381" y="3433"/>
                    <a:pt x="1402" y="3391"/>
                  </a:cubicBezTo>
                  <a:cubicBezTo>
                    <a:pt x="1419" y="3357"/>
                    <a:pt x="1423" y="3316"/>
                    <a:pt x="1413" y="3274"/>
                  </a:cubicBezTo>
                  <a:cubicBezTo>
                    <a:pt x="1392" y="3202"/>
                    <a:pt x="1327" y="3156"/>
                    <a:pt x="1254" y="3156"/>
                  </a:cubicBezTo>
                  <a:cubicBezTo>
                    <a:pt x="1239" y="3156"/>
                    <a:pt x="1223" y="3158"/>
                    <a:pt x="1208" y="3162"/>
                  </a:cubicBezTo>
                  <a:lnTo>
                    <a:pt x="1027" y="3212"/>
                  </a:lnTo>
                  <a:lnTo>
                    <a:pt x="358" y="3402"/>
                  </a:lnTo>
                  <a:cubicBezTo>
                    <a:pt x="219" y="3444"/>
                    <a:pt x="108" y="3541"/>
                    <a:pt x="49" y="3666"/>
                  </a:cubicBezTo>
                  <a:cubicBezTo>
                    <a:pt x="18" y="3697"/>
                    <a:pt x="1" y="3735"/>
                    <a:pt x="1" y="3780"/>
                  </a:cubicBezTo>
                  <a:cubicBezTo>
                    <a:pt x="1" y="3798"/>
                    <a:pt x="1" y="3815"/>
                    <a:pt x="4" y="3828"/>
                  </a:cubicBezTo>
                  <a:cubicBezTo>
                    <a:pt x="1" y="3846"/>
                    <a:pt x="1" y="3860"/>
                    <a:pt x="1" y="3878"/>
                  </a:cubicBezTo>
                  <a:lnTo>
                    <a:pt x="1" y="4901"/>
                  </a:lnTo>
                  <a:cubicBezTo>
                    <a:pt x="1" y="5133"/>
                    <a:pt x="160" y="5331"/>
                    <a:pt x="385" y="5380"/>
                  </a:cubicBezTo>
                  <a:lnTo>
                    <a:pt x="1288" y="5585"/>
                  </a:lnTo>
                  <a:cubicBezTo>
                    <a:pt x="1985" y="5740"/>
                    <a:pt x="2696" y="5817"/>
                    <a:pt x="3404" y="5817"/>
                  </a:cubicBezTo>
                  <a:cubicBezTo>
                    <a:pt x="4202" y="5817"/>
                    <a:pt x="4993" y="5719"/>
                    <a:pt x="5753" y="5522"/>
                  </a:cubicBezTo>
                  <a:cubicBezTo>
                    <a:pt x="5791" y="5511"/>
                    <a:pt x="5832" y="5501"/>
                    <a:pt x="5871" y="5490"/>
                  </a:cubicBezTo>
                  <a:cubicBezTo>
                    <a:pt x="6613" y="5290"/>
                    <a:pt x="7158" y="5050"/>
                    <a:pt x="7640" y="4717"/>
                  </a:cubicBezTo>
                  <a:cubicBezTo>
                    <a:pt x="8157" y="4360"/>
                    <a:pt x="8608" y="3884"/>
                    <a:pt x="9066" y="3221"/>
                  </a:cubicBezTo>
                  <a:cubicBezTo>
                    <a:pt x="9312" y="2861"/>
                    <a:pt x="9645" y="2049"/>
                    <a:pt x="10055" y="810"/>
                  </a:cubicBezTo>
                  <a:cubicBezTo>
                    <a:pt x="10117" y="623"/>
                    <a:pt x="10183" y="422"/>
                    <a:pt x="10249" y="214"/>
                  </a:cubicBezTo>
                  <a:cubicBezTo>
                    <a:pt x="10276" y="127"/>
                    <a:pt x="10228" y="37"/>
                    <a:pt x="10141" y="9"/>
                  </a:cubicBezTo>
                  <a:cubicBezTo>
                    <a:pt x="10125" y="3"/>
                    <a:pt x="10107" y="1"/>
                    <a:pt x="1009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767;p58"/>
            <p:cNvSpPr/>
            <p:nvPr/>
          </p:nvSpPr>
          <p:spPr>
            <a:xfrm>
              <a:off x="7116625" y="1764911"/>
              <a:ext cx="48117" cy="35592"/>
            </a:xfrm>
            <a:custGeom>
              <a:avLst/>
              <a:gdLst/>
              <a:ahLst/>
              <a:cxnLst/>
              <a:rect l="l" t="t" r="r" b="b"/>
              <a:pathLst>
                <a:path w="1360" h="1006" extrusionOk="0">
                  <a:moveTo>
                    <a:pt x="734" y="0"/>
                  </a:moveTo>
                  <a:cubicBezTo>
                    <a:pt x="645" y="0"/>
                    <a:pt x="557" y="19"/>
                    <a:pt x="475" y="56"/>
                  </a:cubicBezTo>
                  <a:cubicBezTo>
                    <a:pt x="149" y="198"/>
                    <a:pt x="0" y="579"/>
                    <a:pt x="142" y="906"/>
                  </a:cubicBezTo>
                  <a:cubicBezTo>
                    <a:pt x="170" y="968"/>
                    <a:pt x="229" y="1006"/>
                    <a:pt x="295" y="1006"/>
                  </a:cubicBezTo>
                  <a:cubicBezTo>
                    <a:pt x="316" y="1006"/>
                    <a:pt x="336" y="999"/>
                    <a:pt x="361" y="992"/>
                  </a:cubicBezTo>
                  <a:cubicBezTo>
                    <a:pt x="444" y="954"/>
                    <a:pt x="479" y="857"/>
                    <a:pt x="444" y="773"/>
                  </a:cubicBezTo>
                  <a:cubicBezTo>
                    <a:pt x="375" y="614"/>
                    <a:pt x="448" y="427"/>
                    <a:pt x="607" y="357"/>
                  </a:cubicBezTo>
                  <a:cubicBezTo>
                    <a:pt x="648" y="338"/>
                    <a:pt x="693" y="329"/>
                    <a:pt x="737" y="329"/>
                  </a:cubicBezTo>
                  <a:cubicBezTo>
                    <a:pt x="775" y="329"/>
                    <a:pt x="813" y="336"/>
                    <a:pt x="850" y="350"/>
                  </a:cubicBezTo>
                  <a:cubicBezTo>
                    <a:pt x="930" y="381"/>
                    <a:pt x="993" y="440"/>
                    <a:pt x="1027" y="517"/>
                  </a:cubicBezTo>
                  <a:cubicBezTo>
                    <a:pt x="1052" y="579"/>
                    <a:pt x="1113" y="616"/>
                    <a:pt x="1175" y="616"/>
                  </a:cubicBezTo>
                  <a:cubicBezTo>
                    <a:pt x="1183" y="616"/>
                    <a:pt x="1190" y="615"/>
                    <a:pt x="1197" y="614"/>
                  </a:cubicBezTo>
                  <a:cubicBezTo>
                    <a:pt x="1211" y="614"/>
                    <a:pt x="1228" y="610"/>
                    <a:pt x="1242" y="603"/>
                  </a:cubicBezTo>
                  <a:cubicBezTo>
                    <a:pt x="1246" y="600"/>
                    <a:pt x="1246" y="600"/>
                    <a:pt x="1249" y="600"/>
                  </a:cubicBezTo>
                  <a:cubicBezTo>
                    <a:pt x="1329" y="562"/>
                    <a:pt x="1360" y="469"/>
                    <a:pt x="1326" y="385"/>
                  </a:cubicBezTo>
                  <a:cubicBezTo>
                    <a:pt x="1256" y="229"/>
                    <a:pt x="1131" y="107"/>
                    <a:pt x="968" y="45"/>
                  </a:cubicBezTo>
                  <a:cubicBezTo>
                    <a:pt x="893" y="15"/>
                    <a:pt x="813" y="0"/>
                    <a:pt x="73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68;p58"/>
            <p:cNvSpPr/>
            <p:nvPr/>
          </p:nvSpPr>
          <p:spPr>
            <a:xfrm>
              <a:off x="7061749" y="1802592"/>
              <a:ext cx="53530" cy="32797"/>
            </a:xfrm>
            <a:custGeom>
              <a:avLst/>
              <a:gdLst/>
              <a:ahLst/>
              <a:cxnLst/>
              <a:rect l="l" t="t" r="r" b="b"/>
              <a:pathLst>
                <a:path w="1513" h="927" extrusionOk="0">
                  <a:moveTo>
                    <a:pt x="1327" y="1"/>
                  </a:moveTo>
                  <a:cubicBezTo>
                    <a:pt x="1255" y="1"/>
                    <a:pt x="1190" y="50"/>
                    <a:pt x="1173" y="125"/>
                  </a:cubicBezTo>
                  <a:cubicBezTo>
                    <a:pt x="1121" y="312"/>
                    <a:pt x="992" y="465"/>
                    <a:pt x="816" y="544"/>
                  </a:cubicBezTo>
                  <a:cubicBezTo>
                    <a:pt x="733" y="579"/>
                    <a:pt x="646" y="597"/>
                    <a:pt x="559" y="597"/>
                  </a:cubicBezTo>
                  <a:cubicBezTo>
                    <a:pt x="457" y="597"/>
                    <a:pt x="356" y="573"/>
                    <a:pt x="264" y="523"/>
                  </a:cubicBezTo>
                  <a:cubicBezTo>
                    <a:pt x="239" y="511"/>
                    <a:pt x="212" y="504"/>
                    <a:pt x="186" y="504"/>
                  </a:cubicBezTo>
                  <a:cubicBezTo>
                    <a:pt x="127" y="504"/>
                    <a:pt x="71" y="535"/>
                    <a:pt x="42" y="590"/>
                  </a:cubicBezTo>
                  <a:cubicBezTo>
                    <a:pt x="1" y="673"/>
                    <a:pt x="28" y="770"/>
                    <a:pt x="111" y="815"/>
                  </a:cubicBezTo>
                  <a:cubicBezTo>
                    <a:pt x="250" y="888"/>
                    <a:pt x="406" y="926"/>
                    <a:pt x="558" y="926"/>
                  </a:cubicBezTo>
                  <a:cubicBezTo>
                    <a:pt x="691" y="926"/>
                    <a:pt x="822" y="898"/>
                    <a:pt x="947" y="843"/>
                  </a:cubicBezTo>
                  <a:cubicBezTo>
                    <a:pt x="1218" y="725"/>
                    <a:pt x="1416" y="493"/>
                    <a:pt x="1489" y="208"/>
                  </a:cubicBezTo>
                  <a:cubicBezTo>
                    <a:pt x="1513" y="118"/>
                    <a:pt x="1461" y="31"/>
                    <a:pt x="1370" y="7"/>
                  </a:cubicBezTo>
                  <a:cubicBezTo>
                    <a:pt x="1356" y="3"/>
                    <a:pt x="1341" y="1"/>
                    <a:pt x="132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69;p58"/>
            <p:cNvSpPr/>
            <p:nvPr/>
          </p:nvSpPr>
          <p:spPr>
            <a:xfrm>
              <a:off x="7006874" y="1814055"/>
              <a:ext cx="45817" cy="35557"/>
            </a:xfrm>
            <a:custGeom>
              <a:avLst/>
              <a:gdLst/>
              <a:ahLst/>
              <a:cxnLst/>
              <a:rect l="l" t="t" r="r" b="b"/>
              <a:pathLst>
                <a:path w="1295" h="1005" extrusionOk="0">
                  <a:moveTo>
                    <a:pt x="660" y="0"/>
                  </a:moveTo>
                  <a:cubicBezTo>
                    <a:pt x="574" y="0"/>
                    <a:pt x="486" y="17"/>
                    <a:pt x="403" y="54"/>
                  </a:cubicBezTo>
                  <a:cubicBezTo>
                    <a:pt x="247" y="124"/>
                    <a:pt x="125" y="252"/>
                    <a:pt x="63" y="412"/>
                  </a:cubicBezTo>
                  <a:cubicBezTo>
                    <a:pt x="0" y="571"/>
                    <a:pt x="4" y="748"/>
                    <a:pt x="74" y="907"/>
                  </a:cubicBezTo>
                  <a:cubicBezTo>
                    <a:pt x="101" y="966"/>
                    <a:pt x="160" y="1005"/>
                    <a:pt x="223" y="1005"/>
                  </a:cubicBezTo>
                  <a:cubicBezTo>
                    <a:pt x="240" y="1005"/>
                    <a:pt x="261" y="1001"/>
                    <a:pt x="278" y="995"/>
                  </a:cubicBezTo>
                  <a:cubicBezTo>
                    <a:pt x="282" y="995"/>
                    <a:pt x="285" y="990"/>
                    <a:pt x="288" y="990"/>
                  </a:cubicBezTo>
                  <a:cubicBezTo>
                    <a:pt x="306" y="984"/>
                    <a:pt x="319" y="974"/>
                    <a:pt x="330" y="963"/>
                  </a:cubicBezTo>
                  <a:cubicBezTo>
                    <a:pt x="386" y="918"/>
                    <a:pt x="403" y="841"/>
                    <a:pt x="375" y="776"/>
                  </a:cubicBezTo>
                  <a:cubicBezTo>
                    <a:pt x="340" y="696"/>
                    <a:pt x="337" y="609"/>
                    <a:pt x="368" y="529"/>
                  </a:cubicBezTo>
                  <a:cubicBezTo>
                    <a:pt x="399" y="453"/>
                    <a:pt x="458" y="391"/>
                    <a:pt x="538" y="356"/>
                  </a:cubicBezTo>
                  <a:cubicBezTo>
                    <a:pt x="580" y="337"/>
                    <a:pt x="623" y="328"/>
                    <a:pt x="666" y="328"/>
                  </a:cubicBezTo>
                  <a:cubicBezTo>
                    <a:pt x="787" y="328"/>
                    <a:pt x="903" y="401"/>
                    <a:pt x="955" y="519"/>
                  </a:cubicBezTo>
                  <a:cubicBezTo>
                    <a:pt x="983" y="580"/>
                    <a:pt x="1042" y="617"/>
                    <a:pt x="1105" y="617"/>
                  </a:cubicBezTo>
                  <a:cubicBezTo>
                    <a:pt x="1128" y="617"/>
                    <a:pt x="1151" y="613"/>
                    <a:pt x="1173" y="602"/>
                  </a:cubicBezTo>
                  <a:cubicBezTo>
                    <a:pt x="1256" y="567"/>
                    <a:pt x="1294" y="470"/>
                    <a:pt x="1256" y="387"/>
                  </a:cubicBezTo>
                  <a:cubicBezTo>
                    <a:pt x="1151" y="145"/>
                    <a:pt x="911" y="0"/>
                    <a:pt x="660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7" name="Google Shape;1332;p28"/>
          <p:cNvGrpSpPr/>
          <p:nvPr/>
        </p:nvGrpSpPr>
        <p:grpSpPr>
          <a:xfrm>
            <a:off x="3528210" y="492581"/>
            <a:ext cx="279106" cy="268188"/>
            <a:chOff x="2416614" y="-315052"/>
            <a:chExt cx="2274706" cy="2185722"/>
          </a:xfrm>
        </p:grpSpPr>
        <p:sp>
          <p:nvSpPr>
            <p:cNvPr id="278" name="Google Shape;1333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9" name="Google Shape;1334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1335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1" name="Google Shape;1336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2" name="Google Shape;1337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3" name="Google Shape;1332;p28"/>
          <p:cNvGrpSpPr/>
          <p:nvPr/>
        </p:nvGrpSpPr>
        <p:grpSpPr>
          <a:xfrm>
            <a:off x="5686414" y="4604340"/>
            <a:ext cx="279106" cy="268188"/>
            <a:chOff x="2416614" y="-315052"/>
            <a:chExt cx="2274706" cy="2185722"/>
          </a:xfrm>
        </p:grpSpPr>
        <p:sp>
          <p:nvSpPr>
            <p:cNvPr id="284" name="Google Shape;1333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1334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1335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1336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1337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9" name="Google Shape;1320;p28"/>
          <p:cNvGrpSpPr/>
          <p:nvPr/>
        </p:nvGrpSpPr>
        <p:grpSpPr>
          <a:xfrm>
            <a:off x="8441074" y="3050140"/>
            <a:ext cx="709260" cy="663665"/>
            <a:chOff x="2416614" y="-315052"/>
            <a:chExt cx="2274706" cy="2185722"/>
          </a:xfrm>
        </p:grpSpPr>
        <p:sp>
          <p:nvSpPr>
            <p:cNvPr id="290" name="Google Shape;1321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1322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2" name="Google Shape;1323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3" name="Google Shape;1324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1325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411462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ome GIFs - Get the best GIF on GIPHY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384" y="3315722"/>
            <a:ext cx="2610872" cy="261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870634" y="187569"/>
            <a:ext cx="7620000" cy="1134684"/>
          </a:xfrm>
          <a:prstGeom prst="wedgeRoundRectCallout">
            <a:avLst>
              <a:gd name="adj1" fmla="val -57833"/>
              <a:gd name="adj2" fmla="val 95561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Where is the sofa?</a:t>
            </a:r>
            <a:endParaRPr lang="en-US" sz="4800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2394488" y="3652129"/>
            <a:ext cx="6332952" cy="1134684"/>
          </a:xfrm>
          <a:prstGeom prst="wedgeRoundRectCallout">
            <a:avLst>
              <a:gd name="adj1" fmla="val 42167"/>
              <a:gd name="adj2" fmla="val 7049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It’s between the lamps.</a:t>
            </a:r>
            <a:endParaRPr lang="en-US" sz="4800" dirty="0"/>
          </a:p>
        </p:txBody>
      </p:sp>
      <p:pic>
        <p:nvPicPr>
          <p:cNvPr id="6" name="Picture 4" descr="christmas star Sticker by Re Modernist for iOS &amp;amp; Android | GIPHY | Love  heart gif, Heart gif, Love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47" y="1935052"/>
            <a:ext cx="1416573" cy="154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hristmas star Sticker by Re Modernist for iOS &amp;amp; Android | GIPHY | Love  heart gif, Heart gif, Love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041" y="1850951"/>
            <a:ext cx="1416573" cy="154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14" b="7925"/>
          <a:stretch/>
        </p:blipFill>
        <p:spPr>
          <a:xfrm>
            <a:off x="3219505" y="1218891"/>
            <a:ext cx="4396637" cy="258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00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ome GIFs - Get the best GIF on GIPHY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384" y="3315722"/>
            <a:ext cx="2610872" cy="261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870634" y="187569"/>
            <a:ext cx="7620000" cy="1134684"/>
          </a:xfrm>
          <a:prstGeom prst="wedgeRoundRectCallout">
            <a:avLst>
              <a:gd name="adj1" fmla="val -57833"/>
              <a:gd name="adj2" fmla="val 95561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Where is the T.V?</a:t>
            </a:r>
            <a:endParaRPr lang="en-US" sz="4800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2394488" y="3652129"/>
            <a:ext cx="6332952" cy="1134684"/>
          </a:xfrm>
          <a:prstGeom prst="wedgeRoundRectCallout">
            <a:avLst>
              <a:gd name="adj1" fmla="val 42167"/>
              <a:gd name="adj2" fmla="val 7049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It’s in the living room.</a:t>
            </a:r>
            <a:endParaRPr lang="en-US" sz="4800" dirty="0"/>
          </a:p>
        </p:txBody>
      </p:sp>
      <p:pic>
        <p:nvPicPr>
          <p:cNvPr id="6" name="Picture 4" descr="christmas star Sticker by Re Modernist for iOS &amp;amp; Android | GIPHY | Love  heart gif, Heart gif, Love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6" y="1421834"/>
            <a:ext cx="1416573" cy="154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hristmas star Sticker by Re Modernist for iOS &amp;amp; Android | GIPHY | Love  heart gif, Heart gif, Love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924" y="1041407"/>
            <a:ext cx="1416573" cy="154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hristmas star Sticker by Re Modernist for iOS &amp;amp; Android | GIPHY | Love  heart gif, Heart gif, Love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406" y="2670598"/>
            <a:ext cx="1416573" cy="154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hristmas star Sticker by Re Modernist for iOS &amp;amp; Android | GIPHY | Love  heart gif, Heart gif, Love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45" y="2693685"/>
            <a:ext cx="1416573" cy="154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hristmas star Sticker by Re Modernist for iOS &amp;amp; Android | GIPHY | Love  heart gif, Heart gif, Love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702" y="1843049"/>
            <a:ext cx="1416573" cy="154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Spring interior of living room Free Vec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072" y="1214477"/>
            <a:ext cx="5698978" cy="24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73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ome GIFs - Get the best GIF on GIPHY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384" y="3315722"/>
            <a:ext cx="2610872" cy="261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870634" y="187569"/>
            <a:ext cx="7620000" cy="1134684"/>
          </a:xfrm>
          <a:prstGeom prst="wedgeRoundRectCallout">
            <a:avLst>
              <a:gd name="adj1" fmla="val -57833"/>
              <a:gd name="adj2" fmla="val 95561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Where are the tables?</a:t>
            </a:r>
            <a:endParaRPr lang="en-US" sz="4800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2394488" y="3652129"/>
            <a:ext cx="6332952" cy="1134684"/>
          </a:xfrm>
          <a:prstGeom prst="wedgeRoundRectCallout">
            <a:avLst>
              <a:gd name="adj1" fmla="val 42167"/>
              <a:gd name="adj2" fmla="val 7049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They are in the kitchen.</a:t>
            </a:r>
            <a:endParaRPr lang="en-US" sz="4800" dirty="0"/>
          </a:p>
        </p:txBody>
      </p:sp>
      <p:pic>
        <p:nvPicPr>
          <p:cNvPr id="6" name="Picture 4" descr="christmas star Sticker by Re Modernist for iOS &amp;amp; Android | GIPHY | Love  heart gif, Heart gif, Love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47" y="1766849"/>
            <a:ext cx="1416573" cy="154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hristmas star Sticker by Re Modernist for iOS &amp;amp; Android | GIPHY | Love  heart gif, Heart gif, Love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299" y="2714591"/>
            <a:ext cx="1416573" cy="154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hristmas star Sticker by Re Modernist for iOS &amp;amp; Android | GIPHY | Love  heart gif, Heart gif, Love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780" y="1712754"/>
            <a:ext cx="1416573" cy="154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709" y="1107876"/>
            <a:ext cx="4680083" cy="280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5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ome GIFs - Get the best GIF on GIPHY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384" y="3315722"/>
            <a:ext cx="2610872" cy="261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870634" y="187569"/>
            <a:ext cx="7620000" cy="1134684"/>
          </a:xfrm>
          <a:prstGeom prst="wedgeRoundRectCallout">
            <a:avLst>
              <a:gd name="adj1" fmla="val -57833"/>
              <a:gd name="adj2" fmla="val 95561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Where is the kitchen?</a:t>
            </a:r>
            <a:endParaRPr lang="en-US" sz="4800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2394488" y="3652129"/>
            <a:ext cx="6332952" cy="1134684"/>
          </a:xfrm>
          <a:prstGeom prst="wedgeRoundRectCallout">
            <a:avLst>
              <a:gd name="adj1" fmla="val 42167"/>
              <a:gd name="adj2" fmla="val 7049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It’s there</a:t>
            </a:r>
            <a:r>
              <a:rPr lang="en-US" sz="48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!</a:t>
            </a:r>
            <a:endParaRPr lang="en-US" sz="4800" dirty="0"/>
          </a:p>
        </p:txBody>
      </p:sp>
      <p:pic>
        <p:nvPicPr>
          <p:cNvPr id="9220" name="Picture 4" descr="GHETO STUDIO (breezeboycreativity) - Profile | Pinteres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" y="1634596"/>
            <a:ext cx="2247900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ozy modern kitchen with appliances, fridge, stove, toaster, microwave. Free Vec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724" y="1322253"/>
            <a:ext cx="3689268" cy="230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ndex Finger Point Cartoon , Free Transparent Clipart - ClipartKey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11767">
            <a:off x="2608807" y="3132438"/>
            <a:ext cx="1022810" cy="54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43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ome GIFs - Get the best GIF on GIPHY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384" y="3315722"/>
            <a:ext cx="2610872" cy="261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870634" y="187569"/>
            <a:ext cx="7620000" cy="1134684"/>
          </a:xfrm>
          <a:prstGeom prst="wedgeRoundRectCallout">
            <a:avLst>
              <a:gd name="adj1" fmla="val -57833"/>
              <a:gd name="adj2" fmla="val 95561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Where is the bathroom?</a:t>
            </a:r>
            <a:endParaRPr lang="en-US" sz="4800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2394488" y="3652129"/>
            <a:ext cx="6332952" cy="1134684"/>
          </a:xfrm>
          <a:prstGeom prst="wedgeRoundRectCallout">
            <a:avLst>
              <a:gd name="adj1" fmla="val 42167"/>
              <a:gd name="adj2" fmla="val 7049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It’s here!</a:t>
            </a:r>
            <a:endParaRPr lang="en-US" sz="4800" dirty="0"/>
          </a:p>
        </p:txBody>
      </p:sp>
      <p:pic>
        <p:nvPicPr>
          <p:cNvPr id="7" name="Picture 4" descr="Star Glitter Gif - ClipArt Bes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69" y="1844797"/>
            <a:ext cx="2330273" cy="219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Modern bathroom interior with furniture cartoon Free Vec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841" y="1486883"/>
            <a:ext cx="4330491" cy="216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ndex Finger Point Cartoon , Free Transparent Clipart - ClipartKey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11767">
            <a:off x="1575646" y="2793685"/>
            <a:ext cx="2438501" cy="130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16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32"/>
          <p:cNvSpPr/>
          <p:nvPr/>
        </p:nvSpPr>
        <p:spPr>
          <a:xfrm>
            <a:off x="6916075" y="1020975"/>
            <a:ext cx="1531515" cy="150617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32"/>
          <p:cNvSpPr txBox="1">
            <a:spLocks noGrp="1"/>
          </p:cNvSpPr>
          <p:nvPr>
            <p:ph type="title"/>
          </p:nvPr>
        </p:nvSpPr>
        <p:spPr>
          <a:xfrm>
            <a:off x="2359391" y="3117297"/>
            <a:ext cx="663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Activity 4</a:t>
            </a:r>
            <a:endParaRPr dirty="0"/>
          </a:p>
        </p:txBody>
      </p:sp>
      <p:sp>
        <p:nvSpPr>
          <p:cNvPr id="1473" name="Google Shape;1473;p32"/>
          <p:cNvSpPr txBox="1">
            <a:spLocks noGrp="1"/>
          </p:cNvSpPr>
          <p:nvPr>
            <p:ph type="title" idx="2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02.</a:t>
            </a:r>
            <a:endParaRPr dirty="0"/>
          </a:p>
        </p:txBody>
      </p:sp>
      <p:grpSp>
        <p:nvGrpSpPr>
          <p:cNvPr id="1475" name="Google Shape;1475;p3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476" name="Google Shape;1476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1" name="Google Shape;1481;p32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482" name="Google Shape;1482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7" name="Google Shape;1487;p32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488" name="Google Shape;1488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>
            <a:off x="773098" y="2685133"/>
            <a:ext cx="1661049" cy="1651311"/>
            <a:chOff x="1097014" y="2096194"/>
            <a:chExt cx="1661049" cy="1651311"/>
          </a:xfrm>
        </p:grpSpPr>
        <p:sp>
          <p:nvSpPr>
            <p:cNvPr id="1494" name="Google Shape;1494;p32"/>
            <p:cNvSpPr/>
            <p:nvPr/>
          </p:nvSpPr>
          <p:spPr>
            <a:xfrm rot="2210768">
              <a:off x="1323803" y="2342526"/>
              <a:ext cx="1207471" cy="1158647"/>
            </a:xfrm>
            <a:custGeom>
              <a:avLst/>
              <a:gdLst/>
              <a:ahLst/>
              <a:cxnLst/>
              <a:rect l="l" t="t" r="r" b="b"/>
              <a:pathLst>
                <a:path w="10121" h="9712" extrusionOk="0">
                  <a:moveTo>
                    <a:pt x="5062" y="1"/>
                  </a:moveTo>
                  <a:cubicBezTo>
                    <a:pt x="4188" y="1"/>
                    <a:pt x="3479" y="707"/>
                    <a:pt x="3479" y="1580"/>
                  </a:cubicBezTo>
                  <a:lnTo>
                    <a:pt x="3479" y="1838"/>
                  </a:lnTo>
                  <a:cubicBezTo>
                    <a:pt x="3479" y="1892"/>
                    <a:pt x="3482" y="1949"/>
                    <a:pt x="3488" y="2002"/>
                  </a:cubicBezTo>
                  <a:lnTo>
                    <a:pt x="2655" y="2002"/>
                  </a:lnTo>
                  <a:cubicBezTo>
                    <a:pt x="1989" y="2002"/>
                    <a:pt x="1413" y="2414"/>
                    <a:pt x="1175" y="2997"/>
                  </a:cubicBezTo>
                  <a:cubicBezTo>
                    <a:pt x="1032" y="3094"/>
                    <a:pt x="894" y="3204"/>
                    <a:pt x="767" y="3331"/>
                  </a:cubicBezTo>
                  <a:cubicBezTo>
                    <a:pt x="275" y="3823"/>
                    <a:pt x="1" y="4483"/>
                    <a:pt x="1" y="5183"/>
                  </a:cubicBezTo>
                  <a:lnTo>
                    <a:pt x="1" y="6923"/>
                  </a:lnTo>
                  <a:cubicBezTo>
                    <a:pt x="1" y="7606"/>
                    <a:pt x="252" y="8262"/>
                    <a:pt x="707" y="8778"/>
                  </a:cubicBezTo>
                  <a:cubicBezTo>
                    <a:pt x="801" y="8882"/>
                    <a:pt x="908" y="8968"/>
                    <a:pt x="1025" y="9032"/>
                  </a:cubicBezTo>
                  <a:cubicBezTo>
                    <a:pt x="1112" y="9135"/>
                    <a:pt x="1216" y="9229"/>
                    <a:pt x="1339" y="9303"/>
                  </a:cubicBezTo>
                  <a:cubicBezTo>
                    <a:pt x="1775" y="9571"/>
                    <a:pt x="2277" y="9712"/>
                    <a:pt x="2785" y="9712"/>
                  </a:cubicBezTo>
                  <a:cubicBezTo>
                    <a:pt x="3492" y="9712"/>
                    <a:pt x="4168" y="9434"/>
                    <a:pt x="4794" y="8885"/>
                  </a:cubicBezTo>
                  <a:cubicBezTo>
                    <a:pt x="4834" y="8851"/>
                    <a:pt x="4881" y="8808"/>
                    <a:pt x="4925" y="8771"/>
                  </a:cubicBezTo>
                  <a:lnTo>
                    <a:pt x="5196" y="8771"/>
                  </a:lnTo>
                  <a:cubicBezTo>
                    <a:pt x="5240" y="8808"/>
                    <a:pt x="5290" y="8851"/>
                    <a:pt x="5327" y="8885"/>
                  </a:cubicBezTo>
                  <a:cubicBezTo>
                    <a:pt x="5524" y="9055"/>
                    <a:pt x="5768" y="9253"/>
                    <a:pt x="6079" y="9410"/>
                  </a:cubicBezTo>
                  <a:cubicBezTo>
                    <a:pt x="6472" y="9611"/>
                    <a:pt x="6902" y="9710"/>
                    <a:pt x="7333" y="9710"/>
                  </a:cubicBezTo>
                  <a:cubicBezTo>
                    <a:pt x="7779" y="9710"/>
                    <a:pt x="8225" y="9603"/>
                    <a:pt x="8630" y="9390"/>
                  </a:cubicBezTo>
                  <a:cubicBezTo>
                    <a:pt x="8758" y="9323"/>
                    <a:pt x="8868" y="9236"/>
                    <a:pt x="8962" y="9135"/>
                  </a:cubicBezTo>
                  <a:cubicBezTo>
                    <a:pt x="9086" y="9075"/>
                    <a:pt x="9203" y="8995"/>
                    <a:pt x="9303" y="8894"/>
                  </a:cubicBezTo>
                  <a:cubicBezTo>
                    <a:pt x="9822" y="8379"/>
                    <a:pt x="10120" y="7660"/>
                    <a:pt x="10120" y="6923"/>
                  </a:cubicBezTo>
                  <a:lnTo>
                    <a:pt x="10120" y="5183"/>
                  </a:lnTo>
                  <a:cubicBezTo>
                    <a:pt x="10120" y="4483"/>
                    <a:pt x="9849" y="3823"/>
                    <a:pt x="9353" y="3331"/>
                  </a:cubicBezTo>
                  <a:cubicBezTo>
                    <a:pt x="9229" y="3204"/>
                    <a:pt x="9092" y="3094"/>
                    <a:pt x="8945" y="2997"/>
                  </a:cubicBezTo>
                  <a:cubicBezTo>
                    <a:pt x="8707" y="2414"/>
                    <a:pt x="8135" y="1999"/>
                    <a:pt x="7465" y="1999"/>
                  </a:cubicBezTo>
                  <a:lnTo>
                    <a:pt x="6632" y="1999"/>
                  </a:lnTo>
                  <a:cubicBezTo>
                    <a:pt x="6638" y="1949"/>
                    <a:pt x="6642" y="1892"/>
                    <a:pt x="6642" y="1838"/>
                  </a:cubicBezTo>
                  <a:lnTo>
                    <a:pt x="6642" y="1580"/>
                  </a:lnTo>
                  <a:cubicBezTo>
                    <a:pt x="6642" y="707"/>
                    <a:pt x="5932" y="1"/>
                    <a:pt x="506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 rot="2210768">
              <a:off x="2009170" y="2639695"/>
              <a:ext cx="86734" cy="230608"/>
            </a:xfrm>
            <a:custGeom>
              <a:avLst/>
              <a:gdLst/>
              <a:ahLst/>
              <a:cxnLst/>
              <a:rect l="l" t="t" r="r" b="b"/>
              <a:pathLst>
                <a:path w="727" h="1933" extrusionOk="0">
                  <a:moveTo>
                    <a:pt x="164" y="1"/>
                  </a:moveTo>
                  <a:lnTo>
                    <a:pt x="0" y="1932"/>
                  </a:lnTo>
                  <a:lnTo>
                    <a:pt x="727" y="1932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 rot="2210768">
              <a:off x="1728058" y="2616524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8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 rot="2210768">
              <a:off x="1738067" y="2586476"/>
              <a:ext cx="100811" cy="102002"/>
            </a:xfrm>
            <a:custGeom>
              <a:avLst/>
              <a:gdLst/>
              <a:ahLst/>
              <a:cxnLst/>
              <a:rect l="l" t="t" r="r" b="b"/>
              <a:pathLst>
                <a:path w="84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6" y="854"/>
                  </a:lnTo>
                  <a:lnTo>
                    <a:pt x="466" y="376"/>
                  </a:lnTo>
                  <a:cubicBezTo>
                    <a:pt x="466" y="168"/>
                    <a:pt x="634" y="1"/>
                    <a:pt x="844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2"/>
            <p:cNvSpPr/>
            <p:nvPr/>
          </p:nvSpPr>
          <p:spPr>
            <a:xfrm rot="2210768">
              <a:off x="2098772" y="2894317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4" y="1"/>
                    <a:pt x="1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2"/>
            <p:cNvSpPr/>
            <p:nvPr/>
          </p:nvSpPr>
          <p:spPr>
            <a:xfrm rot="2210768">
              <a:off x="2108828" y="2864126"/>
              <a:ext cx="100334" cy="102002"/>
            </a:xfrm>
            <a:custGeom>
              <a:avLst/>
              <a:gdLst/>
              <a:ahLst/>
              <a:cxnLst/>
              <a:rect l="l" t="t" r="r" b="b"/>
              <a:pathLst>
                <a:path w="841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3" y="854"/>
                  </a:lnTo>
                  <a:lnTo>
                    <a:pt x="463" y="376"/>
                  </a:lnTo>
                  <a:cubicBezTo>
                    <a:pt x="463" y="168"/>
                    <a:pt x="634" y="1"/>
                    <a:pt x="841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2"/>
            <p:cNvSpPr/>
            <p:nvPr/>
          </p:nvSpPr>
          <p:spPr>
            <a:xfrm rot="2210768">
              <a:off x="1377331" y="2763223"/>
              <a:ext cx="916728" cy="562144"/>
            </a:xfrm>
            <a:custGeom>
              <a:avLst/>
              <a:gdLst/>
              <a:ahLst/>
              <a:cxnLst/>
              <a:rect l="l" t="t" r="r" b="b"/>
              <a:pathLst>
                <a:path w="7684" h="4712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1" y="4593"/>
                    <a:pt x="1219" y="4711"/>
                    <a:pt x="1571" y="4711"/>
                  </a:cubicBezTo>
                  <a:cubicBezTo>
                    <a:pt x="1812" y="4711"/>
                    <a:pt x="2054" y="4656"/>
                    <a:pt x="2278" y="4543"/>
                  </a:cubicBezTo>
                  <a:lnTo>
                    <a:pt x="2358" y="4499"/>
                  </a:lnTo>
                  <a:cubicBezTo>
                    <a:pt x="2709" y="4322"/>
                    <a:pt x="3098" y="3770"/>
                    <a:pt x="3489" y="3770"/>
                  </a:cubicBezTo>
                  <a:lnTo>
                    <a:pt x="4195" y="3770"/>
                  </a:lnTo>
                  <a:cubicBezTo>
                    <a:pt x="4587" y="3770"/>
                    <a:pt x="4975" y="4322"/>
                    <a:pt x="5327" y="4499"/>
                  </a:cubicBezTo>
                  <a:lnTo>
                    <a:pt x="5411" y="4543"/>
                  </a:lnTo>
                  <a:cubicBezTo>
                    <a:pt x="5634" y="4656"/>
                    <a:pt x="5876" y="4711"/>
                    <a:pt x="6116" y="4711"/>
                  </a:cubicBezTo>
                  <a:cubicBezTo>
                    <a:pt x="6466" y="4711"/>
                    <a:pt x="6814" y="4593"/>
                    <a:pt x="7098" y="4365"/>
                  </a:cubicBezTo>
                  <a:cubicBezTo>
                    <a:pt x="7469" y="4067"/>
                    <a:pt x="7684" y="3619"/>
                    <a:pt x="7684" y="3143"/>
                  </a:cubicBezTo>
                  <a:lnTo>
                    <a:pt x="7684" y="1400"/>
                  </a:lnTo>
                  <a:cubicBezTo>
                    <a:pt x="7684" y="1028"/>
                    <a:pt x="7537" y="673"/>
                    <a:pt x="7271" y="408"/>
                  </a:cubicBezTo>
                  <a:cubicBezTo>
                    <a:pt x="7010" y="147"/>
                    <a:pt x="6656" y="0"/>
                    <a:pt x="6284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2"/>
            <p:cNvSpPr/>
            <p:nvPr/>
          </p:nvSpPr>
          <p:spPr>
            <a:xfrm rot="2210768">
              <a:off x="1446691" y="2555118"/>
              <a:ext cx="222620" cy="562025"/>
            </a:xfrm>
            <a:custGeom>
              <a:avLst/>
              <a:gdLst/>
              <a:ahLst/>
              <a:cxnLst/>
              <a:rect l="l" t="t" r="r" b="b"/>
              <a:pathLst>
                <a:path w="1866" h="4711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3" y="4593"/>
                    <a:pt x="1221" y="4711"/>
                    <a:pt x="1572" y="4711"/>
                  </a:cubicBezTo>
                  <a:cubicBezTo>
                    <a:pt x="1648" y="4711"/>
                    <a:pt x="1725" y="4705"/>
                    <a:pt x="1802" y="4694"/>
                  </a:cubicBezTo>
                  <a:cubicBezTo>
                    <a:pt x="1531" y="4654"/>
                    <a:pt x="1273" y="4543"/>
                    <a:pt x="1049" y="4365"/>
                  </a:cubicBezTo>
                  <a:cubicBezTo>
                    <a:pt x="680" y="4067"/>
                    <a:pt x="467" y="3619"/>
                    <a:pt x="467" y="3143"/>
                  </a:cubicBezTo>
                  <a:lnTo>
                    <a:pt x="467" y="1400"/>
                  </a:lnTo>
                  <a:cubicBezTo>
                    <a:pt x="467" y="1028"/>
                    <a:pt x="614" y="673"/>
                    <a:pt x="875" y="408"/>
                  </a:cubicBezTo>
                  <a:cubicBezTo>
                    <a:pt x="1139" y="147"/>
                    <a:pt x="1494" y="0"/>
                    <a:pt x="18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2"/>
            <p:cNvSpPr/>
            <p:nvPr/>
          </p:nvSpPr>
          <p:spPr>
            <a:xfrm rot="2210768">
              <a:off x="1553746" y="2710491"/>
              <a:ext cx="243021" cy="242896"/>
            </a:xfrm>
            <a:custGeom>
              <a:avLst/>
              <a:gdLst/>
              <a:ahLst/>
              <a:cxnLst/>
              <a:rect l="l" t="t" r="r" b="b"/>
              <a:pathLst>
                <a:path w="2037" h="2036" extrusionOk="0">
                  <a:moveTo>
                    <a:pt x="1018" y="0"/>
                  </a:moveTo>
                  <a:cubicBezTo>
                    <a:pt x="456" y="0"/>
                    <a:pt x="0" y="455"/>
                    <a:pt x="0" y="1017"/>
                  </a:cubicBezTo>
                  <a:cubicBezTo>
                    <a:pt x="0" y="1580"/>
                    <a:pt x="456" y="2035"/>
                    <a:pt x="1018" y="2035"/>
                  </a:cubicBezTo>
                  <a:cubicBezTo>
                    <a:pt x="1581" y="2035"/>
                    <a:pt x="2036" y="1580"/>
                    <a:pt x="2036" y="1017"/>
                  </a:cubicBezTo>
                  <a:cubicBezTo>
                    <a:pt x="2036" y="455"/>
                    <a:pt x="1581" y="0"/>
                    <a:pt x="1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2"/>
            <p:cNvSpPr/>
            <p:nvPr/>
          </p:nvSpPr>
          <p:spPr>
            <a:xfrm rot="2210768">
              <a:off x="1614983" y="2771463"/>
              <a:ext cx="120616" cy="120851"/>
            </a:xfrm>
            <a:custGeom>
              <a:avLst/>
              <a:gdLst/>
              <a:ahLst/>
              <a:cxnLst/>
              <a:rect l="l" t="t" r="r" b="b"/>
              <a:pathLst>
                <a:path w="1011" h="1013" extrusionOk="0">
                  <a:moveTo>
                    <a:pt x="505" y="1"/>
                  </a:moveTo>
                  <a:cubicBezTo>
                    <a:pt x="224" y="1"/>
                    <a:pt x="0" y="229"/>
                    <a:pt x="0" y="506"/>
                  </a:cubicBezTo>
                  <a:cubicBezTo>
                    <a:pt x="0" y="784"/>
                    <a:pt x="224" y="1012"/>
                    <a:pt x="505" y="1012"/>
                  </a:cubicBezTo>
                  <a:cubicBezTo>
                    <a:pt x="783" y="1012"/>
                    <a:pt x="1011" y="784"/>
                    <a:pt x="1011" y="506"/>
                  </a:cubicBezTo>
                  <a:cubicBezTo>
                    <a:pt x="1011" y="229"/>
                    <a:pt x="783" y="1"/>
                    <a:pt x="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2"/>
            <p:cNvSpPr/>
            <p:nvPr/>
          </p:nvSpPr>
          <p:spPr>
            <a:xfrm rot="2210768">
              <a:off x="1963090" y="3017365"/>
              <a:ext cx="243379" cy="242896"/>
            </a:xfrm>
            <a:custGeom>
              <a:avLst/>
              <a:gdLst/>
              <a:ahLst/>
              <a:cxnLst/>
              <a:rect l="l" t="t" r="r" b="b"/>
              <a:pathLst>
                <a:path w="2040" h="2036" extrusionOk="0">
                  <a:moveTo>
                    <a:pt x="1022" y="0"/>
                  </a:moveTo>
                  <a:cubicBezTo>
                    <a:pt x="460" y="0"/>
                    <a:pt x="1" y="455"/>
                    <a:pt x="1" y="1017"/>
                  </a:cubicBezTo>
                  <a:cubicBezTo>
                    <a:pt x="1" y="1580"/>
                    <a:pt x="460" y="2035"/>
                    <a:pt x="1022" y="2035"/>
                  </a:cubicBezTo>
                  <a:cubicBezTo>
                    <a:pt x="1580" y="2035"/>
                    <a:pt x="2039" y="1580"/>
                    <a:pt x="2039" y="1017"/>
                  </a:cubicBezTo>
                  <a:cubicBezTo>
                    <a:pt x="2039" y="455"/>
                    <a:pt x="1580" y="0"/>
                    <a:pt x="10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2"/>
            <p:cNvSpPr/>
            <p:nvPr/>
          </p:nvSpPr>
          <p:spPr>
            <a:xfrm rot="2210768">
              <a:off x="2024565" y="3078338"/>
              <a:ext cx="120497" cy="120851"/>
            </a:xfrm>
            <a:custGeom>
              <a:avLst/>
              <a:gdLst/>
              <a:ahLst/>
              <a:cxnLst/>
              <a:rect l="l" t="t" r="r" b="b"/>
              <a:pathLst>
                <a:path w="1010" h="1013" extrusionOk="0">
                  <a:moveTo>
                    <a:pt x="507" y="1"/>
                  </a:moveTo>
                  <a:cubicBezTo>
                    <a:pt x="226" y="1"/>
                    <a:pt x="1" y="229"/>
                    <a:pt x="1" y="506"/>
                  </a:cubicBezTo>
                  <a:cubicBezTo>
                    <a:pt x="1" y="784"/>
                    <a:pt x="226" y="1012"/>
                    <a:pt x="507" y="1012"/>
                  </a:cubicBezTo>
                  <a:cubicBezTo>
                    <a:pt x="784" y="1012"/>
                    <a:pt x="1009" y="784"/>
                    <a:pt x="1009" y="506"/>
                  </a:cubicBezTo>
                  <a:cubicBezTo>
                    <a:pt x="1009" y="229"/>
                    <a:pt x="784" y="1"/>
                    <a:pt x="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2"/>
            <p:cNvSpPr/>
            <p:nvPr/>
          </p:nvSpPr>
          <p:spPr>
            <a:xfrm rot="2210768">
              <a:off x="1870650" y="2877884"/>
              <a:ext cx="102840" cy="102241"/>
            </a:xfrm>
            <a:custGeom>
              <a:avLst/>
              <a:gdLst/>
              <a:ahLst/>
              <a:cxnLst/>
              <a:rect l="l" t="t" r="r" b="b"/>
              <a:pathLst>
                <a:path w="862" h="857" extrusionOk="0">
                  <a:moveTo>
                    <a:pt x="433" y="0"/>
                  </a:moveTo>
                  <a:cubicBezTo>
                    <a:pt x="195" y="0"/>
                    <a:pt x="1" y="191"/>
                    <a:pt x="1" y="428"/>
                  </a:cubicBezTo>
                  <a:cubicBezTo>
                    <a:pt x="1" y="666"/>
                    <a:pt x="195" y="857"/>
                    <a:pt x="433" y="857"/>
                  </a:cubicBezTo>
                  <a:cubicBezTo>
                    <a:pt x="667" y="857"/>
                    <a:pt x="861" y="666"/>
                    <a:pt x="861" y="428"/>
                  </a:cubicBezTo>
                  <a:cubicBezTo>
                    <a:pt x="861" y="191"/>
                    <a:pt x="667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2"/>
            <p:cNvSpPr/>
            <p:nvPr/>
          </p:nvSpPr>
          <p:spPr>
            <a:xfrm rot="2210768">
              <a:off x="2109146" y="2562763"/>
              <a:ext cx="86734" cy="117630"/>
            </a:xfrm>
            <a:custGeom>
              <a:avLst/>
              <a:gdLst/>
              <a:ahLst/>
              <a:cxnLst/>
              <a:rect l="l" t="t" r="r" b="b"/>
              <a:pathLst>
                <a:path w="727" h="986" extrusionOk="0">
                  <a:moveTo>
                    <a:pt x="365" y="1"/>
                  </a:moveTo>
                  <a:cubicBezTo>
                    <a:pt x="164" y="1"/>
                    <a:pt x="0" y="162"/>
                    <a:pt x="0" y="362"/>
                  </a:cubicBezTo>
                  <a:lnTo>
                    <a:pt x="0" y="620"/>
                  </a:lnTo>
                  <a:cubicBezTo>
                    <a:pt x="0" y="821"/>
                    <a:pt x="164" y="985"/>
                    <a:pt x="365" y="985"/>
                  </a:cubicBezTo>
                  <a:cubicBezTo>
                    <a:pt x="563" y="985"/>
                    <a:pt x="727" y="821"/>
                    <a:pt x="727" y="620"/>
                  </a:cubicBezTo>
                  <a:lnTo>
                    <a:pt x="727" y="362"/>
                  </a:lnTo>
                  <a:cubicBezTo>
                    <a:pt x="727" y="162"/>
                    <a:pt x="563" y="1"/>
                    <a:pt x="365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2"/>
            <p:cNvSpPr/>
            <p:nvPr/>
          </p:nvSpPr>
          <p:spPr>
            <a:xfrm rot="2210768">
              <a:off x="1539872" y="2696283"/>
              <a:ext cx="270461" cy="270931"/>
            </a:xfrm>
            <a:custGeom>
              <a:avLst/>
              <a:gdLst/>
              <a:ahLst/>
              <a:cxnLst/>
              <a:rect l="l" t="t" r="r" b="b"/>
              <a:pathLst>
                <a:path w="2267" h="2271" extrusionOk="0">
                  <a:moveTo>
                    <a:pt x="1135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5" y="2036"/>
                  </a:cubicBezTo>
                  <a:cubicBezTo>
                    <a:pt x="636" y="2036"/>
                    <a:pt x="232" y="1631"/>
                    <a:pt x="232" y="1135"/>
                  </a:cubicBezTo>
                  <a:cubicBezTo>
                    <a:pt x="232" y="637"/>
                    <a:pt x="636" y="231"/>
                    <a:pt x="1135" y="231"/>
                  </a:cubicBezTo>
                  <a:close/>
                  <a:moveTo>
                    <a:pt x="1135" y="1"/>
                  </a:moveTo>
                  <a:cubicBezTo>
                    <a:pt x="510" y="1"/>
                    <a:pt x="0" y="509"/>
                    <a:pt x="0" y="1135"/>
                  </a:cubicBezTo>
                  <a:cubicBezTo>
                    <a:pt x="0" y="1762"/>
                    <a:pt x="510" y="2270"/>
                    <a:pt x="1135" y="2270"/>
                  </a:cubicBezTo>
                  <a:cubicBezTo>
                    <a:pt x="1758" y="2270"/>
                    <a:pt x="2267" y="1762"/>
                    <a:pt x="2267" y="1135"/>
                  </a:cubicBezTo>
                  <a:cubicBezTo>
                    <a:pt x="2267" y="509"/>
                    <a:pt x="1758" y="1"/>
                    <a:pt x="113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2"/>
            <p:cNvSpPr/>
            <p:nvPr/>
          </p:nvSpPr>
          <p:spPr>
            <a:xfrm rot="2210768">
              <a:off x="1601096" y="2757410"/>
              <a:ext cx="148294" cy="148291"/>
            </a:xfrm>
            <a:custGeom>
              <a:avLst/>
              <a:gdLst/>
              <a:ahLst/>
              <a:cxnLst/>
              <a:rect l="l" t="t" r="r" b="b"/>
              <a:pathLst>
                <a:path w="1243" h="1243" extrusionOk="0">
                  <a:moveTo>
                    <a:pt x="623" y="235"/>
                  </a:moveTo>
                  <a:cubicBezTo>
                    <a:pt x="838" y="235"/>
                    <a:pt x="1011" y="410"/>
                    <a:pt x="1011" y="623"/>
                  </a:cubicBezTo>
                  <a:cubicBezTo>
                    <a:pt x="1011" y="838"/>
                    <a:pt x="838" y="1012"/>
                    <a:pt x="623" y="1012"/>
                  </a:cubicBezTo>
                  <a:cubicBezTo>
                    <a:pt x="409" y="1012"/>
                    <a:pt x="231" y="838"/>
                    <a:pt x="231" y="623"/>
                  </a:cubicBezTo>
                  <a:cubicBezTo>
                    <a:pt x="231" y="410"/>
                    <a:pt x="409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9" y="1"/>
                    <a:pt x="1" y="282"/>
                    <a:pt x="1" y="623"/>
                  </a:cubicBezTo>
                  <a:cubicBezTo>
                    <a:pt x="1" y="965"/>
                    <a:pt x="279" y="1243"/>
                    <a:pt x="623" y="1243"/>
                  </a:cubicBezTo>
                  <a:cubicBezTo>
                    <a:pt x="965" y="1243"/>
                    <a:pt x="1243" y="965"/>
                    <a:pt x="1243" y="623"/>
                  </a:cubicBezTo>
                  <a:cubicBezTo>
                    <a:pt x="1243" y="282"/>
                    <a:pt x="965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2"/>
            <p:cNvSpPr/>
            <p:nvPr/>
          </p:nvSpPr>
          <p:spPr>
            <a:xfrm rot="2210768">
              <a:off x="1949526" y="3003300"/>
              <a:ext cx="270580" cy="270931"/>
            </a:xfrm>
            <a:custGeom>
              <a:avLst/>
              <a:gdLst/>
              <a:ahLst/>
              <a:cxnLst/>
              <a:rect l="l" t="t" r="r" b="b"/>
              <a:pathLst>
                <a:path w="2268" h="2271" extrusionOk="0">
                  <a:moveTo>
                    <a:pt x="1136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6" y="2036"/>
                  </a:cubicBezTo>
                  <a:cubicBezTo>
                    <a:pt x="637" y="2036"/>
                    <a:pt x="232" y="1631"/>
                    <a:pt x="232" y="1135"/>
                  </a:cubicBezTo>
                  <a:cubicBezTo>
                    <a:pt x="232" y="637"/>
                    <a:pt x="637" y="231"/>
                    <a:pt x="1136" y="231"/>
                  </a:cubicBezTo>
                  <a:close/>
                  <a:moveTo>
                    <a:pt x="1136" y="1"/>
                  </a:moveTo>
                  <a:cubicBezTo>
                    <a:pt x="509" y="1"/>
                    <a:pt x="1" y="509"/>
                    <a:pt x="1" y="1135"/>
                  </a:cubicBezTo>
                  <a:cubicBezTo>
                    <a:pt x="1" y="1762"/>
                    <a:pt x="509" y="2270"/>
                    <a:pt x="1136" y="2270"/>
                  </a:cubicBezTo>
                  <a:cubicBezTo>
                    <a:pt x="1759" y="2270"/>
                    <a:pt x="2267" y="1762"/>
                    <a:pt x="2267" y="1135"/>
                  </a:cubicBezTo>
                  <a:cubicBezTo>
                    <a:pt x="2267" y="509"/>
                    <a:pt x="1759" y="1"/>
                    <a:pt x="113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2"/>
            <p:cNvSpPr/>
            <p:nvPr/>
          </p:nvSpPr>
          <p:spPr>
            <a:xfrm rot="2210768">
              <a:off x="2010869" y="3064428"/>
              <a:ext cx="148175" cy="148291"/>
            </a:xfrm>
            <a:custGeom>
              <a:avLst/>
              <a:gdLst/>
              <a:ahLst/>
              <a:cxnLst/>
              <a:rect l="l" t="t" r="r" b="b"/>
              <a:pathLst>
                <a:path w="1242" h="1243" extrusionOk="0">
                  <a:moveTo>
                    <a:pt x="623" y="235"/>
                  </a:moveTo>
                  <a:cubicBezTo>
                    <a:pt x="837" y="235"/>
                    <a:pt x="1011" y="410"/>
                    <a:pt x="1011" y="623"/>
                  </a:cubicBezTo>
                  <a:cubicBezTo>
                    <a:pt x="1011" y="838"/>
                    <a:pt x="837" y="1012"/>
                    <a:pt x="623" y="1012"/>
                  </a:cubicBezTo>
                  <a:cubicBezTo>
                    <a:pt x="405" y="1012"/>
                    <a:pt x="231" y="838"/>
                    <a:pt x="231" y="623"/>
                  </a:cubicBezTo>
                  <a:cubicBezTo>
                    <a:pt x="231" y="410"/>
                    <a:pt x="405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8" y="1"/>
                    <a:pt x="0" y="282"/>
                    <a:pt x="0" y="623"/>
                  </a:cubicBezTo>
                  <a:cubicBezTo>
                    <a:pt x="0" y="965"/>
                    <a:pt x="278" y="1243"/>
                    <a:pt x="623" y="1243"/>
                  </a:cubicBezTo>
                  <a:cubicBezTo>
                    <a:pt x="964" y="1243"/>
                    <a:pt x="1242" y="965"/>
                    <a:pt x="1242" y="623"/>
                  </a:cubicBezTo>
                  <a:cubicBezTo>
                    <a:pt x="1242" y="282"/>
                    <a:pt x="964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2"/>
            <p:cNvSpPr/>
            <p:nvPr/>
          </p:nvSpPr>
          <p:spPr>
            <a:xfrm rot="2210768">
              <a:off x="1857193" y="2863855"/>
              <a:ext cx="129922" cy="130276"/>
            </a:xfrm>
            <a:custGeom>
              <a:avLst/>
              <a:gdLst/>
              <a:ahLst/>
              <a:cxnLst/>
              <a:rect l="l" t="t" r="r" b="b"/>
              <a:pathLst>
                <a:path w="1089" h="1092" extrusionOk="0">
                  <a:moveTo>
                    <a:pt x="546" y="231"/>
                  </a:moveTo>
                  <a:cubicBezTo>
                    <a:pt x="717" y="231"/>
                    <a:pt x="857" y="372"/>
                    <a:pt x="857" y="546"/>
                  </a:cubicBezTo>
                  <a:cubicBezTo>
                    <a:pt x="857" y="721"/>
                    <a:pt x="717" y="861"/>
                    <a:pt x="546" y="861"/>
                  </a:cubicBezTo>
                  <a:cubicBezTo>
                    <a:pt x="372" y="861"/>
                    <a:pt x="231" y="721"/>
                    <a:pt x="231" y="546"/>
                  </a:cubicBezTo>
                  <a:cubicBezTo>
                    <a:pt x="231" y="372"/>
                    <a:pt x="372" y="231"/>
                    <a:pt x="546" y="231"/>
                  </a:cubicBezTo>
                  <a:close/>
                  <a:moveTo>
                    <a:pt x="546" y="1"/>
                  </a:moveTo>
                  <a:cubicBezTo>
                    <a:pt x="245" y="1"/>
                    <a:pt x="1" y="245"/>
                    <a:pt x="1" y="546"/>
                  </a:cubicBezTo>
                  <a:cubicBezTo>
                    <a:pt x="1" y="848"/>
                    <a:pt x="245" y="1092"/>
                    <a:pt x="546" y="1092"/>
                  </a:cubicBezTo>
                  <a:cubicBezTo>
                    <a:pt x="844" y="1092"/>
                    <a:pt x="1088" y="848"/>
                    <a:pt x="1088" y="546"/>
                  </a:cubicBezTo>
                  <a:cubicBezTo>
                    <a:pt x="1088" y="245"/>
                    <a:pt x="844" y="1"/>
                    <a:pt x="5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2"/>
            <p:cNvSpPr/>
            <p:nvPr/>
          </p:nvSpPr>
          <p:spPr>
            <a:xfrm rot="2210768">
              <a:off x="1671684" y="3000659"/>
              <a:ext cx="27798" cy="51180"/>
            </a:xfrm>
            <a:custGeom>
              <a:avLst/>
              <a:gdLst/>
              <a:ahLst/>
              <a:cxnLst/>
              <a:rect l="l" t="t" r="r" b="b"/>
              <a:pathLst>
                <a:path w="233" h="429" extrusionOk="0">
                  <a:moveTo>
                    <a:pt x="115" y="0"/>
                  </a:moveTo>
                  <a:cubicBezTo>
                    <a:pt x="51" y="0"/>
                    <a:pt x="1" y="51"/>
                    <a:pt x="1" y="114"/>
                  </a:cubicBezTo>
                  <a:lnTo>
                    <a:pt x="1" y="315"/>
                  </a:lnTo>
                  <a:cubicBezTo>
                    <a:pt x="1" y="379"/>
                    <a:pt x="51" y="428"/>
                    <a:pt x="115" y="428"/>
                  </a:cubicBezTo>
                  <a:cubicBezTo>
                    <a:pt x="181" y="428"/>
                    <a:pt x="232" y="379"/>
                    <a:pt x="232" y="315"/>
                  </a:cubicBezTo>
                  <a:lnTo>
                    <a:pt x="232" y="114"/>
                  </a:lnTo>
                  <a:cubicBezTo>
                    <a:pt x="232" y="51"/>
                    <a:pt x="181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2"/>
            <p:cNvSpPr/>
            <p:nvPr/>
          </p:nvSpPr>
          <p:spPr>
            <a:xfrm rot="2210768">
              <a:off x="1881458" y="3157762"/>
              <a:ext cx="27559" cy="51180"/>
            </a:xfrm>
            <a:custGeom>
              <a:avLst/>
              <a:gdLst/>
              <a:ahLst/>
              <a:cxnLst/>
              <a:rect l="l" t="t" r="r" b="b"/>
              <a:pathLst>
                <a:path w="231" h="429" extrusionOk="0">
                  <a:moveTo>
                    <a:pt x="117" y="0"/>
                  </a:moveTo>
                  <a:cubicBezTo>
                    <a:pt x="53" y="0"/>
                    <a:pt x="0" y="51"/>
                    <a:pt x="0" y="114"/>
                  </a:cubicBezTo>
                  <a:lnTo>
                    <a:pt x="0" y="315"/>
                  </a:lnTo>
                  <a:cubicBezTo>
                    <a:pt x="0" y="379"/>
                    <a:pt x="53" y="428"/>
                    <a:pt x="117" y="428"/>
                  </a:cubicBezTo>
                  <a:cubicBezTo>
                    <a:pt x="181" y="428"/>
                    <a:pt x="231" y="379"/>
                    <a:pt x="231" y="315"/>
                  </a:cubicBezTo>
                  <a:lnTo>
                    <a:pt x="231" y="114"/>
                  </a:lnTo>
                  <a:cubicBezTo>
                    <a:pt x="231" y="51"/>
                    <a:pt x="181" y="0"/>
                    <a:pt x="11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2"/>
            <p:cNvSpPr/>
            <p:nvPr/>
          </p:nvSpPr>
          <p:spPr>
            <a:xfrm rot="2210768">
              <a:off x="1732220" y="3097576"/>
              <a:ext cx="95562" cy="42232"/>
            </a:xfrm>
            <a:custGeom>
              <a:avLst/>
              <a:gdLst/>
              <a:ahLst/>
              <a:cxnLst/>
              <a:rect l="l" t="t" r="r" b="b"/>
              <a:pathLst>
                <a:path w="801" h="354" extrusionOk="0">
                  <a:moveTo>
                    <a:pt x="129" y="1"/>
                  </a:moveTo>
                  <a:cubicBezTo>
                    <a:pt x="102" y="1"/>
                    <a:pt x="75" y="10"/>
                    <a:pt x="54" y="28"/>
                  </a:cubicBezTo>
                  <a:cubicBezTo>
                    <a:pt x="4" y="72"/>
                    <a:pt x="1" y="145"/>
                    <a:pt x="44" y="192"/>
                  </a:cubicBezTo>
                  <a:cubicBezTo>
                    <a:pt x="131" y="293"/>
                    <a:pt x="262" y="353"/>
                    <a:pt x="402" y="353"/>
                  </a:cubicBezTo>
                  <a:cubicBezTo>
                    <a:pt x="540" y="353"/>
                    <a:pt x="670" y="293"/>
                    <a:pt x="761" y="192"/>
                  </a:cubicBezTo>
                  <a:cubicBezTo>
                    <a:pt x="801" y="145"/>
                    <a:pt x="797" y="72"/>
                    <a:pt x="747" y="28"/>
                  </a:cubicBezTo>
                  <a:cubicBezTo>
                    <a:pt x="726" y="10"/>
                    <a:pt x="699" y="1"/>
                    <a:pt x="672" y="1"/>
                  </a:cubicBezTo>
                  <a:cubicBezTo>
                    <a:pt x="639" y="1"/>
                    <a:pt x="607" y="14"/>
                    <a:pt x="583" y="41"/>
                  </a:cubicBezTo>
                  <a:cubicBezTo>
                    <a:pt x="540" y="92"/>
                    <a:pt x="472" y="122"/>
                    <a:pt x="402" y="122"/>
                  </a:cubicBezTo>
                  <a:cubicBezTo>
                    <a:pt x="328" y="122"/>
                    <a:pt x="262" y="92"/>
                    <a:pt x="218" y="41"/>
                  </a:cubicBezTo>
                  <a:cubicBezTo>
                    <a:pt x="194" y="14"/>
                    <a:pt x="162" y="1"/>
                    <a:pt x="129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2"/>
            <p:cNvSpPr/>
            <p:nvPr/>
          </p:nvSpPr>
          <p:spPr>
            <a:xfrm rot="2210768">
              <a:off x="1472118" y="2479483"/>
              <a:ext cx="944168" cy="840830"/>
            </a:xfrm>
            <a:custGeom>
              <a:avLst/>
              <a:gdLst/>
              <a:ahLst/>
              <a:cxnLst/>
              <a:rect l="l" t="t" r="r" b="b"/>
              <a:pathLst>
                <a:path w="7914" h="7048" extrusionOk="0">
                  <a:moveTo>
                    <a:pt x="3957" y="232"/>
                  </a:moveTo>
                  <a:cubicBezTo>
                    <a:pt x="4091" y="232"/>
                    <a:pt x="4201" y="342"/>
                    <a:pt x="4201" y="479"/>
                  </a:cubicBezTo>
                  <a:lnTo>
                    <a:pt x="4201" y="737"/>
                  </a:lnTo>
                  <a:cubicBezTo>
                    <a:pt x="4201" y="871"/>
                    <a:pt x="4091" y="985"/>
                    <a:pt x="3957" y="985"/>
                  </a:cubicBezTo>
                  <a:cubicBezTo>
                    <a:pt x="3820" y="985"/>
                    <a:pt x="3709" y="871"/>
                    <a:pt x="3709" y="737"/>
                  </a:cubicBezTo>
                  <a:lnTo>
                    <a:pt x="3709" y="479"/>
                  </a:lnTo>
                  <a:cubicBezTo>
                    <a:pt x="3709" y="342"/>
                    <a:pt x="3820" y="232"/>
                    <a:pt x="3957" y="232"/>
                  </a:cubicBezTo>
                  <a:close/>
                  <a:moveTo>
                    <a:pt x="4054" y="1206"/>
                  </a:moveTo>
                  <a:lnTo>
                    <a:pt x="4168" y="2565"/>
                  </a:lnTo>
                  <a:lnTo>
                    <a:pt x="3743" y="2565"/>
                  </a:lnTo>
                  <a:lnTo>
                    <a:pt x="3857" y="1206"/>
                  </a:lnTo>
                  <a:lnTo>
                    <a:pt x="3860" y="1206"/>
                  </a:lnTo>
                  <a:cubicBezTo>
                    <a:pt x="3890" y="1213"/>
                    <a:pt x="3923" y="1216"/>
                    <a:pt x="3957" y="1216"/>
                  </a:cubicBezTo>
                  <a:cubicBezTo>
                    <a:pt x="3987" y="1216"/>
                    <a:pt x="4021" y="1213"/>
                    <a:pt x="4054" y="1206"/>
                  </a:cubicBezTo>
                  <a:close/>
                  <a:moveTo>
                    <a:pt x="2481" y="2234"/>
                  </a:moveTo>
                  <a:cubicBezTo>
                    <a:pt x="2624" y="2234"/>
                    <a:pt x="2742" y="2350"/>
                    <a:pt x="2742" y="2495"/>
                  </a:cubicBezTo>
                  <a:lnTo>
                    <a:pt x="2742" y="2565"/>
                  </a:lnTo>
                  <a:lnTo>
                    <a:pt x="1517" y="2565"/>
                  </a:lnTo>
                  <a:cubicBezTo>
                    <a:pt x="1439" y="2565"/>
                    <a:pt x="1363" y="2568"/>
                    <a:pt x="1289" y="2582"/>
                  </a:cubicBezTo>
                  <a:lnTo>
                    <a:pt x="1289" y="2495"/>
                  </a:lnTo>
                  <a:cubicBezTo>
                    <a:pt x="1289" y="2350"/>
                    <a:pt x="1406" y="2234"/>
                    <a:pt x="1550" y="2234"/>
                  </a:cubicBezTo>
                  <a:close/>
                  <a:moveTo>
                    <a:pt x="6360" y="2234"/>
                  </a:moveTo>
                  <a:cubicBezTo>
                    <a:pt x="6505" y="2234"/>
                    <a:pt x="6621" y="2350"/>
                    <a:pt x="6621" y="2495"/>
                  </a:cubicBezTo>
                  <a:lnTo>
                    <a:pt x="6621" y="2582"/>
                  </a:lnTo>
                  <a:cubicBezTo>
                    <a:pt x="6568" y="2571"/>
                    <a:pt x="6511" y="2568"/>
                    <a:pt x="6457" y="2565"/>
                  </a:cubicBezTo>
                  <a:lnTo>
                    <a:pt x="5169" y="2565"/>
                  </a:lnTo>
                  <a:lnTo>
                    <a:pt x="5169" y="2495"/>
                  </a:lnTo>
                  <a:cubicBezTo>
                    <a:pt x="5169" y="2350"/>
                    <a:pt x="5286" y="2234"/>
                    <a:pt x="5430" y="2234"/>
                  </a:cubicBezTo>
                  <a:close/>
                  <a:moveTo>
                    <a:pt x="3957" y="1"/>
                  </a:moveTo>
                  <a:cubicBezTo>
                    <a:pt x="3693" y="1"/>
                    <a:pt x="3478" y="215"/>
                    <a:pt x="3478" y="479"/>
                  </a:cubicBezTo>
                  <a:lnTo>
                    <a:pt x="3478" y="737"/>
                  </a:lnTo>
                  <a:cubicBezTo>
                    <a:pt x="3478" y="878"/>
                    <a:pt x="3539" y="1005"/>
                    <a:pt x="3636" y="1092"/>
                  </a:cubicBezTo>
                  <a:lnTo>
                    <a:pt x="3512" y="2565"/>
                  </a:lnTo>
                  <a:lnTo>
                    <a:pt x="2973" y="2565"/>
                  </a:lnTo>
                  <a:lnTo>
                    <a:pt x="2973" y="2495"/>
                  </a:lnTo>
                  <a:cubicBezTo>
                    <a:pt x="2973" y="2224"/>
                    <a:pt x="2752" y="2003"/>
                    <a:pt x="2481" y="2003"/>
                  </a:cubicBezTo>
                  <a:lnTo>
                    <a:pt x="1550" y="2003"/>
                  </a:lnTo>
                  <a:cubicBezTo>
                    <a:pt x="1279" y="2003"/>
                    <a:pt x="1058" y="2224"/>
                    <a:pt x="1058" y="2495"/>
                  </a:cubicBezTo>
                  <a:lnTo>
                    <a:pt x="1058" y="2636"/>
                  </a:lnTo>
                  <a:cubicBezTo>
                    <a:pt x="827" y="2706"/>
                    <a:pt x="620" y="2833"/>
                    <a:pt x="442" y="3007"/>
                  </a:cubicBezTo>
                  <a:cubicBezTo>
                    <a:pt x="158" y="3294"/>
                    <a:pt x="1" y="3676"/>
                    <a:pt x="1" y="4082"/>
                  </a:cubicBezTo>
                  <a:lnTo>
                    <a:pt x="1" y="5822"/>
                  </a:lnTo>
                  <a:cubicBezTo>
                    <a:pt x="1" y="6237"/>
                    <a:pt x="151" y="6633"/>
                    <a:pt x="422" y="6940"/>
                  </a:cubicBezTo>
                  <a:cubicBezTo>
                    <a:pt x="446" y="6967"/>
                    <a:pt x="478" y="6981"/>
                    <a:pt x="510" y="6981"/>
                  </a:cubicBezTo>
                  <a:cubicBezTo>
                    <a:pt x="537" y="6981"/>
                    <a:pt x="565" y="6970"/>
                    <a:pt x="586" y="6950"/>
                  </a:cubicBezTo>
                  <a:cubicBezTo>
                    <a:pt x="636" y="6910"/>
                    <a:pt x="640" y="6837"/>
                    <a:pt x="596" y="6786"/>
                  </a:cubicBezTo>
                  <a:cubicBezTo>
                    <a:pt x="362" y="6522"/>
                    <a:pt x="231" y="6180"/>
                    <a:pt x="231" y="5822"/>
                  </a:cubicBezTo>
                  <a:lnTo>
                    <a:pt x="231" y="4082"/>
                  </a:lnTo>
                  <a:cubicBezTo>
                    <a:pt x="231" y="3736"/>
                    <a:pt x="365" y="3415"/>
                    <a:pt x="606" y="3171"/>
                  </a:cubicBezTo>
                  <a:cubicBezTo>
                    <a:pt x="847" y="2933"/>
                    <a:pt x="1178" y="2796"/>
                    <a:pt x="1517" y="2796"/>
                  </a:cubicBezTo>
                  <a:lnTo>
                    <a:pt x="6397" y="2796"/>
                  </a:lnTo>
                  <a:cubicBezTo>
                    <a:pt x="6735" y="2796"/>
                    <a:pt x="7063" y="2933"/>
                    <a:pt x="7304" y="3171"/>
                  </a:cubicBezTo>
                  <a:cubicBezTo>
                    <a:pt x="7545" y="3415"/>
                    <a:pt x="7679" y="3736"/>
                    <a:pt x="7679" y="4082"/>
                  </a:cubicBezTo>
                  <a:lnTo>
                    <a:pt x="7679" y="5822"/>
                  </a:lnTo>
                  <a:cubicBezTo>
                    <a:pt x="7679" y="6207"/>
                    <a:pt x="7525" y="6582"/>
                    <a:pt x="7254" y="6849"/>
                  </a:cubicBezTo>
                  <a:cubicBezTo>
                    <a:pt x="7211" y="6897"/>
                    <a:pt x="7211" y="6970"/>
                    <a:pt x="7254" y="7014"/>
                  </a:cubicBezTo>
                  <a:cubicBezTo>
                    <a:pt x="7276" y="7036"/>
                    <a:pt x="7307" y="7048"/>
                    <a:pt x="7338" y="7048"/>
                  </a:cubicBezTo>
                  <a:cubicBezTo>
                    <a:pt x="7367" y="7048"/>
                    <a:pt x="7397" y="7037"/>
                    <a:pt x="7418" y="7014"/>
                  </a:cubicBezTo>
                  <a:cubicBezTo>
                    <a:pt x="7733" y="6702"/>
                    <a:pt x="7914" y="6267"/>
                    <a:pt x="7914" y="5822"/>
                  </a:cubicBezTo>
                  <a:lnTo>
                    <a:pt x="7914" y="4082"/>
                  </a:lnTo>
                  <a:cubicBezTo>
                    <a:pt x="7914" y="3676"/>
                    <a:pt x="7753" y="3294"/>
                    <a:pt x="7469" y="3007"/>
                  </a:cubicBezTo>
                  <a:cubicBezTo>
                    <a:pt x="7294" y="2833"/>
                    <a:pt x="7083" y="2706"/>
                    <a:pt x="6853" y="2636"/>
                  </a:cubicBezTo>
                  <a:lnTo>
                    <a:pt x="6853" y="2495"/>
                  </a:lnTo>
                  <a:cubicBezTo>
                    <a:pt x="6853" y="2224"/>
                    <a:pt x="6632" y="2003"/>
                    <a:pt x="6360" y="2003"/>
                  </a:cubicBezTo>
                  <a:lnTo>
                    <a:pt x="5430" y="2003"/>
                  </a:lnTo>
                  <a:cubicBezTo>
                    <a:pt x="5159" y="2003"/>
                    <a:pt x="4938" y="2224"/>
                    <a:pt x="4938" y="2495"/>
                  </a:cubicBezTo>
                  <a:lnTo>
                    <a:pt x="4938" y="2565"/>
                  </a:lnTo>
                  <a:lnTo>
                    <a:pt x="4399" y="2565"/>
                  </a:lnTo>
                  <a:lnTo>
                    <a:pt x="4275" y="1092"/>
                  </a:lnTo>
                  <a:cubicBezTo>
                    <a:pt x="4372" y="1005"/>
                    <a:pt x="4436" y="878"/>
                    <a:pt x="4436" y="737"/>
                  </a:cubicBezTo>
                  <a:lnTo>
                    <a:pt x="4436" y="479"/>
                  </a:lnTo>
                  <a:cubicBezTo>
                    <a:pt x="4436" y="215"/>
                    <a:pt x="4218" y="1"/>
                    <a:pt x="395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2"/>
            <p:cNvSpPr/>
            <p:nvPr/>
          </p:nvSpPr>
          <p:spPr>
            <a:xfrm rot="2210768">
              <a:off x="1317858" y="3151039"/>
              <a:ext cx="758174" cy="140297"/>
            </a:xfrm>
            <a:custGeom>
              <a:avLst/>
              <a:gdLst/>
              <a:ahLst/>
              <a:cxnLst/>
              <a:rect l="l" t="t" r="r" b="b"/>
              <a:pathLst>
                <a:path w="6355" h="1176" extrusionOk="0">
                  <a:moveTo>
                    <a:pt x="2866" y="1"/>
                  </a:moveTo>
                  <a:cubicBezTo>
                    <a:pt x="2582" y="1"/>
                    <a:pt x="2324" y="228"/>
                    <a:pt x="2073" y="446"/>
                  </a:cubicBezTo>
                  <a:cubicBezTo>
                    <a:pt x="1925" y="576"/>
                    <a:pt x="1778" y="696"/>
                    <a:pt x="1601" y="787"/>
                  </a:cubicBezTo>
                  <a:cubicBezTo>
                    <a:pt x="1394" y="891"/>
                    <a:pt x="1171" y="943"/>
                    <a:pt x="948" y="943"/>
                  </a:cubicBezTo>
                  <a:cubicBezTo>
                    <a:pt x="686" y="943"/>
                    <a:pt x="425" y="871"/>
                    <a:pt x="192" y="730"/>
                  </a:cubicBezTo>
                  <a:cubicBezTo>
                    <a:pt x="173" y="718"/>
                    <a:pt x="152" y="713"/>
                    <a:pt x="131" y="713"/>
                  </a:cubicBezTo>
                  <a:cubicBezTo>
                    <a:pt x="91" y="713"/>
                    <a:pt x="53" y="732"/>
                    <a:pt x="31" y="767"/>
                  </a:cubicBezTo>
                  <a:cubicBezTo>
                    <a:pt x="0" y="824"/>
                    <a:pt x="17" y="894"/>
                    <a:pt x="71" y="928"/>
                  </a:cubicBezTo>
                  <a:cubicBezTo>
                    <a:pt x="342" y="1092"/>
                    <a:pt x="643" y="1175"/>
                    <a:pt x="944" y="1175"/>
                  </a:cubicBezTo>
                  <a:cubicBezTo>
                    <a:pt x="1447" y="1175"/>
                    <a:pt x="1862" y="941"/>
                    <a:pt x="2227" y="620"/>
                  </a:cubicBezTo>
                  <a:cubicBezTo>
                    <a:pt x="2444" y="429"/>
                    <a:pt x="2668" y="234"/>
                    <a:pt x="2866" y="234"/>
                  </a:cubicBezTo>
                  <a:lnTo>
                    <a:pt x="3572" y="234"/>
                  </a:lnTo>
                  <a:cubicBezTo>
                    <a:pt x="3770" y="234"/>
                    <a:pt x="3994" y="429"/>
                    <a:pt x="4212" y="620"/>
                  </a:cubicBezTo>
                  <a:cubicBezTo>
                    <a:pt x="4376" y="764"/>
                    <a:pt x="4540" y="894"/>
                    <a:pt x="4734" y="991"/>
                  </a:cubicBezTo>
                  <a:cubicBezTo>
                    <a:pt x="4973" y="1113"/>
                    <a:pt x="5233" y="1173"/>
                    <a:pt x="5494" y="1173"/>
                  </a:cubicBezTo>
                  <a:cubicBezTo>
                    <a:pt x="5763" y="1173"/>
                    <a:pt x="6032" y="1109"/>
                    <a:pt x="6277" y="981"/>
                  </a:cubicBezTo>
                  <a:cubicBezTo>
                    <a:pt x="6334" y="951"/>
                    <a:pt x="6354" y="881"/>
                    <a:pt x="6324" y="824"/>
                  </a:cubicBezTo>
                  <a:cubicBezTo>
                    <a:pt x="6303" y="784"/>
                    <a:pt x="6262" y="760"/>
                    <a:pt x="6221" y="760"/>
                  </a:cubicBezTo>
                  <a:cubicBezTo>
                    <a:pt x="6203" y="760"/>
                    <a:pt x="6186" y="765"/>
                    <a:pt x="6170" y="773"/>
                  </a:cubicBezTo>
                  <a:cubicBezTo>
                    <a:pt x="5958" y="885"/>
                    <a:pt x="5723" y="941"/>
                    <a:pt x="5489" y="941"/>
                  </a:cubicBezTo>
                  <a:cubicBezTo>
                    <a:pt x="5266" y="941"/>
                    <a:pt x="5042" y="890"/>
                    <a:pt x="4838" y="787"/>
                  </a:cubicBezTo>
                  <a:cubicBezTo>
                    <a:pt x="4660" y="696"/>
                    <a:pt x="4516" y="576"/>
                    <a:pt x="4366" y="446"/>
                  </a:cubicBezTo>
                  <a:cubicBezTo>
                    <a:pt x="4115" y="228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8" name="Google Shape;1518;p32"/>
          <p:cNvGrpSpPr/>
          <p:nvPr/>
        </p:nvGrpSpPr>
        <p:grpSpPr>
          <a:xfrm rot="-2700000">
            <a:off x="2749523" y="1149962"/>
            <a:ext cx="709796" cy="691706"/>
            <a:chOff x="5991725" y="2095262"/>
            <a:chExt cx="503917" cy="491074"/>
          </a:xfrm>
        </p:grpSpPr>
        <p:sp>
          <p:nvSpPr>
            <p:cNvPr id="1519" name="Google Shape;1519;p32"/>
            <p:cNvSpPr/>
            <p:nvPr/>
          </p:nvSpPr>
          <p:spPr>
            <a:xfrm>
              <a:off x="5991725" y="2095262"/>
              <a:ext cx="503917" cy="491074"/>
            </a:xfrm>
            <a:custGeom>
              <a:avLst/>
              <a:gdLst/>
              <a:ahLst/>
              <a:cxnLst/>
              <a:rect l="l" t="t" r="r" b="b"/>
              <a:pathLst>
                <a:path w="14243" h="13880" extrusionOk="0">
                  <a:moveTo>
                    <a:pt x="3872" y="1"/>
                  </a:moveTo>
                  <a:cubicBezTo>
                    <a:pt x="2948" y="1"/>
                    <a:pt x="2023" y="353"/>
                    <a:pt x="1319" y="1057"/>
                  </a:cubicBezTo>
                  <a:lnTo>
                    <a:pt x="643" y="1734"/>
                  </a:lnTo>
                  <a:cubicBezTo>
                    <a:pt x="230" y="2147"/>
                    <a:pt x="1" y="2695"/>
                    <a:pt x="1" y="3281"/>
                  </a:cubicBezTo>
                  <a:cubicBezTo>
                    <a:pt x="1" y="3867"/>
                    <a:pt x="230" y="4419"/>
                    <a:pt x="643" y="4832"/>
                  </a:cubicBezTo>
                  <a:cubicBezTo>
                    <a:pt x="938" y="5123"/>
                    <a:pt x="1298" y="5321"/>
                    <a:pt x="1684" y="5412"/>
                  </a:cubicBezTo>
                  <a:cubicBezTo>
                    <a:pt x="1735" y="5456"/>
                    <a:pt x="1791" y="5498"/>
                    <a:pt x="1846" y="5536"/>
                  </a:cubicBezTo>
                  <a:cubicBezTo>
                    <a:pt x="1721" y="5987"/>
                    <a:pt x="1655" y="6459"/>
                    <a:pt x="1655" y="6938"/>
                  </a:cubicBezTo>
                  <a:cubicBezTo>
                    <a:pt x="1655" y="9852"/>
                    <a:pt x="4028" y="12225"/>
                    <a:pt x="6943" y="12225"/>
                  </a:cubicBezTo>
                  <a:cubicBezTo>
                    <a:pt x="7422" y="12225"/>
                    <a:pt x="7894" y="12159"/>
                    <a:pt x="8348" y="12034"/>
                  </a:cubicBezTo>
                  <a:cubicBezTo>
                    <a:pt x="8382" y="12089"/>
                    <a:pt x="8424" y="12145"/>
                    <a:pt x="8466" y="12193"/>
                  </a:cubicBezTo>
                  <a:cubicBezTo>
                    <a:pt x="8521" y="12422"/>
                    <a:pt x="8616" y="12645"/>
                    <a:pt x="8744" y="12853"/>
                  </a:cubicBezTo>
                  <a:cubicBezTo>
                    <a:pt x="9146" y="13495"/>
                    <a:pt x="9840" y="13880"/>
                    <a:pt x="10600" y="13880"/>
                  </a:cubicBezTo>
                  <a:cubicBezTo>
                    <a:pt x="11183" y="13880"/>
                    <a:pt x="11734" y="13651"/>
                    <a:pt x="12150" y="13238"/>
                  </a:cubicBezTo>
                  <a:lnTo>
                    <a:pt x="12827" y="12561"/>
                  </a:lnTo>
                  <a:cubicBezTo>
                    <a:pt x="14132" y="11253"/>
                    <a:pt x="14243" y="9183"/>
                    <a:pt x="13084" y="7746"/>
                  </a:cubicBezTo>
                  <a:cubicBezTo>
                    <a:pt x="12973" y="7607"/>
                    <a:pt x="12845" y="7493"/>
                    <a:pt x="12706" y="7399"/>
                  </a:cubicBezTo>
                  <a:cubicBezTo>
                    <a:pt x="12636" y="7288"/>
                    <a:pt x="12556" y="7188"/>
                    <a:pt x="12462" y="7093"/>
                  </a:cubicBezTo>
                  <a:lnTo>
                    <a:pt x="12227" y="6861"/>
                  </a:lnTo>
                  <a:cubicBezTo>
                    <a:pt x="12213" y="5495"/>
                    <a:pt x="11668" y="4193"/>
                    <a:pt x="10680" y="3205"/>
                  </a:cubicBezTo>
                  <a:cubicBezTo>
                    <a:pt x="9687" y="2212"/>
                    <a:pt x="8390" y="1671"/>
                    <a:pt x="7023" y="1654"/>
                  </a:cubicBezTo>
                  <a:lnTo>
                    <a:pt x="6422" y="1057"/>
                  </a:lnTo>
                  <a:cubicBezTo>
                    <a:pt x="5720" y="353"/>
                    <a:pt x="4796" y="1"/>
                    <a:pt x="3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6050882" y="2155869"/>
              <a:ext cx="172902" cy="119726"/>
            </a:xfrm>
            <a:custGeom>
              <a:avLst/>
              <a:gdLst/>
              <a:ahLst/>
              <a:cxnLst/>
              <a:rect l="l" t="t" r="r" b="b"/>
              <a:pathLst>
                <a:path w="4887" h="3384" extrusionOk="0">
                  <a:moveTo>
                    <a:pt x="2201" y="1"/>
                  </a:moveTo>
                  <a:cubicBezTo>
                    <a:pt x="1716" y="1"/>
                    <a:pt x="1231" y="186"/>
                    <a:pt x="861" y="555"/>
                  </a:cubicBezTo>
                  <a:lnTo>
                    <a:pt x="185" y="1231"/>
                  </a:lnTo>
                  <a:cubicBezTo>
                    <a:pt x="1" y="1419"/>
                    <a:pt x="1" y="1721"/>
                    <a:pt x="185" y="1904"/>
                  </a:cubicBezTo>
                  <a:cubicBezTo>
                    <a:pt x="277" y="1997"/>
                    <a:pt x="399" y="2043"/>
                    <a:pt x="522" y="2043"/>
                  </a:cubicBezTo>
                  <a:cubicBezTo>
                    <a:pt x="643" y="2043"/>
                    <a:pt x="764" y="1997"/>
                    <a:pt x="858" y="1904"/>
                  </a:cubicBezTo>
                  <a:lnTo>
                    <a:pt x="1080" y="1683"/>
                  </a:lnTo>
                  <a:lnTo>
                    <a:pt x="1080" y="1683"/>
                  </a:lnTo>
                  <a:cubicBezTo>
                    <a:pt x="896" y="1867"/>
                    <a:pt x="896" y="2168"/>
                    <a:pt x="1080" y="2352"/>
                  </a:cubicBezTo>
                  <a:cubicBezTo>
                    <a:pt x="1174" y="2446"/>
                    <a:pt x="1295" y="2493"/>
                    <a:pt x="1416" y="2493"/>
                  </a:cubicBezTo>
                  <a:cubicBezTo>
                    <a:pt x="1538" y="2493"/>
                    <a:pt x="1659" y="2446"/>
                    <a:pt x="1753" y="2352"/>
                  </a:cubicBezTo>
                  <a:lnTo>
                    <a:pt x="1975" y="2130"/>
                  </a:lnTo>
                  <a:lnTo>
                    <a:pt x="1975" y="2130"/>
                  </a:lnTo>
                  <a:cubicBezTo>
                    <a:pt x="1791" y="2314"/>
                    <a:pt x="1791" y="2616"/>
                    <a:pt x="1975" y="2799"/>
                  </a:cubicBezTo>
                  <a:cubicBezTo>
                    <a:pt x="2069" y="2893"/>
                    <a:pt x="2192" y="2941"/>
                    <a:pt x="2316" y="2941"/>
                  </a:cubicBezTo>
                  <a:cubicBezTo>
                    <a:pt x="2436" y="2941"/>
                    <a:pt x="2556" y="2896"/>
                    <a:pt x="2648" y="2803"/>
                  </a:cubicBezTo>
                  <a:lnTo>
                    <a:pt x="2874" y="2581"/>
                  </a:lnTo>
                  <a:lnTo>
                    <a:pt x="2874" y="2581"/>
                  </a:lnTo>
                  <a:cubicBezTo>
                    <a:pt x="2683" y="2772"/>
                    <a:pt x="2686" y="3077"/>
                    <a:pt x="2884" y="3261"/>
                  </a:cubicBezTo>
                  <a:cubicBezTo>
                    <a:pt x="2973" y="3344"/>
                    <a:pt x="3087" y="3384"/>
                    <a:pt x="3202" y="3384"/>
                  </a:cubicBezTo>
                  <a:cubicBezTo>
                    <a:pt x="3329" y="3384"/>
                    <a:pt x="3456" y="3335"/>
                    <a:pt x="3551" y="3241"/>
                  </a:cubicBezTo>
                  <a:lnTo>
                    <a:pt x="4886" y="1904"/>
                  </a:lnTo>
                  <a:cubicBezTo>
                    <a:pt x="4744" y="1763"/>
                    <a:pt x="3675" y="693"/>
                    <a:pt x="3540" y="555"/>
                  </a:cubicBezTo>
                  <a:cubicBezTo>
                    <a:pt x="3170" y="186"/>
                    <a:pt x="2686" y="1"/>
                    <a:pt x="2201" y="1"/>
                  </a:cubicBez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118318" y="2197442"/>
              <a:ext cx="105468" cy="78154"/>
            </a:xfrm>
            <a:custGeom>
              <a:avLst/>
              <a:gdLst/>
              <a:ahLst/>
              <a:cxnLst/>
              <a:rect l="l" t="t" r="r" b="b"/>
              <a:pathLst>
                <a:path w="2981" h="2209" extrusionOk="0">
                  <a:moveTo>
                    <a:pt x="2252" y="1"/>
                  </a:moveTo>
                  <a:cubicBezTo>
                    <a:pt x="1328" y="255"/>
                    <a:pt x="545" y="809"/>
                    <a:pt x="0" y="1534"/>
                  </a:cubicBezTo>
                  <a:cubicBezTo>
                    <a:pt x="91" y="1686"/>
                    <a:pt x="250" y="1766"/>
                    <a:pt x="410" y="1766"/>
                  </a:cubicBezTo>
                  <a:cubicBezTo>
                    <a:pt x="529" y="1766"/>
                    <a:pt x="649" y="1722"/>
                    <a:pt x="742" y="1628"/>
                  </a:cubicBezTo>
                  <a:lnTo>
                    <a:pt x="968" y="1406"/>
                  </a:lnTo>
                  <a:lnTo>
                    <a:pt x="968" y="1406"/>
                  </a:lnTo>
                  <a:cubicBezTo>
                    <a:pt x="777" y="1597"/>
                    <a:pt x="780" y="1902"/>
                    <a:pt x="978" y="2086"/>
                  </a:cubicBezTo>
                  <a:cubicBezTo>
                    <a:pt x="1067" y="2169"/>
                    <a:pt x="1181" y="2209"/>
                    <a:pt x="1296" y="2209"/>
                  </a:cubicBezTo>
                  <a:cubicBezTo>
                    <a:pt x="1423" y="2209"/>
                    <a:pt x="1550" y="2160"/>
                    <a:pt x="1645" y="2066"/>
                  </a:cubicBezTo>
                  <a:lnTo>
                    <a:pt x="2980" y="729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300671" y="2354320"/>
              <a:ext cx="128076" cy="171345"/>
            </a:xfrm>
            <a:custGeom>
              <a:avLst/>
              <a:gdLst/>
              <a:ahLst/>
              <a:cxnLst/>
              <a:rect l="l" t="t" r="r" b="b"/>
              <a:pathLst>
                <a:path w="3620" h="4843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46" y="2426"/>
                    <a:pt x="452" y="2727"/>
                    <a:pt x="636" y="2911"/>
                  </a:cubicBezTo>
                  <a:cubicBezTo>
                    <a:pt x="728" y="3003"/>
                    <a:pt x="850" y="3049"/>
                    <a:pt x="971" y="3049"/>
                  </a:cubicBezTo>
                  <a:cubicBezTo>
                    <a:pt x="1093" y="3049"/>
                    <a:pt x="1215" y="3003"/>
                    <a:pt x="1309" y="2911"/>
                  </a:cubicBezTo>
                  <a:lnTo>
                    <a:pt x="1309" y="2911"/>
                  </a:lnTo>
                  <a:lnTo>
                    <a:pt x="1083" y="3134"/>
                  </a:lnTo>
                  <a:cubicBezTo>
                    <a:pt x="899" y="3321"/>
                    <a:pt x="899" y="3622"/>
                    <a:pt x="1083" y="3806"/>
                  </a:cubicBezTo>
                  <a:cubicBezTo>
                    <a:pt x="1177" y="3899"/>
                    <a:pt x="1299" y="3945"/>
                    <a:pt x="1420" y="3945"/>
                  </a:cubicBezTo>
                  <a:cubicBezTo>
                    <a:pt x="1542" y="3945"/>
                    <a:pt x="1663" y="3899"/>
                    <a:pt x="1757" y="3806"/>
                  </a:cubicBezTo>
                  <a:lnTo>
                    <a:pt x="1757" y="3806"/>
                  </a:lnTo>
                  <a:lnTo>
                    <a:pt x="1531" y="4032"/>
                  </a:lnTo>
                  <a:cubicBezTo>
                    <a:pt x="1347" y="4216"/>
                    <a:pt x="1347" y="4518"/>
                    <a:pt x="1531" y="4702"/>
                  </a:cubicBezTo>
                  <a:cubicBezTo>
                    <a:pt x="1625" y="4795"/>
                    <a:pt x="1746" y="4842"/>
                    <a:pt x="1868" y="4842"/>
                  </a:cubicBezTo>
                  <a:cubicBezTo>
                    <a:pt x="1989" y="4842"/>
                    <a:pt x="2110" y="4795"/>
                    <a:pt x="2204" y="4702"/>
                  </a:cubicBezTo>
                  <a:lnTo>
                    <a:pt x="2881" y="4025"/>
                  </a:lnTo>
                  <a:cubicBezTo>
                    <a:pt x="3620" y="3286"/>
                    <a:pt x="3620" y="2090"/>
                    <a:pt x="2881" y="1350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6300671" y="2354320"/>
              <a:ext cx="79959" cy="105503"/>
            </a:xfrm>
            <a:custGeom>
              <a:avLst/>
              <a:gdLst/>
              <a:ahLst/>
              <a:cxnLst/>
              <a:rect l="l" t="t" r="r" b="b"/>
              <a:pathLst>
                <a:path w="2260" h="2982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11" y="2461"/>
                    <a:pt x="466" y="2825"/>
                    <a:pt x="726" y="2981"/>
                  </a:cubicBezTo>
                  <a:cubicBezTo>
                    <a:pt x="1455" y="2433"/>
                    <a:pt x="2010" y="1649"/>
                    <a:pt x="2260" y="729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6111065" y="2214531"/>
              <a:ext cx="252649" cy="252578"/>
            </a:xfrm>
            <a:custGeom>
              <a:avLst/>
              <a:gdLst/>
              <a:ahLst/>
              <a:cxnLst/>
              <a:rect l="l" t="t" r="r" b="b"/>
              <a:pathLst>
                <a:path w="7141" h="7139" extrusionOk="0">
                  <a:moveTo>
                    <a:pt x="3570" y="1"/>
                  </a:moveTo>
                  <a:cubicBezTo>
                    <a:pt x="1600" y="1"/>
                    <a:pt x="0" y="1596"/>
                    <a:pt x="0" y="3567"/>
                  </a:cubicBezTo>
                  <a:cubicBezTo>
                    <a:pt x="0" y="5471"/>
                    <a:pt x="1491" y="7029"/>
                    <a:pt x="3369" y="7133"/>
                  </a:cubicBezTo>
                  <a:cubicBezTo>
                    <a:pt x="3436" y="7137"/>
                    <a:pt x="3502" y="7138"/>
                    <a:pt x="3567" y="7138"/>
                  </a:cubicBezTo>
                  <a:cubicBezTo>
                    <a:pt x="5547" y="7138"/>
                    <a:pt x="7140" y="5531"/>
                    <a:pt x="7140" y="3567"/>
                  </a:cubicBezTo>
                  <a:cubicBezTo>
                    <a:pt x="7140" y="1599"/>
                    <a:pt x="5544" y="1"/>
                    <a:pt x="357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6111065" y="2214425"/>
              <a:ext cx="151356" cy="252507"/>
            </a:xfrm>
            <a:custGeom>
              <a:avLst/>
              <a:gdLst/>
              <a:ahLst/>
              <a:cxnLst/>
              <a:rect l="l" t="t" r="r" b="b"/>
              <a:pathLst>
                <a:path w="4278" h="7137" extrusionOk="0">
                  <a:moveTo>
                    <a:pt x="3562" y="0"/>
                  </a:moveTo>
                  <a:cubicBezTo>
                    <a:pt x="1641" y="0"/>
                    <a:pt x="0" y="1561"/>
                    <a:pt x="0" y="3570"/>
                  </a:cubicBezTo>
                  <a:cubicBezTo>
                    <a:pt x="0" y="5474"/>
                    <a:pt x="1491" y="7032"/>
                    <a:pt x="3369" y="7136"/>
                  </a:cubicBezTo>
                  <a:cubicBezTo>
                    <a:pt x="1908" y="3712"/>
                    <a:pt x="3483" y="1089"/>
                    <a:pt x="4278" y="73"/>
                  </a:cubicBezTo>
                  <a:cubicBezTo>
                    <a:pt x="4036" y="24"/>
                    <a:pt x="3797" y="0"/>
                    <a:pt x="3562" y="0"/>
                  </a:cubicBezTo>
                  <a:close/>
                </a:path>
              </a:pathLst>
            </a:custGeom>
            <a:solidFill>
              <a:srgbClr val="F9D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6142094" y="2245595"/>
              <a:ext cx="190557" cy="190451"/>
            </a:xfrm>
            <a:custGeom>
              <a:avLst/>
              <a:gdLst/>
              <a:ahLst/>
              <a:cxnLst/>
              <a:rect l="l" t="t" r="r" b="b"/>
              <a:pathLst>
                <a:path w="5386" h="5383" extrusionOk="0">
                  <a:moveTo>
                    <a:pt x="2693" y="0"/>
                  </a:moveTo>
                  <a:cubicBezTo>
                    <a:pt x="1205" y="0"/>
                    <a:pt x="1" y="1204"/>
                    <a:pt x="1" y="2689"/>
                  </a:cubicBezTo>
                  <a:cubicBezTo>
                    <a:pt x="1" y="3997"/>
                    <a:pt x="931" y="5083"/>
                    <a:pt x="2162" y="5329"/>
                  </a:cubicBezTo>
                  <a:cubicBezTo>
                    <a:pt x="2342" y="5365"/>
                    <a:pt x="2521" y="5382"/>
                    <a:pt x="2696" y="5382"/>
                  </a:cubicBezTo>
                  <a:cubicBezTo>
                    <a:pt x="4146" y="5382"/>
                    <a:pt x="5386" y="4205"/>
                    <a:pt x="5386" y="2689"/>
                  </a:cubicBezTo>
                  <a:cubicBezTo>
                    <a:pt x="5386" y="1204"/>
                    <a:pt x="4178" y="0"/>
                    <a:pt x="2693" y="0"/>
                  </a:cubicBezTo>
                  <a:close/>
                </a:path>
              </a:pathLst>
            </a:custGeom>
            <a:solidFill>
              <a:srgbClr val="FCE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6142094" y="2245524"/>
              <a:ext cx="100939" cy="188646"/>
            </a:xfrm>
            <a:custGeom>
              <a:avLst/>
              <a:gdLst/>
              <a:ahLst/>
              <a:cxnLst/>
              <a:rect l="l" t="t" r="r" b="b"/>
              <a:pathLst>
                <a:path w="2853" h="5332" extrusionOk="0">
                  <a:moveTo>
                    <a:pt x="2682" y="0"/>
                  </a:moveTo>
                  <a:cubicBezTo>
                    <a:pt x="1229" y="0"/>
                    <a:pt x="1" y="1188"/>
                    <a:pt x="1" y="2691"/>
                  </a:cubicBezTo>
                  <a:cubicBezTo>
                    <a:pt x="1" y="3999"/>
                    <a:pt x="931" y="5085"/>
                    <a:pt x="2162" y="5331"/>
                  </a:cubicBezTo>
                  <a:cubicBezTo>
                    <a:pt x="1503" y="3027"/>
                    <a:pt x="2180" y="1157"/>
                    <a:pt x="2853" y="5"/>
                  </a:cubicBezTo>
                  <a:cubicBezTo>
                    <a:pt x="2795" y="2"/>
                    <a:pt x="2739" y="0"/>
                    <a:pt x="2682" y="0"/>
                  </a:cubicBezTo>
                  <a:close/>
                </a:path>
              </a:pathLst>
            </a:custGeom>
            <a:solidFill>
              <a:srgbClr val="FA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6223859" y="2315225"/>
              <a:ext cx="40545" cy="36548"/>
            </a:xfrm>
            <a:custGeom>
              <a:avLst/>
              <a:gdLst/>
              <a:ahLst/>
              <a:cxnLst/>
              <a:rect l="l" t="t" r="r" b="b"/>
              <a:pathLst>
                <a:path w="1146" h="1033" extrusionOk="0">
                  <a:moveTo>
                    <a:pt x="305" y="0"/>
                  </a:moveTo>
                  <a:cubicBezTo>
                    <a:pt x="288" y="0"/>
                    <a:pt x="270" y="2"/>
                    <a:pt x="250" y="6"/>
                  </a:cubicBezTo>
                  <a:cubicBezTo>
                    <a:pt x="7" y="51"/>
                    <a:pt x="0" y="498"/>
                    <a:pt x="302" y="801"/>
                  </a:cubicBezTo>
                  <a:cubicBezTo>
                    <a:pt x="460" y="958"/>
                    <a:pt x="657" y="1032"/>
                    <a:pt x="816" y="1032"/>
                  </a:cubicBezTo>
                  <a:cubicBezTo>
                    <a:pt x="962" y="1032"/>
                    <a:pt x="1075" y="970"/>
                    <a:pt x="1097" y="852"/>
                  </a:cubicBezTo>
                  <a:cubicBezTo>
                    <a:pt x="1145" y="613"/>
                    <a:pt x="875" y="575"/>
                    <a:pt x="701" y="402"/>
                  </a:cubicBezTo>
                  <a:cubicBezTo>
                    <a:pt x="542" y="242"/>
                    <a:pt x="496" y="0"/>
                    <a:pt x="305" y="0"/>
                  </a:cubicBezTo>
                  <a:close/>
                </a:path>
              </a:pathLst>
            </a:custGeom>
            <a:solidFill>
              <a:srgbClr val="49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6044761" y="2150385"/>
              <a:ext cx="390241" cy="380866"/>
            </a:xfrm>
            <a:custGeom>
              <a:avLst/>
              <a:gdLst/>
              <a:ahLst/>
              <a:cxnLst/>
              <a:rect l="l" t="t" r="r" b="b"/>
              <a:pathLst>
                <a:path w="11030" h="10765" extrusionOk="0">
                  <a:moveTo>
                    <a:pt x="2372" y="316"/>
                  </a:moveTo>
                  <a:cubicBezTo>
                    <a:pt x="2816" y="316"/>
                    <a:pt x="3260" y="485"/>
                    <a:pt x="3599" y="821"/>
                  </a:cubicBezTo>
                  <a:lnTo>
                    <a:pt x="4542" y="1764"/>
                  </a:lnTo>
                  <a:cubicBezTo>
                    <a:pt x="3945" y="1913"/>
                    <a:pt x="3404" y="2205"/>
                    <a:pt x="2960" y="2605"/>
                  </a:cubicBezTo>
                  <a:lnTo>
                    <a:pt x="2707" y="2850"/>
                  </a:lnTo>
                  <a:cubicBezTo>
                    <a:pt x="2651" y="2906"/>
                    <a:pt x="2571" y="2938"/>
                    <a:pt x="2491" y="2938"/>
                  </a:cubicBezTo>
                  <a:cubicBezTo>
                    <a:pt x="2207" y="2938"/>
                    <a:pt x="2062" y="2600"/>
                    <a:pt x="2259" y="2396"/>
                  </a:cubicBezTo>
                  <a:cubicBezTo>
                    <a:pt x="2321" y="2334"/>
                    <a:pt x="2321" y="2233"/>
                    <a:pt x="2259" y="2171"/>
                  </a:cubicBezTo>
                  <a:cubicBezTo>
                    <a:pt x="2229" y="2141"/>
                    <a:pt x="2190" y="2126"/>
                    <a:pt x="2149" y="2126"/>
                  </a:cubicBezTo>
                  <a:cubicBezTo>
                    <a:pt x="2109" y="2126"/>
                    <a:pt x="2069" y="2141"/>
                    <a:pt x="2037" y="2171"/>
                  </a:cubicBezTo>
                  <a:lnTo>
                    <a:pt x="1815" y="2396"/>
                  </a:lnTo>
                  <a:cubicBezTo>
                    <a:pt x="1753" y="2459"/>
                    <a:pt x="1671" y="2490"/>
                    <a:pt x="1589" y="2490"/>
                  </a:cubicBezTo>
                  <a:cubicBezTo>
                    <a:pt x="1508" y="2490"/>
                    <a:pt x="1426" y="2459"/>
                    <a:pt x="1364" y="2396"/>
                  </a:cubicBezTo>
                  <a:cubicBezTo>
                    <a:pt x="1242" y="2271"/>
                    <a:pt x="1242" y="2070"/>
                    <a:pt x="1364" y="1948"/>
                  </a:cubicBezTo>
                  <a:cubicBezTo>
                    <a:pt x="1395" y="1918"/>
                    <a:pt x="1413" y="1876"/>
                    <a:pt x="1413" y="1838"/>
                  </a:cubicBezTo>
                  <a:cubicBezTo>
                    <a:pt x="1413" y="1741"/>
                    <a:pt x="1334" y="1678"/>
                    <a:pt x="1252" y="1678"/>
                  </a:cubicBezTo>
                  <a:cubicBezTo>
                    <a:pt x="1213" y="1678"/>
                    <a:pt x="1174" y="1692"/>
                    <a:pt x="1142" y="1723"/>
                  </a:cubicBezTo>
                  <a:lnTo>
                    <a:pt x="920" y="1948"/>
                  </a:lnTo>
                  <a:cubicBezTo>
                    <a:pt x="858" y="2008"/>
                    <a:pt x="778" y="2042"/>
                    <a:pt x="694" y="2042"/>
                  </a:cubicBezTo>
                  <a:cubicBezTo>
                    <a:pt x="518" y="2042"/>
                    <a:pt x="375" y="1900"/>
                    <a:pt x="375" y="1723"/>
                  </a:cubicBezTo>
                  <a:cubicBezTo>
                    <a:pt x="375" y="1639"/>
                    <a:pt x="410" y="1560"/>
                    <a:pt x="469" y="1501"/>
                  </a:cubicBezTo>
                  <a:lnTo>
                    <a:pt x="1146" y="821"/>
                  </a:lnTo>
                  <a:cubicBezTo>
                    <a:pt x="1484" y="485"/>
                    <a:pt x="1928" y="316"/>
                    <a:pt x="2372" y="316"/>
                  </a:cubicBezTo>
                  <a:close/>
                  <a:moveTo>
                    <a:pt x="5444" y="1969"/>
                  </a:moveTo>
                  <a:cubicBezTo>
                    <a:pt x="7325" y="1969"/>
                    <a:pt x="8854" y="3500"/>
                    <a:pt x="8854" y="5380"/>
                  </a:cubicBezTo>
                  <a:cubicBezTo>
                    <a:pt x="8854" y="6278"/>
                    <a:pt x="8507" y="7093"/>
                    <a:pt x="7938" y="7705"/>
                  </a:cubicBezTo>
                  <a:lnTo>
                    <a:pt x="7786" y="7860"/>
                  </a:lnTo>
                  <a:cubicBezTo>
                    <a:pt x="7175" y="8436"/>
                    <a:pt x="6350" y="8794"/>
                    <a:pt x="5444" y="8794"/>
                  </a:cubicBezTo>
                  <a:cubicBezTo>
                    <a:pt x="3564" y="8794"/>
                    <a:pt x="2033" y="7263"/>
                    <a:pt x="2033" y="5380"/>
                  </a:cubicBezTo>
                  <a:cubicBezTo>
                    <a:pt x="2033" y="4474"/>
                    <a:pt x="2387" y="3649"/>
                    <a:pt x="2967" y="3038"/>
                  </a:cubicBezTo>
                  <a:lnTo>
                    <a:pt x="3120" y="2885"/>
                  </a:lnTo>
                  <a:cubicBezTo>
                    <a:pt x="3730" y="2316"/>
                    <a:pt x="4545" y="1969"/>
                    <a:pt x="5444" y="1969"/>
                  </a:cubicBezTo>
                  <a:close/>
                  <a:moveTo>
                    <a:pt x="2372" y="0"/>
                  </a:moveTo>
                  <a:cubicBezTo>
                    <a:pt x="1847" y="0"/>
                    <a:pt x="1322" y="200"/>
                    <a:pt x="923" y="599"/>
                  </a:cubicBezTo>
                  <a:lnTo>
                    <a:pt x="247" y="1276"/>
                  </a:lnTo>
                  <a:cubicBezTo>
                    <a:pt x="1" y="1525"/>
                    <a:pt x="1" y="1924"/>
                    <a:pt x="247" y="2171"/>
                  </a:cubicBezTo>
                  <a:cubicBezTo>
                    <a:pt x="372" y="2296"/>
                    <a:pt x="535" y="2357"/>
                    <a:pt x="696" y="2357"/>
                  </a:cubicBezTo>
                  <a:cubicBezTo>
                    <a:pt x="790" y="2357"/>
                    <a:pt x="883" y="2336"/>
                    <a:pt x="968" y="2296"/>
                  </a:cubicBezTo>
                  <a:cubicBezTo>
                    <a:pt x="1029" y="2606"/>
                    <a:pt x="1302" y="2805"/>
                    <a:pt x="1591" y="2805"/>
                  </a:cubicBezTo>
                  <a:cubicBezTo>
                    <a:pt x="1682" y="2805"/>
                    <a:pt x="1775" y="2785"/>
                    <a:pt x="1863" y="2743"/>
                  </a:cubicBezTo>
                  <a:cubicBezTo>
                    <a:pt x="1916" y="3007"/>
                    <a:pt x="2131" y="3204"/>
                    <a:pt x="2391" y="3246"/>
                  </a:cubicBezTo>
                  <a:cubicBezTo>
                    <a:pt x="1964" y="3854"/>
                    <a:pt x="1718" y="4589"/>
                    <a:pt x="1718" y="5380"/>
                  </a:cubicBezTo>
                  <a:cubicBezTo>
                    <a:pt x="1718" y="7437"/>
                    <a:pt x="3386" y="9109"/>
                    <a:pt x="5444" y="9109"/>
                  </a:cubicBezTo>
                  <a:cubicBezTo>
                    <a:pt x="6235" y="9109"/>
                    <a:pt x="6974" y="8859"/>
                    <a:pt x="7578" y="8433"/>
                  </a:cubicBezTo>
                  <a:cubicBezTo>
                    <a:pt x="7619" y="8693"/>
                    <a:pt x="7817" y="8908"/>
                    <a:pt x="8084" y="8960"/>
                  </a:cubicBezTo>
                  <a:cubicBezTo>
                    <a:pt x="7903" y="9332"/>
                    <a:pt x="8126" y="9775"/>
                    <a:pt x="8532" y="9855"/>
                  </a:cubicBezTo>
                  <a:cubicBezTo>
                    <a:pt x="8331" y="10272"/>
                    <a:pt x="8629" y="10765"/>
                    <a:pt x="9101" y="10765"/>
                  </a:cubicBezTo>
                  <a:cubicBezTo>
                    <a:pt x="9271" y="10765"/>
                    <a:pt x="9427" y="10698"/>
                    <a:pt x="9548" y="10577"/>
                  </a:cubicBezTo>
                  <a:lnTo>
                    <a:pt x="10225" y="9900"/>
                  </a:lnTo>
                  <a:cubicBezTo>
                    <a:pt x="10968" y="9157"/>
                    <a:pt x="11030" y="7982"/>
                    <a:pt x="10374" y="7167"/>
                  </a:cubicBezTo>
                  <a:cubicBezTo>
                    <a:pt x="10342" y="7127"/>
                    <a:pt x="10296" y="7107"/>
                    <a:pt x="10250" y="7107"/>
                  </a:cubicBezTo>
                  <a:cubicBezTo>
                    <a:pt x="10215" y="7107"/>
                    <a:pt x="10180" y="7118"/>
                    <a:pt x="10152" y="7142"/>
                  </a:cubicBezTo>
                  <a:cubicBezTo>
                    <a:pt x="10082" y="7197"/>
                    <a:pt x="10072" y="7298"/>
                    <a:pt x="10127" y="7364"/>
                  </a:cubicBezTo>
                  <a:cubicBezTo>
                    <a:pt x="10683" y="8054"/>
                    <a:pt x="10630" y="9050"/>
                    <a:pt x="10003" y="9678"/>
                  </a:cubicBezTo>
                  <a:lnTo>
                    <a:pt x="9326" y="10355"/>
                  </a:lnTo>
                  <a:cubicBezTo>
                    <a:pt x="9264" y="10417"/>
                    <a:pt x="9182" y="10449"/>
                    <a:pt x="9101" y="10449"/>
                  </a:cubicBezTo>
                  <a:cubicBezTo>
                    <a:pt x="9019" y="10449"/>
                    <a:pt x="8938" y="10417"/>
                    <a:pt x="8875" y="10355"/>
                  </a:cubicBezTo>
                  <a:cubicBezTo>
                    <a:pt x="8754" y="10230"/>
                    <a:pt x="8754" y="10028"/>
                    <a:pt x="8875" y="9907"/>
                  </a:cubicBezTo>
                  <a:lnTo>
                    <a:pt x="9101" y="9682"/>
                  </a:lnTo>
                  <a:cubicBezTo>
                    <a:pt x="9132" y="9650"/>
                    <a:pt x="9146" y="9612"/>
                    <a:pt x="9146" y="9570"/>
                  </a:cubicBezTo>
                  <a:cubicBezTo>
                    <a:pt x="9146" y="9477"/>
                    <a:pt x="9068" y="9413"/>
                    <a:pt x="8987" y="9413"/>
                  </a:cubicBezTo>
                  <a:cubicBezTo>
                    <a:pt x="8949" y="9413"/>
                    <a:pt x="8910" y="9427"/>
                    <a:pt x="8878" y="9460"/>
                  </a:cubicBezTo>
                  <a:cubicBezTo>
                    <a:pt x="8816" y="9521"/>
                    <a:pt x="8735" y="9551"/>
                    <a:pt x="8653" y="9551"/>
                  </a:cubicBezTo>
                  <a:cubicBezTo>
                    <a:pt x="8572" y="9551"/>
                    <a:pt x="8490" y="9521"/>
                    <a:pt x="8428" y="9460"/>
                  </a:cubicBezTo>
                  <a:cubicBezTo>
                    <a:pt x="8303" y="9335"/>
                    <a:pt x="8303" y="9133"/>
                    <a:pt x="8428" y="9012"/>
                  </a:cubicBezTo>
                  <a:lnTo>
                    <a:pt x="8653" y="8787"/>
                  </a:lnTo>
                  <a:cubicBezTo>
                    <a:pt x="8712" y="8725"/>
                    <a:pt x="8712" y="8624"/>
                    <a:pt x="8653" y="8565"/>
                  </a:cubicBezTo>
                  <a:cubicBezTo>
                    <a:pt x="8622" y="8533"/>
                    <a:pt x="8581" y="8518"/>
                    <a:pt x="8540" y="8518"/>
                  </a:cubicBezTo>
                  <a:cubicBezTo>
                    <a:pt x="8500" y="8518"/>
                    <a:pt x="8459" y="8533"/>
                    <a:pt x="8428" y="8565"/>
                  </a:cubicBezTo>
                  <a:cubicBezTo>
                    <a:pt x="8369" y="8624"/>
                    <a:pt x="8289" y="8655"/>
                    <a:pt x="8206" y="8655"/>
                  </a:cubicBezTo>
                  <a:cubicBezTo>
                    <a:pt x="7932" y="8655"/>
                    <a:pt x="7772" y="8325"/>
                    <a:pt x="7980" y="8110"/>
                  </a:cubicBezTo>
                  <a:lnTo>
                    <a:pt x="8220" y="7864"/>
                  </a:lnTo>
                  <a:cubicBezTo>
                    <a:pt x="8619" y="7420"/>
                    <a:pt x="8910" y="6879"/>
                    <a:pt x="9059" y="6282"/>
                  </a:cubicBezTo>
                  <a:lnTo>
                    <a:pt x="9639" y="6861"/>
                  </a:lnTo>
                  <a:cubicBezTo>
                    <a:pt x="9670" y="6892"/>
                    <a:pt x="9711" y="6908"/>
                    <a:pt x="9751" y="6908"/>
                  </a:cubicBezTo>
                  <a:cubicBezTo>
                    <a:pt x="9791" y="6908"/>
                    <a:pt x="9831" y="6892"/>
                    <a:pt x="9860" y="6861"/>
                  </a:cubicBezTo>
                  <a:cubicBezTo>
                    <a:pt x="9923" y="6799"/>
                    <a:pt x="9923" y="6701"/>
                    <a:pt x="9860" y="6639"/>
                  </a:cubicBezTo>
                  <a:lnTo>
                    <a:pt x="9132" y="5910"/>
                  </a:lnTo>
                  <a:cubicBezTo>
                    <a:pt x="9456" y="3631"/>
                    <a:pt x="7670" y="1654"/>
                    <a:pt x="5452" y="1654"/>
                  </a:cubicBezTo>
                  <a:cubicBezTo>
                    <a:pt x="5276" y="1654"/>
                    <a:pt x="5097" y="1666"/>
                    <a:pt x="4917" y="1692"/>
                  </a:cubicBezTo>
                  <a:lnTo>
                    <a:pt x="3823" y="599"/>
                  </a:lnTo>
                  <a:cubicBezTo>
                    <a:pt x="3423" y="200"/>
                    <a:pt x="2897" y="0"/>
                    <a:pt x="237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6130454" y="2239934"/>
              <a:ext cx="207716" cy="201701"/>
            </a:xfrm>
            <a:custGeom>
              <a:avLst/>
              <a:gdLst/>
              <a:ahLst/>
              <a:cxnLst/>
              <a:rect l="l" t="t" r="r" b="b"/>
              <a:pathLst>
                <a:path w="5871" h="5701" extrusionOk="0">
                  <a:moveTo>
                    <a:pt x="3022" y="0"/>
                  </a:moveTo>
                  <a:cubicBezTo>
                    <a:pt x="1864" y="0"/>
                    <a:pt x="826" y="694"/>
                    <a:pt x="386" y="1766"/>
                  </a:cubicBezTo>
                  <a:cubicBezTo>
                    <a:pt x="354" y="1846"/>
                    <a:pt x="392" y="1940"/>
                    <a:pt x="472" y="1971"/>
                  </a:cubicBezTo>
                  <a:cubicBezTo>
                    <a:pt x="492" y="1980"/>
                    <a:pt x="513" y="1984"/>
                    <a:pt x="534" y="1984"/>
                  </a:cubicBezTo>
                  <a:cubicBezTo>
                    <a:pt x="595" y="1984"/>
                    <a:pt x="653" y="1948"/>
                    <a:pt x="677" y="1888"/>
                  </a:cubicBezTo>
                  <a:cubicBezTo>
                    <a:pt x="1068" y="934"/>
                    <a:pt x="1992" y="316"/>
                    <a:pt x="3022" y="316"/>
                  </a:cubicBezTo>
                  <a:cubicBezTo>
                    <a:pt x="4416" y="316"/>
                    <a:pt x="5555" y="1454"/>
                    <a:pt x="5555" y="2849"/>
                  </a:cubicBezTo>
                  <a:cubicBezTo>
                    <a:pt x="5555" y="4247"/>
                    <a:pt x="4416" y="5385"/>
                    <a:pt x="3022" y="5385"/>
                  </a:cubicBezTo>
                  <a:cubicBezTo>
                    <a:pt x="1516" y="5385"/>
                    <a:pt x="333" y="4074"/>
                    <a:pt x="503" y="2561"/>
                  </a:cubicBezTo>
                  <a:cubicBezTo>
                    <a:pt x="514" y="2474"/>
                    <a:pt x="451" y="2397"/>
                    <a:pt x="365" y="2387"/>
                  </a:cubicBezTo>
                  <a:cubicBezTo>
                    <a:pt x="358" y="2387"/>
                    <a:pt x="352" y="2386"/>
                    <a:pt x="345" y="2386"/>
                  </a:cubicBezTo>
                  <a:cubicBezTo>
                    <a:pt x="266" y="2386"/>
                    <a:pt x="201" y="2446"/>
                    <a:pt x="191" y="2526"/>
                  </a:cubicBezTo>
                  <a:cubicBezTo>
                    <a:pt x="0" y="4219"/>
                    <a:pt x="1322" y="5701"/>
                    <a:pt x="3022" y="5701"/>
                  </a:cubicBezTo>
                  <a:cubicBezTo>
                    <a:pt x="4594" y="5701"/>
                    <a:pt x="5870" y="4420"/>
                    <a:pt x="5870" y="2849"/>
                  </a:cubicBezTo>
                  <a:cubicBezTo>
                    <a:pt x="5870" y="1281"/>
                    <a:pt x="4594" y="0"/>
                    <a:pt x="302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6205461" y="2281542"/>
              <a:ext cx="25686" cy="24731"/>
            </a:xfrm>
            <a:custGeom>
              <a:avLst/>
              <a:gdLst/>
              <a:ahLst/>
              <a:cxnLst/>
              <a:rect l="l" t="t" r="r" b="b"/>
              <a:pathLst>
                <a:path w="726" h="699" extrusionOk="0">
                  <a:moveTo>
                    <a:pt x="174" y="0"/>
                  </a:moveTo>
                  <a:cubicBezTo>
                    <a:pt x="93" y="0"/>
                    <a:pt x="24" y="64"/>
                    <a:pt x="21" y="147"/>
                  </a:cubicBezTo>
                  <a:cubicBezTo>
                    <a:pt x="1" y="447"/>
                    <a:pt x="241" y="699"/>
                    <a:pt x="537" y="699"/>
                  </a:cubicBezTo>
                  <a:cubicBezTo>
                    <a:pt x="549" y="699"/>
                    <a:pt x="560" y="699"/>
                    <a:pt x="572" y="698"/>
                  </a:cubicBezTo>
                  <a:cubicBezTo>
                    <a:pt x="659" y="694"/>
                    <a:pt x="725" y="618"/>
                    <a:pt x="718" y="531"/>
                  </a:cubicBezTo>
                  <a:cubicBezTo>
                    <a:pt x="715" y="449"/>
                    <a:pt x="646" y="385"/>
                    <a:pt x="563" y="385"/>
                  </a:cubicBezTo>
                  <a:cubicBezTo>
                    <a:pt x="559" y="385"/>
                    <a:pt x="555" y="385"/>
                    <a:pt x="551" y="385"/>
                  </a:cubicBezTo>
                  <a:cubicBezTo>
                    <a:pt x="547" y="386"/>
                    <a:pt x="543" y="386"/>
                    <a:pt x="539" y="386"/>
                  </a:cubicBezTo>
                  <a:cubicBezTo>
                    <a:pt x="420" y="386"/>
                    <a:pt x="327" y="288"/>
                    <a:pt x="333" y="167"/>
                  </a:cubicBezTo>
                  <a:cubicBezTo>
                    <a:pt x="340" y="80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6271128" y="2347209"/>
              <a:ext cx="25686" cy="24766"/>
            </a:xfrm>
            <a:custGeom>
              <a:avLst/>
              <a:gdLst/>
              <a:ahLst/>
              <a:cxnLst/>
              <a:rect l="l" t="t" r="r" b="b"/>
              <a:pathLst>
                <a:path w="726" h="700" extrusionOk="0">
                  <a:moveTo>
                    <a:pt x="174" y="0"/>
                  </a:moveTo>
                  <a:cubicBezTo>
                    <a:pt x="93" y="0"/>
                    <a:pt x="27" y="64"/>
                    <a:pt x="21" y="146"/>
                  </a:cubicBezTo>
                  <a:cubicBezTo>
                    <a:pt x="1" y="448"/>
                    <a:pt x="239" y="699"/>
                    <a:pt x="533" y="699"/>
                  </a:cubicBezTo>
                  <a:cubicBezTo>
                    <a:pt x="546" y="699"/>
                    <a:pt x="559" y="699"/>
                    <a:pt x="573" y="698"/>
                  </a:cubicBezTo>
                  <a:cubicBezTo>
                    <a:pt x="663" y="694"/>
                    <a:pt x="725" y="618"/>
                    <a:pt x="722" y="531"/>
                  </a:cubicBezTo>
                  <a:cubicBezTo>
                    <a:pt x="715" y="449"/>
                    <a:pt x="646" y="385"/>
                    <a:pt x="564" y="385"/>
                  </a:cubicBezTo>
                  <a:cubicBezTo>
                    <a:pt x="560" y="385"/>
                    <a:pt x="556" y="385"/>
                    <a:pt x="552" y="385"/>
                  </a:cubicBezTo>
                  <a:cubicBezTo>
                    <a:pt x="548" y="386"/>
                    <a:pt x="544" y="386"/>
                    <a:pt x="539" y="386"/>
                  </a:cubicBezTo>
                  <a:cubicBezTo>
                    <a:pt x="423" y="386"/>
                    <a:pt x="327" y="288"/>
                    <a:pt x="336" y="167"/>
                  </a:cubicBezTo>
                  <a:cubicBezTo>
                    <a:pt x="340" y="81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6218941" y="2309599"/>
              <a:ext cx="51124" cy="47692"/>
            </a:xfrm>
            <a:custGeom>
              <a:avLst/>
              <a:gdLst/>
              <a:ahLst/>
              <a:cxnLst/>
              <a:rect l="l" t="t" r="r" b="b"/>
              <a:pathLst>
                <a:path w="1445" h="1348" extrusionOk="0">
                  <a:moveTo>
                    <a:pt x="441" y="318"/>
                  </a:moveTo>
                  <a:cubicBezTo>
                    <a:pt x="511" y="318"/>
                    <a:pt x="583" y="526"/>
                    <a:pt x="729" y="672"/>
                  </a:cubicBezTo>
                  <a:cubicBezTo>
                    <a:pt x="795" y="737"/>
                    <a:pt x="868" y="786"/>
                    <a:pt x="945" y="835"/>
                  </a:cubicBezTo>
                  <a:cubicBezTo>
                    <a:pt x="1086" y="925"/>
                    <a:pt x="1090" y="939"/>
                    <a:pt x="1083" y="984"/>
                  </a:cubicBezTo>
                  <a:cubicBezTo>
                    <a:pt x="1079" y="991"/>
                    <a:pt x="1076" y="1008"/>
                    <a:pt x="1031" y="1022"/>
                  </a:cubicBezTo>
                  <a:cubicBezTo>
                    <a:pt x="1009" y="1029"/>
                    <a:pt x="983" y="1033"/>
                    <a:pt x="954" y="1033"/>
                  </a:cubicBezTo>
                  <a:cubicBezTo>
                    <a:pt x="838" y="1033"/>
                    <a:pt x="680" y="976"/>
                    <a:pt x="552" y="848"/>
                  </a:cubicBezTo>
                  <a:cubicBezTo>
                    <a:pt x="393" y="689"/>
                    <a:pt x="344" y="481"/>
                    <a:pt x="378" y="369"/>
                  </a:cubicBezTo>
                  <a:cubicBezTo>
                    <a:pt x="393" y="324"/>
                    <a:pt x="410" y="321"/>
                    <a:pt x="420" y="318"/>
                  </a:cubicBezTo>
                  <a:close/>
                  <a:moveTo>
                    <a:pt x="441" y="1"/>
                  </a:moveTo>
                  <a:cubicBezTo>
                    <a:pt x="415" y="1"/>
                    <a:pt x="387" y="3"/>
                    <a:pt x="358" y="9"/>
                  </a:cubicBezTo>
                  <a:cubicBezTo>
                    <a:pt x="223" y="36"/>
                    <a:pt x="122" y="134"/>
                    <a:pt x="77" y="276"/>
                  </a:cubicBezTo>
                  <a:cubicBezTo>
                    <a:pt x="0" y="523"/>
                    <a:pt x="104" y="848"/>
                    <a:pt x="330" y="1070"/>
                  </a:cubicBezTo>
                  <a:cubicBezTo>
                    <a:pt x="507" y="1248"/>
                    <a:pt x="743" y="1348"/>
                    <a:pt x="958" y="1348"/>
                  </a:cubicBezTo>
                  <a:cubicBezTo>
                    <a:pt x="1174" y="1348"/>
                    <a:pt x="1353" y="1237"/>
                    <a:pt x="1392" y="1043"/>
                  </a:cubicBezTo>
                  <a:cubicBezTo>
                    <a:pt x="1444" y="776"/>
                    <a:pt x="1243" y="651"/>
                    <a:pt x="1111" y="568"/>
                  </a:cubicBezTo>
                  <a:cubicBezTo>
                    <a:pt x="958" y="470"/>
                    <a:pt x="930" y="443"/>
                    <a:pt x="833" y="290"/>
                  </a:cubicBezTo>
                  <a:cubicBezTo>
                    <a:pt x="762" y="172"/>
                    <a:pt x="652" y="1"/>
                    <a:pt x="44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4" name="Google Shape;1534;p32"/>
          <p:cNvGrpSpPr/>
          <p:nvPr/>
        </p:nvGrpSpPr>
        <p:grpSpPr>
          <a:xfrm rot="1372388">
            <a:off x="3524810" y="2044299"/>
            <a:ext cx="352303" cy="338521"/>
            <a:chOff x="2416614" y="-315052"/>
            <a:chExt cx="2274706" cy="2185722"/>
          </a:xfrm>
        </p:grpSpPr>
        <p:sp>
          <p:nvSpPr>
            <p:cNvPr id="1535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0" name="Google Shape;1540;p32"/>
          <p:cNvGrpSpPr/>
          <p:nvPr/>
        </p:nvGrpSpPr>
        <p:grpSpPr>
          <a:xfrm rot="1371040">
            <a:off x="1331985" y="1364712"/>
            <a:ext cx="334472" cy="321388"/>
            <a:chOff x="2416614" y="-315052"/>
            <a:chExt cx="2274706" cy="2185722"/>
          </a:xfrm>
        </p:grpSpPr>
        <p:sp>
          <p:nvSpPr>
            <p:cNvPr id="1541" name="Google Shape;1541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6" name="Google Shape;1546;p32"/>
          <p:cNvGrpSpPr/>
          <p:nvPr/>
        </p:nvGrpSpPr>
        <p:grpSpPr>
          <a:xfrm rot="542369">
            <a:off x="4541194" y="1740350"/>
            <a:ext cx="740422" cy="600226"/>
            <a:chOff x="7679535" y="1548823"/>
            <a:chExt cx="502078" cy="407012"/>
          </a:xfrm>
        </p:grpSpPr>
        <p:sp>
          <p:nvSpPr>
            <p:cNvPr id="1547" name="Google Shape;1547;p32"/>
            <p:cNvSpPr/>
            <p:nvPr/>
          </p:nvSpPr>
          <p:spPr>
            <a:xfrm>
              <a:off x="7679535" y="1548823"/>
              <a:ext cx="502078" cy="407012"/>
            </a:xfrm>
            <a:custGeom>
              <a:avLst/>
              <a:gdLst/>
              <a:ahLst/>
              <a:cxnLst/>
              <a:rect l="l" t="t" r="r" b="b"/>
              <a:pathLst>
                <a:path w="14191" h="11504" extrusionOk="0">
                  <a:moveTo>
                    <a:pt x="2988" y="0"/>
                  </a:moveTo>
                  <a:cubicBezTo>
                    <a:pt x="2358" y="0"/>
                    <a:pt x="1634" y="172"/>
                    <a:pt x="941" y="821"/>
                  </a:cubicBezTo>
                  <a:cubicBezTo>
                    <a:pt x="427" y="1304"/>
                    <a:pt x="205" y="2028"/>
                    <a:pt x="361" y="2715"/>
                  </a:cubicBezTo>
                  <a:cubicBezTo>
                    <a:pt x="438" y="3056"/>
                    <a:pt x="489" y="3375"/>
                    <a:pt x="524" y="3687"/>
                  </a:cubicBezTo>
                  <a:cubicBezTo>
                    <a:pt x="531" y="3773"/>
                    <a:pt x="548" y="3857"/>
                    <a:pt x="569" y="3940"/>
                  </a:cubicBezTo>
                  <a:cubicBezTo>
                    <a:pt x="559" y="4023"/>
                    <a:pt x="552" y="4110"/>
                    <a:pt x="556" y="4197"/>
                  </a:cubicBezTo>
                  <a:cubicBezTo>
                    <a:pt x="573" y="4915"/>
                    <a:pt x="465" y="5574"/>
                    <a:pt x="340" y="6334"/>
                  </a:cubicBezTo>
                  <a:cubicBezTo>
                    <a:pt x="236" y="6969"/>
                    <a:pt x="122" y="7687"/>
                    <a:pt x="60" y="8544"/>
                  </a:cubicBezTo>
                  <a:cubicBezTo>
                    <a:pt x="49" y="8644"/>
                    <a:pt x="46" y="8749"/>
                    <a:pt x="39" y="8863"/>
                  </a:cubicBezTo>
                  <a:cubicBezTo>
                    <a:pt x="1" y="9543"/>
                    <a:pt x="250" y="10220"/>
                    <a:pt x="722" y="10719"/>
                  </a:cubicBezTo>
                  <a:cubicBezTo>
                    <a:pt x="1194" y="11216"/>
                    <a:pt x="1857" y="11504"/>
                    <a:pt x="2540" y="11504"/>
                  </a:cubicBezTo>
                  <a:lnTo>
                    <a:pt x="12407" y="11504"/>
                  </a:lnTo>
                  <a:cubicBezTo>
                    <a:pt x="13389" y="11504"/>
                    <a:pt x="14191" y="10702"/>
                    <a:pt x="14191" y="9720"/>
                  </a:cubicBezTo>
                  <a:cubicBezTo>
                    <a:pt x="14191" y="9196"/>
                    <a:pt x="14117" y="8683"/>
                    <a:pt x="13972" y="8183"/>
                  </a:cubicBezTo>
                  <a:cubicBezTo>
                    <a:pt x="13520" y="6654"/>
                    <a:pt x="12428" y="5397"/>
                    <a:pt x="10971" y="4745"/>
                  </a:cubicBezTo>
                  <a:cubicBezTo>
                    <a:pt x="10589" y="4575"/>
                    <a:pt x="10197" y="4447"/>
                    <a:pt x="9791" y="4370"/>
                  </a:cubicBezTo>
                  <a:cubicBezTo>
                    <a:pt x="9604" y="4047"/>
                    <a:pt x="9458" y="3444"/>
                    <a:pt x="9354" y="3014"/>
                  </a:cubicBezTo>
                  <a:cubicBezTo>
                    <a:pt x="9232" y="2494"/>
                    <a:pt x="9104" y="1956"/>
                    <a:pt x="8865" y="1477"/>
                  </a:cubicBezTo>
                  <a:cubicBezTo>
                    <a:pt x="8408" y="554"/>
                    <a:pt x="7599" y="31"/>
                    <a:pt x="6662" y="31"/>
                  </a:cubicBezTo>
                  <a:cubicBezTo>
                    <a:pt x="6277" y="31"/>
                    <a:pt x="5871" y="120"/>
                    <a:pt x="5458" y="305"/>
                  </a:cubicBezTo>
                  <a:cubicBezTo>
                    <a:pt x="5413" y="300"/>
                    <a:pt x="5368" y="300"/>
                    <a:pt x="5323" y="300"/>
                  </a:cubicBezTo>
                  <a:cubicBezTo>
                    <a:pt x="4851" y="300"/>
                    <a:pt x="4494" y="225"/>
                    <a:pt x="4111" y="145"/>
                  </a:cubicBezTo>
                  <a:cubicBezTo>
                    <a:pt x="3807" y="81"/>
                    <a:pt x="3419" y="0"/>
                    <a:pt x="2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7883046" y="1610668"/>
              <a:ext cx="115303" cy="170496"/>
            </a:xfrm>
            <a:custGeom>
              <a:avLst/>
              <a:gdLst/>
              <a:ahLst/>
              <a:cxnLst/>
              <a:rect l="l" t="t" r="r" b="b"/>
              <a:pathLst>
                <a:path w="3259" h="4819" extrusionOk="0">
                  <a:moveTo>
                    <a:pt x="907" y="0"/>
                  </a:moveTo>
                  <a:cubicBezTo>
                    <a:pt x="675" y="0"/>
                    <a:pt x="381" y="106"/>
                    <a:pt x="1" y="350"/>
                  </a:cubicBezTo>
                  <a:lnTo>
                    <a:pt x="1558" y="4818"/>
                  </a:lnTo>
                  <a:lnTo>
                    <a:pt x="2901" y="4818"/>
                  </a:lnTo>
                  <a:lnTo>
                    <a:pt x="3259" y="4249"/>
                  </a:lnTo>
                  <a:cubicBezTo>
                    <a:pt x="1615" y="3185"/>
                    <a:pt x="2183" y="0"/>
                    <a:pt x="907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7742265" y="1609572"/>
              <a:ext cx="307240" cy="265739"/>
            </a:xfrm>
            <a:custGeom>
              <a:avLst/>
              <a:gdLst/>
              <a:ahLst/>
              <a:cxnLst/>
              <a:rect l="l" t="t" r="r" b="b"/>
              <a:pathLst>
                <a:path w="8684" h="7511" extrusionOk="0">
                  <a:moveTo>
                    <a:pt x="1211" y="0"/>
                  </a:moveTo>
                  <a:cubicBezTo>
                    <a:pt x="908" y="0"/>
                    <a:pt x="636" y="89"/>
                    <a:pt x="344" y="364"/>
                  </a:cubicBezTo>
                  <a:cubicBezTo>
                    <a:pt x="274" y="429"/>
                    <a:pt x="243" y="527"/>
                    <a:pt x="268" y="620"/>
                  </a:cubicBezTo>
                  <a:cubicBezTo>
                    <a:pt x="860" y="3246"/>
                    <a:pt x="178" y="4503"/>
                    <a:pt x="0" y="6952"/>
                  </a:cubicBezTo>
                  <a:lnTo>
                    <a:pt x="3400" y="7510"/>
                  </a:lnTo>
                  <a:lnTo>
                    <a:pt x="6821" y="6952"/>
                  </a:lnTo>
                  <a:lnTo>
                    <a:pt x="8684" y="5776"/>
                  </a:lnTo>
                  <a:lnTo>
                    <a:pt x="8493" y="4596"/>
                  </a:lnTo>
                  <a:cubicBezTo>
                    <a:pt x="8025" y="4388"/>
                    <a:pt x="7508" y="4270"/>
                    <a:pt x="6967" y="4270"/>
                  </a:cubicBezTo>
                  <a:cubicBezTo>
                    <a:pt x="5194" y="4270"/>
                    <a:pt x="5465" y="305"/>
                    <a:pt x="3550" y="305"/>
                  </a:cubicBezTo>
                  <a:cubicBezTo>
                    <a:pt x="2439" y="305"/>
                    <a:pt x="1771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7740779" y="1855504"/>
              <a:ext cx="257566" cy="39449"/>
            </a:xfrm>
            <a:custGeom>
              <a:avLst/>
              <a:gdLst/>
              <a:ahLst/>
              <a:cxnLst/>
              <a:rect l="l" t="t" r="r" b="b"/>
              <a:pathLst>
                <a:path w="7280" h="1115" extrusionOk="0">
                  <a:moveTo>
                    <a:pt x="42" y="1"/>
                  </a:moveTo>
                  <a:cubicBezTo>
                    <a:pt x="36" y="95"/>
                    <a:pt x="28" y="192"/>
                    <a:pt x="25" y="289"/>
                  </a:cubicBezTo>
                  <a:cubicBezTo>
                    <a:pt x="1" y="740"/>
                    <a:pt x="358" y="1115"/>
                    <a:pt x="809" y="1115"/>
                  </a:cubicBezTo>
                  <a:lnTo>
                    <a:pt x="6721" y="1115"/>
                  </a:lnTo>
                  <a:lnTo>
                    <a:pt x="7280" y="559"/>
                  </a:lnTo>
                  <a:lnTo>
                    <a:pt x="6863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7864294" y="1642794"/>
              <a:ext cx="22113" cy="22254"/>
            </a:xfrm>
            <a:custGeom>
              <a:avLst/>
              <a:gdLst/>
              <a:ahLst/>
              <a:cxnLst/>
              <a:rect l="l" t="t" r="r" b="b"/>
              <a:pathLst>
                <a:path w="625" h="629" extrusionOk="0">
                  <a:moveTo>
                    <a:pt x="312" y="1"/>
                  </a:moveTo>
                  <a:cubicBezTo>
                    <a:pt x="138" y="1"/>
                    <a:pt x="0" y="139"/>
                    <a:pt x="0" y="313"/>
                  </a:cubicBezTo>
                  <a:cubicBezTo>
                    <a:pt x="0" y="486"/>
                    <a:pt x="138" y="629"/>
                    <a:pt x="312" y="629"/>
                  </a:cubicBezTo>
                  <a:cubicBezTo>
                    <a:pt x="486" y="629"/>
                    <a:pt x="625" y="486"/>
                    <a:pt x="625" y="313"/>
                  </a:cubicBezTo>
                  <a:cubicBezTo>
                    <a:pt x="625" y="139"/>
                    <a:pt x="486" y="1"/>
                    <a:pt x="312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7886831" y="1675203"/>
              <a:ext cx="22148" cy="22254"/>
            </a:xfrm>
            <a:custGeom>
              <a:avLst/>
              <a:gdLst/>
              <a:ahLst/>
              <a:cxnLst/>
              <a:rect l="l" t="t" r="r" b="b"/>
              <a:pathLst>
                <a:path w="626" h="629" extrusionOk="0">
                  <a:moveTo>
                    <a:pt x="313" y="1"/>
                  </a:moveTo>
                  <a:cubicBezTo>
                    <a:pt x="140" y="1"/>
                    <a:pt x="1" y="142"/>
                    <a:pt x="1" y="316"/>
                  </a:cubicBezTo>
                  <a:cubicBezTo>
                    <a:pt x="1" y="490"/>
                    <a:pt x="140" y="629"/>
                    <a:pt x="313" y="629"/>
                  </a:cubicBezTo>
                  <a:cubicBezTo>
                    <a:pt x="487" y="629"/>
                    <a:pt x="625" y="490"/>
                    <a:pt x="625" y="316"/>
                  </a:cubicBezTo>
                  <a:cubicBezTo>
                    <a:pt x="625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7903425" y="1712636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3" y="0"/>
                    <a:pt x="1" y="143"/>
                    <a:pt x="1" y="317"/>
                  </a:cubicBezTo>
                  <a:cubicBezTo>
                    <a:pt x="1" y="486"/>
                    <a:pt x="143" y="629"/>
                    <a:pt x="313" y="629"/>
                  </a:cubicBezTo>
                  <a:cubicBezTo>
                    <a:pt x="486" y="629"/>
                    <a:pt x="629" y="486"/>
                    <a:pt x="629" y="317"/>
                  </a:cubicBezTo>
                  <a:cubicBezTo>
                    <a:pt x="629" y="143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7921469" y="1751060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39" y="1"/>
                    <a:pt x="0" y="142"/>
                    <a:pt x="0" y="316"/>
                  </a:cubicBezTo>
                  <a:cubicBezTo>
                    <a:pt x="0" y="490"/>
                    <a:pt x="139" y="629"/>
                    <a:pt x="313" y="629"/>
                  </a:cubicBezTo>
                  <a:cubicBezTo>
                    <a:pt x="487" y="629"/>
                    <a:pt x="629" y="490"/>
                    <a:pt x="629" y="316"/>
                  </a:cubicBezTo>
                  <a:cubicBezTo>
                    <a:pt x="629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781290" y="1671028"/>
              <a:ext cx="90608" cy="90750"/>
            </a:xfrm>
            <a:custGeom>
              <a:avLst/>
              <a:gdLst/>
              <a:ahLst/>
              <a:cxnLst/>
              <a:rect l="l" t="t" r="r" b="b"/>
              <a:pathLst>
                <a:path w="2561" h="2565" extrusionOk="0">
                  <a:moveTo>
                    <a:pt x="1281" y="1"/>
                  </a:moveTo>
                  <a:cubicBezTo>
                    <a:pt x="573" y="1"/>
                    <a:pt x="1" y="573"/>
                    <a:pt x="1" y="1280"/>
                  </a:cubicBezTo>
                  <a:cubicBezTo>
                    <a:pt x="1" y="1988"/>
                    <a:pt x="573" y="2564"/>
                    <a:pt x="1281" y="2564"/>
                  </a:cubicBezTo>
                  <a:cubicBezTo>
                    <a:pt x="1989" y="2564"/>
                    <a:pt x="2561" y="1988"/>
                    <a:pt x="2561" y="1280"/>
                  </a:cubicBezTo>
                  <a:cubicBezTo>
                    <a:pt x="2561" y="573"/>
                    <a:pt x="1989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7801174" y="1690771"/>
              <a:ext cx="50841" cy="46914"/>
            </a:xfrm>
            <a:custGeom>
              <a:avLst/>
              <a:gdLst/>
              <a:ahLst/>
              <a:cxnLst/>
              <a:rect l="l" t="t" r="r" b="b"/>
              <a:pathLst>
                <a:path w="1437" h="1326" extrusionOk="0">
                  <a:moveTo>
                    <a:pt x="719" y="0"/>
                  </a:moveTo>
                  <a:cubicBezTo>
                    <a:pt x="688" y="0"/>
                    <a:pt x="656" y="17"/>
                    <a:pt x="639" y="50"/>
                  </a:cubicBezTo>
                  <a:lnTo>
                    <a:pt x="473" y="386"/>
                  </a:lnTo>
                  <a:lnTo>
                    <a:pt x="101" y="442"/>
                  </a:lnTo>
                  <a:cubicBezTo>
                    <a:pt x="32" y="452"/>
                    <a:pt x="1" y="539"/>
                    <a:pt x="53" y="591"/>
                  </a:cubicBezTo>
                  <a:lnTo>
                    <a:pt x="324" y="851"/>
                  </a:lnTo>
                  <a:lnTo>
                    <a:pt x="257" y="1222"/>
                  </a:lnTo>
                  <a:cubicBezTo>
                    <a:pt x="249" y="1280"/>
                    <a:pt x="296" y="1325"/>
                    <a:pt x="347" y="1325"/>
                  </a:cubicBezTo>
                  <a:cubicBezTo>
                    <a:pt x="360" y="1325"/>
                    <a:pt x="373" y="1322"/>
                    <a:pt x="386" y="1316"/>
                  </a:cubicBezTo>
                  <a:lnTo>
                    <a:pt x="719" y="1139"/>
                  </a:lnTo>
                  <a:lnTo>
                    <a:pt x="1052" y="1316"/>
                  </a:lnTo>
                  <a:cubicBezTo>
                    <a:pt x="1065" y="1322"/>
                    <a:pt x="1078" y="1325"/>
                    <a:pt x="1091" y="1325"/>
                  </a:cubicBezTo>
                  <a:cubicBezTo>
                    <a:pt x="1142" y="1325"/>
                    <a:pt x="1188" y="1280"/>
                    <a:pt x="1177" y="1222"/>
                  </a:cubicBezTo>
                  <a:lnTo>
                    <a:pt x="1115" y="851"/>
                  </a:lnTo>
                  <a:lnTo>
                    <a:pt x="1385" y="591"/>
                  </a:lnTo>
                  <a:cubicBezTo>
                    <a:pt x="1437" y="539"/>
                    <a:pt x="1406" y="452"/>
                    <a:pt x="1336" y="442"/>
                  </a:cubicBezTo>
                  <a:lnTo>
                    <a:pt x="965" y="386"/>
                  </a:lnTo>
                  <a:lnTo>
                    <a:pt x="798" y="50"/>
                  </a:lnTo>
                  <a:cubicBezTo>
                    <a:pt x="781" y="17"/>
                    <a:pt x="750" y="0"/>
                    <a:pt x="719" y="0"/>
                  </a:cubicBezTo>
                  <a:close/>
                </a:path>
              </a:pathLst>
            </a:custGeom>
            <a:solidFill>
              <a:srgbClr val="FB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7978539" y="1855504"/>
              <a:ext cx="142192" cy="39449"/>
            </a:xfrm>
            <a:custGeom>
              <a:avLst/>
              <a:gdLst/>
              <a:ahLst/>
              <a:cxnLst/>
              <a:rect l="l" t="t" r="r" b="b"/>
              <a:pathLst>
                <a:path w="4019" h="1115" extrusionOk="0">
                  <a:moveTo>
                    <a:pt x="143" y="1"/>
                  </a:moveTo>
                  <a:cubicBezTo>
                    <a:pt x="49" y="344"/>
                    <a:pt x="1" y="702"/>
                    <a:pt x="1" y="1073"/>
                  </a:cubicBezTo>
                  <a:lnTo>
                    <a:pt x="1" y="1115"/>
                  </a:lnTo>
                  <a:lnTo>
                    <a:pt x="3956" y="1115"/>
                  </a:lnTo>
                  <a:cubicBezTo>
                    <a:pt x="3991" y="1115"/>
                    <a:pt x="4018" y="1087"/>
                    <a:pt x="4018" y="1052"/>
                  </a:cubicBezTo>
                  <a:cubicBezTo>
                    <a:pt x="4018" y="688"/>
                    <a:pt x="3966" y="334"/>
                    <a:pt x="3869" y="1"/>
                  </a:cubicBezTo>
                  <a:close/>
                </a:path>
              </a:pathLst>
            </a:custGeom>
            <a:solidFill>
              <a:srgbClr val="D4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7983598" y="1772146"/>
              <a:ext cx="131861" cy="83391"/>
            </a:xfrm>
            <a:custGeom>
              <a:avLst/>
              <a:gdLst/>
              <a:ahLst/>
              <a:cxnLst/>
              <a:rect l="l" t="t" r="r" b="b"/>
              <a:pathLst>
                <a:path w="3727" h="2357" extrusionOk="0">
                  <a:moveTo>
                    <a:pt x="1672" y="1"/>
                  </a:moveTo>
                  <a:cubicBezTo>
                    <a:pt x="860" y="553"/>
                    <a:pt x="257" y="1386"/>
                    <a:pt x="0" y="2357"/>
                  </a:cubicBezTo>
                  <a:lnTo>
                    <a:pt x="3726" y="2357"/>
                  </a:lnTo>
                  <a:cubicBezTo>
                    <a:pt x="3418" y="1306"/>
                    <a:pt x="2657" y="446"/>
                    <a:pt x="1672" y="1"/>
                  </a:cubicBez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7858491" y="1637027"/>
              <a:ext cx="33682" cy="33646"/>
            </a:xfrm>
            <a:custGeom>
              <a:avLst/>
              <a:gdLst/>
              <a:ahLst/>
              <a:cxnLst/>
              <a:rect l="l" t="t" r="r" b="b"/>
              <a:pathLst>
                <a:path w="952" h="951" extrusionOk="0">
                  <a:moveTo>
                    <a:pt x="476" y="323"/>
                  </a:moveTo>
                  <a:cubicBezTo>
                    <a:pt x="560" y="323"/>
                    <a:pt x="629" y="393"/>
                    <a:pt x="629" y="476"/>
                  </a:cubicBezTo>
                  <a:cubicBezTo>
                    <a:pt x="629" y="559"/>
                    <a:pt x="560" y="628"/>
                    <a:pt x="476" y="628"/>
                  </a:cubicBezTo>
                  <a:cubicBezTo>
                    <a:pt x="393" y="628"/>
                    <a:pt x="323" y="559"/>
                    <a:pt x="323" y="476"/>
                  </a:cubicBezTo>
                  <a:cubicBezTo>
                    <a:pt x="323" y="393"/>
                    <a:pt x="393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5"/>
                    <a:pt x="1" y="476"/>
                  </a:cubicBezTo>
                  <a:cubicBezTo>
                    <a:pt x="1" y="739"/>
                    <a:pt x="216" y="951"/>
                    <a:pt x="476" y="951"/>
                  </a:cubicBezTo>
                  <a:cubicBezTo>
                    <a:pt x="739" y="951"/>
                    <a:pt x="952" y="739"/>
                    <a:pt x="952" y="476"/>
                  </a:cubicBezTo>
                  <a:cubicBezTo>
                    <a:pt x="952" y="215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7881100" y="1669542"/>
              <a:ext cx="33646" cy="33682"/>
            </a:xfrm>
            <a:custGeom>
              <a:avLst/>
              <a:gdLst/>
              <a:ahLst/>
              <a:cxnLst/>
              <a:rect l="l" t="t" r="r" b="b"/>
              <a:pathLst>
                <a:path w="951" h="952" extrusionOk="0">
                  <a:moveTo>
                    <a:pt x="475" y="323"/>
                  </a:moveTo>
                  <a:cubicBezTo>
                    <a:pt x="558" y="323"/>
                    <a:pt x="628" y="393"/>
                    <a:pt x="628" y="476"/>
                  </a:cubicBezTo>
                  <a:cubicBezTo>
                    <a:pt x="628" y="560"/>
                    <a:pt x="558" y="625"/>
                    <a:pt x="475" y="625"/>
                  </a:cubicBezTo>
                  <a:cubicBezTo>
                    <a:pt x="392" y="625"/>
                    <a:pt x="323" y="560"/>
                    <a:pt x="323" y="476"/>
                  </a:cubicBezTo>
                  <a:cubicBezTo>
                    <a:pt x="323" y="393"/>
                    <a:pt x="392" y="323"/>
                    <a:pt x="475" y="323"/>
                  </a:cubicBezTo>
                  <a:close/>
                  <a:moveTo>
                    <a:pt x="475" y="1"/>
                  </a:moveTo>
                  <a:cubicBezTo>
                    <a:pt x="212" y="1"/>
                    <a:pt x="1" y="212"/>
                    <a:pt x="1" y="476"/>
                  </a:cubicBezTo>
                  <a:cubicBezTo>
                    <a:pt x="1" y="736"/>
                    <a:pt x="212" y="952"/>
                    <a:pt x="475" y="952"/>
                  </a:cubicBezTo>
                  <a:cubicBezTo>
                    <a:pt x="736" y="952"/>
                    <a:pt x="951" y="736"/>
                    <a:pt x="951" y="476"/>
                  </a:cubicBezTo>
                  <a:cubicBezTo>
                    <a:pt x="951" y="212"/>
                    <a:pt x="736" y="1"/>
                    <a:pt x="47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7897764" y="1706869"/>
              <a:ext cx="33576" cy="33646"/>
            </a:xfrm>
            <a:custGeom>
              <a:avLst/>
              <a:gdLst/>
              <a:ahLst/>
              <a:cxnLst/>
              <a:rect l="l" t="t" r="r" b="b"/>
              <a:pathLst>
                <a:path w="949" h="951" extrusionOk="0">
                  <a:moveTo>
                    <a:pt x="473" y="326"/>
                  </a:moveTo>
                  <a:cubicBezTo>
                    <a:pt x="560" y="326"/>
                    <a:pt x="625" y="392"/>
                    <a:pt x="625" y="475"/>
                  </a:cubicBezTo>
                  <a:cubicBezTo>
                    <a:pt x="625" y="559"/>
                    <a:pt x="560" y="629"/>
                    <a:pt x="473" y="629"/>
                  </a:cubicBezTo>
                  <a:cubicBezTo>
                    <a:pt x="390" y="629"/>
                    <a:pt x="324" y="559"/>
                    <a:pt x="324" y="475"/>
                  </a:cubicBezTo>
                  <a:cubicBezTo>
                    <a:pt x="324" y="392"/>
                    <a:pt x="390" y="326"/>
                    <a:pt x="473" y="326"/>
                  </a:cubicBezTo>
                  <a:close/>
                  <a:moveTo>
                    <a:pt x="473" y="1"/>
                  </a:moveTo>
                  <a:cubicBezTo>
                    <a:pt x="212" y="1"/>
                    <a:pt x="1" y="216"/>
                    <a:pt x="1" y="475"/>
                  </a:cubicBezTo>
                  <a:cubicBezTo>
                    <a:pt x="1" y="739"/>
                    <a:pt x="212" y="951"/>
                    <a:pt x="473" y="951"/>
                  </a:cubicBezTo>
                  <a:cubicBezTo>
                    <a:pt x="737" y="951"/>
                    <a:pt x="948" y="739"/>
                    <a:pt x="948" y="475"/>
                  </a:cubicBezTo>
                  <a:cubicBezTo>
                    <a:pt x="948" y="216"/>
                    <a:pt x="737" y="1"/>
                    <a:pt x="47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7915702" y="1745399"/>
              <a:ext cx="33646" cy="33540"/>
            </a:xfrm>
            <a:custGeom>
              <a:avLst/>
              <a:gdLst/>
              <a:ahLst/>
              <a:cxnLst/>
              <a:rect l="l" t="t" r="r" b="b"/>
              <a:pathLst>
                <a:path w="951" h="948" extrusionOk="0">
                  <a:moveTo>
                    <a:pt x="476" y="323"/>
                  </a:moveTo>
                  <a:cubicBezTo>
                    <a:pt x="559" y="323"/>
                    <a:pt x="629" y="390"/>
                    <a:pt x="629" y="473"/>
                  </a:cubicBezTo>
                  <a:cubicBezTo>
                    <a:pt x="629" y="560"/>
                    <a:pt x="559" y="625"/>
                    <a:pt x="476" y="625"/>
                  </a:cubicBezTo>
                  <a:cubicBezTo>
                    <a:pt x="392" y="625"/>
                    <a:pt x="326" y="560"/>
                    <a:pt x="326" y="473"/>
                  </a:cubicBezTo>
                  <a:cubicBezTo>
                    <a:pt x="326" y="390"/>
                    <a:pt x="392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2"/>
                    <a:pt x="1" y="473"/>
                  </a:cubicBezTo>
                  <a:cubicBezTo>
                    <a:pt x="1" y="736"/>
                    <a:pt x="216" y="948"/>
                    <a:pt x="476" y="948"/>
                  </a:cubicBezTo>
                  <a:cubicBezTo>
                    <a:pt x="739" y="948"/>
                    <a:pt x="951" y="736"/>
                    <a:pt x="951" y="473"/>
                  </a:cubicBezTo>
                  <a:cubicBezTo>
                    <a:pt x="951" y="212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7784616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3" y="1"/>
                  </a:moveTo>
                  <a:cubicBezTo>
                    <a:pt x="73" y="1"/>
                    <a:pt x="1" y="73"/>
                    <a:pt x="1" y="161"/>
                  </a:cubicBezTo>
                  <a:lnTo>
                    <a:pt x="1" y="459"/>
                  </a:lnTo>
                  <a:cubicBezTo>
                    <a:pt x="1" y="549"/>
                    <a:pt x="73" y="622"/>
                    <a:pt x="163" y="622"/>
                  </a:cubicBezTo>
                  <a:cubicBezTo>
                    <a:pt x="254" y="622"/>
                    <a:pt x="323" y="549"/>
                    <a:pt x="323" y="459"/>
                  </a:cubicBezTo>
                  <a:lnTo>
                    <a:pt x="323" y="161"/>
                  </a:lnTo>
                  <a:cubicBezTo>
                    <a:pt x="323" y="73"/>
                    <a:pt x="254" y="1"/>
                    <a:pt x="16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7901231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0" y="1"/>
                  </a:moveTo>
                  <a:cubicBezTo>
                    <a:pt x="73" y="1"/>
                    <a:pt x="0" y="73"/>
                    <a:pt x="0" y="161"/>
                  </a:cubicBezTo>
                  <a:lnTo>
                    <a:pt x="0" y="459"/>
                  </a:lnTo>
                  <a:cubicBezTo>
                    <a:pt x="0" y="549"/>
                    <a:pt x="73" y="622"/>
                    <a:pt x="160" y="622"/>
                  </a:cubicBezTo>
                  <a:cubicBezTo>
                    <a:pt x="250" y="622"/>
                    <a:pt x="322" y="549"/>
                    <a:pt x="322" y="459"/>
                  </a:cubicBezTo>
                  <a:lnTo>
                    <a:pt x="322" y="161"/>
                  </a:lnTo>
                  <a:cubicBezTo>
                    <a:pt x="322" y="73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7827816" y="1804520"/>
              <a:ext cx="41642" cy="17867"/>
            </a:xfrm>
            <a:custGeom>
              <a:avLst/>
              <a:gdLst/>
              <a:ahLst/>
              <a:cxnLst/>
              <a:rect l="l" t="t" r="r" b="b"/>
              <a:pathLst>
                <a:path w="1177" h="505" extrusionOk="0">
                  <a:moveTo>
                    <a:pt x="181" y="0"/>
                  </a:moveTo>
                  <a:cubicBezTo>
                    <a:pt x="144" y="0"/>
                    <a:pt x="107" y="14"/>
                    <a:pt x="77" y="40"/>
                  </a:cubicBezTo>
                  <a:cubicBezTo>
                    <a:pt x="8" y="99"/>
                    <a:pt x="0" y="203"/>
                    <a:pt x="59" y="269"/>
                  </a:cubicBezTo>
                  <a:cubicBezTo>
                    <a:pt x="191" y="418"/>
                    <a:pt x="382" y="505"/>
                    <a:pt x="591" y="505"/>
                  </a:cubicBezTo>
                  <a:cubicBezTo>
                    <a:pt x="795" y="505"/>
                    <a:pt x="986" y="418"/>
                    <a:pt x="1118" y="269"/>
                  </a:cubicBezTo>
                  <a:cubicBezTo>
                    <a:pt x="1177" y="203"/>
                    <a:pt x="1169" y="99"/>
                    <a:pt x="1100" y="40"/>
                  </a:cubicBezTo>
                  <a:cubicBezTo>
                    <a:pt x="1071" y="14"/>
                    <a:pt x="1034" y="0"/>
                    <a:pt x="997" y="0"/>
                  </a:cubicBezTo>
                  <a:cubicBezTo>
                    <a:pt x="952" y="0"/>
                    <a:pt x="907" y="20"/>
                    <a:pt x="875" y="58"/>
                  </a:cubicBezTo>
                  <a:cubicBezTo>
                    <a:pt x="805" y="134"/>
                    <a:pt x="701" y="179"/>
                    <a:pt x="591" y="179"/>
                  </a:cubicBezTo>
                  <a:cubicBezTo>
                    <a:pt x="476" y="179"/>
                    <a:pt x="372" y="134"/>
                    <a:pt x="303" y="58"/>
                  </a:cubicBezTo>
                  <a:cubicBezTo>
                    <a:pt x="272" y="20"/>
                    <a:pt x="227" y="0"/>
                    <a:pt x="181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7775523" y="1665261"/>
              <a:ext cx="102177" cy="102177"/>
            </a:xfrm>
            <a:custGeom>
              <a:avLst/>
              <a:gdLst/>
              <a:ahLst/>
              <a:cxnLst/>
              <a:rect l="l" t="t" r="r" b="b"/>
              <a:pathLst>
                <a:path w="2888" h="2888" extrusionOk="0">
                  <a:moveTo>
                    <a:pt x="1444" y="323"/>
                  </a:moveTo>
                  <a:cubicBezTo>
                    <a:pt x="2061" y="323"/>
                    <a:pt x="2564" y="826"/>
                    <a:pt x="2564" y="1443"/>
                  </a:cubicBezTo>
                  <a:cubicBezTo>
                    <a:pt x="2564" y="2061"/>
                    <a:pt x="2061" y="2564"/>
                    <a:pt x="1444" y="2564"/>
                  </a:cubicBezTo>
                  <a:cubicBezTo>
                    <a:pt x="826" y="2564"/>
                    <a:pt x="323" y="2061"/>
                    <a:pt x="323" y="1443"/>
                  </a:cubicBezTo>
                  <a:cubicBezTo>
                    <a:pt x="323" y="826"/>
                    <a:pt x="826" y="323"/>
                    <a:pt x="1444" y="323"/>
                  </a:cubicBezTo>
                  <a:close/>
                  <a:moveTo>
                    <a:pt x="1444" y="0"/>
                  </a:moveTo>
                  <a:cubicBezTo>
                    <a:pt x="649" y="0"/>
                    <a:pt x="0" y="649"/>
                    <a:pt x="0" y="1443"/>
                  </a:cubicBezTo>
                  <a:cubicBezTo>
                    <a:pt x="0" y="2242"/>
                    <a:pt x="649" y="2887"/>
                    <a:pt x="1444" y="2887"/>
                  </a:cubicBezTo>
                  <a:cubicBezTo>
                    <a:pt x="2239" y="2887"/>
                    <a:pt x="2887" y="2242"/>
                    <a:pt x="2887" y="1443"/>
                  </a:cubicBezTo>
                  <a:cubicBezTo>
                    <a:pt x="2887" y="649"/>
                    <a:pt x="2239" y="0"/>
                    <a:pt x="144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7793921" y="1685145"/>
              <a:ext cx="65347" cy="58235"/>
            </a:xfrm>
            <a:custGeom>
              <a:avLst/>
              <a:gdLst/>
              <a:ahLst/>
              <a:cxnLst/>
              <a:rect l="l" t="t" r="r" b="b"/>
              <a:pathLst>
                <a:path w="1847" h="1646" extrusionOk="0">
                  <a:moveTo>
                    <a:pt x="924" y="413"/>
                  </a:moveTo>
                  <a:lnTo>
                    <a:pt x="1024" y="618"/>
                  </a:lnTo>
                  <a:cubicBezTo>
                    <a:pt x="1049" y="663"/>
                    <a:pt x="1094" y="698"/>
                    <a:pt x="1146" y="705"/>
                  </a:cubicBezTo>
                  <a:lnTo>
                    <a:pt x="1368" y="736"/>
                  </a:lnTo>
                  <a:lnTo>
                    <a:pt x="1208" y="895"/>
                  </a:lnTo>
                  <a:cubicBezTo>
                    <a:pt x="1170" y="934"/>
                    <a:pt x="1153" y="985"/>
                    <a:pt x="1160" y="1038"/>
                  </a:cubicBezTo>
                  <a:lnTo>
                    <a:pt x="1198" y="1260"/>
                  </a:lnTo>
                  <a:lnTo>
                    <a:pt x="1000" y="1156"/>
                  </a:lnTo>
                  <a:cubicBezTo>
                    <a:pt x="976" y="1144"/>
                    <a:pt x="950" y="1137"/>
                    <a:pt x="924" y="1137"/>
                  </a:cubicBezTo>
                  <a:cubicBezTo>
                    <a:pt x="898" y="1137"/>
                    <a:pt x="872" y="1144"/>
                    <a:pt x="848" y="1156"/>
                  </a:cubicBezTo>
                  <a:lnTo>
                    <a:pt x="649" y="1260"/>
                  </a:lnTo>
                  <a:lnTo>
                    <a:pt x="688" y="1038"/>
                  </a:lnTo>
                  <a:cubicBezTo>
                    <a:pt x="695" y="985"/>
                    <a:pt x="678" y="934"/>
                    <a:pt x="639" y="895"/>
                  </a:cubicBezTo>
                  <a:lnTo>
                    <a:pt x="480" y="736"/>
                  </a:lnTo>
                  <a:lnTo>
                    <a:pt x="702" y="705"/>
                  </a:lnTo>
                  <a:cubicBezTo>
                    <a:pt x="753" y="698"/>
                    <a:pt x="799" y="663"/>
                    <a:pt x="823" y="618"/>
                  </a:cubicBezTo>
                  <a:lnTo>
                    <a:pt x="924" y="413"/>
                  </a:lnTo>
                  <a:close/>
                  <a:moveTo>
                    <a:pt x="924" y="1"/>
                  </a:moveTo>
                  <a:cubicBezTo>
                    <a:pt x="834" y="1"/>
                    <a:pt x="745" y="46"/>
                    <a:pt x="702" y="136"/>
                  </a:cubicBezTo>
                  <a:lnTo>
                    <a:pt x="570" y="396"/>
                  </a:lnTo>
                  <a:lnTo>
                    <a:pt x="286" y="437"/>
                  </a:lnTo>
                  <a:cubicBezTo>
                    <a:pt x="84" y="469"/>
                    <a:pt x="1" y="722"/>
                    <a:pt x="146" y="865"/>
                  </a:cubicBezTo>
                  <a:lnTo>
                    <a:pt x="355" y="1069"/>
                  </a:lnTo>
                  <a:lnTo>
                    <a:pt x="306" y="1353"/>
                  </a:lnTo>
                  <a:cubicBezTo>
                    <a:pt x="279" y="1514"/>
                    <a:pt x="409" y="1645"/>
                    <a:pt x="555" y="1645"/>
                  </a:cubicBezTo>
                  <a:cubicBezTo>
                    <a:pt x="592" y="1645"/>
                    <a:pt x="630" y="1636"/>
                    <a:pt x="667" y="1617"/>
                  </a:cubicBezTo>
                  <a:lnTo>
                    <a:pt x="924" y="1482"/>
                  </a:lnTo>
                  <a:lnTo>
                    <a:pt x="1181" y="1617"/>
                  </a:lnTo>
                  <a:cubicBezTo>
                    <a:pt x="1218" y="1636"/>
                    <a:pt x="1256" y="1645"/>
                    <a:pt x="1293" y="1645"/>
                  </a:cubicBezTo>
                  <a:cubicBezTo>
                    <a:pt x="1439" y="1645"/>
                    <a:pt x="1569" y="1514"/>
                    <a:pt x="1541" y="1353"/>
                  </a:cubicBezTo>
                  <a:lnTo>
                    <a:pt x="1493" y="1069"/>
                  </a:lnTo>
                  <a:lnTo>
                    <a:pt x="1701" y="865"/>
                  </a:lnTo>
                  <a:cubicBezTo>
                    <a:pt x="1847" y="722"/>
                    <a:pt x="1763" y="469"/>
                    <a:pt x="1562" y="437"/>
                  </a:cubicBezTo>
                  <a:lnTo>
                    <a:pt x="1274" y="396"/>
                  </a:lnTo>
                  <a:lnTo>
                    <a:pt x="1146" y="136"/>
                  </a:lnTo>
                  <a:cubicBezTo>
                    <a:pt x="1102" y="46"/>
                    <a:pt x="1013" y="1"/>
                    <a:pt x="92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7734906" y="1603875"/>
              <a:ext cx="391586" cy="296838"/>
            </a:xfrm>
            <a:custGeom>
              <a:avLst/>
              <a:gdLst/>
              <a:ahLst/>
              <a:cxnLst/>
              <a:rect l="l" t="t" r="r" b="b"/>
              <a:pathLst>
                <a:path w="11068" h="8390" extrusionOk="0">
                  <a:moveTo>
                    <a:pt x="5097" y="355"/>
                  </a:moveTo>
                  <a:cubicBezTo>
                    <a:pt x="5569" y="355"/>
                    <a:pt x="5731" y="938"/>
                    <a:pt x="5960" y="1895"/>
                  </a:cubicBezTo>
                  <a:cubicBezTo>
                    <a:pt x="6155" y="2714"/>
                    <a:pt x="6373" y="3626"/>
                    <a:pt x="6959" y="4244"/>
                  </a:cubicBezTo>
                  <a:cubicBezTo>
                    <a:pt x="6956" y="4244"/>
                    <a:pt x="6842" y="4209"/>
                    <a:pt x="6790" y="4185"/>
                  </a:cubicBezTo>
                  <a:cubicBezTo>
                    <a:pt x="6623" y="4105"/>
                    <a:pt x="6488" y="3973"/>
                    <a:pt x="6373" y="3828"/>
                  </a:cubicBezTo>
                  <a:cubicBezTo>
                    <a:pt x="5835" y="3141"/>
                    <a:pt x="5659" y="2221"/>
                    <a:pt x="5263" y="1455"/>
                  </a:cubicBezTo>
                  <a:cubicBezTo>
                    <a:pt x="5083" y="1107"/>
                    <a:pt x="4857" y="754"/>
                    <a:pt x="4524" y="535"/>
                  </a:cubicBezTo>
                  <a:cubicBezTo>
                    <a:pt x="4524" y="535"/>
                    <a:pt x="4521" y="535"/>
                    <a:pt x="4521" y="531"/>
                  </a:cubicBezTo>
                  <a:cubicBezTo>
                    <a:pt x="4750" y="414"/>
                    <a:pt x="4940" y="355"/>
                    <a:pt x="5097" y="355"/>
                  </a:cubicBezTo>
                  <a:close/>
                  <a:moveTo>
                    <a:pt x="6821" y="7272"/>
                  </a:moveTo>
                  <a:cubicBezTo>
                    <a:pt x="6818" y="7290"/>
                    <a:pt x="6748" y="7700"/>
                    <a:pt x="6738" y="7887"/>
                  </a:cubicBezTo>
                  <a:cubicBezTo>
                    <a:pt x="6730" y="7945"/>
                    <a:pt x="6730" y="8008"/>
                    <a:pt x="6727" y="8067"/>
                  </a:cubicBezTo>
                  <a:lnTo>
                    <a:pt x="975" y="8067"/>
                  </a:lnTo>
                  <a:cubicBezTo>
                    <a:pt x="621" y="8067"/>
                    <a:pt x="333" y="7762"/>
                    <a:pt x="351" y="7411"/>
                  </a:cubicBezTo>
                  <a:cubicBezTo>
                    <a:pt x="354" y="7362"/>
                    <a:pt x="357" y="7317"/>
                    <a:pt x="361" y="7272"/>
                  </a:cubicBezTo>
                  <a:close/>
                  <a:moveTo>
                    <a:pt x="10631" y="7272"/>
                  </a:moveTo>
                  <a:cubicBezTo>
                    <a:pt x="10696" y="7533"/>
                    <a:pt x="10735" y="7796"/>
                    <a:pt x="10741" y="8067"/>
                  </a:cubicBezTo>
                  <a:lnTo>
                    <a:pt x="7050" y="8067"/>
                  </a:lnTo>
                  <a:cubicBezTo>
                    <a:pt x="7050" y="8063"/>
                    <a:pt x="7060" y="7873"/>
                    <a:pt x="7071" y="7783"/>
                  </a:cubicBezTo>
                  <a:cubicBezTo>
                    <a:pt x="7088" y="7612"/>
                    <a:pt x="7113" y="7442"/>
                    <a:pt x="7154" y="7276"/>
                  </a:cubicBezTo>
                  <a:lnTo>
                    <a:pt x="7154" y="7272"/>
                  </a:lnTo>
                  <a:close/>
                  <a:moveTo>
                    <a:pt x="1420" y="1"/>
                  </a:moveTo>
                  <a:cubicBezTo>
                    <a:pt x="1085" y="1"/>
                    <a:pt x="771" y="97"/>
                    <a:pt x="441" y="403"/>
                  </a:cubicBezTo>
                  <a:cubicBezTo>
                    <a:pt x="330" y="510"/>
                    <a:pt x="282" y="667"/>
                    <a:pt x="316" y="816"/>
                  </a:cubicBezTo>
                  <a:cubicBezTo>
                    <a:pt x="406" y="1218"/>
                    <a:pt x="472" y="1596"/>
                    <a:pt x="511" y="1975"/>
                  </a:cubicBezTo>
                  <a:cubicBezTo>
                    <a:pt x="517" y="2055"/>
                    <a:pt x="586" y="2118"/>
                    <a:pt x="668" y="2118"/>
                  </a:cubicBezTo>
                  <a:cubicBezTo>
                    <a:pt x="674" y="2118"/>
                    <a:pt x="681" y="2117"/>
                    <a:pt x="687" y="2117"/>
                  </a:cubicBezTo>
                  <a:cubicBezTo>
                    <a:pt x="774" y="2110"/>
                    <a:pt x="839" y="2030"/>
                    <a:pt x="829" y="1940"/>
                  </a:cubicBezTo>
                  <a:cubicBezTo>
                    <a:pt x="791" y="1551"/>
                    <a:pt x="725" y="1159"/>
                    <a:pt x="631" y="743"/>
                  </a:cubicBezTo>
                  <a:cubicBezTo>
                    <a:pt x="625" y="705"/>
                    <a:pt x="635" y="667"/>
                    <a:pt x="663" y="643"/>
                  </a:cubicBezTo>
                  <a:cubicBezTo>
                    <a:pt x="918" y="403"/>
                    <a:pt x="1146" y="322"/>
                    <a:pt x="1417" y="322"/>
                  </a:cubicBezTo>
                  <a:cubicBezTo>
                    <a:pt x="1629" y="322"/>
                    <a:pt x="1866" y="372"/>
                    <a:pt x="2162" y="435"/>
                  </a:cubicBezTo>
                  <a:cubicBezTo>
                    <a:pt x="2575" y="518"/>
                    <a:pt x="3092" y="625"/>
                    <a:pt x="3758" y="625"/>
                  </a:cubicBezTo>
                  <a:cubicBezTo>
                    <a:pt x="3928" y="625"/>
                    <a:pt x="4098" y="667"/>
                    <a:pt x="4247" y="747"/>
                  </a:cubicBezTo>
                  <a:cubicBezTo>
                    <a:pt x="4785" y="1031"/>
                    <a:pt x="5093" y="1812"/>
                    <a:pt x="5392" y="2565"/>
                  </a:cubicBezTo>
                  <a:cubicBezTo>
                    <a:pt x="5749" y="3470"/>
                    <a:pt x="6117" y="4400"/>
                    <a:pt x="6914" y="4566"/>
                  </a:cubicBezTo>
                  <a:cubicBezTo>
                    <a:pt x="7084" y="4605"/>
                    <a:pt x="7438" y="4605"/>
                    <a:pt x="7438" y="4605"/>
                  </a:cubicBezTo>
                  <a:cubicBezTo>
                    <a:pt x="7758" y="4625"/>
                    <a:pt x="8070" y="4691"/>
                    <a:pt x="8368" y="4799"/>
                  </a:cubicBezTo>
                  <a:cubicBezTo>
                    <a:pt x="8368" y="4802"/>
                    <a:pt x="8365" y="4802"/>
                    <a:pt x="8362" y="4806"/>
                  </a:cubicBezTo>
                  <a:cubicBezTo>
                    <a:pt x="8046" y="5056"/>
                    <a:pt x="7768" y="5347"/>
                    <a:pt x="7532" y="5673"/>
                  </a:cubicBezTo>
                  <a:cubicBezTo>
                    <a:pt x="7480" y="5746"/>
                    <a:pt x="7497" y="5847"/>
                    <a:pt x="7571" y="5899"/>
                  </a:cubicBezTo>
                  <a:cubicBezTo>
                    <a:pt x="7598" y="5919"/>
                    <a:pt x="7630" y="5929"/>
                    <a:pt x="7663" y="5929"/>
                  </a:cubicBezTo>
                  <a:cubicBezTo>
                    <a:pt x="7715" y="5929"/>
                    <a:pt x="7766" y="5905"/>
                    <a:pt x="7796" y="5860"/>
                  </a:cubicBezTo>
                  <a:cubicBezTo>
                    <a:pt x="8000" y="5576"/>
                    <a:pt x="8243" y="5316"/>
                    <a:pt x="8517" y="5098"/>
                  </a:cubicBezTo>
                  <a:cubicBezTo>
                    <a:pt x="8583" y="5045"/>
                    <a:pt x="8650" y="4993"/>
                    <a:pt x="8715" y="4944"/>
                  </a:cubicBezTo>
                  <a:cubicBezTo>
                    <a:pt x="9566" y="5351"/>
                    <a:pt x="10214" y="6068"/>
                    <a:pt x="10533" y="6950"/>
                  </a:cubicBezTo>
                  <a:lnTo>
                    <a:pt x="7244" y="6950"/>
                  </a:lnTo>
                  <a:cubicBezTo>
                    <a:pt x="7255" y="6922"/>
                    <a:pt x="7262" y="6894"/>
                    <a:pt x="7272" y="6867"/>
                  </a:cubicBezTo>
                  <a:cubicBezTo>
                    <a:pt x="7331" y="6704"/>
                    <a:pt x="7397" y="6544"/>
                    <a:pt x="7476" y="6388"/>
                  </a:cubicBezTo>
                  <a:cubicBezTo>
                    <a:pt x="7515" y="6308"/>
                    <a:pt x="7484" y="6211"/>
                    <a:pt x="7404" y="6173"/>
                  </a:cubicBezTo>
                  <a:cubicBezTo>
                    <a:pt x="7380" y="6160"/>
                    <a:pt x="7355" y="6154"/>
                    <a:pt x="7330" y="6154"/>
                  </a:cubicBezTo>
                  <a:cubicBezTo>
                    <a:pt x="7271" y="6154"/>
                    <a:pt x="7215" y="6186"/>
                    <a:pt x="7188" y="6242"/>
                  </a:cubicBezTo>
                  <a:cubicBezTo>
                    <a:pt x="7088" y="6440"/>
                    <a:pt x="7001" y="6648"/>
                    <a:pt x="6935" y="6859"/>
                  </a:cubicBezTo>
                  <a:cubicBezTo>
                    <a:pt x="6925" y="6891"/>
                    <a:pt x="6914" y="6919"/>
                    <a:pt x="6904" y="6950"/>
                  </a:cubicBezTo>
                  <a:lnTo>
                    <a:pt x="386" y="6950"/>
                  </a:lnTo>
                  <a:cubicBezTo>
                    <a:pt x="441" y="6256"/>
                    <a:pt x="538" y="5660"/>
                    <a:pt x="631" y="5083"/>
                  </a:cubicBezTo>
                  <a:cubicBezTo>
                    <a:pt x="767" y="4265"/>
                    <a:pt x="892" y="3491"/>
                    <a:pt x="871" y="2595"/>
                  </a:cubicBezTo>
                  <a:cubicBezTo>
                    <a:pt x="871" y="2506"/>
                    <a:pt x="794" y="2436"/>
                    <a:pt x="705" y="2436"/>
                  </a:cubicBezTo>
                  <a:cubicBezTo>
                    <a:pt x="618" y="2440"/>
                    <a:pt x="545" y="2512"/>
                    <a:pt x="548" y="2603"/>
                  </a:cubicBezTo>
                  <a:cubicBezTo>
                    <a:pt x="569" y="3466"/>
                    <a:pt x="444" y="4227"/>
                    <a:pt x="316" y="5031"/>
                  </a:cubicBezTo>
                  <a:cubicBezTo>
                    <a:pt x="212" y="5663"/>
                    <a:pt x="104" y="6315"/>
                    <a:pt x="48" y="7099"/>
                  </a:cubicBezTo>
                  <a:cubicBezTo>
                    <a:pt x="42" y="7193"/>
                    <a:pt x="35" y="7287"/>
                    <a:pt x="28" y="7394"/>
                  </a:cubicBezTo>
                  <a:cubicBezTo>
                    <a:pt x="0" y="7929"/>
                    <a:pt x="441" y="8390"/>
                    <a:pt x="975" y="8390"/>
                  </a:cubicBezTo>
                  <a:lnTo>
                    <a:pt x="10842" y="8390"/>
                  </a:lnTo>
                  <a:cubicBezTo>
                    <a:pt x="10967" y="8390"/>
                    <a:pt x="11068" y="8289"/>
                    <a:pt x="11068" y="8164"/>
                  </a:cubicBezTo>
                  <a:cubicBezTo>
                    <a:pt x="11068" y="7790"/>
                    <a:pt x="11015" y="7421"/>
                    <a:pt x="10911" y="7068"/>
                  </a:cubicBezTo>
                  <a:cubicBezTo>
                    <a:pt x="10589" y="5972"/>
                    <a:pt x="9808" y="5077"/>
                    <a:pt x="8767" y="4608"/>
                  </a:cubicBezTo>
                  <a:cubicBezTo>
                    <a:pt x="8365" y="4427"/>
                    <a:pt x="7938" y="4320"/>
                    <a:pt x="7501" y="4282"/>
                  </a:cubicBezTo>
                  <a:cubicBezTo>
                    <a:pt x="6741" y="3765"/>
                    <a:pt x="6495" y="2734"/>
                    <a:pt x="6277" y="1819"/>
                  </a:cubicBezTo>
                  <a:cubicBezTo>
                    <a:pt x="6165" y="1364"/>
                    <a:pt x="6061" y="934"/>
                    <a:pt x="5905" y="615"/>
                  </a:cubicBezTo>
                  <a:cubicBezTo>
                    <a:pt x="5710" y="219"/>
                    <a:pt x="5444" y="28"/>
                    <a:pt x="5097" y="28"/>
                  </a:cubicBezTo>
                  <a:cubicBezTo>
                    <a:pt x="4836" y="28"/>
                    <a:pt x="4531" y="139"/>
                    <a:pt x="4170" y="361"/>
                  </a:cubicBezTo>
                  <a:cubicBezTo>
                    <a:pt x="4038" y="323"/>
                    <a:pt x="3904" y="302"/>
                    <a:pt x="3758" y="302"/>
                  </a:cubicBezTo>
                  <a:cubicBezTo>
                    <a:pt x="3123" y="302"/>
                    <a:pt x="2647" y="202"/>
                    <a:pt x="2227" y="115"/>
                  </a:cubicBezTo>
                  <a:cubicBezTo>
                    <a:pt x="1937" y="55"/>
                    <a:pt x="1672" y="1"/>
                    <a:pt x="14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4877;p56"/>
          <p:cNvGrpSpPr/>
          <p:nvPr/>
        </p:nvGrpSpPr>
        <p:grpSpPr>
          <a:xfrm rot="19649428">
            <a:off x="4863082" y="411017"/>
            <a:ext cx="871457" cy="839961"/>
            <a:chOff x="6339834" y="1278710"/>
            <a:chExt cx="480882" cy="414193"/>
          </a:xfrm>
        </p:grpSpPr>
        <p:sp>
          <p:nvSpPr>
            <p:cNvPr id="101" name="Google Shape;4878;p56"/>
            <p:cNvSpPr/>
            <p:nvPr/>
          </p:nvSpPr>
          <p:spPr>
            <a:xfrm>
              <a:off x="6339834" y="1278710"/>
              <a:ext cx="480882" cy="414193"/>
            </a:xfrm>
            <a:custGeom>
              <a:avLst/>
              <a:gdLst/>
              <a:ahLst/>
              <a:cxnLst/>
              <a:rect l="l" t="t" r="r" b="b"/>
              <a:pathLst>
                <a:path w="10261" h="8838" extrusionOk="0">
                  <a:moveTo>
                    <a:pt x="5467" y="0"/>
                  </a:moveTo>
                  <a:cubicBezTo>
                    <a:pt x="4952" y="0"/>
                    <a:pt x="4493" y="252"/>
                    <a:pt x="4208" y="640"/>
                  </a:cubicBezTo>
                  <a:cubicBezTo>
                    <a:pt x="3716" y="794"/>
                    <a:pt x="3325" y="1004"/>
                    <a:pt x="3090" y="1149"/>
                  </a:cubicBezTo>
                  <a:cubicBezTo>
                    <a:pt x="2909" y="1209"/>
                    <a:pt x="2749" y="1299"/>
                    <a:pt x="2605" y="1416"/>
                  </a:cubicBezTo>
                  <a:cubicBezTo>
                    <a:pt x="2562" y="1412"/>
                    <a:pt x="2519" y="1410"/>
                    <a:pt x="2476" y="1410"/>
                  </a:cubicBezTo>
                  <a:cubicBezTo>
                    <a:pt x="2087" y="1410"/>
                    <a:pt x="1698" y="1574"/>
                    <a:pt x="1434" y="1885"/>
                  </a:cubicBezTo>
                  <a:lnTo>
                    <a:pt x="1262" y="2082"/>
                  </a:lnTo>
                  <a:cubicBezTo>
                    <a:pt x="884" y="2521"/>
                    <a:pt x="831" y="3130"/>
                    <a:pt x="1085" y="3615"/>
                  </a:cubicBezTo>
                  <a:cubicBezTo>
                    <a:pt x="861" y="3713"/>
                    <a:pt x="660" y="3864"/>
                    <a:pt x="502" y="4061"/>
                  </a:cubicBezTo>
                  <a:cubicBezTo>
                    <a:pt x="212" y="4423"/>
                    <a:pt x="105" y="4888"/>
                    <a:pt x="205" y="5336"/>
                  </a:cubicBezTo>
                  <a:lnTo>
                    <a:pt x="366" y="6066"/>
                  </a:lnTo>
                  <a:cubicBezTo>
                    <a:pt x="355" y="6083"/>
                    <a:pt x="342" y="6099"/>
                    <a:pt x="329" y="6119"/>
                  </a:cubicBezTo>
                  <a:cubicBezTo>
                    <a:pt x="68" y="6487"/>
                    <a:pt x="0" y="6960"/>
                    <a:pt x="148" y="7382"/>
                  </a:cubicBezTo>
                  <a:lnTo>
                    <a:pt x="205" y="7549"/>
                  </a:lnTo>
                  <a:cubicBezTo>
                    <a:pt x="476" y="8319"/>
                    <a:pt x="1202" y="8837"/>
                    <a:pt x="2019" y="8837"/>
                  </a:cubicBezTo>
                  <a:lnTo>
                    <a:pt x="8239" y="8837"/>
                  </a:lnTo>
                  <a:cubicBezTo>
                    <a:pt x="9055" y="8837"/>
                    <a:pt x="9786" y="8319"/>
                    <a:pt x="10053" y="7549"/>
                  </a:cubicBezTo>
                  <a:cubicBezTo>
                    <a:pt x="10076" y="7485"/>
                    <a:pt x="10096" y="7431"/>
                    <a:pt x="10110" y="7382"/>
                  </a:cubicBezTo>
                  <a:cubicBezTo>
                    <a:pt x="10260" y="6960"/>
                    <a:pt x="10190" y="6484"/>
                    <a:pt x="9929" y="6116"/>
                  </a:cubicBezTo>
                  <a:cubicBezTo>
                    <a:pt x="9815" y="5959"/>
                    <a:pt x="9671" y="5825"/>
                    <a:pt x="9511" y="5728"/>
                  </a:cubicBezTo>
                  <a:cubicBezTo>
                    <a:pt x="9832" y="5350"/>
                    <a:pt x="10030" y="4894"/>
                    <a:pt x="10080" y="4386"/>
                  </a:cubicBezTo>
                  <a:cubicBezTo>
                    <a:pt x="10147" y="3696"/>
                    <a:pt x="9946" y="3063"/>
                    <a:pt x="9508" y="2605"/>
                  </a:cubicBezTo>
                  <a:cubicBezTo>
                    <a:pt x="9310" y="2397"/>
                    <a:pt x="9072" y="2237"/>
                    <a:pt x="8805" y="2126"/>
                  </a:cubicBezTo>
                  <a:cubicBezTo>
                    <a:pt x="8661" y="1667"/>
                    <a:pt x="8306" y="1302"/>
                    <a:pt x="7847" y="1149"/>
                  </a:cubicBezTo>
                  <a:cubicBezTo>
                    <a:pt x="7612" y="1004"/>
                    <a:pt x="7218" y="794"/>
                    <a:pt x="6729" y="640"/>
                  </a:cubicBezTo>
                  <a:cubicBezTo>
                    <a:pt x="6444" y="252"/>
                    <a:pt x="5986" y="0"/>
                    <a:pt x="5467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879;p56"/>
            <p:cNvSpPr/>
            <p:nvPr/>
          </p:nvSpPr>
          <p:spPr>
            <a:xfrm>
              <a:off x="6507235" y="1356365"/>
              <a:ext cx="177618" cy="43350"/>
            </a:xfrm>
            <a:custGeom>
              <a:avLst/>
              <a:gdLst/>
              <a:ahLst/>
              <a:cxnLst/>
              <a:rect l="l" t="t" r="r" b="b"/>
              <a:pathLst>
                <a:path w="379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3790" y="633"/>
                  </a:lnTo>
                  <a:cubicBezTo>
                    <a:pt x="3790" y="633"/>
                    <a:pt x="2933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880;p56"/>
            <p:cNvSpPr/>
            <p:nvPr/>
          </p:nvSpPr>
          <p:spPr>
            <a:xfrm>
              <a:off x="6507235" y="1356365"/>
              <a:ext cx="99822" cy="43350"/>
            </a:xfrm>
            <a:custGeom>
              <a:avLst/>
              <a:gdLst/>
              <a:ahLst/>
              <a:cxnLst/>
              <a:rect l="l" t="t" r="r" b="b"/>
              <a:pathLst>
                <a:path w="213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2129" y="891"/>
                  </a:lnTo>
                  <a:lnTo>
                    <a:pt x="465" y="633"/>
                  </a:lnTo>
                  <a:cubicBezTo>
                    <a:pt x="465" y="633"/>
                    <a:pt x="1199" y="90"/>
                    <a:pt x="2129" y="10"/>
                  </a:cubicBezTo>
                  <a:cubicBezTo>
                    <a:pt x="2052" y="4"/>
                    <a:pt x="1976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881;p56"/>
            <p:cNvSpPr/>
            <p:nvPr/>
          </p:nvSpPr>
          <p:spPr>
            <a:xfrm>
              <a:off x="6667231" y="1427646"/>
              <a:ext cx="89606" cy="112757"/>
            </a:xfrm>
            <a:custGeom>
              <a:avLst/>
              <a:gdLst/>
              <a:ahLst/>
              <a:cxnLst/>
              <a:rect l="l" t="t" r="r" b="b"/>
              <a:pathLst>
                <a:path w="1912" h="2406" extrusionOk="0">
                  <a:moveTo>
                    <a:pt x="978" y="1"/>
                  </a:moveTo>
                  <a:cubicBezTo>
                    <a:pt x="956" y="1"/>
                    <a:pt x="934" y="1"/>
                    <a:pt x="912" y="3"/>
                  </a:cubicBezTo>
                  <a:cubicBezTo>
                    <a:pt x="654" y="16"/>
                    <a:pt x="379" y="86"/>
                    <a:pt x="98" y="216"/>
                  </a:cubicBezTo>
                  <a:lnTo>
                    <a:pt x="352" y="769"/>
                  </a:lnTo>
                  <a:cubicBezTo>
                    <a:pt x="560" y="672"/>
                    <a:pt x="764" y="618"/>
                    <a:pt x="941" y="608"/>
                  </a:cubicBezTo>
                  <a:cubicBezTo>
                    <a:pt x="953" y="608"/>
                    <a:pt x="964" y="607"/>
                    <a:pt x="975" y="607"/>
                  </a:cubicBezTo>
                  <a:cubicBezTo>
                    <a:pt x="1075" y="607"/>
                    <a:pt x="1151" y="634"/>
                    <a:pt x="1199" y="686"/>
                  </a:cubicBezTo>
                  <a:cubicBezTo>
                    <a:pt x="1263" y="752"/>
                    <a:pt x="1293" y="873"/>
                    <a:pt x="1276" y="1024"/>
                  </a:cubicBezTo>
                  <a:cubicBezTo>
                    <a:pt x="1253" y="1258"/>
                    <a:pt x="1119" y="1438"/>
                    <a:pt x="861" y="1579"/>
                  </a:cubicBezTo>
                  <a:cubicBezTo>
                    <a:pt x="634" y="1703"/>
                    <a:pt x="319" y="1783"/>
                    <a:pt x="1" y="1797"/>
                  </a:cubicBezTo>
                  <a:lnTo>
                    <a:pt x="28" y="2406"/>
                  </a:lnTo>
                  <a:cubicBezTo>
                    <a:pt x="269" y="2393"/>
                    <a:pt x="734" y="2342"/>
                    <a:pt x="1156" y="2112"/>
                  </a:cubicBezTo>
                  <a:cubicBezTo>
                    <a:pt x="1587" y="1874"/>
                    <a:pt x="1839" y="1519"/>
                    <a:pt x="1882" y="1084"/>
                  </a:cubicBezTo>
                  <a:cubicBezTo>
                    <a:pt x="1912" y="755"/>
                    <a:pt x="1828" y="465"/>
                    <a:pt x="1641" y="267"/>
                  </a:cubicBezTo>
                  <a:cubicBezTo>
                    <a:pt x="1522" y="144"/>
                    <a:pt x="1316" y="1"/>
                    <a:pt x="97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882;p56"/>
            <p:cNvSpPr/>
            <p:nvPr/>
          </p:nvSpPr>
          <p:spPr>
            <a:xfrm>
              <a:off x="6439609" y="1401777"/>
              <a:ext cx="58581" cy="97854"/>
            </a:xfrm>
            <a:custGeom>
              <a:avLst/>
              <a:gdLst/>
              <a:ahLst/>
              <a:cxnLst/>
              <a:rect l="l" t="t" r="r" b="b"/>
              <a:pathLst>
                <a:path w="1250" h="2088" extrusionOk="0">
                  <a:moveTo>
                    <a:pt x="342" y="0"/>
                  </a:moveTo>
                  <a:cubicBezTo>
                    <a:pt x="298" y="0"/>
                    <a:pt x="256" y="19"/>
                    <a:pt x="225" y="56"/>
                  </a:cubicBezTo>
                  <a:lnTo>
                    <a:pt x="57" y="253"/>
                  </a:lnTo>
                  <a:cubicBezTo>
                    <a:pt x="0" y="314"/>
                    <a:pt x="7" y="411"/>
                    <a:pt x="68" y="467"/>
                  </a:cubicBezTo>
                  <a:cubicBezTo>
                    <a:pt x="208" y="601"/>
                    <a:pt x="432" y="869"/>
                    <a:pt x="432" y="1207"/>
                  </a:cubicBezTo>
                  <a:cubicBezTo>
                    <a:pt x="432" y="1700"/>
                    <a:pt x="988" y="2088"/>
                    <a:pt x="988" y="2088"/>
                  </a:cubicBezTo>
                  <a:lnTo>
                    <a:pt x="1250" y="785"/>
                  </a:lnTo>
                  <a:cubicBezTo>
                    <a:pt x="848" y="785"/>
                    <a:pt x="800" y="294"/>
                    <a:pt x="436" y="32"/>
                  </a:cubicBezTo>
                  <a:cubicBezTo>
                    <a:pt x="407" y="11"/>
                    <a:pt x="374" y="0"/>
                    <a:pt x="342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883;p56"/>
            <p:cNvSpPr/>
            <p:nvPr/>
          </p:nvSpPr>
          <p:spPr>
            <a:xfrm>
              <a:off x="6468478" y="1430223"/>
              <a:ext cx="29712" cy="69407"/>
            </a:xfrm>
            <a:custGeom>
              <a:avLst/>
              <a:gdLst/>
              <a:ahLst/>
              <a:cxnLst/>
              <a:rect l="l" t="t" r="r" b="b"/>
              <a:pathLst>
                <a:path w="634" h="1481" extrusionOk="0">
                  <a:moveTo>
                    <a:pt x="288" y="1"/>
                  </a:moveTo>
                  <a:cubicBezTo>
                    <a:pt x="138" y="346"/>
                    <a:pt x="41" y="721"/>
                    <a:pt x="0" y="1109"/>
                  </a:cubicBezTo>
                  <a:cubicBezTo>
                    <a:pt x="164" y="1337"/>
                    <a:pt x="372" y="1481"/>
                    <a:pt x="372" y="1481"/>
                  </a:cubicBezTo>
                  <a:lnTo>
                    <a:pt x="634" y="178"/>
                  </a:lnTo>
                  <a:cubicBezTo>
                    <a:pt x="479" y="178"/>
                    <a:pt x="376" y="105"/>
                    <a:pt x="28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884;p56"/>
            <p:cNvSpPr/>
            <p:nvPr/>
          </p:nvSpPr>
          <p:spPr>
            <a:xfrm>
              <a:off x="6671777" y="1427740"/>
              <a:ext cx="47615" cy="35992"/>
            </a:xfrm>
            <a:custGeom>
              <a:avLst/>
              <a:gdLst/>
              <a:ahLst/>
              <a:cxnLst/>
              <a:rect l="l" t="t" r="r" b="b"/>
              <a:pathLst>
                <a:path w="1016" h="768" extrusionOk="0">
                  <a:moveTo>
                    <a:pt x="798" y="1"/>
                  </a:moveTo>
                  <a:cubicBezTo>
                    <a:pt x="543" y="18"/>
                    <a:pt x="276" y="87"/>
                    <a:pt x="1" y="214"/>
                  </a:cubicBezTo>
                  <a:lnTo>
                    <a:pt x="255" y="767"/>
                  </a:lnTo>
                  <a:cubicBezTo>
                    <a:pt x="463" y="670"/>
                    <a:pt x="667" y="616"/>
                    <a:pt x="844" y="606"/>
                  </a:cubicBezTo>
                  <a:cubicBezTo>
                    <a:pt x="855" y="606"/>
                    <a:pt x="866" y="606"/>
                    <a:pt x="877" y="606"/>
                  </a:cubicBezTo>
                  <a:cubicBezTo>
                    <a:pt x="930" y="606"/>
                    <a:pt x="976" y="612"/>
                    <a:pt x="1015" y="627"/>
                  </a:cubicBezTo>
                  <a:cubicBezTo>
                    <a:pt x="962" y="409"/>
                    <a:pt x="888" y="202"/>
                    <a:pt x="79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885;p56"/>
            <p:cNvSpPr/>
            <p:nvPr/>
          </p:nvSpPr>
          <p:spPr>
            <a:xfrm>
              <a:off x="6667231" y="1486274"/>
              <a:ext cx="57316" cy="54129"/>
            </a:xfrm>
            <a:custGeom>
              <a:avLst/>
              <a:gdLst/>
              <a:ahLst/>
              <a:cxnLst/>
              <a:rect l="l" t="t" r="r" b="b"/>
              <a:pathLst>
                <a:path w="1223" h="1155" extrusionOk="0">
                  <a:moveTo>
                    <a:pt x="1209" y="0"/>
                  </a:moveTo>
                  <a:cubicBezTo>
                    <a:pt x="1142" y="127"/>
                    <a:pt x="1028" y="238"/>
                    <a:pt x="861" y="328"/>
                  </a:cubicBezTo>
                  <a:cubicBezTo>
                    <a:pt x="634" y="452"/>
                    <a:pt x="319" y="532"/>
                    <a:pt x="1" y="546"/>
                  </a:cubicBezTo>
                  <a:lnTo>
                    <a:pt x="31" y="1155"/>
                  </a:lnTo>
                  <a:cubicBezTo>
                    <a:pt x="269" y="1142"/>
                    <a:pt x="734" y="1091"/>
                    <a:pt x="1156" y="861"/>
                  </a:cubicBezTo>
                  <a:cubicBezTo>
                    <a:pt x="1162" y="853"/>
                    <a:pt x="1173" y="850"/>
                    <a:pt x="1179" y="844"/>
                  </a:cubicBezTo>
                  <a:cubicBezTo>
                    <a:pt x="1206" y="663"/>
                    <a:pt x="1223" y="476"/>
                    <a:pt x="1223" y="285"/>
                  </a:cubicBezTo>
                  <a:cubicBezTo>
                    <a:pt x="1223" y="187"/>
                    <a:pt x="1219" y="94"/>
                    <a:pt x="1209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886;p56"/>
            <p:cNvSpPr/>
            <p:nvPr/>
          </p:nvSpPr>
          <p:spPr>
            <a:xfrm>
              <a:off x="6485911" y="1399668"/>
              <a:ext cx="220453" cy="208081"/>
            </a:xfrm>
            <a:custGeom>
              <a:avLst/>
              <a:gdLst/>
              <a:ahLst/>
              <a:cxnLst/>
              <a:rect l="l" t="t" r="r" b="b"/>
              <a:pathLst>
                <a:path w="4704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3990" y="4168"/>
                  </a:lnTo>
                  <a:cubicBezTo>
                    <a:pt x="4432" y="3649"/>
                    <a:pt x="4703" y="2930"/>
                    <a:pt x="4703" y="2133"/>
                  </a:cubicBezTo>
                  <a:cubicBezTo>
                    <a:pt x="4703" y="1430"/>
                    <a:pt x="4492" y="787"/>
                    <a:pt x="4141" y="291"/>
                  </a:cubicBezTo>
                  <a:lnTo>
                    <a:pt x="23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887;p56"/>
            <p:cNvSpPr/>
            <p:nvPr/>
          </p:nvSpPr>
          <p:spPr>
            <a:xfrm>
              <a:off x="6485911" y="1399668"/>
              <a:ext cx="121146" cy="208081"/>
            </a:xfrm>
            <a:custGeom>
              <a:avLst/>
              <a:gdLst/>
              <a:ahLst/>
              <a:cxnLst/>
              <a:rect l="l" t="t" r="r" b="b"/>
              <a:pathLst>
                <a:path w="2585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2584" y="4402"/>
                  </a:lnTo>
                  <a:lnTo>
                    <a:pt x="1175" y="4168"/>
                  </a:lnTo>
                  <a:cubicBezTo>
                    <a:pt x="736" y="3649"/>
                    <a:pt x="462" y="2930"/>
                    <a:pt x="462" y="2133"/>
                  </a:cubicBezTo>
                  <a:cubicBezTo>
                    <a:pt x="462" y="1430"/>
                    <a:pt x="673" y="787"/>
                    <a:pt x="1025" y="291"/>
                  </a:cubicBezTo>
                  <a:lnTo>
                    <a:pt x="2584" y="41"/>
                  </a:lnTo>
                  <a:lnTo>
                    <a:pt x="2350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888;p56"/>
            <p:cNvSpPr/>
            <p:nvPr/>
          </p:nvSpPr>
          <p:spPr>
            <a:xfrm>
              <a:off x="6497487" y="1515470"/>
              <a:ext cx="66408" cy="61065"/>
            </a:xfrm>
            <a:custGeom>
              <a:avLst/>
              <a:gdLst/>
              <a:ahLst/>
              <a:cxnLst/>
              <a:rect l="l" t="t" r="r" b="b"/>
              <a:pathLst>
                <a:path w="1417" h="1303" extrusionOk="0">
                  <a:moveTo>
                    <a:pt x="756" y="0"/>
                  </a:moveTo>
                  <a:cubicBezTo>
                    <a:pt x="638" y="0"/>
                    <a:pt x="497" y="23"/>
                    <a:pt x="332" y="83"/>
                  </a:cubicBezTo>
                  <a:cubicBezTo>
                    <a:pt x="231" y="117"/>
                    <a:pt x="182" y="227"/>
                    <a:pt x="219" y="324"/>
                  </a:cubicBezTo>
                  <a:cubicBezTo>
                    <a:pt x="247" y="403"/>
                    <a:pt x="318" y="451"/>
                    <a:pt x="394" y="451"/>
                  </a:cubicBezTo>
                  <a:cubicBezTo>
                    <a:pt x="416" y="451"/>
                    <a:pt x="438" y="447"/>
                    <a:pt x="460" y="438"/>
                  </a:cubicBezTo>
                  <a:cubicBezTo>
                    <a:pt x="552" y="406"/>
                    <a:pt x="662" y="380"/>
                    <a:pt x="760" y="380"/>
                  </a:cubicBezTo>
                  <a:cubicBezTo>
                    <a:pt x="844" y="380"/>
                    <a:pt x="919" y="399"/>
                    <a:pt x="965" y="448"/>
                  </a:cubicBezTo>
                  <a:cubicBezTo>
                    <a:pt x="1015" y="502"/>
                    <a:pt x="999" y="572"/>
                    <a:pt x="982" y="606"/>
                  </a:cubicBezTo>
                  <a:cubicBezTo>
                    <a:pt x="918" y="753"/>
                    <a:pt x="673" y="920"/>
                    <a:pt x="191" y="920"/>
                  </a:cubicBezTo>
                  <a:cubicBezTo>
                    <a:pt x="88" y="920"/>
                    <a:pt x="1" y="1007"/>
                    <a:pt x="1" y="1111"/>
                  </a:cubicBezTo>
                  <a:cubicBezTo>
                    <a:pt x="1" y="1215"/>
                    <a:pt x="88" y="1302"/>
                    <a:pt x="191" y="1302"/>
                  </a:cubicBezTo>
                  <a:cubicBezTo>
                    <a:pt x="1032" y="1302"/>
                    <a:pt x="1276" y="884"/>
                    <a:pt x="1330" y="757"/>
                  </a:cubicBezTo>
                  <a:cubicBezTo>
                    <a:pt x="1416" y="556"/>
                    <a:pt x="1384" y="338"/>
                    <a:pt x="1240" y="187"/>
                  </a:cubicBezTo>
                  <a:cubicBezTo>
                    <a:pt x="1177" y="119"/>
                    <a:pt x="1025" y="0"/>
                    <a:pt x="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889;p56"/>
            <p:cNvSpPr/>
            <p:nvPr/>
          </p:nvSpPr>
          <p:spPr>
            <a:xfrm>
              <a:off x="6403242" y="1499583"/>
              <a:ext cx="125833" cy="108164"/>
            </a:xfrm>
            <a:custGeom>
              <a:avLst/>
              <a:gdLst/>
              <a:ahLst/>
              <a:cxnLst/>
              <a:rect l="l" t="t" r="r" b="b"/>
              <a:pathLst>
                <a:path w="2685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704" y="2036"/>
                  </a:lnTo>
                  <a:cubicBezTo>
                    <a:pt x="2032" y="2036"/>
                    <a:pt x="2320" y="1805"/>
                    <a:pt x="2390" y="1484"/>
                  </a:cubicBezTo>
                  <a:lnTo>
                    <a:pt x="2644" y="359"/>
                  </a:lnTo>
                  <a:cubicBezTo>
                    <a:pt x="2684" y="175"/>
                    <a:pt x="2544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890;p56"/>
            <p:cNvSpPr/>
            <p:nvPr/>
          </p:nvSpPr>
          <p:spPr>
            <a:xfrm>
              <a:off x="6403242" y="1499583"/>
              <a:ext cx="72032" cy="108164"/>
            </a:xfrm>
            <a:custGeom>
              <a:avLst/>
              <a:gdLst/>
              <a:ahLst/>
              <a:cxnLst/>
              <a:rect l="l" t="t" r="r" b="b"/>
              <a:pathLst>
                <a:path w="1537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536" y="2190"/>
                  </a:lnTo>
                  <a:lnTo>
                    <a:pt x="1289" y="2036"/>
                  </a:lnTo>
                  <a:cubicBezTo>
                    <a:pt x="957" y="2036"/>
                    <a:pt x="673" y="1805"/>
                    <a:pt x="600" y="1484"/>
                  </a:cubicBezTo>
                  <a:lnTo>
                    <a:pt x="348" y="359"/>
                  </a:lnTo>
                  <a:cubicBezTo>
                    <a:pt x="308" y="175"/>
                    <a:pt x="448" y="1"/>
                    <a:pt x="63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891;p56"/>
            <p:cNvSpPr/>
            <p:nvPr/>
          </p:nvSpPr>
          <p:spPr>
            <a:xfrm>
              <a:off x="6493597" y="1385983"/>
              <a:ext cx="205081" cy="27557"/>
            </a:xfrm>
            <a:custGeom>
              <a:avLst/>
              <a:gdLst/>
              <a:ahLst/>
              <a:cxnLst/>
              <a:rect l="l" t="t" r="r" b="b"/>
              <a:pathLst>
                <a:path w="4376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4081" y="587"/>
                  </a:lnTo>
                  <a:cubicBezTo>
                    <a:pt x="4245" y="587"/>
                    <a:pt x="4376" y="456"/>
                    <a:pt x="4376" y="292"/>
                  </a:cubicBezTo>
                  <a:cubicBezTo>
                    <a:pt x="4376" y="132"/>
                    <a:pt x="4245" y="1"/>
                    <a:pt x="4081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892;p56"/>
            <p:cNvSpPr/>
            <p:nvPr/>
          </p:nvSpPr>
          <p:spPr>
            <a:xfrm>
              <a:off x="6493597" y="1385983"/>
              <a:ext cx="35477" cy="27557"/>
            </a:xfrm>
            <a:custGeom>
              <a:avLst/>
              <a:gdLst/>
              <a:ahLst/>
              <a:cxnLst/>
              <a:rect l="l" t="t" r="r" b="b"/>
              <a:pathLst>
                <a:path w="757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756" y="587"/>
                  </a:lnTo>
                  <a:cubicBezTo>
                    <a:pt x="592" y="587"/>
                    <a:pt x="462" y="456"/>
                    <a:pt x="462" y="292"/>
                  </a:cubicBezTo>
                  <a:cubicBezTo>
                    <a:pt x="462" y="132"/>
                    <a:pt x="592" y="1"/>
                    <a:pt x="75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893;p56"/>
            <p:cNvSpPr/>
            <p:nvPr/>
          </p:nvSpPr>
          <p:spPr>
            <a:xfrm>
              <a:off x="6398837" y="1594953"/>
              <a:ext cx="362923" cy="40866"/>
            </a:xfrm>
            <a:custGeom>
              <a:avLst/>
              <a:gdLst/>
              <a:ahLst/>
              <a:cxnLst/>
              <a:rect l="l" t="t" r="r" b="b"/>
              <a:pathLst>
                <a:path w="7744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6980" y="871"/>
                  </a:lnTo>
                  <a:cubicBezTo>
                    <a:pt x="7281" y="871"/>
                    <a:pt x="7546" y="680"/>
                    <a:pt x="7646" y="399"/>
                  </a:cubicBezTo>
                  <a:lnTo>
                    <a:pt x="7703" y="235"/>
                  </a:lnTo>
                  <a:cubicBezTo>
                    <a:pt x="7743" y="118"/>
                    <a:pt x="7656" y="1"/>
                    <a:pt x="753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894;p56"/>
            <p:cNvSpPr/>
            <p:nvPr/>
          </p:nvSpPr>
          <p:spPr>
            <a:xfrm>
              <a:off x="6398837" y="1594953"/>
              <a:ext cx="57456" cy="40866"/>
            </a:xfrm>
            <a:custGeom>
              <a:avLst/>
              <a:gdLst/>
              <a:ahLst/>
              <a:cxnLst/>
              <a:rect l="l" t="t" r="r" b="b"/>
              <a:pathLst>
                <a:path w="1226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1225" y="871"/>
                  </a:lnTo>
                  <a:cubicBezTo>
                    <a:pt x="924" y="871"/>
                    <a:pt x="660" y="680"/>
                    <a:pt x="559" y="399"/>
                  </a:cubicBezTo>
                  <a:lnTo>
                    <a:pt x="502" y="235"/>
                  </a:lnTo>
                  <a:cubicBezTo>
                    <a:pt x="462" y="118"/>
                    <a:pt x="549" y="1"/>
                    <a:pt x="6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895;p56"/>
            <p:cNvSpPr/>
            <p:nvPr/>
          </p:nvSpPr>
          <p:spPr>
            <a:xfrm>
              <a:off x="6537181" y="1444845"/>
              <a:ext cx="10920" cy="20621"/>
            </a:xfrm>
            <a:custGeom>
              <a:avLst/>
              <a:gdLst/>
              <a:ahLst/>
              <a:cxnLst/>
              <a:rect l="l" t="t" r="r" b="b"/>
              <a:pathLst>
                <a:path w="233" h="440" extrusionOk="0">
                  <a:moveTo>
                    <a:pt x="115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5" y="439"/>
                  </a:cubicBezTo>
                  <a:cubicBezTo>
                    <a:pt x="178" y="439"/>
                    <a:pt x="232" y="385"/>
                    <a:pt x="232" y="322"/>
                  </a:cubicBezTo>
                  <a:lnTo>
                    <a:pt x="232" y="114"/>
                  </a:lnTo>
                  <a:cubicBezTo>
                    <a:pt x="232" y="50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896;p56"/>
            <p:cNvSpPr/>
            <p:nvPr/>
          </p:nvSpPr>
          <p:spPr>
            <a:xfrm>
              <a:off x="6644174" y="1444845"/>
              <a:ext cx="10873" cy="20621"/>
            </a:xfrm>
            <a:custGeom>
              <a:avLst/>
              <a:gdLst/>
              <a:ahLst/>
              <a:cxnLst/>
              <a:rect l="l" t="t" r="r" b="b"/>
              <a:pathLst>
                <a:path w="232" h="440" extrusionOk="0">
                  <a:moveTo>
                    <a:pt x="118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8" y="439"/>
                  </a:cubicBezTo>
                  <a:cubicBezTo>
                    <a:pt x="182" y="439"/>
                    <a:pt x="231" y="385"/>
                    <a:pt x="231" y="322"/>
                  </a:cubicBezTo>
                  <a:lnTo>
                    <a:pt x="231" y="114"/>
                  </a:lnTo>
                  <a:cubicBezTo>
                    <a:pt x="231" y="50"/>
                    <a:pt x="182" y="0"/>
                    <a:pt x="11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897;p56"/>
            <p:cNvSpPr/>
            <p:nvPr/>
          </p:nvSpPr>
          <p:spPr>
            <a:xfrm>
              <a:off x="6576735" y="1453843"/>
              <a:ext cx="38617" cy="16778"/>
            </a:xfrm>
            <a:custGeom>
              <a:avLst/>
              <a:gdLst/>
              <a:ahLst/>
              <a:cxnLst/>
              <a:rect l="l" t="t" r="r" b="b"/>
              <a:pathLst>
                <a:path w="824" h="358" extrusionOk="0">
                  <a:moveTo>
                    <a:pt x="132" y="0"/>
                  </a:moveTo>
                  <a:cubicBezTo>
                    <a:pt x="104" y="0"/>
                    <a:pt x="77" y="10"/>
                    <a:pt x="54" y="29"/>
                  </a:cubicBezTo>
                  <a:cubicBezTo>
                    <a:pt x="7" y="70"/>
                    <a:pt x="0" y="143"/>
                    <a:pt x="44" y="193"/>
                  </a:cubicBezTo>
                  <a:cubicBezTo>
                    <a:pt x="134" y="297"/>
                    <a:pt x="272" y="357"/>
                    <a:pt x="412" y="357"/>
                  </a:cubicBezTo>
                  <a:cubicBezTo>
                    <a:pt x="556" y="357"/>
                    <a:pt x="690" y="297"/>
                    <a:pt x="784" y="193"/>
                  </a:cubicBezTo>
                  <a:cubicBezTo>
                    <a:pt x="824" y="143"/>
                    <a:pt x="820" y="70"/>
                    <a:pt x="770" y="29"/>
                  </a:cubicBezTo>
                  <a:cubicBezTo>
                    <a:pt x="749" y="10"/>
                    <a:pt x="722" y="0"/>
                    <a:pt x="695" y="0"/>
                  </a:cubicBezTo>
                  <a:cubicBezTo>
                    <a:pt x="662" y="0"/>
                    <a:pt x="630" y="14"/>
                    <a:pt x="606" y="39"/>
                  </a:cubicBezTo>
                  <a:cubicBezTo>
                    <a:pt x="559" y="93"/>
                    <a:pt x="489" y="127"/>
                    <a:pt x="412" y="127"/>
                  </a:cubicBezTo>
                  <a:cubicBezTo>
                    <a:pt x="335" y="127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898;p56"/>
            <p:cNvSpPr/>
            <p:nvPr/>
          </p:nvSpPr>
          <p:spPr>
            <a:xfrm>
              <a:off x="6428924" y="1528124"/>
              <a:ext cx="10920" cy="16684"/>
            </a:xfrm>
            <a:custGeom>
              <a:avLst/>
              <a:gdLst/>
              <a:ahLst/>
              <a:cxnLst/>
              <a:rect l="l" t="t" r="r" b="b"/>
              <a:pathLst>
                <a:path w="233" h="356" extrusionOk="0">
                  <a:moveTo>
                    <a:pt x="115" y="1"/>
                  </a:moveTo>
                  <a:cubicBezTo>
                    <a:pt x="52" y="1"/>
                    <a:pt x="1" y="51"/>
                    <a:pt x="1" y="118"/>
                  </a:cubicBezTo>
                  <a:lnTo>
                    <a:pt x="1" y="238"/>
                  </a:lnTo>
                  <a:cubicBezTo>
                    <a:pt x="1" y="302"/>
                    <a:pt x="52" y="356"/>
                    <a:pt x="115" y="356"/>
                  </a:cubicBezTo>
                  <a:cubicBezTo>
                    <a:pt x="178" y="356"/>
                    <a:pt x="232" y="302"/>
                    <a:pt x="232" y="238"/>
                  </a:cubicBezTo>
                  <a:lnTo>
                    <a:pt x="232" y="118"/>
                  </a:lnTo>
                  <a:cubicBezTo>
                    <a:pt x="232" y="51"/>
                    <a:pt x="178" y="1"/>
                    <a:pt x="11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899;p56"/>
            <p:cNvSpPr/>
            <p:nvPr/>
          </p:nvSpPr>
          <p:spPr>
            <a:xfrm>
              <a:off x="6492519" y="1528124"/>
              <a:ext cx="10826" cy="16684"/>
            </a:xfrm>
            <a:custGeom>
              <a:avLst/>
              <a:gdLst/>
              <a:ahLst/>
              <a:cxnLst/>
              <a:rect l="l" t="t" r="r" b="b"/>
              <a:pathLst>
                <a:path w="231" h="356" extrusionOk="0">
                  <a:moveTo>
                    <a:pt x="113" y="1"/>
                  </a:moveTo>
                  <a:cubicBezTo>
                    <a:pt x="50" y="1"/>
                    <a:pt x="0" y="51"/>
                    <a:pt x="0" y="118"/>
                  </a:cubicBezTo>
                  <a:lnTo>
                    <a:pt x="0" y="238"/>
                  </a:lnTo>
                  <a:cubicBezTo>
                    <a:pt x="0" y="302"/>
                    <a:pt x="50" y="356"/>
                    <a:pt x="113" y="356"/>
                  </a:cubicBezTo>
                  <a:cubicBezTo>
                    <a:pt x="177" y="356"/>
                    <a:pt x="231" y="302"/>
                    <a:pt x="231" y="238"/>
                  </a:cubicBezTo>
                  <a:lnTo>
                    <a:pt x="231" y="118"/>
                  </a:lnTo>
                  <a:cubicBezTo>
                    <a:pt x="231" y="51"/>
                    <a:pt x="177" y="1"/>
                    <a:pt x="11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900;p56"/>
            <p:cNvSpPr/>
            <p:nvPr/>
          </p:nvSpPr>
          <p:spPr>
            <a:xfrm>
              <a:off x="6452169" y="1533467"/>
              <a:ext cx="27791" cy="14341"/>
            </a:xfrm>
            <a:custGeom>
              <a:avLst/>
              <a:gdLst/>
              <a:ahLst/>
              <a:cxnLst/>
              <a:rect l="l" t="t" r="r" b="b"/>
              <a:pathLst>
                <a:path w="593" h="306" extrusionOk="0">
                  <a:moveTo>
                    <a:pt x="131" y="1"/>
                  </a:moveTo>
                  <a:cubicBezTo>
                    <a:pt x="103" y="1"/>
                    <a:pt x="76" y="11"/>
                    <a:pt x="54" y="31"/>
                  </a:cubicBezTo>
                  <a:cubicBezTo>
                    <a:pt x="7" y="71"/>
                    <a:pt x="1" y="144"/>
                    <a:pt x="44" y="192"/>
                  </a:cubicBezTo>
                  <a:cubicBezTo>
                    <a:pt x="107" y="265"/>
                    <a:pt x="198" y="305"/>
                    <a:pt x="299" y="305"/>
                  </a:cubicBezTo>
                  <a:cubicBezTo>
                    <a:pt x="395" y="305"/>
                    <a:pt x="489" y="265"/>
                    <a:pt x="553" y="192"/>
                  </a:cubicBezTo>
                  <a:cubicBezTo>
                    <a:pt x="593" y="144"/>
                    <a:pt x="589" y="71"/>
                    <a:pt x="543" y="31"/>
                  </a:cubicBezTo>
                  <a:cubicBezTo>
                    <a:pt x="519" y="11"/>
                    <a:pt x="491" y="1"/>
                    <a:pt x="463" y="1"/>
                  </a:cubicBezTo>
                  <a:cubicBezTo>
                    <a:pt x="432" y="1"/>
                    <a:pt x="401" y="14"/>
                    <a:pt x="379" y="41"/>
                  </a:cubicBezTo>
                  <a:cubicBezTo>
                    <a:pt x="359" y="61"/>
                    <a:pt x="328" y="75"/>
                    <a:pt x="299" y="75"/>
                  </a:cubicBezTo>
                  <a:cubicBezTo>
                    <a:pt x="265" y="75"/>
                    <a:pt x="238" y="61"/>
                    <a:pt x="218" y="41"/>
                  </a:cubicBezTo>
                  <a:cubicBezTo>
                    <a:pt x="195" y="14"/>
                    <a:pt x="163" y="1"/>
                    <a:pt x="13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901;p56"/>
            <p:cNvSpPr/>
            <p:nvPr/>
          </p:nvSpPr>
          <p:spPr>
            <a:xfrm>
              <a:off x="6392369" y="1330308"/>
              <a:ext cx="375623" cy="310809"/>
            </a:xfrm>
            <a:custGeom>
              <a:avLst/>
              <a:gdLst/>
              <a:ahLst/>
              <a:cxnLst/>
              <a:rect l="l" t="t" r="r" b="b"/>
              <a:pathLst>
                <a:path w="8015" h="6632" extrusionOk="0">
                  <a:moveTo>
                    <a:pt x="4346" y="235"/>
                  </a:moveTo>
                  <a:cubicBezTo>
                    <a:pt x="4470" y="235"/>
                    <a:pt x="4570" y="329"/>
                    <a:pt x="4577" y="450"/>
                  </a:cubicBezTo>
                  <a:cubicBezTo>
                    <a:pt x="4557" y="450"/>
                    <a:pt x="4540" y="446"/>
                    <a:pt x="4520" y="446"/>
                  </a:cubicBezTo>
                  <a:cubicBezTo>
                    <a:pt x="4463" y="442"/>
                    <a:pt x="4407" y="439"/>
                    <a:pt x="4346" y="439"/>
                  </a:cubicBezTo>
                  <a:cubicBezTo>
                    <a:pt x="4269" y="439"/>
                    <a:pt x="4192" y="442"/>
                    <a:pt x="4118" y="450"/>
                  </a:cubicBezTo>
                  <a:cubicBezTo>
                    <a:pt x="4125" y="329"/>
                    <a:pt x="4226" y="235"/>
                    <a:pt x="4346" y="235"/>
                  </a:cubicBezTo>
                  <a:close/>
                  <a:moveTo>
                    <a:pt x="4344" y="673"/>
                  </a:moveTo>
                  <a:cubicBezTo>
                    <a:pt x="4443" y="673"/>
                    <a:pt x="4542" y="679"/>
                    <a:pt x="4640" y="691"/>
                  </a:cubicBezTo>
                  <a:cubicBezTo>
                    <a:pt x="5122" y="744"/>
                    <a:pt x="5547" y="924"/>
                    <a:pt x="5825" y="1072"/>
                  </a:cubicBezTo>
                  <a:lnTo>
                    <a:pt x="3954" y="1072"/>
                  </a:lnTo>
                  <a:cubicBezTo>
                    <a:pt x="3891" y="1072"/>
                    <a:pt x="3837" y="1125"/>
                    <a:pt x="3837" y="1189"/>
                  </a:cubicBezTo>
                  <a:cubicBezTo>
                    <a:pt x="3837" y="1253"/>
                    <a:pt x="3891" y="1303"/>
                    <a:pt x="3954" y="1303"/>
                  </a:cubicBezTo>
                  <a:lnTo>
                    <a:pt x="6241" y="1303"/>
                  </a:lnTo>
                  <a:cubicBezTo>
                    <a:pt x="6341" y="1303"/>
                    <a:pt x="6418" y="1383"/>
                    <a:pt x="6418" y="1480"/>
                  </a:cubicBezTo>
                  <a:cubicBezTo>
                    <a:pt x="6418" y="1581"/>
                    <a:pt x="6341" y="1658"/>
                    <a:pt x="6241" y="1658"/>
                  </a:cubicBezTo>
                  <a:lnTo>
                    <a:pt x="2451" y="1658"/>
                  </a:lnTo>
                  <a:cubicBezTo>
                    <a:pt x="2354" y="1658"/>
                    <a:pt x="2274" y="1581"/>
                    <a:pt x="2274" y="1480"/>
                  </a:cubicBezTo>
                  <a:cubicBezTo>
                    <a:pt x="2274" y="1383"/>
                    <a:pt x="2354" y="1303"/>
                    <a:pt x="2451" y="1303"/>
                  </a:cubicBezTo>
                  <a:lnTo>
                    <a:pt x="3489" y="1303"/>
                  </a:lnTo>
                  <a:cubicBezTo>
                    <a:pt x="3553" y="1303"/>
                    <a:pt x="3606" y="1253"/>
                    <a:pt x="3606" y="1189"/>
                  </a:cubicBezTo>
                  <a:cubicBezTo>
                    <a:pt x="3606" y="1125"/>
                    <a:pt x="3553" y="1072"/>
                    <a:pt x="3489" y="1072"/>
                  </a:cubicBezTo>
                  <a:lnTo>
                    <a:pt x="2866" y="1072"/>
                  </a:lnTo>
                  <a:cubicBezTo>
                    <a:pt x="3144" y="924"/>
                    <a:pt x="3566" y="747"/>
                    <a:pt x="4048" y="691"/>
                  </a:cubicBezTo>
                  <a:cubicBezTo>
                    <a:pt x="4147" y="679"/>
                    <a:pt x="4246" y="673"/>
                    <a:pt x="4344" y="673"/>
                  </a:cubicBezTo>
                  <a:close/>
                  <a:moveTo>
                    <a:pt x="1353" y="1643"/>
                  </a:moveTo>
                  <a:cubicBezTo>
                    <a:pt x="1361" y="1643"/>
                    <a:pt x="1370" y="1645"/>
                    <a:pt x="1377" y="1651"/>
                  </a:cubicBezTo>
                  <a:cubicBezTo>
                    <a:pt x="1507" y="1745"/>
                    <a:pt x="1595" y="1879"/>
                    <a:pt x="1681" y="2006"/>
                  </a:cubicBezTo>
                  <a:cubicBezTo>
                    <a:pt x="1788" y="2173"/>
                    <a:pt x="1899" y="2341"/>
                    <a:pt x="2093" y="2401"/>
                  </a:cubicBezTo>
                  <a:cubicBezTo>
                    <a:pt x="1980" y="2709"/>
                    <a:pt x="1909" y="3030"/>
                    <a:pt x="1886" y="3368"/>
                  </a:cubicBezTo>
                  <a:cubicBezTo>
                    <a:pt x="1742" y="3225"/>
                    <a:pt x="1558" y="2990"/>
                    <a:pt x="1558" y="2732"/>
                  </a:cubicBezTo>
                  <a:cubicBezTo>
                    <a:pt x="1558" y="2347"/>
                    <a:pt x="1303" y="2049"/>
                    <a:pt x="1153" y="1909"/>
                  </a:cubicBezTo>
                  <a:cubicBezTo>
                    <a:pt x="1139" y="1892"/>
                    <a:pt x="1139" y="1868"/>
                    <a:pt x="1153" y="1852"/>
                  </a:cubicBezTo>
                  <a:lnTo>
                    <a:pt x="1320" y="1655"/>
                  </a:lnTo>
                  <a:cubicBezTo>
                    <a:pt x="1330" y="1647"/>
                    <a:pt x="1341" y="1643"/>
                    <a:pt x="1353" y="1643"/>
                  </a:cubicBezTo>
                  <a:close/>
                  <a:moveTo>
                    <a:pt x="6850" y="2802"/>
                  </a:moveTo>
                  <a:cubicBezTo>
                    <a:pt x="6897" y="2802"/>
                    <a:pt x="6949" y="2809"/>
                    <a:pt x="6981" y="2843"/>
                  </a:cubicBezTo>
                  <a:cubicBezTo>
                    <a:pt x="7021" y="2883"/>
                    <a:pt x="7038" y="2976"/>
                    <a:pt x="7027" y="3090"/>
                  </a:cubicBezTo>
                  <a:cubicBezTo>
                    <a:pt x="7010" y="3237"/>
                    <a:pt x="6944" y="3358"/>
                    <a:pt x="6813" y="3462"/>
                  </a:cubicBezTo>
                  <a:cubicBezTo>
                    <a:pt x="6803" y="3241"/>
                    <a:pt x="6773" y="3020"/>
                    <a:pt x="6723" y="2809"/>
                  </a:cubicBezTo>
                  <a:cubicBezTo>
                    <a:pt x="6752" y="2806"/>
                    <a:pt x="6783" y="2803"/>
                    <a:pt x="6813" y="2803"/>
                  </a:cubicBezTo>
                  <a:cubicBezTo>
                    <a:pt x="6824" y="2802"/>
                    <a:pt x="6837" y="2802"/>
                    <a:pt x="6850" y="2802"/>
                  </a:cubicBezTo>
                  <a:close/>
                  <a:moveTo>
                    <a:pt x="6827" y="2192"/>
                  </a:moveTo>
                  <a:cubicBezTo>
                    <a:pt x="7047" y="2192"/>
                    <a:pt x="7265" y="2261"/>
                    <a:pt x="7419" y="2424"/>
                  </a:cubicBezTo>
                  <a:cubicBezTo>
                    <a:pt x="7586" y="2599"/>
                    <a:pt x="7660" y="2856"/>
                    <a:pt x="7630" y="3151"/>
                  </a:cubicBezTo>
                  <a:cubicBezTo>
                    <a:pt x="7590" y="3546"/>
                    <a:pt x="7359" y="3870"/>
                    <a:pt x="6964" y="4088"/>
                  </a:cubicBezTo>
                  <a:cubicBezTo>
                    <a:pt x="6904" y="4118"/>
                    <a:pt x="6840" y="4152"/>
                    <a:pt x="6769" y="4178"/>
                  </a:cubicBezTo>
                  <a:cubicBezTo>
                    <a:pt x="6793" y="4034"/>
                    <a:pt x="6810" y="3887"/>
                    <a:pt x="6813" y="3739"/>
                  </a:cubicBezTo>
                  <a:cubicBezTo>
                    <a:pt x="7081" y="3583"/>
                    <a:pt x="7231" y="3372"/>
                    <a:pt x="7259" y="3114"/>
                  </a:cubicBezTo>
                  <a:cubicBezTo>
                    <a:pt x="7275" y="2926"/>
                    <a:pt x="7239" y="2775"/>
                    <a:pt x="7148" y="2682"/>
                  </a:cubicBezTo>
                  <a:cubicBezTo>
                    <a:pt x="7066" y="2594"/>
                    <a:pt x="6939" y="2568"/>
                    <a:pt x="6821" y="2568"/>
                  </a:cubicBezTo>
                  <a:cubicBezTo>
                    <a:pt x="6814" y="2568"/>
                    <a:pt x="6807" y="2568"/>
                    <a:pt x="6800" y="2568"/>
                  </a:cubicBezTo>
                  <a:cubicBezTo>
                    <a:pt x="6757" y="2571"/>
                    <a:pt x="6709" y="2575"/>
                    <a:pt x="6663" y="2585"/>
                  </a:cubicBezTo>
                  <a:cubicBezTo>
                    <a:pt x="6626" y="2461"/>
                    <a:pt x="6579" y="2341"/>
                    <a:pt x="6528" y="2227"/>
                  </a:cubicBezTo>
                  <a:cubicBezTo>
                    <a:pt x="6612" y="2210"/>
                    <a:pt x="6696" y="2197"/>
                    <a:pt x="6783" y="2193"/>
                  </a:cubicBezTo>
                  <a:cubicBezTo>
                    <a:pt x="6798" y="2192"/>
                    <a:pt x="6812" y="2192"/>
                    <a:pt x="6827" y="2192"/>
                  </a:cubicBezTo>
                  <a:close/>
                  <a:moveTo>
                    <a:pt x="3004" y="4446"/>
                  </a:moveTo>
                  <a:cubicBezTo>
                    <a:pt x="3044" y="4446"/>
                    <a:pt x="3144" y="4450"/>
                    <a:pt x="3117" y="4513"/>
                  </a:cubicBezTo>
                  <a:cubicBezTo>
                    <a:pt x="3081" y="4603"/>
                    <a:pt x="2960" y="4667"/>
                    <a:pt x="2830" y="4704"/>
                  </a:cubicBezTo>
                  <a:lnTo>
                    <a:pt x="2883" y="4459"/>
                  </a:lnTo>
                  <a:cubicBezTo>
                    <a:pt x="2927" y="4453"/>
                    <a:pt x="2967" y="4446"/>
                    <a:pt x="3004" y="4446"/>
                  </a:cubicBezTo>
                  <a:close/>
                  <a:moveTo>
                    <a:pt x="2997" y="4068"/>
                  </a:moveTo>
                  <a:cubicBezTo>
                    <a:pt x="3222" y="4068"/>
                    <a:pt x="3345" y="4161"/>
                    <a:pt x="3398" y="4218"/>
                  </a:cubicBezTo>
                  <a:cubicBezTo>
                    <a:pt x="3509" y="4336"/>
                    <a:pt x="3536" y="4507"/>
                    <a:pt x="3466" y="4663"/>
                  </a:cubicBezTo>
                  <a:cubicBezTo>
                    <a:pt x="3429" y="4754"/>
                    <a:pt x="3265" y="5035"/>
                    <a:pt x="2740" y="5112"/>
                  </a:cubicBezTo>
                  <a:lnTo>
                    <a:pt x="2760" y="5018"/>
                  </a:lnTo>
                  <a:lnTo>
                    <a:pt x="2772" y="4958"/>
                  </a:lnTo>
                  <a:cubicBezTo>
                    <a:pt x="3054" y="4901"/>
                    <a:pt x="3258" y="4774"/>
                    <a:pt x="3332" y="4603"/>
                  </a:cubicBezTo>
                  <a:cubicBezTo>
                    <a:pt x="3375" y="4499"/>
                    <a:pt x="3362" y="4393"/>
                    <a:pt x="3291" y="4319"/>
                  </a:cubicBezTo>
                  <a:cubicBezTo>
                    <a:pt x="3225" y="4250"/>
                    <a:pt x="3129" y="4216"/>
                    <a:pt x="3004" y="4216"/>
                  </a:cubicBezTo>
                  <a:cubicBezTo>
                    <a:pt x="2984" y="4216"/>
                    <a:pt x="2962" y="4217"/>
                    <a:pt x="2940" y="4218"/>
                  </a:cubicBezTo>
                  <a:lnTo>
                    <a:pt x="2973" y="4068"/>
                  </a:lnTo>
                  <a:close/>
                  <a:moveTo>
                    <a:pt x="2589" y="3727"/>
                  </a:moveTo>
                  <a:cubicBezTo>
                    <a:pt x="2699" y="3727"/>
                    <a:pt x="2786" y="3837"/>
                    <a:pt x="2763" y="3944"/>
                  </a:cubicBezTo>
                  <a:lnTo>
                    <a:pt x="2511" y="5069"/>
                  </a:lnTo>
                  <a:cubicBezTo>
                    <a:pt x="2491" y="5156"/>
                    <a:pt x="2451" y="5230"/>
                    <a:pt x="2401" y="5303"/>
                  </a:cubicBezTo>
                  <a:cubicBezTo>
                    <a:pt x="2294" y="5443"/>
                    <a:pt x="2123" y="5531"/>
                    <a:pt x="1936" y="5531"/>
                  </a:cubicBezTo>
                  <a:lnTo>
                    <a:pt x="1213" y="5531"/>
                  </a:lnTo>
                  <a:cubicBezTo>
                    <a:pt x="935" y="5531"/>
                    <a:pt x="697" y="5340"/>
                    <a:pt x="637" y="5069"/>
                  </a:cubicBezTo>
                  <a:cubicBezTo>
                    <a:pt x="637" y="5069"/>
                    <a:pt x="386" y="3948"/>
                    <a:pt x="386" y="3944"/>
                  </a:cubicBezTo>
                  <a:cubicBezTo>
                    <a:pt x="359" y="3837"/>
                    <a:pt x="446" y="3727"/>
                    <a:pt x="557" y="3727"/>
                  </a:cubicBezTo>
                  <a:close/>
                  <a:moveTo>
                    <a:pt x="6080" y="1892"/>
                  </a:moveTo>
                  <a:cubicBezTo>
                    <a:pt x="6150" y="1996"/>
                    <a:pt x="6214" y="2103"/>
                    <a:pt x="6267" y="2220"/>
                  </a:cubicBezTo>
                  <a:cubicBezTo>
                    <a:pt x="6589" y="2866"/>
                    <a:pt x="6663" y="3629"/>
                    <a:pt x="6505" y="4332"/>
                  </a:cubicBezTo>
                  <a:cubicBezTo>
                    <a:pt x="6505" y="4336"/>
                    <a:pt x="6502" y="4339"/>
                    <a:pt x="6502" y="4342"/>
                  </a:cubicBezTo>
                  <a:cubicBezTo>
                    <a:pt x="6401" y="4788"/>
                    <a:pt x="6207" y="5193"/>
                    <a:pt x="5933" y="5531"/>
                  </a:cubicBezTo>
                  <a:lnTo>
                    <a:pt x="2760" y="5531"/>
                  </a:lnTo>
                  <a:cubicBezTo>
                    <a:pt x="2719" y="5477"/>
                    <a:pt x="2675" y="5423"/>
                    <a:pt x="2639" y="5366"/>
                  </a:cubicBezTo>
                  <a:cubicBezTo>
                    <a:pt x="2639" y="5363"/>
                    <a:pt x="2642" y="5360"/>
                    <a:pt x="2642" y="5360"/>
                  </a:cubicBezTo>
                  <a:cubicBezTo>
                    <a:pt x="3389" y="5293"/>
                    <a:pt x="3623" y="4881"/>
                    <a:pt x="3680" y="4754"/>
                  </a:cubicBezTo>
                  <a:cubicBezTo>
                    <a:pt x="3784" y="4510"/>
                    <a:pt x="3744" y="4246"/>
                    <a:pt x="3569" y="4058"/>
                  </a:cubicBezTo>
                  <a:cubicBezTo>
                    <a:pt x="3489" y="3974"/>
                    <a:pt x="3308" y="3833"/>
                    <a:pt x="2997" y="3833"/>
                  </a:cubicBezTo>
                  <a:lnTo>
                    <a:pt x="2993" y="3833"/>
                  </a:lnTo>
                  <a:cubicBezTo>
                    <a:pt x="2981" y="3767"/>
                    <a:pt x="2953" y="3703"/>
                    <a:pt x="2910" y="3650"/>
                  </a:cubicBezTo>
                  <a:cubicBezTo>
                    <a:pt x="2833" y="3552"/>
                    <a:pt x="2712" y="3495"/>
                    <a:pt x="2589" y="3495"/>
                  </a:cubicBezTo>
                  <a:lnTo>
                    <a:pt x="2113" y="3495"/>
                  </a:lnTo>
                  <a:lnTo>
                    <a:pt x="2113" y="3475"/>
                  </a:lnTo>
                  <a:cubicBezTo>
                    <a:pt x="2137" y="2896"/>
                    <a:pt x="2314" y="2341"/>
                    <a:pt x="2615" y="1892"/>
                  </a:cubicBezTo>
                  <a:close/>
                  <a:moveTo>
                    <a:pt x="4346" y="1"/>
                  </a:moveTo>
                  <a:cubicBezTo>
                    <a:pt x="4092" y="1"/>
                    <a:pt x="3884" y="209"/>
                    <a:pt x="3884" y="466"/>
                  </a:cubicBezTo>
                  <a:lnTo>
                    <a:pt x="3884" y="479"/>
                  </a:lnTo>
                  <a:cubicBezTo>
                    <a:pt x="3131" y="600"/>
                    <a:pt x="2548" y="978"/>
                    <a:pt x="2411" y="1075"/>
                  </a:cubicBezTo>
                  <a:cubicBezTo>
                    <a:pt x="2207" y="1096"/>
                    <a:pt x="2043" y="1269"/>
                    <a:pt x="2043" y="1480"/>
                  </a:cubicBezTo>
                  <a:cubicBezTo>
                    <a:pt x="2043" y="1671"/>
                    <a:pt x="2173" y="1831"/>
                    <a:pt x="2348" y="1879"/>
                  </a:cubicBezTo>
                  <a:cubicBezTo>
                    <a:pt x="2287" y="1976"/>
                    <a:pt x="2233" y="2080"/>
                    <a:pt x="2184" y="2187"/>
                  </a:cubicBezTo>
                  <a:cubicBezTo>
                    <a:pt x="2063" y="2157"/>
                    <a:pt x="1986" y="2049"/>
                    <a:pt x="1876" y="1879"/>
                  </a:cubicBezTo>
                  <a:cubicBezTo>
                    <a:pt x="1782" y="1741"/>
                    <a:pt x="1678" y="1581"/>
                    <a:pt x="1510" y="1460"/>
                  </a:cubicBezTo>
                  <a:cubicBezTo>
                    <a:pt x="1465" y="1427"/>
                    <a:pt x="1410" y="1411"/>
                    <a:pt x="1355" y="1411"/>
                  </a:cubicBezTo>
                  <a:cubicBezTo>
                    <a:pt x="1277" y="1411"/>
                    <a:pt x="1199" y="1443"/>
                    <a:pt x="1146" y="1504"/>
                  </a:cubicBezTo>
                  <a:lnTo>
                    <a:pt x="975" y="1701"/>
                  </a:lnTo>
                  <a:cubicBezTo>
                    <a:pt x="881" y="1811"/>
                    <a:pt x="888" y="1976"/>
                    <a:pt x="995" y="2076"/>
                  </a:cubicBezTo>
                  <a:cubicBezTo>
                    <a:pt x="1116" y="2193"/>
                    <a:pt x="1323" y="2434"/>
                    <a:pt x="1323" y="2732"/>
                  </a:cubicBezTo>
                  <a:cubicBezTo>
                    <a:pt x="1323" y="3047"/>
                    <a:pt x="1521" y="3318"/>
                    <a:pt x="1688" y="3495"/>
                  </a:cubicBezTo>
                  <a:lnTo>
                    <a:pt x="557" y="3495"/>
                  </a:lnTo>
                  <a:cubicBezTo>
                    <a:pt x="299" y="3495"/>
                    <a:pt x="101" y="3744"/>
                    <a:pt x="158" y="3994"/>
                  </a:cubicBezTo>
                  <a:lnTo>
                    <a:pt x="410" y="5119"/>
                  </a:lnTo>
                  <a:cubicBezTo>
                    <a:pt x="446" y="5283"/>
                    <a:pt x="526" y="5423"/>
                    <a:pt x="637" y="5531"/>
                  </a:cubicBezTo>
                  <a:lnTo>
                    <a:pt x="345" y="5531"/>
                  </a:lnTo>
                  <a:cubicBezTo>
                    <a:pt x="145" y="5531"/>
                    <a:pt x="1" y="5732"/>
                    <a:pt x="68" y="5919"/>
                  </a:cubicBezTo>
                  <a:lnTo>
                    <a:pt x="125" y="6083"/>
                  </a:lnTo>
                  <a:cubicBezTo>
                    <a:pt x="239" y="6411"/>
                    <a:pt x="550" y="6632"/>
                    <a:pt x="898" y="6632"/>
                  </a:cubicBezTo>
                  <a:lnTo>
                    <a:pt x="7118" y="6632"/>
                  </a:lnTo>
                  <a:cubicBezTo>
                    <a:pt x="7466" y="6632"/>
                    <a:pt x="7777" y="6411"/>
                    <a:pt x="7891" y="6083"/>
                  </a:cubicBezTo>
                  <a:lnTo>
                    <a:pt x="7948" y="5919"/>
                  </a:lnTo>
                  <a:cubicBezTo>
                    <a:pt x="8015" y="5732"/>
                    <a:pt x="7871" y="5531"/>
                    <a:pt x="7673" y="5531"/>
                  </a:cubicBezTo>
                  <a:lnTo>
                    <a:pt x="7185" y="5531"/>
                  </a:lnTo>
                  <a:cubicBezTo>
                    <a:pt x="7121" y="5531"/>
                    <a:pt x="7067" y="5581"/>
                    <a:pt x="7067" y="5648"/>
                  </a:cubicBezTo>
                  <a:cubicBezTo>
                    <a:pt x="7067" y="5712"/>
                    <a:pt x="7121" y="5762"/>
                    <a:pt x="7185" y="5762"/>
                  </a:cubicBezTo>
                  <a:lnTo>
                    <a:pt x="7673" y="5762"/>
                  </a:lnTo>
                  <a:cubicBezTo>
                    <a:pt x="7713" y="5762"/>
                    <a:pt x="7744" y="5805"/>
                    <a:pt x="7730" y="5842"/>
                  </a:cubicBezTo>
                  <a:lnTo>
                    <a:pt x="7673" y="6006"/>
                  </a:lnTo>
                  <a:cubicBezTo>
                    <a:pt x="7590" y="6244"/>
                    <a:pt x="7369" y="6401"/>
                    <a:pt x="7118" y="6401"/>
                  </a:cubicBezTo>
                  <a:lnTo>
                    <a:pt x="898" y="6401"/>
                  </a:lnTo>
                  <a:cubicBezTo>
                    <a:pt x="647" y="6401"/>
                    <a:pt x="426" y="6244"/>
                    <a:pt x="342" y="6006"/>
                  </a:cubicBezTo>
                  <a:lnTo>
                    <a:pt x="285" y="5842"/>
                  </a:lnTo>
                  <a:cubicBezTo>
                    <a:pt x="272" y="5805"/>
                    <a:pt x="302" y="5762"/>
                    <a:pt x="345" y="5762"/>
                  </a:cubicBezTo>
                  <a:lnTo>
                    <a:pt x="6720" y="5762"/>
                  </a:lnTo>
                  <a:cubicBezTo>
                    <a:pt x="6783" y="5762"/>
                    <a:pt x="6837" y="5712"/>
                    <a:pt x="6837" y="5648"/>
                  </a:cubicBezTo>
                  <a:cubicBezTo>
                    <a:pt x="6837" y="5581"/>
                    <a:pt x="6783" y="5531"/>
                    <a:pt x="6720" y="5531"/>
                  </a:cubicBezTo>
                  <a:lnTo>
                    <a:pt x="6224" y="5531"/>
                  </a:lnTo>
                  <a:cubicBezTo>
                    <a:pt x="6455" y="5213"/>
                    <a:pt x="6619" y="4844"/>
                    <a:pt x="6716" y="4446"/>
                  </a:cubicBezTo>
                  <a:cubicBezTo>
                    <a:pt x="6843" y="4402"/>
                    <a:pt x="6964" y="4349"/>
                    <a:pt x="7074" y="4289"/>
                  </a:cubicBezTo>
                  <a:cubicBezTo>
                    <a:pt x="7543" y="4034"/>
                    <a:pt x="7814" y="3650"/>
                    <a:pt x="7861" y="3174"/>
                  </a:cubicBezTo>
                  <a:cubicBezTo>
                    <a:pt x="7897" y="2809"/>
                    <a:pt x="7801" y="2488"/>
                    <a:pt x="7590" y="2264"/>
                  </a:cubicBezTo>
                  <a:cubicBezTo>
                    <a:pt x="7392" y="2057"/>
                    <a:pt x="7109" y="1961"/>
                    <a:pt x="6829" y="1961"/>
                  </a:cubicBezTo>
                  <a:cubicBezTo>
                    <a:pt x="6810" y="1961"/>
                    <a:pt x="6791" y="1962"/>
                    <a:pt x="6773" y="1962"/>
                  </a:cubicBezTo>
                  <a:cubicBezTo>
                    <a:pt x="6659" y="1969"/>
                    <a:pt x="6542" y="1986"/>
                    <a:pt x="6421" y="2012"/>
                  </a:cubicBezTo>
                  <a:cubicBezTo>
                    <a:pt x="6398" y="1966"/>
                    <a:pt x="6371" y="1922"/>
                    <a:pt x="6344" y="1879"/>
                  </a:cubicBezTo>
                  <a:cubicBezTo>
                    <a:pt x="6522" y="1831"/>
                    <a:pt x="6652" y="1671"/>
                    <a:pt x="6652" y="1480"/>
                  </a:cubicBezTo>
                  <a:cubicBezTo>
                    <a:pt x="6652" y="1269"/>
                    <a:pt x="6488" y="1096"/>
                    <a:pt x="6281" y="1075"/>
                  </a:cubicBezTo>
                  <a:cubicBezTo>
                    <a:pt x="6147" y="978"/>
                    <a:pt x="5561" y="600"/>
                    <a:pt x="4808" y="479"/>
                  </a:cubicBezTo>
                  <a:cubicBezTo>
                    <a:pt x="4808" y="473"/>
                    <a:pt x="4811" y="470"/>
                    <a:pt x="4811" y="466"/>
                  </a:cubicBezTo>
                  <a:cubicBezTo>
                    <a:pt x="4811" y="209"/>
                    <a:pt x="4603" y="1"/>
                    <a:pt x="43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5189;p56"/>
          <p:cNvGrpSpPr/>
          <p:nvPr/>
        </p:nvGrpSpPr>
        <p:grpSpPr>
          <a:xfrm>
            <a:off x="3918427" y="4231711"/>
            <a:ext cx="859482" cy="853362"/>
            <a:chOff x="720328" y="2460452"/>
            <a:chExt cx="474274" cy="420801"/>
          </a:xfrm>
        </p:grpSpPr>
        <p:sp>
          <p:nvSpPr>
            <p:cNvPr id="126" name="Google Shape;5190;p56"/>
            <p:cNvSpPr/>
            <p:nvPr/>
          </p:nvSpPr>
          <p:spPr>
            <a:xfrm>
              <a:off x="720328" y="2460452"/>
              <a:ext cx="474274" cy="420801"/>
            </a:xfrm>
            <a:custGeom>
              <a:avLst/>
              <a:gdLst/>
              <a:ahLst/>
              <a:cxnLst/>
              <a:rect l="l" t="t" r="r" b="b"/>
              <a:pathLst>
                <a:path w="10120" h="8979" extrusionOk="0">
                  <a:moveTo>
                    <a:pt x="1724" y="1"/>
                  </a:moveTo>
                  <a:cubicBezTo>
                    <a:pt x="774" y="1"/>
                    <a:pt x="0" y="774"/>
                    <a:pt x="0" y="1722"/>
                  </a:cubicBezTo>
                  <a:lnTo>
                    <a:pt x="0" y="6016"/>
                  </a:lnTo>
                  <a:cubicBezTo>
                    <a:pt x="0" y="6096"/>
                    <a:pt x="11" y="6173"/>
                    <a:pt x="24" y="6250"/>
                  </a:cubicBezTo>
                  <a:cubicBezTo>
                    <a:pt x="11" y="6324"/>
                    <a:pt x="0" y="6401"/>
                    <a:pt x="0" y="6482"/>
                  </a:cubicBezTo>
                  <a:lnTo>
                    <a:pt x="0" y="7258"/>
                  </a:lnTo>
                  <a:cubicBezTo>
                    <a:pt x="0" y="8205"/>
                    <a:pt x="774" y="8979"/>
                    <a:pt x="1724" y="8979"/>
                  </a:cubicBezTo>
                  <a:lnTo>
                    <a:pt x="8399" y="8979"/>
                  </a:lnTo>
                  <a:cubicBezTo>
                    <a:pt x="9347" y="8979"/>
                    <a:pt x="10120" y="8205"/>
                    <a:pt x="10120" y="7258"/>
                  </a:cubicBezTo>
                  <a:lnTo>
                    <a:pt x="10120" y="4072"/>
                  </a:lnTo>
                  <a:cubicBezTo>
                    <a:pt x="10120" y="3991"/>
                    <a:pt x="10113" y="3914"/>
                    <a:pt x="10100" y="3837"/>
                  </a:cubicBezTo>
                  <a:cubicBezTo>
                    <a:pt x="10113" y="3763"/>
                    <a:pt x="10120" y="3686"/>
                    <a:pt x="10120" y="3606"/>
                  </a:cubicBezTo>
                  <a:lnTo>
                    <a:pt x="10120" y="1722"/>
                  </a:lnTo>
                  <a:cubicBezTo>
                    <a:pt x="10120" y="774"/>
                    <a:pt x="9347" y="1"/>
                    <a:pt x="8399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191;p56"/>
            <p:cNvSpPr/>
            <p:nvPr/>
          </p:nvSpPr>
          <p:spPr>
            <a:xfrm>
              <a:off x="777409" y="2517580"/>
              <a:ext cx="360064" cy="306591"/>
            </a:xfrm>
            <a:custGeom>
              <a:avLst/>
              <a:gdLst/>
              <a:ahLst/>
              <a:cxnLst/>
              <a:rect l="l" t="t" r="r" b="b"/>
              <a:pathLst>
                <a:path w="7683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7181" y="6541"/>
                  </a:lnTo>
                  <a:cubicBezTo>
                    <a:pt x="7459" y="6541"/>
                    <a:pt x="7683" y="6317"/>
                    <a:pt x="7683" y="6039"/>
                  </a:cubicBezTo>
                  <a:lnTo>
                    <a:pt x="7683" y="503"/>
                  </a:lnTo>
                  <a:cubicBezTo>
                    <a:pt x="7683" y="225"/>
                    <a:pt x="7459" y="1"/>
                    <a:pt x="7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192;p56"/>
            <p:cNvSpPr/>
            <p:nvPr/>
          </p:nvSpPr>
          <p:spPr>
            <a:xfrm>
              <a:off x="777409" y="2517580"/>
              <a:ext cx="45412" cy="306591"/>
            </a:xfrm>
            <a:custGeom>
              <a:avLst/>
              <a:gdLst/>
              <a:ahLst/>
              <a:cxnLst/>
              <a:rect l="l" t="t" r="r" b="b"/>
              <a:pathLst>
                <a:path w="969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968" y="6541"/>
                  </a:lnTo>
                  <a:cubicBezTo>
                    <a:pt x="690" y="6541"/>
                    <a:pt x="466" y="6317"/>
                    <a:pt x="466" y="6039"/>
                  </a:cubicBezTo>
                  <a:lnTo>
                    <a:pt x="466" y="503"/>
                  </a:lnTo>
                  <a:cubicBezTo>
                    <a:pt x="466" y="225"/>
                    <a:pt x="690" y="1"/>
                    <a:pt x="96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193;p56"/>
            <p:cNvSpPr/>
            <p:nvPr/>
          </p:nvSpPr>
          <p:spPr>
            <a:xfrm>
              <a:off x="818697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268" y="1"/>
                  </a:moveTo>
                  <a:cubicBezTo>
                    <a:pt x="121" y="1"/>
                    <a:pt x="0" y="121"/>
                    <a:pt x="0" y="268"/>
                  </a:cubicBez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194;p56"/>
            <p:cNvSpPr/>
            <p:nvPr/>
          </p:nvSpPr>
          <p:spPr>
            <a:xfrm>
              <a:off x="85839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195;p56"/>
            <p:cNvSpPr/>
            <p:nvPr/>
          </p:nvSpPr>
          <p:spPr>
            <a:xfrm>
              <a:off x="898086" y="2672233"/>
              <a:ext cx="39554" cy="151936"/>
            </a:xfrm>
            <a:custGeom>
              <a:avLst/>
              <a:gdLst/>
              <a:ahLst/>
              <a:cxnLst/>
              <a:rect l="l" t="t" r="r" b="b"/>
              <a:pathLst>
                <a:path w="844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4" y="3241"/>
                  </a:lnTo>
                  <a:lnTo>
                    <a:pt x="8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196;p56"/>
            <p:cNvSpPr/>
            <p:nvPr/>
          </p:nvSpPr>
          <p:spPr>
            <a:xfrm>
              <a:off x="937593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197;p56"/>
            <p:cNvSpPr/>
            <p:nvPr/>
          </p:nvSpPr>
          <p:spPr>
            <a:xfrm>
              <a:off x="977288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198;p56"/>
            <p:cNvSpPr/>
            <p:nvPr/>
          </p:nvSpPr>
          <p:spPr>
            <a:xfrm>
              <a:off x="101698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8" y="3241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199;p56"/>
            <p:cNvSpPr/>
            <p:nvPr/>
          </p:nvSpPr>
          <p:spPr>
            <a:xfrm>
              <a:off x="1056676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268"/>
                  </a:lnTo>
                  <a:cubicBezTo>
                    <a:pt x="847" y="121"/>
                    <a:pt x="727" y="1"/>
                    <a:pt x="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200;p56"/>
            <p:cNvSpPr/>
            <p:nvPr/>
          </p:nvSpPr>
          <p:spPr>
            <a:xfrm>
              <a:off x="802716" y="2541106"/>
              <a:ext cx="81264" cy="81311"/>
            </a:xfrm>
            <a:custGeom>
              <a:avLst/>
              <a:gdLst/>
              <a:ahLst/>
              <a:cxnLst/>
              <a:rect l="l" t="t" r="r" b="b"/>
              <a:pathLst>
                <a:path w="1734" h="1735" extrusionOk="0">
                  <a:moveTo>
                    <a:pt x="867" y="1"/>
                  </a:moveTo>
                  <a:cubicBezTo>
                    <a:pt x="388" y="1"/>
                    <a:pt x="0" y="389"/>
                    <a:pt x="0" y="868"/>
                  </a:cubicBezTo>
                  <a:cubicBezTo>
                    <a:pt x="0" y="1346"/>
                    <a:pt x="388" y="1734"/>
                    <a:pt x="867" y="1734"/>
                  </a:cubicBezTo>
                  <a:cubicBezTo>
                    <a:pt x="1346" y="1734"/>
                    <a:pt x="1734" y="1346"/>
                    <a:pt x="1734" y="868"/>
                  </a:cubicBezTo>
                  <a:cubicBezTo>
                    <a:pt x="1734" y="389"/>
                    <a:pt x="1346" y="1"/>
                    <a:pt x="86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201;p56"/>
            <p:cNvSpPr/>
            <p:nvPr/>
          </p:nvSpPr>
          <p:spPr>
            <a:xfrm>
              <a:off x="826664" y="2565241"/>
              <a:ext cx="33321" cy="33134"/>
            </a:xfrm>
            <a:custGeom>
              <a:avLst/>
              <a:gdLst/>
              <a:ahLst/>
              <a:cxnLst/>
              <a:rect l="l" t="t" r="r" b="b"/>
              <a:pathLst>
                <a:path w="711" h="707" extrusionOk="0">
                  <a:moveTo>
                    <a:pt x="356" y="1"/>
                  </a:moveTo>
                  <a:cubicBezTo>
                    <a:pt x="161" y="1"/>
                    <a:pt x="1" y="158"/>
                    <a:pt x="1" y="353"/>
                  </a:cubicBezTo>
                  <a:cubicBezTo>
                    <a:pt x="1" y="550"/>
                    <a:pt x="161" y="707"/>
                    <a:pt x="356" y="707"/>
                  </a:cubicBezTo>
                  <a:cubicBezTo>
                    <a:pt x="554" y="707"/>
                    <a:pt x="711" y="550"/>
                    <a:pt x="711" y="353"/>
                  </a:cubicBezTo>
                  <a:cubicBezTo>
                    <a:pt x="711" y="158"/>
                    <a:pt x="554" y="1"/>
                    <a:pt x="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202;p56"/>
            <p:cNvSpPr/>
            <p:nvPr/>
          </p:nvSpPr>
          <p:spPr>
            <a:xfrm>
              <a:off x="1031088" y="2541106"/>
              <a:ext cx="81170" cy="81311"/>
            </a:xfrm>
            <a:custGeom>
              <a:avLst/>
              <a:gdLst/>
              <a:ahLst/>
              <a:cxnLst/>
              <a:rect l="l" t="t" r="r" b="b"/>
              <a:pathLst>
                <a:path w="1732" h="1735" extrusionOk="0">
                  <a:moveTo>
                    <a:pt x="864" y="1"/>
                  </a:moveTo>
                  <a:cubicBezTo>
                    <a:pt x="386" y="1"/>
                    <a:pt x="0" y="389"/>
                    <a:pt x="0" y="868"/>
                  </a:cubicBezTo>
                  <a:cubicBezTo>
                    <a:pt x="0" y="1346"/>
                    <a:pt x="386" y="1734"/>
                    <a:pt x="864" y="1734"/>
                  </a:cubicBezTo>
                  <a:cubicBezTo>
                    <a:pt x="1343" y="1734"/>
                    <a:pt x="1732" y="1346"/>
                    <a:pt x="1732" y="868"/>
                  </a:cubicBezTo>
                  <a:cubicBezTo>
                    <a:pt x="1732" y="389"/>
                    <a:pt x="1343" y="1"/>
                    <a:pt x="8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203;p56"/>
            <p:cNvSpPr/>
            <p:nvPr/>
          </p:nvSpPr>
          <p:spPr>
            <a:xfrm>
              <a:off x="1055083" y="2565241"/>
              <a:ext cx="33180" cy="33134"/>
            </a:xfrm>
            <a:custGeom>
              <a:avLst/>
              <a:gdLst/>
              <a:ahLst/>
              <a:cxnLst/>
              <a:rect l="l" t="t" r="r" b="b"/>
              <a:pathLst>
                <a:path w="708" h="707" extrusionOk="0">
                  <a:moveTo>
                    <a:pt x="352" y="1"/>
                  </a:moveTo>
                  <a:cubicBezTo>
                    <a:pt x="158" y="1"/>
                    <a:pt x="1" y="158"/>
                    <a:pt x="1" y="353"/>
                  </a:cubicBezTo>
                  <a:cubicBezTo>
                    <a:pt x="1" y="550"/>
                    <a:pt x="158" y="707"/>
                    <a:pt x="352" y="707"/>
                  </a:cubicBezTo>
                  <a:cubicBezTo>
                    <a:pt x="550" y="707"/>
                    <a:pt x="707" y="550"/>
                    <a:pt x="707" y="353"/>
                  </a:cubicBezTo>
                  <a:cubicBezTo>
                    <a:pt x="707" y="158"/>
                    <a:pt x="550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204;p56"/>
            <p:cNvSpPr/>
            <p:nvPr/>
          </p:nvSpPr>
          <p:spPr>
            <a:xfrm>
              <a:off x="882574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3" y="0"/>
                  </a:moveTo>
                  <a:cubicBezTo>
                    <a:pt x="70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70" y="526"/>
                    <a:pt x="153" y="526"/>
                  </a:cubicBezTo>
                  <a:lnTo>
                    <a:pt x="603" y="526"/>
                  </a:lnTo>
                  <a:cubicBezTo>
                    <a:pt x="689" y="526"/>
                    <a:pt x="756" y="455"/>
                    <a:pt x="756" y="371"/>
                  </a:cubicBezTo>
                  <a:lnTo>
                    <a:pt x="756" y="151"/>
                  </a:lnTo>
                  <a:cubicBezTo>
                    <a:pt x="756" y="67"/>
                    <a:pt x="689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205;p56"/>
            <p:cNvSpPr/>
            <p:nvPr/>
          </p:nvSpPr>
          <p:spPr>
            <a:xfrm>
              <a:off x="939796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4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4" y="526"/>
                  </a:cubicBezTo>
                  <a:lnTo>
                    <a:pt x="603" y="526"/>
                  </a:lnTo>
                  <a:cubicBezTo>
                    <a:pt x="687" y="526"/>
                    <a:pt x="757" y="455"/>
                    <a:pt x="757" y="371"/>
                  </a:cubicBezTo>
                  <a:lnTo>
                    <a:pt x="757" y="151"/>
                  </a:lnTo>
                  <a:cubicBezTo>
                    <a:pt x="757" y="67"/>
                    <a:pt x="687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206;p56"/>
            <p:cNvSpPr/>
            <p:nvPr/>
          </p:nvSpPr>
          <p:spPr>
            <a:xfrm>
              <a:off x="997064" y="2624900"/>
              <a:ext cx="35336" cy="24651"/>
            </a:xfrm>
            <a:custGeom>
              <a:avLst/>
              <a:gdLst/>
              <a:ahLst/>
              <a:cxnLst/>
              <a:rect l="l" t="t" r="r" b="b"/>
              <a:pathLst>
                <a:path w="754" h="526" extrusionOk="0">
                  <a:moveTo>
                    <a:pt x="151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1" y="526"/>
                  </a:cubicBezTo>
                  <a:lnTo>
                    <a:pt x="603" y="526"/>
                  </a:lnTo>
                  <a:cubicBezTo>
                    <a:pt x="686" y="526"/>
                    <a:pt x="754" y="455"/>
                    <a:pt x="754" y="371"/>
                  </a:cubicBezTo>
                  <a:lnTo>
                    <a:pt x="754" y="151"/>
                  </a:lnTo>
                  <a:cubicBezTo>
                    <a:pt x="754" y="67"/>
                    <a:pt x="686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207;p56"/>
            <p:cNvSpPr/>
            <p:nvPr/>
          </p:nvSpPr>
          <p:spPr>
            <a:xfrm>
              <a:off x="772067" y="2645755"/>
              <a:ext cx="370936" cy="183758"/>
            </a:xfrm>
            <a:custGeom>
              <a:avLst/>
              <a:gdLst/>
              <a:ahLst/>
              <a:cxnLst/>
              <a:rect l="l" t="t" r="r" b="b"/>
              <a:pathLst>
                <a:path w="7915" h="3921" extrusionOk="0">
                  <a:moveTo>
                    <a:pt x="1581" y="683"/>
                  </a:moveTo>
                  <a:lnTo>
                    <a:pt x="1581" y="2511"/>
                  </a:lnTo>
                  <a:cubicBezTo>
                    <a:pt x="1581" y="2571"/>
                    <a:pt x="1628" y="2621"/>
                    <a:pt x="1691" y="2621"/>
                  </a:cubicBezTo>
                  <a:lnTo>
                    <a:pt x="1725" y="2621"/>
                  </a:lnTo>
                  <a:lnTo>
                    <a:pt x="1725" y="3689"/>
                  </a:lnTo>
                  <a:lnTo>
                    <a:pt x="1109" y="3689"/>
                  </a:lnTo>
                  <a:lnTo>
                    <a:pt x="1109" y="833"/>
                  </a:lnTo>
                  <a:cubicBezTo>
                    <a:pt x="1109" y="750"/>
                    <a:pt x="1179" y="683"/>
                    <a:pt x="1263" y="683"/>
                  </a:cubicBezTo>
                  <a:close/>
                  <a:moveTo>
                    <a:pt x="2425" y="683"/>
                  </a:moveTo>
                  <a:lnTo>
                    <a:pt x="2425" y="2511"/>
                  </a:lnTo>
                  <a:cubicBezTo>
                    <a:pt x="2425" y="2571"/>
                    <a:pt x="2475" y="2621"/>
                    <a:pt x="2535" y="2621"/>
                  </a:cubicBezTo>
                  <a:lnTo>
                    <a:pt x="2572" y="2621"/>
                  </a:lnTo>
                  <a:lnTo>
                    <a:pt x="2572" y="3689"/>
                  </a:lnTo>
                  <a:lnTo>
                    <a:pt x="1956" y="3689"/>
                  </a:lnTo>
                  <a:lnTo>
                    <a:pt x="1956" y="2621"/>
                  </a:lnTo>
                  <a:lnTo>
                    <a:pt x="1992" y="2621"/>
                  </a:lnTo>
                  <a:cubicBezTo>
                    <a:pt x="2053" y="2621"/>
                    <a:pt x="2103" y="2571"/>
                    <a:pt x="2103" y="2511"/>
                  </a:cubicBezTo>
                  <a:lnTo>
                    <a:pt x="2103" y="683"/>
                  </a:lnTo>
                  <a:close/>
                  <a:moveTo>
                    <a:pt x="3418" y="683"/>
                  </a:moveTo>
                  <a:lnTo>
                    <a:pt x="3418" y="3689"/>
                  </a:lnTo>
                  <a:lnTo>
                    <a:pt x="2803" y="3689"/>
                  </a:lnTo>
                  <a:lnTo>
                    <a:pt x="2803" y="2621"/>
                  </a:lnTo>
                  <a:lnTo>
                    <a:pt x="2840" y="2621"/>
                  </a:lnTo>
                  <a:cubicBezTo>
                    <a:pt x="2900" y="2621"/>
                    <a:pt x="2950" y="2571"/>
                    <a:pt x="2950" y="2511"/>
                  </a:cubicBezTo>
                  <a:lnTo>
                    <a:pt x="2950" y="683"/>
                  </a:lnTo>
                  <a:close/>
                  <a:moveTo>
                    <a:pt x="4118" y="683"/>
                  </a:moveTo>
                  <a:lnTo>
                    <a:pt x="4118" y="2511"/>
                  </a:lnTo>
                  <a:cubicBezTo>
                    <a:pt x="4118" y="2571"/>
                    <a:pt x="4169" y="2621"/>
                    <a:pt x="4229" y="2621"/>
                  </a:cubicBezTo>
                  <a:lnTo>
                    <a:pt x="4266" y="2621"/>
                  </a:lnTo>
                  <a:lnTo>
                    <a:pt x="4266" y="3689"/>
                  </a:lnTo>
                  <a:lnTo>
                    <a:pt x="3650" y="3689"/>
                  </a:lnTo>
                  <a:lnTo>
                    <a:pt x="3650" y="683"/>
                  </a:lnTo>
                  <a:close/>
                  <a:moveTo>
                    <a:pt x="4965" y="683"/>
                  </a:moveTo>
                  <a:lnTo>
                    <a:pt x="4965" y="2511"/>
                  </a:lnTo>
                  <a:cubicBezTo>
                    <a:pt x="4965" y="2571"/>
                    <a:pt x="5016" y="2621"/>
                    <a:pt x="5076" y="2621"/>
                  </a:cubicBezTo>
                  <a:lnTo>
                    <a:pt x="5110" y="2621"/>
                  </a:lnTo>
                  <a:lnTo>
                    <a:pt x="5110" y="3689"/>
                  </a:lnTo>
                  <a:lnTo>
                    <a:pt x="4497" y="3689"/>
                  </a:lnTo>
                  <a:lnTo>
                    <a:pt x="4497" y="2621"/>
                  </a:lnTo>
                  <a:lnTo>
                    <a:pt x="4530" y="2621"/>
                  </a:lnTo>
                  <a:cubicBezTo>
                    <a:pt x="4594" y="2621"/>
                    <a:pt x="4640" y="2571"/>
                    <a:pt x="4640" y="2511"/>
                  </a:cubicBezTo>
                  <a:lnTo>
                    <a:pt x="4640" y="683"/>
                  </a:lnTo>
                  <a:close/>
                  <a:moveTo>
                    <a:pt x="5813" y="683"/>
                  </a:moveTo>
                  <a:lnTo>
                    <a:pt x="5813" y="2511"/>
                  </a:lnTo>
                  <a:cubicBezTo>
                    <a:pt x="5813" y="2571"/>
                    <a:pt x="5862" y="2621"/>
                    <a:pt x="5923" y="2621"/>
                  </a:cubicBezTo>
                  <a:lnTo>
                    <a:pt x="5956" y="2621"/>
                  </a:lnTo>
                  <a:lnTo>
                    <a:pt x="5956" y="3689"/>
                  </a:lnTo>
                  <a:lnTo>
                    <a:pt x="5343" y="3689"/>
                  </a:lnTo>
                  <a:lnTo>
                    <a:pt x="5343" y="2621"/>
                  </a:lnTo>
                  <a:lnTo>
                    <a:pt x="5377" y="2621"/>
                  </a:lnTo>
                  <a:cubicBezTo>
                    <a:pt x="5437" y="2621"/>
                    <a:pt x="5487" y="2571"/>
                    <a:pt x="5487" y="2511"/>
                  </a:cubicBezTo>
                  <a:lnTo>
                    <a:pt x="5487" y="683"/>
                  </a:lnTo>
                  <a:close/>
                  <a:moveTo>
                    <a:pt x="6652" y="683"/>
                  </a:moveTo>
                  <a:cubicBezTo>
                    <a:pt x="6736" y="683"/>
                    <a:pt x="6803" y="750"/>
                    <a:pt x="6803" y="833"/>
                  </a:cubicBezTo>
                  <a:lnTo>
                    <a:pt x="6803" y="3689"/>
                  </a:lnTo>
                  <a:lnTo>
                    <a:pt x="6190" y="3689"/>
                  </a:lnTo>
                  <a:lnTo>
                    <a:pt x="6190" y="2621"/>
                  </a:lnTo>
                  <a:lnTo>
                    <a:pt x="6224" y="2621"/>
                  </a:lnTo>
                  <a:cubicBezTo>
                    <a:pt x="6284" y="2621"/>
                    <a:pt x="6335" y="2571"/>
                    <a:pt x="6335" y="2511"/>
                  </a:cubicBezTo>
                  <a:lnTo>
                    <a:pt x="6335" y="683"/>
                  </a:lnTo>
                  <a:close/>
                  <a:moveTo>
                    <a:pt x="7797" y="0"/>
                  </a:moveTo>
                  <a:cubicBezTo>
                    <a:pt x="7733" y="0"/>
                    <a:pt x="7684" y="53"/>
                    <a:pt x="7684" y="118"/>
                  </a:cubicBezTo>
                  <a:lnTo>
                    <a:pt x="7684" y="3304"/>
                  </a:lnTo>
                  <a:cubicBezTo>
                    <a:pt x="7684" y="3515"/>
                    <a:pt x="7509" y="3689"/>
                    <a:pt x="7295" y="3689"/>
                  </a:cubicBezTo>
                  <a:lnTo>
                    <a:pt x="7034" y="3689"/>
                  </a:lnTo>
                  <a:lnTo>
                    <a:pt x="7034" y="833"/>
                  </a:lnTo>
                  <a:cubicBezTo>
                    <a:pt x="7034" y="623"/>
                    <a:pt x="6863" y="452"/>
                    <a:pt x="6652" y="452"/>
                  </a:cubicBezTo>
                  <a:lnTo>
                    <a:pt x="1263" y="452"/>
                  </a:lnTo>
                  <a:cubicBezTo>
                    <a:pt x="1053" y="452"/>
                    <a:pt x="878" y="623"/>
                    <a:pt x="878" y="833"/>
                  </a:cubicBezTo>
                  <a:lnTo>
                    <a:pt x="878" y="3689"/>
                  </a:lnTo>
                  <a:lnTo>
                    <a:pt x="620" y="3689"/>
                  </a:lnTo>
                  <a:cubicBezTo>
                    <a:pt x="406" y="3689"/>
                    <a:pt x="232" y="3515"/>
                    <a:pt x="232" y="3304"/>
                  </a:cubicBezTo>
                  <a:lnTo>
                    <a:pt x="232" y="2528"/>
                  </a:lnTo>
                  <a:cubicBezTo>
                    <a:pt x="232" y="2464"/>
                    <a:pt x="182" y="2411"/>
                    <a:pt x="115" y="2411"/>
                  </a:cubicBezTo>
                  <a:cubicBezTo>
                    <a:pt x="51" y="2411"/>
                    <a:pt x="1" y="2464"/>
                    <a:pt x="1" y="2528"/>
                  </a:cubicBezTo>
                  <a:lnTo>
                    <a:pt x="1" y="3304"/>
                  </a:lnTo>
                  <a:cubicBezTo>
                    <a:pt x="1" y="3645"/>
                    <a:pt x="279" y="3920"/>
                    <a:pt x="620" y="3920"/>
                  </a:cubicBezTo>
                  <a:lnTo>
                    <a:pt x="7295" y="3920"/>
                  </a:lnTo>
                  <a:cubicBezTo>
                    <a:pt x="7636" y="3920"/>
                    <a:pt x="7914" y="3645"/>
                    <a:pt x="7914" y="3304"/>
                  </a:cubicBezTo>
                  <a:lnTo>
                    <a:pt x="7914" y="118"/>
                  </a:lnTo>
                  <a:cubicBezTo>
                    <a:pt x="7914" y="53"/>
                    <a:pt x="7861" y="0"/>
                    <a:pt x="779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208;p56"/>
            <p:cNvSpPr/>
            <p:nvPr/>
          </p:nvSpPr>
          <p:spPr>
            <a:xfrm>
              <a:off x="772067" y="2512097"/>
              <a:ext cx="370936" cy="235825"/>
            </a:xfrm>
            <a:custGeom>
              <a:avLst/>
              <a:gdLst/>
              <a:ahLst/>
              <a:cxnLst/>
              <a:rect l="l" t="t" r="r" b="b"/>
              <a:pathLst>
                <a:path w="7915" h="5032" extrusionOk="0">
                  <a:moveTo>
                    <a:pt x="620" y="0"/>
                  </a:moveTo>
                  <a:cubicBezTo>
                    <a:pt x="279" y="0"/>
                    <a:pt x="1" y="278"/>
                    <a:pt x="1" y="620"/>
                  </a:cubicBezTo>
                  <a:lnTo>
                    <a:pt x="1" y="4914"/>
                  </a:lnTo>
                  <a:cubicBezTo>
                    <a:pt x="1" y="4981"/>
                    <a:pt x="51" y="5031"/>
                    <a:pt x="115" y="5031"/>
                  </a:cubicBezTo>
                  <a:cubicBezTo>
                    <a:pt x="182" y="5031"/>
                    <a:pt x="232" y="4981"/>
                    <a:pt x="232" y="4914"/>
                  </a:cubicBezTo>
                  <a:lnTo>
                    <a:pt x="232" y="620"/>
                  </a:lnTo>
                  <a:cubicBezTo>
                    <a:pt x="232" y="405"/>
                    <a:pt x="406" y="234"/>
                    <a:pt x="620" y="234"/>
                  </a:cubicBezTo>
                  <a:lnTo>
                    <a:pt x="7295" y="234"/>
                  </a:lnTo>
                  <a:cubicBezTo>
                    <a:pt x="7509" y="234"/>
                    <a:pt x="7684" y="405"/>
                    <a:pt x="7684" y="620"/>
                  </a:cubicBezTo>
                  <a:lnTo>
                    <a:pt x="7684" y="2504"/>
                  </a:lnTo>
                  <a:cubicBezTo>
                    <a:pt x="7684" y="2568"/>
                    <a:pt x="7733" y="2621"/>
                    <a:pt x="7797" y="2621"/>
                  </a:cubicBezTo>
                  <a:cubicBezTo>
                    <a:pt x="7861" y="2621"/>
                    <a:pt x="7914" y="2568"/>
                    <a:pt x="7914" y="2504"/>
                  </a:cubicBezTo>
                  <a:lnTo>
                    <a:pt x="7914" y="620"/>
                  </a:lnTo>
                  <a:cubicBezTo>
                    <a:pt x="7914" y="278"/>
                    <a:pt x="7636" y="0"/>
                    <a:pt x="729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209;p56"/>
            <p:cNvSpPr/>
            <p:nvPr/>
          </p:nvSpPr>
          <p:spPr>
            <a:xfrm>
              <a:off x="797327" y="2535763"/>
              <a:ext cx="92183" cy="92137"/>
            </a:xfrm>
            <a:custGeom>
              <a:avLst/>
              <a:gdLst/>
              <a:ahLst/>
              <a:cxnLst/>
              <a:rect l="l" t="t" r="r" b="b"/>
              <a:pathLst>
                <a:path w="1967" h="1966" extrusionOk="0">
                  <a:moveTo>
                    <a:pt x="982" y="231"/>
                  </a:moveTo>
                  <a:cubicBezTo>
                    <a:pt x="1397" y="231"/>
                    <a:pt x="1731" y="569"/>
                    <a:pt x="1731" y="982"/>
                  </a:cubicBezTo>
                  <a:cubicBezTo>
                    <a:pt x="1731" y="1396"/>
                    <a:pt x="1397" y="1734"/>
                    <a:pt x="982" y="1734"/>
                  </a:cubicBezTo>
                  <a:cubicBezTo>
                    <a:pt x="570" y="1734"/>
                    <a:pt x="232" y="1396"/>
                    <a:pt x="232" y="982"/>
                  </a:cubicBezTo>
                  <a:cubicBezTo>
                    <a:pt x="232" y="569"/>
                    <a:pt x="570" y="231"/>
                    <a:pt x="982" y="231"/>
                  </a:cubicBezTo>
                  <a:close/>
                  <a:moveTo>
                    <a:pt x="982" y="1"/>
                  </a:moveTo>
                  <a:cubicBezTo>
                    <a:pt x="440" y="1"/>
                    <a:pt x="1" y="439"/>
                    <a:pt x="1" y="982"/>
                  </a:cubicBezTo>
                  <a:cubicBezTo>
                    <a:pt x="1" y="1524"/>
                    <a:pt x="440" y="1966"/>
                    <a:pt x="982" y="1966"/>
                  </a:cubicBezTo>
                  <a:cubicBezTo>
                    <a:pt x="1524" y="1966"/>
                    <a:pt x="1966" y="1524"/>
                    <a:pt x="1966" y="982"/>
                  </a:cubicBezTo>
                  <a:cubicBezTo>
                    <a:pt x="1966" y="439"/>
                    <a:pt x="1524" y="1"/>
                    <a:pt x="9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210;p56"/>
            <p:cNvSpPr/>
            <p:nvPr/>
          </p:nvSpPr>
          <p:spPr>
            <a:xfrm>
              <a:off x="821368" y="2559758"/>
              <a:ext cx="44100" cy="44147"/>
            </a:xfrm>
            <a:custGeom>
              <a:avLst/>
              <a:gdLst/>
              <a:ahLst/>
              <a:cxnLst/>
              <a:rect l="l" t="t" r="r" b="b"/>
              <a:pathLst>
                <a:path w="941" h="942" extrusionOk="0">
                  <a:moveTo>
                    <a:pt x="469" y="232"/>
                  </a:moveTo>
                  <a:cubicBezTo>
                    <a:pt x="599" y="232"/>
                    <a:pt x="707" y="339"/>
                    <a:pt x="707" y="470"/>
                  </a:cubicBezTo>
                  <a:cubicBezTo>
                    <a:pt x="707" y="603"/>
                    <a:pt x="599" y="707"/>
                    <a:pt x="469" y="707"/>
                  </a:cubicBezTo>
                  <a:cubicBezTo>
                    <a:pt x="338" y="707"/>
                    <a:pt x="231" y="603"/>
                    <a:pt x="231" y="470"/>
                  </a:cubicBezTo>
                  <a:cubicBezTo>
                    <a:pt x="231" y="339"/>
                    <a:pt x="338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1" y="0"/>
                    <a:pt x="1" y="212"/>
                    <a:pt x="1" y="470"/>
                  </a:cubicBezTo>
                  <a:cubicBezTo>
                    <a:pt x="1" y="731"/>
                    <a:pt x="211" y="941"/>
                    <a:pt x="469" y="941"/>
                  </a:cubicBezTo>
                  <a:cubicBezTo>
                    <a:pt x="730" y="941"/>
                    <a:pt x="940" y="731"/>
                    <a:pt x="940" y="470"/>
                  </a:cubicBezTo>
                  <a:cubicBezTo>
                    <a:pt x="940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211;p56"/>
            <p:cNvSpPr/>
            <p:nvPr/>
          </p:nvSpPr>
          <p:spPr>
            <a:xfrm>
              <a:off x="1025605" y="2535763"/>
              <a:ext cx="92137" cy="92137"/>
            </a:xfrm>
            <a:custGeom>
              <a:avLst/>
              <a:gdLst/>
              <a:ahLst/>
              <a:cxnLst/>
              <a:rect l="l" t="t" r="r" b="b"/>
              <a:pathLst>
                <a:path w="1966" h="1966" extrusionOk="0">
                  <a:moveTo>
                    <a:pt x="981" y="231"/>
                  </a:moveTo>
                  <a:cubicBezTo>
                    <a:pt x="1396" y="231"/>
                    <a:pt x="1735" y="569"/>
                    <a:pt x="1735" y="982"/>
                  </a:cubicBezTo>
                  <a:cubicBezTo>
                    <a:pt x="1735" y="1396"/>
                    <a:pt x="1396" y="1734"/>
                    <a:pt x="981" y="1734"/>
                  </a:cubicBezTo>
                  <a:cubicBezTo>
                    <a:pt x="570" y="1734"/>
                    <a:pt x="231" y="1396"/>
                    <a:pt x="231" y="982"/>
                  </a:cubicBezTo>
                  <a:cubicBezTo>
                    <a:pt x="231" y="569"/>
                    <a:pt x="570" y="231"/>
                    <a:pt x="981" y="231"/>
                  </a:cubicBezTo>
                  <a:close/>
                  <a:moveTo>
                    <a:pt x="981" y="1"/>
                  </a:moveTo>
                  <a:cubicBezTo>
                    <a:pt x="443" y="1"/>
                    <a:pt x="1" y="439"/>
                    <a:pt x="1" y="982"/>
                  </a:cubicBezTo>
                  <a:cubicBezTo>
                    <a:pt x="1" y="1524"/>
                    <a:pt x="443" y="1966"/>
                    <a:pt x="981" y="1966"/>
                  </a:cubicBezTo>
                  <a:cubicBezTo>
                    <a:pt x="1523" y="1966"/>
                    <a:pt x="1965" y="1524"/>
                    <a:pt x="1965" y="982"/>
                  </a:cubicBezTo>
                  <a:cubicBezTo>
                    <a:pt x="1965" y="439"/>
                    <a:pt x="1523" y="1"/>
                    <a:pt x="9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212;p56"/>
            <p:cNvSpPr/>
            <p:nvPr/>
          </p:nvSpPr>
          <p:spPr>
            <a:xfrm>
              <a:off x="1049600" y="2559758"/>
              <a:ext cx="44147" cy="44147"/>
            </a:xfrm>
            <a:custGeom>
              <a:avLst/>
              <a:gdLst/>
              <a:ahLst/>
              <a:cxnLst/>
              <a:rect l="l" t="t" r="r" b="b"/>
              <a:pathLst>
                <a:path w="942" h="942" extrusionOk="0">
                  <a:moveTo>
                    <a:pt x="469" y="232"/>
                  </a:moveTo>
                  <a:cubicBezTo>
                    <a:pt x="603" y="232"/>
                    <a:pt x="710" y="339"/>
                    <a:pt x="710" y="470"/>
                  </a:cubicBezTo>
                  <a:cubicBezTo>
                    <a:pt x="710" y="603"/>
                    <a:pt x="603" y="707"/>
                    <a:pt x="469" y="707"/>
                  </a:cubicBezTo>
                  <a:cubicBezTo>
                    <a:pt x="339" y="707"/>
                    <a:pt x="232" y="603"/>
                    <a:pt x="232" y="470"/>
                  </a:cubicBezTo>
                  <a:cubicBezTo>
                    <a:pt x="232" y="339"/>
                    <a:pt x="339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2" y="0"/>
                    <a:pt x="1" y="212"/>
                    <a:pt x="1" y="470"/>
                  </a:cubicBezTo>
                  <a:cubicBezTo>
                    <a:pt x="1" y="731"/>
                    <a:pt x="212" y="941"/>
                    <a:pt x="469" y="941"/>
                  </a:cubicBezTo>
                  <a:cubicBezTo>
                    <a:pt x="730" y="941"/>
                    <a:pt x="941" y="731"/>
                    <a:pt x="941" y="470"/>
                  </a:cubicBezTo>
                  <a:cubicBezTo>
                    <a:pt x="941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213;p56"/>
            <p:cNvSpPr/>
            <p:nvPr/>
          </p:nvSpPr>
          <p:spPr>
            <a:xfrm>
              <a:off x="899492" y="2543449"/>
              <a:ext cx="10873" cy="20433"/>
            </a:xfrm>
            <a:custGeom>
              <a:avLst/>
              <a:gdLst/>
              <a:ahLst/>
              <a:cxnLst/>
              <a:rect l="l" t="t" r="r" b="b"/>
              <a:pathLst>
                <a:path w="232" h="436" extrusionOk="0">
                  <a:moveTo>
                    <a:pt x="117" y="1"/>
                  </a:moveTo>
                  <a:cubicBezTo>
                    <a:pt x="50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0" y="436"/>
                    <a:pt x="117" y="436"/>
                  </a:cubicBezTo>
                  <a:cubicBezTo>
                    <a:pt x="181" y="436"/>
                    <a:pt x="231" y="382"/>
                    <a:pt x="231" y="319"/>
                  </a:cubicBezTo>
                  <a:lnTo>
                    <a:pt x="231" y="118"/>
                  </a:lnTo>
                  <a:cubicBezTo>
                    <a:pt x="231" y="51"/>
                    <a:pt x="181" y="1"/>
                    <a:pt x="11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214;p56"/>
            <p:cNvSpPr/>
            <p:nvPr/>
          </p:nvSpPr>
          <p:spPr>
            <a:xfrm>
              <a:off x="1004563" y="2543449"/>
              <a:ext cx="11060" cy="20433"/>
            </a:xfrm>
            <a:custGeom>
              <a:avLst/>
              <a:gdLst/>
              <a:ahLst/>
              <a:cxnLst/>
              <a:rect l="l" t="t" r="r" b="b"/>
              <a:pathLst>
                <a:path w="236" h="436" extrusionOk="0">
                  <a:moveTo>
                    <a:pt x="118" y="1"/>
                  </a:moveTo>
                  <a:cubicBezTo>
                    <a:pt x="55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5" y="436"/>
                    <a:pt x="118" y="436"/>
                  </a:cubicBezTo>
                  <a:cubicBezTo>
                    <a:pt x="182" y="436"/>
                    <a:pt x="235" y="382"/>
                    <a:pt x="235" y="319"/>
                  </a:cubicBezTo>
                  <a:lnTo>
                    <a:pt x="235" y="118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215;p56"/>
            <p:cNvSpPr/>
            <p:nvPr/>
          </p:nvSpPr>
          <p:spPr>
            <a:xfrm>
              <a:off x="938390" y="2552307"/>
              <a:ext cx="38148" cy="16590"/>
            </a:xfrm>
            <a:custGeom>
              <a:avLst/>
              <a:gdLst/>
              <a:ahLst/>
              <a:cxnLst/>
              <a:rect l="l" t="t" r="r" b="b"/>
              <a:pathLst>
                <a:path w="814" h="354" extrusionOk="0">
                  <a:moveTo>
                    <a:pt x="132" y="0"/>
                  </a:moveTo>
                  <a:cubicBezTo>
                    <a:pt x="105" y="0"/>
                    <a:pt x="77" y="10"/>
                    <a:pt x="54" y="29"/>
                  </a:cubicBezTo>
                  <a:cubicBezTo>
                    <a:pt x="7" y="73"/>
                    <a:pt x="0" y="143"/>
                    <a:pt x="44" y="193"/>
                  </a:cubicBezTo>
                  <a:cubicBezTo>
                    <a:pt x="135" y="297"/>
                    <a:pt x="268" y="354"/>
                    <a:pt x="409" y="354"/>
                  </a:cubicBezTo>
                  <a:cubicBezTo>
                    <a:pt x="549" y="354"/>
                    <a:pt x="683" y="297"/>
                    <a:pt x="773" y="193"/>
                  </a:cubicBezTo>
                  <a:cubicBezTo>
                    <a:pt x="813" y="143"/>
                    <a:pt x="810" y="73"/>
                    <a:pt x="760" y="29"/>
                  </a:cubicBezTo>
                  <a:cubicBezTo>
                    <a:pt x="739" y="10"/>
                    <a:pt x="712" y="0"/>
                    <a:pt x="685" y="0"/>
                  </a:cubicBezTo>
                  <a:cubicBezTo>
                    <a:pt x="653" y="0"/>
                    <a:pt x="620" y="14"/>
                    <a:pt x="597" y="39"/>
                  </a:cubicBezTo>
                  <a:cubicBezTo>
                    <a:pt x="552" y="93"/>
                    <a:pt x="482" y="123"/>
                    <a:pt x="409" y="123"/>
                  </a:cubicBezTo>
                  <a:cubicBezTo>
                    <a:pt x="335" y="123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216;p56"/>
            <p:cNvSpPr/>
            <p:nvPr/>
          </p:nvSpPr>
          <p:spPr>
            <a:xfrm>
              <a:off x="87718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18" y="232"/>
                  </a:moveTo>
                  <a:cubicBezTo>
                    <a:pt x="738" y="232"/>
                    <a:pt x="754" y="248"/>
                    <a:pt x="754" y="269"/>
                  </a:cubicBezTo>
                  <a:lnTo>
                    <a:pt x="754" y="489"/>
                  </a:lnTo>
                  <a:cubicBezTo>
                    <a:pt x="754" y="510"/>
                    <a:pt x="738" y="526"/>
                    <a:pt x="718" y="526"/>
                  </a:cubicBezTo>
                  <a:lnTo>
                    <a:pt x="268" y="526"/>
                  </a:lnTo>
                  <a:cubicBezTo>
                    <a:pt x="248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8" y="232"/>
                    <a:pt x="268" y="232"/>
                  </a:cubicBezTo>
                  <a:close/>
                  <a:moveTo>
                    <a:pt x="268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8" y="757"/>
                  </a:cubicBezTo>
                  <a:lnTo>
                    <a:pt x="718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217;p56"/>
            <p:cNvSpPr/>
            <p:nvPr/>
          </p:nvSpPr>
          <p:spPr>
            <a:xfrm>
              <a:off x="934313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0" y="232"/>
                  </a:moveTo>
                  <a:cubicBezTo>
                    <a:pt x="740" y="232"/>
                    <a:pt x="757" y="248"/>
                    <a:pt x="757" y="269"/>
                  </a:cubicBezTo>
                  <a:lnTo>
                    <a:pt x="757" y="489"/>
                  </a:lnTo>
                  <a:cubicBezTo>
                    <a:pt x="757" y="510"/>
                    <a:pt x="740" y="526"/>
                    <a:pt x="720" y="526"/>
                  </a:cubicBezTo>
                  <a:lnTo>
                    <a:pt x="271" y="526"/>
                  </a:lnTo>
                  <a:cubicBezTo>
                    <a:pt x="248" y="526"/>
                    <a:pt x="234" y="510"/>
                    <a:pt x="234" y="489"/>
                  </a:cubicBezTo>
                  <a:lnTo>
                    <a:pt x="234" y="269"/>
                  </a:lnTo>
                  <a:cubicBezTo>
                    <a:pt x="234" y="248"/>
                    <a:pt x="248" y="232"/>
                    <a:pt x="271" y="232"/>
                  </a:cubicBezTo>
                  <a:close/>
                  <a:moveTo>
                    <a:pt x="271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71" y="757"/>
                  </a:cubicBezTo>
                  <a:lnTo>
                    <a:pt x="720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218;p56"/>
            <p:cNvSpPr/>
            <p:nvPr/>
          </p:nvSpPr>
          <p:spPr>
            <a:xfrm>
              <a:off x="99153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1" y="232"/>
                  </a:moveTo>
                  <a:cubicBezTo>
                    <a:pt x="741" y="232"/>
                    <a:pt x="758" y="248"/>
                    <a:pt x="758" y="269"/>
                  </a:cubicBezTo>
                  <a:lnTo>
                    <a:pt x="758" y="489"/>
                  </a:lnTo>
                  <a:cubicBezTo>
                    <a:pt x="758" y="510"/>
                    <a:pt x="741" y="526"/>
                    <a:pt x="721" y="526"/>
                  </a:cubicBezTo>
                  <a:lnTo>
                    <a:pt x="269" y="526"/>
                  </a:lnTo>
                  <a:cubicBezTo>
                    <a:pt x="249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9" y="232"/>
                    <a:pt x="269" y="232"/>
                  </a:cubicBezTo>
                  <a:close/>
                  <a:moveTo>
                    <a:pt x="269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9" y="757"/>
                  </a:cubicBezTo>
                  <a:lnTo>
                    <a:pt x="721" y="757"/>
                  </a:lnTo>
                  <a:cubicBezTo>
                    <a:pt x="868" y="757"/>
                    <a:pt x="989" y="636"/>
                    <a:pt x="989" y="489"/>
                  </a:cubicBezTo>
                  <a:lnTo>
                    <a:pt x="989" y="269"/>
                  </a:lnTo>
                  <a:cubicBezTo>
                    <a:pt x="989" y="122"/>
                    <a:pt x="868" y="1"/>
                    <a:pt x="72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34;p32"/>
          <p:cNvGrpSpPr/>
          <p:nvPr/>
        </p:nvGrpSpPr>
        <p:grpSpPr>
          <a:xfrm rot="1372388">
            <a:off x="1823367" y="4453039"/>
            <a:ext cx="352303" cy="338521"/>
            <a:chOff x="2416614" y="-315052"/>
            <a:chExt cx="2274706" cy="2185722"/>
          </a:xfrm>
        </p:grpSpPr>
        <p:sp>
          <p:nvSpPr>
            <p:cNvPr id="156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1" name="Google Shape;1378;p30"/>
          <p:cNvSpPr txBox="1">
            <a:spLocks noGrp="1"/>
          </p:cNvSpPr>
          <p:nvPr/>
        </p:nvSpPr>
        <p:spPr>
          <a:xfrm>
            <a:off x="5599490" y="4067970"/>
            <a:ext cx="3157502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rlow"/>
              <a:buChar char="■"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/>
              <a:t>Read and complete</a:t>
            </a:r>
            <a:endParaRPr sz="2000" b="1" dirty="0"/>
          </a:p>
        </p:txBody>
      </p:sp>
    </p:spTree>
    <p:extLst>
      <p:ext uri="{BB962C8B-B14F-4D97-AF65-F5344CB8AC3E}">
        <p14:creationId xmlns:p14="http://schemas.microsoft.com/office/powerpoint/2010/main" val="422334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0" name="Google Shape;2250;p4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2251" name="Google Shape;225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56" name="Google Shape;2256;p42"/>
          <p:cNvGrpSpPr/>
          <p:nvPr/>
        </p:nvGrpSpPr>
        <p:grpSpPr>
          <a:xfrm rot="1371040">
            <a:off x="938217" y="3378699"/>
            <a:ext cx="334472" cy="321388"/>
            <a:chOff x="2416614" y="-315052"/>
            <a:chExt cx="2274706" cy="2185722"/>
          </a:xfrm>
        </p:grpSpPr>
        <p:sp>
          <p:nvSpPr>
            <p:cNvPr id="2257" name="Google Shape;225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2" name="Google Shape;2262;p42"/>
          <p:cNvGrpSpPr/>
          <p:nvPr/>
        </p:nvGrpSpPr>
        <p:grpSpPr>
          <a:xfrm rot="1372388">
            <a:off x="6620982" y="-50769"/>
            <a:ext cx="352303" cy="338521"/>
            <a:chOff x="2416614" y="-315052"/>
            <a:chExt cx="2274706" cy="2185722"/>
          </a:xfrm>
        </p:grpSpPr>
        <p:sp>
          <p:nvSpPr>
            <p:cNvPr id="2263" name="Google Shape;2263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8" name="Google Shape;2268;p42"/>
          <p:cNvGrpSpPr/>
          <p:nvPr/>
        </p:nvGrpSpPr>
        <p:grpSpPr>
          <a:xfrm rot="231525">
            <a:off x="8430820" y="2283879"/>
            <a:ext cx="729197" cy="869481"/>
            <a:chOff x="6250902" y="2290294"/>
            <a:chExt cx="472308" cy="563172"/>
          </a:xfrm>
        </p:grpSpPr>
        <p:sp>
          <p:nvSpPr>
            <p:cNvPr id="2269" name="Google Shape;2269;p42"/>
            <p:cNvSpPr/>
            <p:nvPr/>
          </p:nvSpPr>
          <p:spPr>
            <a:xfrm>
              <a:off x="6250902" y="2290294"/>
              <a:ext cx="472308" cy="563172"/>
            </a:xfrm>
            <a:custGeom>
              <a:avLst/>
              <a:gdLst/>
              <a:ahLst/>
              <a:cxnLst/>
              <a:rect l="l" t="t" r="r" b="b"/>
              <a:pathLst>
                <a:path w="14123" h="16840" extrusionOk="0">
                  <a:moveTo>
                    <a:pt x="7060" y="1"/>
                  </a:moveTo>
                  <a:cubicBezTo>
                    <a:pt x="5320" y="1"/>
                    <a:pt x="3654" y="651"/>
                    <a:pt x="2373" y="1834"/>
                  </a:cubicBezTo>
                  <a:cubicBezTo>
                    <a:pt x="2029" y="2152"/>
                    <a:pt x="1719" y="2502"/>
                    <a:pt x="1446" y="2885"/>
                  </a:cubicBezTo>
                  <a:cubicBezTo>
                    <a:pt x="1181" y="3252"/>
                    <a:pt x="1004" y="3681"/>
                    <a:pt x="934" y="4131"/>
                  </a:cubicBezTo>
                  <a:cubicBezTo>
                    <a:pt x="673" y="4675"/>
                    <a:pt x="488" y="5248"/>
                    <a:pt x="386" y="5841"/>
                  </a:cubicBezTo>
                  <a:cubicBezTo>
                    <a:pt x="133" y="6274"/>
                    <a:pt x="1" y="6769"/>
                    <a:pt x="1" y="7281"/>
                  </a:cubicBezTo>
                  <a:cubicBezTo>
                    <a:pt x="1" y="8213"/>
                    <a:pt x="452" y="9065"/>
                    <a:pt x="1159" y="9599"/>
                  </a:cubicBezTo>
                  <a:cubicBezTo>
                    <a:pt x="1097" y="9886"/>
                    <a:pt x="1044" y="10218"/>
                    <a:pt x="1022" y="10576"/>
                  </a:cubicBezTo>
                  <a:cubicBezTo>
                    <a:pt x="977" y="11340"/>
                    <a:pt x="1088" y="12055"/>
                    <a:pt x="1340" y="12696"/>
                  </a:cubicBezTo>
                  <a:cubicBezTo>
                    <a:pt x="1093" y="13368"/>
                    <a:pt x="965" y="14083"/>
                    <a:pt x="965" y="14803"/>
                  </a:cubicBezTo>
                  <a:cubicBezTo>
                    <a:pt x="965" y="15925"/>
                    <a:pt x="1874" y="16840"/>
                    <a:pt x="2996" y="16840"/>
                  </a:cubicBezTo>
                  <a:lnTo>
                    <a:pt x="11124" y="16840"/>
                  </a:lnTo>
                  <a:cubicBezTo>
                    <a:pt x="12245" y="16840"/>
                    <a:pt x="13160" y="15925"/>
                    <a:pt x="13160" y="14803"/>
                  </a:cubicBezTo>
                  <a:cubicBezTo>
                    <a:pt x="13160" y="14083"/>
                    <a:pt x="13032" y="13372"/>
                    <a:pt x="12785" y="12696"/>
                  </a:cubicBezTo>
                  <a:cubicBezTo>
                    <a:pt x="12904" y="12387"/>
                    <a:pt x="12993" y="12060"/>
                    <a:pt x="13046" y="11715"/>
                  </a:cubicBezTo>
                  <a:cubicBezTo>
                    <a:pt x="13076" y="11521"/>
                    <a:pt x="13081" y="11327"/>
                    <a:pt x="13054" y="11136"/>
                  </a:cubicBezTo>
                  <a:cubicBezTo>
                    <a:pt x="13093" y="10956"/>
                    <a:pt x="13111" y="10771"/>
                    <a:pt x="13099" y="10580"/>
                  </a:cubicBezTo>
                  <a:cubicBezTo>
                    <a:pt x="13076" y="10223"/>
                    <a:pt x="13028" y="9891"/>
                    <a:pt x="12961" y="9599"/>
                  </a:cubicBezTo>
                  <a:cubicBezTo>
                    <a:pt x="13672" y="9065"/>
                    <a:pt x="14123" y="8213"/>
                    <a:pt x="14123" y="7285"/>
                  </a:cubicBezTo>
                  <a:cubicBezTo>
                    <a:pt x="14123" y="6773"/>
                    <a:pt x="13990" y="6278"/>
                    <a:pt x="13739" y="5841"/>
                  </a:cubicBezTo>
                  <a:cubicBezTo>
                    <a:pt x="13633" y="5248"/>
                    <a:pt x="13447" y="4675"/>
                    <a:pt x="13191" y="4131"/>
                  </a:cubicBezTo>
                  <a:cubicBezTo>
                    <a:pt x="13116" y="3681"/>
                    <a:pt x="12944" y="3252"/>
                    <a:pt x="12679" y="2881"/>
                  </a:cubicBezTo>
                  <a:cubicBezTo>
                    <a:pt x="12404" y="2506"/>
                    <a:pt x="12092" y="2152"/>
                    <a:pt x="11747" y="1834"/>
                  </a:cubicBezTo>
                  <a:cubicBezTo>
                    <a:pt x="10465" y="651"/>
                    <a:pt x="8805" y="1"/>
                    <a:pt x="7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6322565" y="2602861"/>
              <a:ext cx="328874" cy="130927"/>
            </a:xfrm>
            <a:custGeom>
              <a:avLst/>
              <a:gdLst/>
              <a:ahLst/>
              <a:cxnLst/>
              <a:rect l="l" t="t" r="r" b="b"/>
              <a:pathLst>
                <a:path w="9834" h="3915" extrusionOk="0">
                  <a:moveTo>
                    <a:pt x="1211" y="1"/>
                  </a:moveTo>
                  <a:cubicBezTo>
                    <a:pt x="1211" y="1"/>
                    <a:pt x="0" y="2819"/>
                    <a:pt x="2390" y="3915"/>
                  </a:cubicBezTo>
                  <a:lnTo>
                    <a:pt x="7448" y="3915"/>
                  </a:lnTo>
                  <a:cubicBezTo>
                    <a:pt x="9833" y="2819"/>
                    <a:pt x="8623" y="1"/>
                    <a:pt x="8623" y="1"/>
                  </a:cubicBezTo>
                  <a:close/>
                </a:path>
              </a:pathLst>
            </a:custGeom>
            <a:solidFill>
              <a:srgbClr val="EAC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6597177" y="2504780"/>
              <a:ext cx="57922" cy="57956"/>
            </a:xfrm>
            <a:custGeom>
              <a:avLst/>
              <a:gdLst/>
              <a:ahLst/>
              <a:cxnLst/>
              <a:rect l="l" t="t" r="r" b="b"/>
              <a:pathLst>
                <a:path w="1732" h="1733" extrusionOk="0">
                  <a:moveTo>
                    <a:pt x="866" y="1"/>
                  </a:moveTo>
                  <a:cubicBezTo>
                    <a:pt x="389" y="1"/>
                    <a:pt x="0" y="390"/>
                    <a:pt x="0" y="867"/>
                  </a:cubicBezTo>
                  <a:cubicBezTo>
                    <a:pt x="0" y="1348"/>
                    <a:pt x="389" y="1733"/>
                    <a:pt x="866" y="1733"/>
                  </a:cubicBezTo>
                  <a:cubicBezTo>
                    <a:pt x="1343" y="1733"/>
                    <a:pt x="1731" y="1348"/>
                    <a:pt x="1731" y="867"/>
                  </a:cubicBezTo>
                  <a:cubicBezTo>
                    <a:pt x="1731" y="390"/>
                    <a:pt x="1343" y="1"/>
                    <a:pt x="866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6319020" y="2504780"/>
              <a:ext cx="57789" cy="57956"/>
            </a:xfrm>
            <a:custGeom>
              <a:avLst/>
              <a:gdLst/>
              <a:ahLst/>
              <a:cxnLst/>
              <a:rect l="l" t="t" r="r" b="b"/>
              <a:pathLst>
                <a:path w="1728" h="1733" extrusionOk="0">
                  <a:moveTo>
                    <a:pt x="862" y="1"/>
                  </a:moveTo>
                  <a:cubicBezTo>
                    <a:pt x="385" y="1"/>
                    <a:pt x="0" y="390"/>
                    <a:pt x="0" y="867"/>
                  </a:cubicBezTo>
                  <a:cubicBezTo>
                    <a:pt x="0" y="1348"/>
                    <a:pt x="385" y="1733"/>
                    <a:pt x="862" y="1733"/>
                  </a:cubicBezTo>
                  <a:cubicBezTo>
                    <a:pt x="1344" y="1733"/>
                    <a:pt x="1727" y="1348"/>
                    <a:pt x="1727" y="867"/>
                  </a:cubicBezTo>
                  <a:cubicBezTo>
                    <a:pt x="1727" y="390"/>
                    <a:pt x="1344" y="1"/>
                    <a:pt x="862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6351056" y="2649377"/>
              <a:ext cx="271854" cy="135977"/>
            </a:xfrm>
            <a:custGeom>
              <a:avLst/>
              <a:gdLst/>
              <a:ahLst/>
              <a:cxnLst/>
              <a:rect l="l" t="t" r="r" b="b"/>
              <a:pathLst>
                <a:path w="8129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8129" y="4065"/>
                  </a:lnTo>
                  <a:cubicBezTo>
                    <a:pt x="8129" y="1821"/>
                    <a:pt x="6308" y="1"/>
                    <a:pt x="406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6351056" y="2649377"/>
              <a:ext cx="148819" cy="135977"/>
            </a:xfrm>
            <a:custGeom>
              <a:avLst/>
              <a:gdLst/>
              <a:ahLst/>
              <a:cxnLst/>
              <a:rect l="l" t="t" r="r" b="b"/>
              <a:pathLst>
                <a:path w="4450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765" y="4065"/>
                  </a:lnTo>
                  <a:cubicBezTo>
                    <a:pt x="765" y="1949"/>
                    <a:pt x="2382" y="213"/>
                    <a:pt x="4449" y="19"/>
                  </a:cubicBezTo>
                  <a:cubicBezTo>
                    <a:pt x="4321" y="6"/>
                    <a:pt x="4194" y="1"/>
                    <a:pt x="4065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6417536" y="2649377"/>
              <a:ext cx="138887" cy="35081"/>
            </a:xfrm>
            <a:custGeom>
              <a:avLst/>
              <a:gdLst/>
              <a:ahLst/>
              <a:cxnLst/>
              <a:rect l="l" t="t" r="r" b="b"/>
              <a:pathLst>
                <a:path w="4153" h="1049" extrusionOk="0">
                  <a:moveTo>
                    <a:pt x="2077" y="1"/>
                  </a:moveTo>
                  <a:cubicBezTo>
                    <a:pt x="1317" y="1"/>
                    <a:pt x="610" y="209"/>
                    <a:pt x="1" y="571"/>
                  </a:cubicBezTo>
                  <a:cubicBezTo>
                    <a:pt x="628" y="875"/>
                    <a:pt x="1335" y="1048"/>
                    <a:pt x="2077" y="1048"/>
                  </a:cubicBezTo>
                  <a:cubicBezTo>
                    <a:pt x="2824" y="1048"/>
                    <a:pt x="3525" y="875"/>
                    <a:pt x="4153" y="571"/>
                  </a:cubicBezTo>
                  <a:cubicBezTo>
                    <a:pt x="3548" y="209"/>
                    <a:pt x="2836" y="1"/>
                    <a:pt x="2077" y="1"/>
                  </a:cubicBezTo>
                  <a:close/>
                </a:path>
              </a:pathLst>
            </a:custGeom>
            <a:solidFill>
              <a:srgbClr val="ADD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6397739" y="2660011"/>
              <a:ext cx="178483" cy="125342"/>
            </a:xfrm>
            <a:custGeom>
              <a:avLst/>
              <a:gdLst/>
              <a:ahLst/>
              <a:cxnLst/>
              <a:rect l="l" t="t" r="r" b="b"/>
              <a:pathLst>
                <a:path w="5337" h="3748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284" y="3747"/>
                  </a:lnTo>
                  <a:lnTo>
                    <a:pt x="5055" y="3747"/>
                  </a:lnTo>
                  <a:lnTo>
                    <a:pt x="5337" y="681"/>
                  </a:lnTo>
                  <a:cubicBezTo>
                    <a:pt x="5014" y="404"/>
                    <a:pt x="4647" y="169"/>
                    <a:pt x="4250" y="1"/>
                  </a:cubicBezTo>
                  <a:lnTo>
                    <a:pt x="3964" y="1309"/>
                  </a:lnTo>
                  <a:cubicBezTo>
                    <a:pt x="3905" y="1570"/>
                    <a:pt x="3676" y="1750"/>
                    <a:pt x="3411" y="1750"/>
                  </a:cubicBezTo>
                  <a:lnTo>
                    <a:pt x="1931" y="1750"/>
                  </a:lnTo>
                  <a:cubicBezTo>
                    <a:pt x="1666" y="1750"/>
                    <a:pt x="1436" y="1570"/>
                    <a:pt x="1379" y="1309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6397739" y="2660011"/>
              <a:ext cx="39195" cy="48960"/>
            </a:xfrm>
            <a:custGeom>
              <a:avLst/>
              <a:gdLst/>
              <a:ahLst/>
              <a:cxnLst/>
              <a:rect l="l" t="t" r="r" b="b"/>
              <a:pathLst>
                <a:path w="1172" h="1464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72" y="1464"/>
                  </a:lnTo>
                  <a:cubicBezTo>
                    <a:pt x="368" y="1034"/>
                    <a:pt x="739" y="663"/>
                    <a:pt x="1171" y="372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6417536" y="2660011"/>
              <a:ext cx="20433" cy="16755"/>
            </a:xfrm>
            <a:custGeom>
              <a:avLst/>
              <a:gdLst/>
              <a:ahLst/>
              <a:cxnLst/>
              <a:rect l="l" t="t" r="r" b="b"/>
              <a:pathLst>
                <a:path w="611" h="501" extrusionOk="0">
                  <a:moveTo>
                    <a:pt x="500" y="1"/>
                  </a:moveTo>
                  <a:cubicBezTo>
                    <a:pt x="328" y="72"/>
                    <a:pt x="160" y="160"/>
                    <a:pt x="1" y="253"/>
                  </a:cubicBezTo>
                  <a:cubicBezTo>
                    <a:pt x="196" y="351"/>
                    <a:pt x="398" y="430"/>
                    <a:pt x="610" y="500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6536149" y="2660011"/>
              <a:ext cx="20266" cy="16755"/>
            </a:xfrm>
            <a:custGeom>
              <a:avLst/>
              <a:gdLst/>
              <a:ahLst/>
              <a:cxnLst/>
              <a:rect l="l" t="t" r="r" b="b"/>
              <a:pathLst>
                <a:path w="606" h="501" extrusionOk="0">
                  <a:moveTo>
                    <a:pt x="111" y="1"/>
                  </a:moveTo>
                  <a:lnTo>
                    <a:pt x="1" y="500"/>
                  </a:lnTo>
                  <a:cubicBezTo>
                    <a:pt x="208" y="430"/>
                    <a:pt x="412" y="351"/>
                    <a:pt x="606" y="253"/>
                  </a:cubicBezTo>
                  <a:cubicBezTo>
                    <a:pt x="447" y="160"/>
                    <a:pt x="284" y="72"/>
                    <a:pt x="111" y="1"/>
                  </a:cubicBez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6451812" y="2627975"/>
              <a:ext cx="70330" cy="703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631"/>
                    <a:pt x="473" y="2104"/>
                    <a:pt x="1052" y="2104"/>
                  </a:cubicBezTo>
                  <a:cubicBezTo>
                    <a:pt x="1635" y="2104"/>
                    <a:pt x="2103" y="1631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E9C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6451812" y="2627975"/>
              <a:ext cx="70330" cy="56618"/>
            </a:xfrm>
            <a:custGeom>
              <a:avLst/>
              <a:gdLst/>
              <a:ahLst/>
              <a:cxnLst/>
              <a:rect l="l" t="t" r="r" b="b"/>
              <a:pathLst>
                <a:path w="2103" h="1693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256"/>
                    <a:pt x="58" y="1445"/>
                    <a:pt x="160" y="1604"/>
                  </a:cubicBezTo>
                  <a:cubicBezTo>
                    <a:pt x="447" y="1662"/>
                    <a:pt x="747" y="1692"/>
                    <a:pt x="1052" y="1692"/>
                  </a:cubicBezTo>
                  <a:cubicBezTo>
                    <a:pt x="1357" y="1692"/>
                    <a:pt x="1658" y="1662"/>
                    <a:pt x="1949" y="1604"/>
                  </a:cubicBezTo>
                  <a:cubicBezTo>
                    <a:pt x="2046" y="1445"/>
                    <a:pt x="2103" y="1256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6341024" y="2379680"/>
              <a:ext cx="292087" cy="292087"/>
            </a:xfrm>
            <a:custGeom>
              <a:avLst/>
              <a:gdLst/>
              <a:ahLst/>
              <a:cxnLst/>
              <a:rect l="l" t="t" r="r" b="b"/>
              <a:pathLst>
                <a:path w="8734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6777" y="8734"/>
                    <a:pt x="8734" y="6777"/>
                    <a:pt x="8734" y="4365"/>
                  </a:cubicBezTo>
                  <a:cubicBezTo>
                    <a:pt x="8734" y="1953"/>
                    <a:pt x="6777" y="0"/>
                    <a:pt x="4365" y="0"/>
                  </a:cubicBezTo>
                  <a:close/>
                </a:path>
              </a:pathLst>
            </a:custGeom>
            <a:solidFill>
              <a:srgbClr val="F5D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6341024" y="2379680"/>
              <a:ext cx="291920" cy="292087"/>
            </a:xfrm>
            <a:custGeom>
              <a:avLst/>
              <a:gdLst/>
              <a:ahLst/>
              <a:cxnLst/>
              <a:rect l="l" t="t" r="r" b="b"/>
              <a:pathLst>
                <a:path w="8729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4498" y="8734"/>
                    <a:pt x="4626" y="8724"/>
                    <a:pt x="4749" y="8716"/>
                  </a:cubicBezTo>
                  <a:cubicBezTo>
                    <a:pt x="2519" y="8522"/>
                    <a:pt x="769" y="6648"/>
                    <a:pt x="769" y="4365"/>
                  </a:cubicBezTo>
                  <a:lnTo>
                    <a:pt x="769" y="4338"/>
                  </a:lnTo>
                  <a:cubicBezTo>
                    <a:pt x="1450" y="4308"/>
                    <a:pt x="2364" y="4228"/>
                    <a:pt x="3314" y="4020"/>
                  </a:cubicBezTo>
                  <a:cubicBezTo>
                    <a:pt x="4723" y="3715"/>
                    <a:pt x="5854" y="3216"/>
                    <a:pt x="6675" y="2540"/>
                  </a:cubicBezTo>
                  <a:cubicBezTo>
                    <a:pt x="7245" y="3662"/>
                    <a:pt x="8235" y="4104"/>
                    <a:pt x="8729" y="4263"/>
                  </a:cubicBezTo>
                  <a:cubicBezTo>
                    <a:pt x="8676" y="1900"/>
                    <a:pt x="6741" y="0"/>
                    <a:pt x="43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6328751" y="2366839"/>
              <a:ext cx="316600" cy="145508"/>
            </a:xfrm>
            <a:custGeom>
              <a:avLst/>
              <a:gdLst/>
              <a:ahLst/>
              <a:cxnLst/>
              <a:rect l="l" t="t" r="r" b="b"/>
              <a:pathLst>
                <a:path w="9467" h="4351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66" y="4351"/>
                    <a:pt x="449" y="4351"/>
                  </a:cubicBezTo>
                  <a:cubicBezTo>
                    <a:pt x="1718" y="4351"/>
                    <a:pt x="5362" y="4176"/>
                    <a:pt x="7193" y="2266"/>
                  </a:cubicBezTo>
                  <a:cubicBezTo>
                    <a:pt x="7758" y="4046"/>
                    <a:pt x="9467" y="4342"/>
                    <a:pt x="9467" y="4342"/>
                  </a:cubicBezTo>
                  <a:cubicBezTo>
                    <a:pt x="9260" y="1913"/>
                    <a:pt x="7214" y="1"/>
                    <a:pt x="4732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6328751" y="2366839"/>
              <a:ext cx="308942" cy="145542"/>
            </a:xfrm>
            <a:custGeom>
              <a:avLst/>
              <a:gdLst/>
              <a:ahLst/>
              <a:cxnLst/>
              <a:rect l="l" t="t" r="r" b="b"/>
              <a:pathLst>
                <a:path w="9238" h="4352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77" y="4352"/>
                    <a:pt x="480" y="4352"/>
                  </a:cubicBezTo>
                  <a:cubicBezTo>
                    <a:pt x="586" y="4352"/>
                    <a:pt x="709" y="4350"/>
                    <a:pt x="845" y="4347"/>
                  </a:cubicBezTo>
                  <a:cubicBezTo>
                    <a:pt x="796" y="4347"/>
                    <a:pt x="770" y="4342"/>
                    <a:pt x="770" y="4342"/>
                  </a:cubicBezTo>
                  <a:cubicBezTo>
                    <a:pt x="836" y="3614"/>
                    <a:pt x="1061" y="2929"/>
                    <a:pt x="1419" y="2328"/>
                  </a:cubicBezTo>
                  <a:cubicBezTo>
                    <a:pt x="2104" y="1935"/>
                    <a:pt x="3332" y="1361"/>
                    <a:pt x="4732" y="1361"/>
                  </a:cubicBezTo>
                  <a:cubicBezTo>
                    <a:pt x="6322" y="1361"/>
                    <a:pt x="7691" y="2099"/>
                    <a:pt x="8292" y="2478"/>
                  </a:cubicBezTo>
                  <a:cubicBezTo>
                    <a:pt x="8460" y="2584"/>
                    <a:pt x="8624" y="2708"/>
                    <a:pt x="8778" y="2841"/>
                  </a:cubicBezTo>
                  <a:lnTo>
                    <a:pt x="9238" y="3251"/>
                  </a:lnTo>
                  <a:lnTo>
                    <a:pt x="9175" y="3070"/>
                  </a:lnTo>
                  <a:cubicBezTo>
                    <a:pt x="8496" y="1277"/>
                    <a:pt x="6759" y="1"/>
                    <a:pt x="4732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6348281" y="2358278"/>
              <a:ext cx="277439" cy="88790"/>
            </a:xfrm>
            <a:custGeom>
              <a:avLst/>
              <a:gdLst/>
              <a:ahLst/>
              <a:cxnLst/>
              <a:rect l="l" t="t" r="r" b="b"/>
              <a:pathLst>
                <a:path w="8296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71" y="2610"/>
                    <a:pt x="1912" y="1232"/>
                    <a:pt x="4148" y="1232"/>
                  </a:cubicBezTo>
                  <a:cubicBezTo>
                    <a:pt x="6383" y="1232"/>
                    <a:pt x="8230" y="2610"/>
                    <a:pt x="8273" y="2655"/>
                  </a:cubicBezTo>
                  <a:cubicBezTo>
                    <a:pt x="8295" y="2438"/>
                    <a:pt x="8242" y="2218"/>
                    <a:pt x="8114" y="2037"/>
                  </a:cubicBezTo>
                  <a:cubicBezTo>
                    <a:pt x="7920" y="1772"/>
                    <a:pt x="7700" y="1524"/>
                    <a:pt x="7457" y="1295"/>
                  </a:cubicBezTo>
                  <a:cubicBezTo>
                    <a:pt x="6550" y="459"/>
                    <a:pt x="5376" y="0"/>
                    <a:pt x="4148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6348281" y="2358278"/>
              <a:ext cx="151595" cy="88790"/>
            </a:xfrm>
            <a:custGeom>
              <a:avLst/>
              <a:gdLst/>
              <a:ahLst/>
              <a:cxnLst/>
              <a:rect l="l" t="t" r="r" b="b"/>
              <a:pathLst>
                <a:path w="4533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45" y="2637"/>
                    <a:pt x="375" y="2390"/>
                    <a:pt x="915" y="2102"/>
                  </a:cubicBezTo>
                  <a:cubicBezTo>
                    <a:pt x="928" y="2080"/>
                    <a:pt x="941" y="2059"/>
                    <a:pt x="954" y="2037"/>
                  </a:cubicBezTo>
                  <a:cubicBezTo>
                    <a:pt x="1149" y="1772"/>
                    <a:pt x="1365" y="1524"/>
                    <a:pt x="1612" y="1295"/>
                  </a:cubicBezTo>
                  <a:cubicBezTo>
                    <a:pt x="2421" y="548"/>
                    <a:pt x="3445" y="102"/>
                    <a:pt x="4532" y="18"/>
                  </a:cubicBezTo>
                  <a:cubicBezTo>
                    <a:pt x="4409" y="4"/>
                    <a:pt x="4277" y="0"/>
                    <a:pt x="414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653039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8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642094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0" y="88"/>
                    <a:pt x="0" y="194"/>
                  </a:cubicBezTo>
                  <a:cubicBezTo>
                    <a:pt x="0" y="300"/>
                    <a:pt x="89" y="385"/>
                    <a:pt x="195" y="385"/>
                  </a:cubicBezTo>
                  <a:lnTo>
                    <a:pt x="487" y="385"/>
                  </a:lnTo>
                  <a:cubicBezTo>
                    <a:pt x="593" y="385"/>
                    <a:pt x="677" y="300"/>
                    <a:pt x="677" y="194"/>
                  </a:cubicBezTo>
                  <a:cubicBezTo>
                    <a:pt x="677" y="88"/>
                    <a:pt x="593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6312533" y="2351924"/>
              <a:ext cx="349106" cy="439936"/>
            </a:xfrm>
            <a:custGeom>
              <a:avLst/>
              <a:gdLst/>
              <a:ahLst/>
              <a:cxnLst/>
              <a:rect l="l" t="t" r="r" b="b"/>
              <a:pathLst>
                <a:path w="10439" h="13155" extrusionOk="0">
                  <a:moveTo>
                    <a:pt x="5217" y="384"/>
                  </a:moveTo>
                  <a:cubicBezTo>
                    <a:pt x="6396" y="384"/>
                    <a:pt x="7527" y="826"/>
                    <a:pt x="8393" y="1626"/>
                  </a:cubicBezTo>
                  <a:cubicBezTo>
                    <a:pt x="8627" y="1842"/>
                    <a:pt x="8839" y="2085"/>
                    <a:pt x="9024" y="2341"/>
                  </a:cubicBezTo>
                  <a:cubicBezTo>
                    <a:pt x="9046" y="2372"/>
                    <a:pt x="9064" y="2403"/>
                    <a:pt x="9082" y="2434"/>
                  </a:cubicBezTo>
                  <a:cubicBezTo>
                    <a:pt x="8410" y="2010"/>
                    <a:pt x="6940" y="1228"/>
                    <a:pt x="5217" y="1228"/>
                  </a:cubicBezTo>
                  <a:cubicBezTo>
                    <a:pt x="4714" y="1228"/>
                    <a:pt x="4188" y="1299"/>
                    <a:pt x="3658" y="1436"/>
                  </a:cubicBezTo>
                  <a:cubicBezTo>
                    <a:pt x="3556" y="1458"/>
                    <a:pt x="3495" y="1564"/>
                    <a:pt x="3517" y="1670"/>
                  </a:cubicBezTo>
                  <a:cubicBezTo>
                    <a:pt x="3539" y="1756"/>
                    <a:pt x="3618" y="1813"/>
                    <a:pt x="3706" y="1813"/>
                  </a:cubicBezTo>
                  <a:cubicBezTo>
                    <a:pt x="3722" y="1813"/>
                    <a:pt x="3739" y="1811"/>
                    <a:pt x="3755" y="1807"/>
                  </a:cubicBezTo>
                  <a:cubicBezTo>
                    <a:pt x="4254" y="1679"/>
                    <a:pt x="4744" y="1613"/>
                    <a:pt x="5217" y="1613"/>
                  </a:cubicBezTo>
                  <a:cubicBezTo>
                    <a:pt x="7284" y="1613"/>
                    <a:pt x="8981" y="2814"/>
                    <a:pt x="9193" y="2973"/>
                  </a:cubicBezTo>
                  <a:cubicBezTo>
                    <a:pt x="9466" y="3458"/>
                    <a:pt x="9647" y="3980"/>
                    <a:pt x="9727" y="4528"/>
                  </a:cubicBezTo>
                  <a:cubicBezTo>
                    <a:pt x="9568" y="4475"/>
                    <a:pt x="9347" y="4386"/>
                    <a:pt x="9113" y="4245"/>
                  </a:cubicBezTo>
                  <a:cubicBezTo>
                    <a:pt x="8499" y="3878"/>
                    <a:pt x="8080" y="3344"/>
                    <a:pt x="7858" y="2655"/>
                  </a:cubicBezTo>
                  <a:cubicBezTo>
                    <a:pt x="7841" y="2588"/>
                    <a:pt x="7788" y="2540"/>
                    <a:pt x="7721" y="2527"/>
                  </a:cubicBezTo>
                  <a:cubicBezTo>
                    <a:pt x="7706" y="2522"/>
                    <a:pt x="7690" y="2520"/>
                    <a:pt x="7675" y="2520"/>
                  </a:cubicBezTo>
                  <a:cubicBezTo>
                    <a:pt x="7624" y="2520"/>
                    <a:pt x="7573" y="2542"/>
                    <a:pt x="7536" y="2580"/>
                  </a:cubicBezTo>
                  <a:cubicBezTo>
                    <a:pt x="6418" y="3746"/>
                    <a:pt x="4572" y="4231"/>
                    <a:pt x="3220" y="4435"/>
                  </a:cubicBezTo>
                  <a:cubicBezTo>
                    <a:pt x="2269" y="4576"/>
                    <a:pt x="1424" y="4605"/>
                    <a:pt x="935" y="4605"/>
                  </a:cubicBezTo>
                  <a:cubicBezTo>
                    <a:pt x="843" y="4605"/>
                    <a:pt x="763" y="4604"/>
                    <a:pt x="698" y="4602"/>
                  </a:cubicBezTo>
                  <a:cubicBezTo>
                    <a:pt x="773" y="4029"/>
                    <a:pt x="959" y="3481"/>
                    <a:pt x="1242" y="2973"/>
                  </a:cubicBezTo>
                  <a:cubicBezTo>
                    <a:pt x="1370" y="2875"/>
                    <a:pt x="2050" y="2394"/>
                    <a:pt x="3053" y="2027"/>
                  </a:cubicBezTo>
                  <a:cubicBezTo>
                    <a:pt x="3154" y="1988"/>
                    <a:pt x="3203" y="1878"/>
                    <a:pt x="3167" y="1780"/>
                  </a:cubicBezTo>
                  <a:cubicBezTo>
                    <a:pt x="3140" y="1702"/>
                    <a:pt x="3066" y="1652"/>
                    <a:pt x="2988" y="1652"/>
                  </a:cubicBezTo>
                  <a:cubicBezTo>
                    <a:pt x="2965" y="1652"/>
                    <a:pt x="2942" y="1657"/>
                    <a:pt x="2920" y="1666"/>
                  </a:cubicBezTo>
                  <a:cubicBezTo>
                    <a:pt x="2231" y="1917"/>
                    <a:pt x="1692" y="2217"/>
                    <a:pt x="1356" y="2434"/>
                  </a:cubicBezTo>
                  <a:cubicBezTo>
                    <a:pt x="1370" y="2398"/>
                    <a:pt x="1391" y="2368"/>
                    <a:pt x="1409" y="2341"/>
                  </a:cubicBezTo>
                  <a:cubicBezTo>
                    <a:pt x="1595" y="2085"/>
                    <a:pt x="1807" y="1842"/>
                    <a:pt x="2041" y="1626"/>
                  </a:cubicBezTo>
                  <a:cubicBezTo>
                    <a:pt x="2912" y="826"/>
                    <a:pt x="4037" y="384"/>
                    <a:pt x="5217" y="384"/>
                  </a:cubicBezTo>
                  <a:close/>
                  <a:moveTo>
                    <a:pt x="663" y="4987"/>
                  </a:moveTo>
                  <a:cubicBezTo>
                    <a:pt x="663" y="5058"/>
                    <a:pt x="659" y="5128"/>
                    <a:pt x="659" y="5195"/>
                  </a:cubicBezTo>
                  <a:cubicBezTo>
                    <a:pt x="659" y="5482"/>
                    <a:pt x="685" y="5760"/>
                    <a:pt x="738" y="6029"/>
                  </a:cubicBezTo>
                  <a:cubicBezTo>
                    <a:pt x="526" y="5915"/>
                    <a:pt x="384" y="5694"/>
                    <a:pt x="384" y="5438"/>
                  </a:cubicBezTo>
                  <a:cubicBezTo>
                    <a:pt x="384" y="5270"/>
                    <a:pt x="451" y="5111"/>
                    <a:pt x="561" y="4987"/>
                  </a:cubicBezTo>
                  <a:close/>
                  <a:moveTo>
                    <a:pt x="9772" y="4947"/>
                  </a:moveTo>
                  <a:cubicBezTo>
                    <a:pt x="9807" y="4956"/>
                    <a:pt x="9833" y="4961"/>
                    <a:pt x="9860" y="4969"/>
                  </a:cubicBezTo>
                  <a:cubicBezTo>
                    <a:pt x="9978" y="5093"/>
                    <a:pt x="10049" y="5261"/>
                    <a:pt x="10049" y="5438"/>
                  </a:cubicBezTo>
                  <a:cubicBezTo>
                    <a:pt x="10049" y="5694"/>
                    <a:pt x="9913" y="5915"/>
                    <a:pt x="9701" y="6029"/>
                  </a:cubicBezTo>
                  <a:cubicBezTo>
                    <a:pt x="9749" y="5760"/>
                    <a:pt x="9776" y="5482"/>
                    <a:pt x="9776" y="5195"/>
                  </a:cubicBezTo>
                  <a:cubicBezTo>
                    <a:pt x="9776" y="5111"/>
                    <a:pt x="9776" y="5032"/>
                    <a:pt x="9772" y="4947"/>
                  </a:cubicBezTo>
                  <a:close/>
                  <a:moveTo>
                    <a:pt x="7598" y="3057"/>
                  </a:moveTo>
                  <a:cubicBezTo>
                    <a:pt x="7933" y="3860"/>
                    <a:pt x="8494" y="4329"/>
                    <a:pt x="8928" y="4585"/>
                  </a:cubicBezTo>
                  <a:cubicBezTo>
                    <a:pt x="9087" y="4678"/>
                    <a:pt x="9236" y="4753"/>
                    <a:pt x="9374" y="4810"/>
                  </a:cubicBezTo>
                  <a:cubicBezTo>
                    <a:pt x="9387" y="4938"/>
                    <a:pt x="9391" y="5067"/>
                    <a:pt x="9391" y="5195"/>
                  </a:cubicBezTo>
                  <a:cubicBezTo>
                    <a:pt x="9391" y="7496"/>
                    <a:pt x="7519" y="9369"/>
                    <a:pt x="5217" y="9369"/>
                  </a:cubicBezTo>
                  <a:cubicBezTo>
                    <a:pt x="2916" y="9369"/>
                    <a:pt x="1043" y="7496"/>
                    <a:pt x="1043" y="5195"/>
                  </a:cubicBezTo>
                  <a:cubicBezTo>
                    <a:pt x="1043" y="5128"/>
                    <a:pt x="1047" y="5058"/>
                    <a:pt x="1052" y="4991"/>
                  </a:cubicBezTo>
                  <a:cubicBezTo>
                    <a:pt x="1560" y="4987"/>
                    <a:pt x="2363" y="4952"/>
                    <a:pt x="3269" y="4820"/>
                  </a:cubicBezTo>
                  <a:cubicBezTo>
                    <a:pt x="4166" y="4682"/>
                    <a:pt x="4975" y="4475"/>
                    <a:pt x="5676" y="4201"/>
                  </a:cubicBezTo>
                  <a:cubicBezTo>
                    <a:pt x="6449" y="3901"/>
                    <a:pt x="7095" y="3516"/>
                    <a:pt x="7598" y="3057"/>
                  </a:cubicBezTo>
                  <a:close/>
                  <a:moveTo>
                    <a:pt x="4449" y="9691"/>
                  </a:moveTo>
                  <a:cubicBezTo>
                    <a:pt x="4700" y="9731"/>
                    <a:pt x="4956" y="9753"/>
                    <a:pt x="5217" y="9753"/>
                  </a:cubicBezTo>
                  <a:cubicBezTo>
                    <a:pt x="5482" y="9753"/>
                    <a:pt x="5738" y="9731"/>
                    <a:pt x="5986" y="9691"/>
                  </a:cubicBezTo>
                  <a:lnTo>
                    <a:pt x="5986" y="9691"/>
                  </a:lnTo>
                  <a:cubicBezTo>
                    <a:pt x="5844" y="9974"/>
                    <a:pt x="5548" y="10164"/>
                    <a:pt x="5217" y="10164"/>
                  </a:cubicBezTo>
                  <a:cubicBezTo>
                    <a:pt x="4885" y="10164"/>
                    <a:pt x="4594" y="9974"/>
                    <a:pt x="4449" y="9691"/>
                  </a:cubicBezTo>
                  <a:close/>
                  <a:moveTo>
                    <a:pt x="1573" y="7929"/>
                  </a:moveTo>
                  <a:lnTo>
                    <a:pt x="1573" y="7929"/>
                  </a:lnTo>
                  <a:cubicBezTo>
                    <a:pt x="1984" y="8477"/>
                    <a:pt x="2518" y="8932"/>
                    <a:pt x="3132" y="9250"/>
                  </a:cubicBezTo>
                  <a:cubicBezTo>
                    <a:pt x="2881" y="9391"/>
                    <a:pt x="2646" y="9558"/>
                    <a:pt x="2430" y="9744"/>
                  </a:cubicBezTo>
                  <a:cubicBezTo>
                    <a:pt x="2425" y="9749"/>
                    <a:pt x="2416" y="9753"/>
                    <a:pt x="2412" y="9758"/>
                  </a:cubicBezTo>
                  <a:cubicBezTo>
                    <a:pt x="2178" y="9965"/>
                    <a:pt x="1966" y="10194"/>
                    <a:pt x="1785" y="10447"/>
                  </a:cubicBezTo>
                  <a:cubicBezTo>
                    <a:pt x="1202" y="9590"/>
                    <a:pt x="1409" y="8477"/>
                    <a:pt x="1573" y="7929"/>
                  </a:cubicBezTo>
                  <a:close/>
                  <a:moveTo>
                    <a:pt x="3914" y="9564"/>
                  </a:moveTo>
                  <a:cubicBezTo>
                    <a:pt x="3945" y="9572"/>
                    <a:pt x="3976" y="9581"/>
                    <a:pt x="4007" y="9590"/>
                  </a:cubicBezTo>
                  <a:cubicBezTo>
                    <a:pt x="4139" y="10147"/>
                    <a:pt x="4643" y="10553"/>
                    <a:pt x="5217" y="10553"/>
                  </a:cubicBezTo>
                  <a:cubicBezTo>
                    <a:pt x="5796" y="10553"/>
                    <a:pt x="6300" y="10147"/>
                    <a:pt x="6427" y="9590"/>
                  </a:cubicBezTo>
                  <a:cubicBezTo>
                    <a:pt x="6459" y="9581"/>
                    <a:pt x="6494" y="9572"/>
                    <a:pt x="6520" y="9564"/>
                  </a:cubicBezTo>
                  <a:lnTo>
                    <a:pt x="6520" y="9564"/>
                  </a:lnTo>
                  <a:lnTo>
                    <a:pt x="6321" y="10482"/>
                  </a:lnTo>
                  <a:cubicBezTo>
                    <a:pt x="6286" y="10650"/>
                    <a:pt x="6131" y="10773"/>
                    <a:pt x="5959" y="10773"/>
                  </a:cubicBezTo>
                  <a:lnTo>
                    <a:pt x="4479" y="10773"/>
                  </a:lnTo>
                  <a:cubicBezTo>
                    <a:pt x="4307" y="10773"/>
                    <a:pt x="4153" y="10650"/>
                    <a:pt x="4113" y="10482"/>
                  </a:cubicBezTo>
                  <a:lnTo>
                    <a:pt x="3914" y="9564"/>
                  </a:lnTo>
                  <a:close/>
                  <a:moveTo>
                    <a:pt x="2394" y="10314"/>
                  </a:moveTo>
                  <a:lnTo>
                    <a:pt x="2620" y="12765"/>
                  </a:lnTo>
                  <a:lnTo>
                    <a:pt x="1352" y="12765"/>
                  </a:lnTo>
                  <a:cubicBezTo>
                    <a:pt x="1397" y="11838"/>
                    <a:pt x="1776" y="10973"/>
                    <a:pt x="2394" y="10314"/>
                  </a:cubicBezTo>
                  <a:close/>
                  <a:moveTo>
                    <a:pt x="6936" y="9488"/>
                  </a:moveTo>
                  <a:cubicBezTo>
                    <a:pt x="7205" y="9625"/>
                    <a:pt x="7456" y="9788"/>
                    <a:pt x="7686" y="9978"/>
                  </a:cubicBezTo>
                  <a:lnTo>
                    <a:pt x="7430" y="12765"/>
                  </a:lnTo>
                  <a:lnTo>
                    <a:pt x="3008" y="12765"/>
                  </a:lnTo>
                  <a:lnTo>
                    <a:pt x="2753" y="9978"/>
                  </a:lnTo>
                  <a:cubicBezTo>
                    <a:pt x="2977" y="9788"/>
                    <a:pt x="3230" y="9625"/>
                    <a:pt x="3503" y="9488"/>
                  </a:cubicBezTo>
                  <a:lnTo>
                    <a:pt x="3737" y="10561"/>
                  </a:lnTo>
                  <a:cubicBezTo>
                    <a:pt x="3813" y="10906"/>
                    <a:pt x="4126" y="11158"/>
                    <a:pt x="4479" y="11158"/>
                  </a:cubicBezTo>
                  <a:lnTo>
                    <a:pt x="5959" y="11158"/>
                  </a:lnTo>
                  <a:cubicBezTo>
                    <a:pt x="6312" y="11158"/>
                    <a:pt x="6622" y="10906"/>
                    <a:pt x="6697" y="10561"/>
                  </a:cubicBezTo>
                  <a:lnTo>
                    <a:pt x="6936" y="9488"/>
                  </a:lnTo>
                  <a:close/>
                  <a:moveTo>
                    <a:pt x="8039" y="10314"/>
                  </a:moveTo>
                  <a:cubicBezTo>
                    <a:pt x="8658" y="10973"/>
                    <a:pt x="9038" y="11838"/>
                    <a:pt x="9087" y="12765"/>
                  </a:cubicBezTo>
                  <a:lnTo>
                    <a:pt x="7815" y="12765"/>
                  </a:lnTo>
                  <a:lnTo>
                    <a:pt x="8039" y="10314"/>
                  </a:lnTo>
                  <a:close/>
                  <a:moveTo>
                    <a:pt x="5217" y="0"/>
                  </a:moveTo>
                  <a:cubicBezTo>
                    <a:pt x="3941" y="0"/>
                    <a:pt x="2722" y="477"/>
                    <a:pt x="1780" y="1342"/>
                  </a:cubicBezTo>
                  <a:cubicBezTo>
                    <a:pt x="1529" y="1577"/>
                    <a:pt x="1299" y="1838"/>
                    <a:pt x="1096" y="2116"/>
                  </a:cubicBezTo>
                  <a:cubicBezTo>
                    <a:pt x="955" y="2315"/>
                    <a:pt x="884" y="2557"/>
                    <a:pt x="897" y="2800"/>
                  </a:cubicBezTo>
                  <a:cubicBezTo>
                    <a:pt x="570" y="3393"/>
                    <a:pt x="367" y="4029"/>
                    <a:pt x="300" y="4700"/>
                  </a:cubicBezTo>
                  <a:cubicBezTo>
                    <a:pt x="111" y="4899"/>
                    <a:pt x="0" y="5164"/>
                    <a:pt x="0" y="5438"/>
                  </a:cubicBezTo>
                  <a:cubicBezTo>
                    <a:pt x="0" y="5950"/>
                    <a:pt x="353" y="6374"/>
                    <a:pt x="844" y="6476"/>
                  </a:cubicBezTo>
                  <a:cubicBezTo>
                    <a:pt x="950" y="6847"/>
                    <a:pt x="1105" y="7195"/>
                    <a:pt x="1299" y="7523"/>
                  </a:cubicBezTo>
                  <a:cubicBezTo>
                    <a:pt x="1224" y="7725"/>
                    <a:pt x="1056" y="8233"/>
                    <a:pt x="1020" y="8843"/>
                  </a:cubicBezTo>
                  <a:cubicBezTo>
                    <a:pt x="973" y="9621"/>
                    <a:pt x="1158" y="10274"/>
                    <a:pt x="1560" y="10787"/>
                  </a:cubicBezTo>
                  <a:cubicBezTo>
                    <a:pt x="1175" y="11432"/>
                    <a:pt x="963" y="12182"/>
                    <a:pt x="963" y="12960"/>
                  </a:cubicBezTo>
                  <a:cubicBezTo>
                    <a:pt x="963" y="13066"/>
                    <a:pt x="1047" y="13154"/>
                    <a:pt x="1153" y="13154"/>
                  </a:cubicBezTo>
                  <a:lnTo>
                    <a:pt x="9281" y="13154"/>
                  </a:lnTo>
                  <a:cubicBezTo>
                    <a:pt x="9387" y="13154"/>
                    <a:pt x="9475" y="13066"/>
                    <a:pt x="9475" y="12960"/>
                  </a:cubicBezTo>
                  <a:cubicBezTo>
                    <a:pt x="9475" y="12182"/>
                    <a:pt x="9258" y="11436"/>
                    <a:pt x="8879" y="10791"/>
                  </a:cubicBezTo>
                  <a:cubicBezTo>
                    <a:pt x="9144" y="10451"/>
                    <a:pt x="9311" y="10045"/>
                    <a:pt x="9382" y="9585"/>
                  </a:cubicBezTo>
                  <a:cubicBezTo>
                    <a:pt x="9400" y="9484"/>
                    <a:pt x="9329" y="9382"/>
                    <a:pt x="9223" y="9369"/>
                  </a:cubicBezTo>
                  <a:cubicBezTo>
                    <a:pt x="9213" y="9367"/>
                    <a:pt x="9202" y="9366"/>
                    <a:pt x="9192" y="9366"/>
                  </a:cubicBezTo>
                  <a:cubicBezTo>
                    <a:pt x="9099" y="9366"/>
                    <a:pt x="9018" y="9432"/>
                    <a:pt x="9003" y="9528"/>
                  </a:cubicBezTo>
                  <a:cubicBezTo>
                    <a:pt x="8950" y="9872"/>
                    <a:pt x="8830" y="10182"/>
                    <a:pt x="8649" y="10447"/>
                  </a:cubicBezTo>
                  <a:cubicBezTo>
                    <a:pt x="8468" y="10194"/>
                    <a:pt x="8256" y="9965"/>
                    <a:pt x="8022" y="9762"/>
                  </a:cubicBezTo>
                  <a:cubicBezTo>
                    <a:pt x="8017" y="9753"/>
                    <a:pt x="8013" y="9749"/>
                    <a:pt x="8009" y="9744"/>
                  </a:cubicBezTo>
                  <a:cubicBezTo>
                    <a:pt x="7792" y="9558"/>
                    <a:pt x="7558" y="9391"/>
                    <a:pt x="7301" y="9250"/>
                  </a:cubicBezTo>
                  <a:cubicBezTo>
                    <a:pt x="7921" y="8932"/>
                    <a:pt x="8455" y="8477"/>
                    <a:pt x="8865" y="7929"/>
                  </a:cubicBezTo>
                  <a:cubicBezTo>
                    <a:pt x="8936" y="8163"/>
                    <a:pt x="9011" y="8494"/>
                    <a:pt x="9034" y="8865"/>
                  </a:cubicBezTo>
                  <a:cubicBezTo>
                    <a:pt x="9038" y="8967"/>
                    <a:pt x="9122" y="9046"/>
                    <a:pt x="9223" y="9046"/>
                  </a:cubicBezTo>
                  <a:lnTo>
                    <a:pt x="9236" y="9046"/>
                  </a:lnTo>
                  <a:cubicBezTo>
                    <a:pt x="9342" y="9042"/>
                    <a:pt x="9422" y="8949"/>
                    <a:pt x="9417" y="8843"/>
                  </a:cubicBezTo>
                  <a:cubicBezTo>
                    <a:pt x="9382" y="8239"/>
                    <a:pt x="9215" y="7730"/>
                    <a:pt x="9140" y="7523"/>
                  </a:cubicBezTo>
                  <a:cubicBezTo>
                    <a:pt x="9329" y="7195"/>
                    <a:pt x="9484" y="6847"/>
                    <a:pt x="9594" y="6476"/>
                  </a:cubicBezTo>
                  <a:cubicBezTo>
                    <a:pt x="10080" y="6374"/>
                    <a:pt x="10438" y="5950"/>
                    <a:pt x="10438" y="5438"/>
                  </a:cubicBezTo>
                  <a:cubicBezTo>
                    <a:pt x="10438" y="5164"/>
                    <a:pt x="10328" y="4899"/>
                    <a:pt x="10133" y="4700"/>
                  </a:cubicBezTo>
                  <a:cubicBezTo>
                    <a:pt x="10067" y="4029"/>
                    <a:pt x="9868" y="3393"/>
                    <a:pt x="9541" y="2800"/>
                  </a:cubicBezTo>
                  <a:cubicBezTo>
                    <a:pt x="9550" y="2557"/>
                    <a:pt x="9480" y="2315"/>
                    <a:pt x="9338" y="2116"/>
                  </a:cubicBezTo>
                  <a:cubicBezTo>
                    <a:pt x="9140" y="1838"/>
                    <a:pt x="8910" y="1577"/>
                    <a:pt x="8658" y="1342"/>
                  </a:cubicBezTo>
                  <a:cubicBezTo>
                    <a:pt x="7717" y="477"/>
                    <a:pt x="6494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6465255" y="2551764"/>
              <a:ext cx="43609" cy="21303"/>
            </a:xfrm>
            <a:custGeom>
              <a:avLst/>
              <a:gdLst/>
              <a:ahLst/>
              <a:cxnLst/>
              <a:rect l="l" t="t" r="r" b="b"/>
              <a:pathLst>
                <a:path w="1304" h="637" extrusionOk="0">
                  <a:moveTo>
                    <a:pt x="221" y="1"/>
                  </a:moveTo>
                  <a:cubicBezTo>
                    <a:pt x="188" y="1"/>
                    <a:pt x="155" y="9"/>
                    <a:pt x="124" y="27"/>
                  </a:cubicBezTo>
                  <a:cubicBezTo>
                    <a:pt x="31" y="80"/>
                    <a:pt x="0" y="195"/>
                    <a:pt x="53" y="288"/>
                  </a:cubicBezTo>
                  <a:cubicBezTo>
                    <a:pt x="177" y="504"/>
                    <a:pt x="408" y="636"/>
                    <a:pt x="650" y="636"/>
                  </a:cubicBezTo>
                  <a:cubicBezTo>
                    <a:pt x="897" y="636"/>
                    <a:pt x="1127" y="504"/>
                    <a:pt x="1250" y="288"/>
                  </a:cubicBezTo>
                  <a:cubicBezTo>
                    <a:pt x="1303" y="195"/>
                    <a:pt x="1268" y="80"/>
                    <a:pt x="1176" y="27"/>
                  </a:cubicBezTo>
                  <a:cubicBezTo>
                    <a:pt x="1147" y="9"/>
                    <a:pt x="1114" y="1"/>
                    <a:pt x="1082" y="1"/>
                  </a:cubicBezTo>
                  <a:cubicBezTo>
                    <a:pt x="1016" y="1"/>
                    <a:pt x="951" y="35"/>
                    <a:pt x="915" y="98"/>
                  </a:cubicBezTo>
                  <a:cubicBezTo>
                    <a:pt x="862" y="190"/>
                    <a:pt x="761" y="248"/>
                    <a:pt x="650" y="248"/>
                  </a:cubicBezTo>
                  <a:cubicBezTo>
                    <a:pt x="544" y="248"/>
                    <a:pt x="442" y="190"/>
                    <a:pt x="389" y="98"/>
                  </a:cubicBezTo>
                  <a:cubicBezTo>
                    <a:pt x="354" y="35"/>
                    <a:pt x="28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653527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0" y="89"/>
                    <a:pt x="0" y="195"/>
                  </a:cubicBezTo>
                  <a:lnTo>
                    <a:pt x="0" y="487"/>
                  </a:lnTo>
                  <a:cubicBezTo>
                    <a:pt x="0" y="593"/>
                    <a:pt x="89" y="677"/>
                    <a:pt x="195" y="677"/>
                  </a:cubicBezTo>
                  <a:cubicBezTo>
                    <a:pt x="301" y="677"/>
                    <a:pt x="385" y="593"/>
                    <a:pt x="385" y="487"/>
                  </a:cubicBezTo>
                  <a:lnTo>
                    <a:pt x="385" y="195"/>
                  </a:lnTo>
                  <a:cubicBezTo>
                    <a:pt x="385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642582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1" y="89"/>
                    <a:pt x="1" y="195"/>
                  </a:cubicBezTo>
                  <a:lnTo>
                    <a:pt x="1" y="487"/>
                  </a:lnTo>
                  <a:cubicBezTo>
                    <a:pt x="1" y="593"/>
                    <a:pt x="89" y="677"/>
                    <a:pt x="195" y="677"/>
                  </a:cubicBezTo>
                  <a:cubicBezTo>
                    <a:pt x="301" y="677"/>
                    <a:pt x="384" y="593"/>
                    <a:pt x="384" y="487"/>
                  </a:cubicBezTo>
                  <a:lnTo>
                    <a:pt x="384" y="195"/>
                  </a:lnTo>
                  <a:cubicBezTo>
                    <a:pt x="384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94" name="Google Shape;2294;p42"/>
          <p:cNvGrpSpPr/>
          <p:nvPr/>
        </p:nvGrpSpPr>
        <p:grpSpPr>
          <a:xfrm rot="231334">
            <a:off x="554108" y="4493371"/>
            <a:ext cx="434212" cy="527584"/>
            <a:chOff x="8172955" y="2289892"/>
            <a:chExt cx="463446" cy="563105"/>
          </a:xfrm>
        </p:grpSpPr>
        <p:sp>
          <p:nvSpPr>
            <p:cNvPr id="2295" name="Google Shape;2295;p42"/>
            <p:cNvSpPr/>
            <p:nvPr/>
          </p:nvSpPr>
          <p:spPr>
            <a:xfrm>
              <a:off x="8172955" y="2289892"/>
              <a:ext cx="463446" cy="563105"/>
            </a:xfrm>
            <a:custGeom>
              <a:avLst/>
              <a:gdLst/>
              <a:ahLst/>
              <a:cxnLst/>
              <a:rect l="l" t="t" r="r" b="b"/>
              <a:pathLst>
                <a:path w="13858" h="16838" extrusionOk="0">
                  <a:moveTo>
                    <a:pt x="6931" y="0"/>
                  </a:moveTo>
                  <a:cubicBezTo>
                    <a:pt x="5902" y="0"/>
                    <a:pt x="5050" y="773"/>
                    <a:pt x="4917" y="1766"/>
                  </a:cubicBezTo>
                  <a:cubicBezTo>
                    <a:pt x="4329" y="2178"/>
                    <a:pt x="3874" y="2756"/>
                    <a:pt x="3623" y="3436"/>
                  </a:cubicBezTo>
                  <a:cubicBezTo>
                    <a:pt x="3057" y="3750"/>
                    <a:pt x="2655" y="4320"/>
                    <a:pt x="2580" y="4991"/>
                  </a:cubicBezTo>
                  <a:cubicBezTo>
                    <a:pt x="1551" y="5588"/>
                    <a:pt x="862" y="6696"/>
                    <a:pt x="862" y="7968"/>
                  </a:cubicBezTo>
                  <a:lnTo>
                    <a:pt x="862" y="9024"/>
                  </a:lnTo>
                  <a:cubicBezTo>
                    <a:pt x="230" y="9863"/>
                    <a:pt x="0" y="10928"/>
                    <a:pt x="226" y="11957"/>
                  </a:cubicBezTo>
                  <a:lnTo>
                    <a:pt x="826" y="14691"/>
                  </a:lnTo>
                  <a:cubicBezTo>
                    <a:pt x="1101" y="15937"/>
                    <a:pt x="2222" y="16838"/>
                    <a:pt x="3499" y="16838"/>
                  </a:cubicBezTo>
                  <a:lnTo>
                    <a:pt x="10367" y="16838"/>
                  </a:lnTo>
                  <a:cubicBezTo>
                    <a:pt x="11644" y="16838"/>
                    <a:pt x="12766" y="15937"/>
                    <a:pt x="13040" y="14691"/>
                  </a:cubicBezTo>
                  <a:lnTo>
                    <a:pt x="13641" y="11957"/>
                  </a:lnTo>
                  <a:cubicBezTo>
                    <a:pt x="13857" y="10954"/>
                    <a:pt x="13645" y="9921"/>
                    <a:pt x="13058" y="9095"/>
                  </a:cubicBezTo>
                  <a:lnTo>
                    <a:pt x="13058" y="7968"/>
                  </a:lnTo>
                  <a:cubicBezTo>
                    <a:pt x="13058" y="6528"/>
                    <a:pt x="12165" y="5287"/>
                    <a:pt x="10901" y="4779"/>
                  </a:cubicBezTo>
                  <a:cubicBezTo>
                    <a:pt x="10774" y="4545"/>
                    <a:pt x="10615" y="4329"/>
                    <a:pt x="10424" y="4135"/>
                  </a:cubicBezTo>
                  <a:cubicBezTo>
                    <a:pt x="10279" y="3162"/>
                    <a:pt x="9731" y="2310"/>
                    <a:pt x="8950" y="1766"/>
                  </a:cubicBezTo>
                  <a:cubicBezTo>
                    <a:pt x="8817" y="773"/>
                    <a:pt x="7965" y="0"/>
                    <a:pt x="6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8354636" y="2395898"/>
              <a:ext cx="100327" cy="100194"/>
            </a:xfrm>
            <a:custGeom>
              <a:avLst/>
              <a:gdLst/>
              <a:ahLst/>
              <a:cxnLst/>
              <a:rect l="l" t="t" r="r" b="b"/>
              <a:pathLst>
                <a:path w="3000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2328" y="2996"/>
                    <a:pt x="2999" y="2325"/>
                    <a:pt x="2999" y="1499"/>
                  </a:cubicBezTo>
                  <a:cubicBezTo>
                    <a:pt x="2999" y="673"/>
                    <a:pt x="2328" y="1"/>
                    <a:pt x="149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8354636" y="2395898"/>
              <a:ext cx="63106" cy="100194"/>
            </a:xfrm>
            <a:custGeom>
              <a:avLst/>
              <a:gdLst/>
              <a:ahLst/>
              <a:cxnLst/>
              <a:rect l="l" t="t" r="r" b="b"/>
              <a:pathLst>
                <a:path w="1887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1635" y="2996"/>
                    <a:pt x="1763" y="2979"/>
                    <a:pt x="1886" y="2948"/>
                  </a:cubicBezTo>
                  <a:cubicBezTo>
                    <a:pt x="1246" y="2775"/>
                    <a:pt x="773" y="2192"/>
                    <a:pt x="773" y="1499"/>
                  </a:cubicBezTo>
                  <a:cubicBezTo>
                    <a:pt x="773" y="806"/>
                    <a:pt x="1246" y="223"/>
                    <a:pt x="1886" y="50"/>
                  </a:cubicBezTo>
                  <a:cubicBezTo>
                    <a:pt x="1763" y="19"/>
                    <a:pt x="1635" y="1"/>
                    <a:pt x="149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8326881" y="2464318"/>
              <a:ext cx="155875" cy="90128"/>
            </a:xfrm>
            <a:custGeom>
              <a:avLst/>
              <a:gdLst/>
              <a:ahLst/>
              <a:cxnLst/>
              <a:rect l="l" t="t" r="r" b="b"/>
              <a:pathLst>
                <a:path w="4661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4661" y="2695"/>
                  </a:lnTo>
                  <a:lnTo>
                    <a:pt x="4661" y="1082"/>
                  </a:lnTo>
                  <a:cubicBezTo>
                    <a:pt x="4661" y="487"/>
                    <a:pt x="4174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8326881" y="2464318"/>
              <a:ext cx="115811" cy="90128"/>
            </a:xfrm>
            <a:custGeom>
              <a:avLst/>
              <a:gdLst/>
              <a:ahLst/>
              <a:cxnLst/>
              <a:rect l="l" t="t" r="r" b="b"/>
              <a:pathLst>
                <a:path w="3463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3463" y="2695"/>
                  </a:lnTo>
                  <a:cubicBezTo>
                    <a:pt x="1974" y="2695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1405"/>
                  </a:lnTo>
                  <a:cubicBezTo>
                    <a:pt x="8128" y="628"/>
                    <a:pt x="7501" y="0"/>
                    <a:pt x="6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2881"/>
                  </a:lnTo>
                  <a:cubicBezTo>
                    <a:pt x="7849" y="2735"/>
                    <a:pt x="7541" y="2660"/>
                    <a:pt x="7219" y="2660"/>
                  </a:cubicBezTo>
                  <a:cubicBezTo>
                    <a:pt x="6719" y="2660"/>
                    <a:pt x="6247" y="2846"/>
                    <a:pt x="5884" y="3186"/>
                  </a:cubicBezTo>
                  <a:cubicBezTo>
                    <a:pt x="5792" y="3270"/>
                    <a:pt x="5708" y="3362"/>
                    <a:pt x="5637" y="3460"/>
                  </a:cubicBezTo>
                  <a:cubicBezTo>
                    <a:pt x="5592" y="3398"/>
                    <a:pt x="5544" y="3340"/>
                    <a:pt x="5496" y="3287"/>
                  </a:cubicBezTo>
                  <a:cubicBezTo>
                    <a:pt x="5125" y="2885"/>
                    <a:pt x="4599" y="2660"/>
                    <a:pt x="4055" y="2660"/>
                  </a:cubicBezTo>
                  <a:lnTo>
                    <a:pt x="4025" y="2660"/>
                  </a:lnTo>
                  <a:cubicBezTo>
                    <a:pt x="3482" y="2660"/>
                    <a:pt x="2956" y="2885"/>
                    <a:pt x="2585" y="3287"/>
                  </a:cubicBezTo>
                  <a:cubicBezTo>
                    <a:pt x="2536" y="3340"/>
                    <a:pt x="2487" y="3398"/>
                    <a:pt x="2443" y="3460"/>
                  </a:cubicBezTo>
                  <a:cubicBezTo>
                    <a:pt x="2369" y="3362"/>
                    <a:pt x="2289" y="3270"/>
                    <a:pt x="2196" y="3186"/>
                  </a:cubicBezTo>
                  <a:cubicBezTo>
                    <a:pt x="1833" y="2846"/>
                    <a:pt x="1356" y="2660"/>
                    <a:pt x="862" y="2660"/>
                  </a:cubicBezTo>
                  <a:lnTo>
                    <a:pt x="773" y="2660"/>
                  </a:lnTo>
                  <a:lnTo>
                    <a:pt x="773" y="1405"/>
                  </a:lnTo>
                  <a:cubicBezTo>
                    <a:pt x="773" y="628"/>
                    <a:pt x="1401" y="0"/>
                    <a:pt x="217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8239702" y="2611121"/>
              <a:ext cx="120560" cy="173901"/>
            </a:xfrm>
            <a:custGeom>
              <a:avLst/>
              <a:gdLst/>
              <a:ahLst/>
              <a:cxnLst/>
              <a:rect l="l" t="t" r="r" b="b"/>
              <a:pathLst>
                <a:path w="3605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3605" y="5200"/>
                  </a:lnTo>
                  <a:lnTo>
                    <a:pt x="3331" y="1463"/>
                  </a:lnTo>
                  <a:cubicBezTo>
                    <a:pt x="3270" y="637"/>
                    <a:pt x="2585" y="1"/>
                    <a:pt x="175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8239702" y="2611121"/>
              <a:ext cx="75981" cy="173901"/>
            </a:xfrm>
            <a:custGeom>
              <a:avLst/>
              <a:gdLst/>
              <a:ahLst/>
              <a:cxnLst/>
              <a:rect l="l" t="t" r="r" b="b"/>
              <a:pathLst>
                <a:path w="2272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2271" y="5200"/>
                  </a:lnTo>
                  <a:cubicBezTo>
                    <a:pt x="1945" y="5200"/>
                    <a:pt x="1657" y="4971"/>
                    <a:pt x="1586" y="4648"/>
                  </a:cubicBezTo>
                  <a:lnTo>
                    <a:pt x="991" y="1913"/>
                  </a:lnTo>
                  <a:cubicBezTo>
                    <a:pt x="801" y="1061"/>
                    <a:pt x="1339" y="249"/>
                    <a:pt x="2143" y="50"/>
                  </a:cubicBezTo>
                  <a:cubicBezTo>
                    <a:pt x="2020" y="19"/>
                    <a:pt x="1892" y="1"/>
                    <a:pt x="175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8349453" y="2611121"/>
              <a:ext cx="110695" cy="173901"/>
            </a:xfrm>
            <a:custGeom>
              <a:avLst/>
              <a:gdLst/>
              <a:ahLst/>
              <a:cxnLst/>
              <a:rect l="l" t="t" r="r" b="b"/>
              <a:pathLst>
                <a:path w="3310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2987" y="5200"/>
                  </a:lnTo>
                  <a:lnTo>
                    <a:pt x="3243" y="1693"/>
                  </a:lnTo>
                  <a:cubicBezTo>
                    <a:pt x="3309" y="779"/>
                    <a:pt x="2589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8349453" y="2611121"/>
              <a:ext cx="68290" cy="173901"/>
            </a:xfrm>
            <a:custGeom>
              <a:avLst/>
              <a:gdLst/>
              <a:ahLst/>
              <a:cxnLst/>
              <a:rect l="l" t="t" r="r" b="b"/>
              <a:pathLst>
                <a:path w="2042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1091" y="5200"/>
                  </a:lnTo>
                  <a:lnTo>
                    <a:pt x="836" y="1693"/>
                  </a:lnTo>
                  <a:cubicBezTo>
                    <a:pt x="779" y="906"/>
                    <a:pt x="1309" y="223"/>
                    <a:pt x="2041" y="45"/>
                  </a:cubicBezTo>
                  <a:cubicBezTo>
                    <a:pt x="1923" y="19"/>
                    <a:pt x="1799" y="1"/>
                    <a:pt x="167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8449306" y="2611121"/>
              <a:ext cx="120460" cy="173901"/>
            </a:xfrm>
            <a:custGeom>
              <a:avLst/>
              <a:gdLst/>
              <a:ahLst/>
              <a:cxnLst/>
              <a:rect l="l" t="t" r="r" b="b"/>
              <a:pathLst>
                <a:path w="360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2103" y="5200"/>
                  </a:lnTo>
                  <a:cubicBezTo>
                    <a:pt x="2431" y="5200"/>
                    <a:pt x="2717" y="4971"/>
                    <a:pt x="2788" y="4648"/>
                  </a:cubicBezTo>
                  <a:lnTo>
                    <a:pt x="3389" y="1913"/>
                  </a:lnTo>
                  <a:cubicBezTo>
                    <a:pt x="3601" y="933"/>
                    <a:pt x="2855" y="1"/>
                    <a:pt x="1848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8449306" y="2611121"/>
              <a:ext cx="74644" cy="173901"/>
            </a:xfrm>
            <a:custGeom>
              <a:avLst/>
              <a:gdLst/>
              <a:ahLst/>
              <a:cxnLst/>
              <a:rect l="l" t="t" r="r" b="b"/>
              <a:pathLst>
                <a:path w="223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774" y="5200"/>
                  </a:lnTo>
                  <a:lnTo>
                    <a:pt x="1043" y="1463"/>
                  </a:lnTo>
                  <a:cubicBezTo>
                    <a:pt x="1096" y="770"/>
                    <a:pt x="1587" y="213"/>
                    <a:pt x="2231" y="50"/>
                  </a:cubicBezTo>
                  <a:cubicBezTo>
                    <a:pt x="2107" y="19"/>
                    <a:pt x="1980" y="1"/>
                    <a:pt x="184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8390819" y="2558419"/>
              <a:ext cx="29563" cy="25884"/>
            </a:xfrm>
            <a:custGeom>
              <a:avLst/>
              <a:gdLst/>
              <a:ahLst/>
              <a:cxnLst/>
              <a:rect l="l" t="t" r="r" b="b"/>
              <a:pathLst>
                <a:path w="884" h="774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574"/>
                    <a:pt x="199" y="773"/>
                    <a:pt x="443" y="773"/>
                  </a:cubicBezTo>
                  <a:cubicBezTo>
                    <a:pt x="686" y="773"/>
                    <a:pt x="884" y="574"/>
                    <a:pt x="884" y="3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8449039" y="2571126"/>
              <a:ext cx="22607" cy="12875"/>
            </a:xfrm>
            <a:custGeom>
              <a:avLst/>
              <a:gdLst/>
              <a:ahLst/>
              <a:cxnLst/>
              <a:rect l="l" t="t" r="r" b="b"/>
              <a:pathLst>
                <a:path w="676" h="385" extrusionOk="0">
                  <a:moveTo>
                    <a:pt x="194" y="0"/>
                  </a:moveTo>
                  <a:cubicBezTo>
                    <a:pt x="88" y="0"/>
                    <a:pt x="0" y="84"/>
                    <a:pt x="0" y="194"/>
                  </a:cubicBezTo>
                  <a:cubicBezTo>
                    <a:pt x="0" y="300"/>
                    <a:pt x="88" y="385"/>
                    <a:pt x="194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8339555" y="2571126"/>
              <a:ext cx="22674" cy="12875"/>
            </a:xfrm>
            <a:custGeom>
              <a:avLst/>
              <a:gdLst/>
              <a:ahLst/>
              <a:cxnLst/>
              <a:rect l="l" t="t" r="r" b="b"/>
              <a:pathLst>
                <a:path w="678" h="385" extrusionOk="0">
                  <a:moveTo>
                    <a:pt x="195" y="0"/>
                  </a:moveTo>
                  <a:cubicBezTo>
                    <a:pt x="89" y="0"/>
                    <a:pt x="1" y="84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7" y="300"/>
                    <a:pt x="677" y="194"/>
                  </a:cubicBezTo>
                  <a:cubicBezTo>
                    <a:pt x="677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8330292" y="2543939"/>
              <a:ext cx="41201" cy="20567"/>
            </a:xfrm>
            <a:custGeom>
              <a:avLst/>
              <a:gdLst/>
              <a:ahLst/>
              <a:cxnLst/>
              <a:rect l="l" t="t" r="r" b="b"/>
              <a:pathLst>
                <a:path w="1232" h="615" extrusionOk="0">
                  <a:moveTo>
                    <a:pt x="220" y="1"/>
                  </a:moveTo>
                  <a:cubicBezTo>
                    <a:pt x="187" y="1"/>
                    <a:pt x="154" y="9"/>
                    <a:pt x="123" y="26"/>
                  </a:cubicBezTo>
                  <a:cubicBezTo>
                    <a:pt x="35" y="79"/>
                    <a:pt x="0" y="199"/>
                    <a:pt x="53" y="287"/>
                  </a:cubicBezTo>
                  <a:cubicBezTo>
                    <a:pt x="172" y="491"/>
                    <a:pt x="384" y="615"/>
                    <a:pt x="618" y="615"/>
                  </a:cubicBezTo>
                  <a:cubicBezTo>
                    <a:pt x="848" y="615"/>
                    <a:pt x="1064" y="491"/>
                    <a:pt x="1179" y="291"/>
                  </a:cubicBezTo>
                  <a:cubicBezTo>
                    <a:pt x="1232" y="199"/>
                    <a:pt x="1201" y="79"/>
                    <a:pt x="1108" y="26"/>
                  </a:cubicBezTo>
                  <a:cubicBezTo>
                    <a:pt x="1078" y="9"/>
                    <a:pt x="1045" y="1"/>
                    <a:pt x="1013" y="1"/>
                  </a:cubicBezTo>
                  <a:cubicBezTo>
                    <a:pt x="947" y="1"/>
                    <a:pt x="884" y="36"/>
                    <a:pt x="848" y="97"/>
                  </a:cubicBezTo>
                  <a:cubicBezTo>
                    <a:pt x="799" y="181"/>
                    <a:pt x="710" y="230"/>
                    <a:pt x="618" y="230"/>
                  </a:cubicBezTo>
                  <a:cubicBezTo>
                    <a:pt x="521" y="230"/>
                    <a:pt x="437" y="181"/>
                    <a:pt x="388" y="97"/>
                  </a:cubicBezTo>
                  <a:cubicBezTo>
                    <a:pt x="352" y="36"/>
                    <a:pt x="28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42"/>
            <p:cNvSpPr/>
            <p:nvPr/>
          </p:nvSpPr>
          <p:spPr>
            <a:xfrm>
              <a:off x="8439709" y="2543939"/>
              <a:ext cx="41268" cy="20567"/>
            </a:xfrm>
            <a:custGeom>
              <a:avLst/>
              <a:gdLst/>
              <a:ahLst/>
              <a:cxnLst/>
              <a:rect l="l" t="t" r="r" b="b"/>
              <a:pathLst>
                <a:path w="1234" h="615" extrusionOk="0">
                  <a:moveTo>
                    <a:pt x="221" y="1"/>
                  </a:moveTo>
                  <a:cubicBezTo>
                    <a:pt x="188" y="1"/>
                    <a:pt x="155" y="9"/>
                    <a:pt x="125" y="26"/>
                  </a:cubicBezTo>
                  <a:cubicBezTo>
                    <a:pt x="31" y="79"/>
                    <a:pt x="1" y="199"/>
                    <a:pt x="54" y="287"/>
                  </a:cubicBezTo>
                  <a:cubicBezTo>
                    <a:pt x="168" y="491"/>
                    <a:pt x="385" y="615"/>
                    <a:pt x="619" y="615"/>
                  </a:cubicBezTo>
                  <a:cubicBezTo>
                    <a:pt x="849" y="615"/>
                    <a:pt x="1065" y="491"/>
                    <a:pt x="1181" y="291"/>
                  </a:cubicBezTo>
                  <a:cubicBezTo>
                    <a:pt x="1234" y="199"/>
                    <a:pt x="1202" y="79"/>
                    <a:pt x="1110" y="26"/>
                  </a:cubicBezTo>
                  <a:cubicBezTo>
                    <a:pt x="1079" y="9"/>
                    <a:pt x="1046" y="1"/>
                    <a:pt x="1013" y="1"/>
                  </a:cubicBezTo>
                  <a:cubicBezTo>
                    <a:pt x="945" y="1"/>
                    <a:pt x="880" y="36"/>
                    <a:pt x="844" y="97"/>
                  </a:cubicBezTo>
                  <a:cubicBezTo>
                    <a:pt x="800" y="181"/>
                    <a:pt x="712" y="230"/>
                    <a:pt x="619" y="230"/>
                  </a:cubicBezTo>
                  <a:cubicBezTo>
                    <a:pt x="522" y="230"/>
                    <a:pt x="438" y="181"/>
                    <a:pt x="390" y="97"/>
                  </a:cubicBezTo>
                  <a:cubicBezTo>
                    <a:pt x="354" y="36"/>
                    <a:pt x="28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8384465" y="2551898"/>
              <a:ext cx="42439" cy="38894"/>
            </a:xfrm>
            <a:custGeom>
              <a:avLst/>
              <a:gdLst/>
              <a:ahLst/>
              <a:cxnLst/>
              <a:rect l="l" t="t" r="r" b="b"/>
              <a:pathLst>
                <a:path w="1269" h="1163" extrusionOk="0">
                  <a:moveTo>
                    <a:pt x="884" y="390"/>
                  </a:moveTo>
                  <a:lnTo>
                    <a:pt x="884" y="526"/>
                  </a:lnTo>
                  <a:cubicBezTo>
                    <a:pt x="884" y="663"/>
                    <a:pt x="770" y="774"/>
                    <a:pt x="633" y="774"/>
                  </a:cubicBezTo>
                  <a:cubicBezTo>
                    <a:pt x="495" y="774"/>
                    <a:pt x="385" y="663"/>
                    <a:pt x="385" y="526"/>
                  </a:cubicBezTo>
                  <a:lnTo>
                    <a:pt x="385" y="390"/>
                  </a:lnTo>
                  <a:close/>
                  <a:moveTo>
                    <a:pt x="191" y="0"/>
                  </a:moveTo>
                  <a:cubicBezTo>
                    <a:pt x="85" y="0"/>
                    <a:pt x="1" y="90"/>
                    <a:pt x="1" y="196"/>
                  </a:cubicBezTo>
                  <a:lnTo>
                    <a:pt x="1" y="526"/>
                  </a:lnTo>
                  <a:cubicBezTo>
                    <a:pt x="1" y="875"/>
                    <a:pt x="283" y="1162"/>
                    <a:pt x="633" y="1162"/>
                  </a:cubicBezTo>
                  <a:cubicBezTo>
                    <a:pt x="982" y="1162"/>
                    <a:pt x="1269" y="875"/>
                    <a:pt x="1269" y="526"/>
                  </a:cubicBezTo>
                  <a:lnTo>
                    <a:pt x="1269" y="196"/>
                  </a:lnTo>
                  <a:cubicBezTo>
                    <a:pt x="1269" y="90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8236759" y="2351456"/>
              <a:ext cx="335963" cy="439970"/>
            </a:xfrm>
            <a:custGeom>
              <a:avLst/>
              <a:gdLst/>
              <a:ahLst/>
              <a:cxnLst/>
              <a:rect l="l" t="t" r="r" b="b"/>
              <a:pathLst>
                <a:path w="10046" h="13156" extrusionOk="0">
                  <a:moveTo>
                    <a:pt x="5040" y="1521"/>
                  </a:moveTo>
                  <a:cubicBezTo>
                    <a:pt x="5752" y="1529"/>
                    <a:pt x="6330" y="2112"/>
                    <a:pt x="6330" y="2828"/>
                  </a:cubicBezTo>
                  <a:cubicBezTo>
                    <a:pt x="6330" y="2952"/>
                    <a:pt x="6312" y="3071"/>
                    <a:pt x="6282" y="3185"/>
                  </a:cubicBezTo>
                  <a:lnTo>
                    <a:pt x="3768" y="3185"/>
                  </a:lnTo>
                  <a:cubicBezTo>
                    <a:pt x="3737" y="3071"/>
                    <a:pt x="3719" y="2952"/>
                    <a:pt x="3719" y="2828"/>
                  </a:cubicBezTo>
                  <a:cubicBezTo>
                    <a:pt x="3719" y="2112"/>
                    <a:pt x="4294" y="1529"/>
                    <a:pt x="5010" y="1521"/>
                  </a:cubicBezTo>
                  <a:cubicBezTo>
                    <a:pt x="5014" y="1525"/>
                    <a:pt x="5018" y="1525"/>
                    <a:pt x="5023" y="1525"/>
                  </a:cubicBezTo>
                  <a:cubicBezTo>
                    <a:pt x="5032" y="1525"/>
                    <a:pt x="5036" y="1525"/>
                    <a:pt x="5040" y="1521"/>
                  </a:cubicBezTo>
                  <a:close/>
                  <a:moveTo>
                    <a:pt x="6273" y="3570"/>
                  </a:moveTo>
                  <a:cubicBezTo>
                    <a:pt x="6763" y="3570"/>
                    <a:pt x="7165" y="3968"/>
                    <a:pt x="7165" y="4457"/>
                  </a:cubicBezTo>
                  <a:lnTo>
                    <a:pt x="7165" y="4528"/>
                  </a:lnTo>
                  <a:lnTo>
                    <a:pt x="4426" y="4528"/>
                  </a:lnTo>
                  <a:cubicBezTo>
                    <a:pt x="4320" y="4528"/>
                    <a:pt x="4232" y="4616"/>
                    <a:pt x="4232" y="4722"/>
                  </a:cubicBezTo>
                  <a:cubicBezTo>
                    <a:pt x="4232" y="4828"/>
                    <a:pt x="4320" y="4917"/>
                    <a:pt x="4426" y="4917"/>
                  </a:cubicBezTo>
                  <a:lnTo>
                    <a:pt x="7709" y="4917"/>
                  </a:lnTo>
                  <a:cubicBezTo>
                    <a:pt x="8375" y="4917"/>
                    <a:pt x="8923" y="5460"/>
                    <a:pt x="8923" y="6127"/>
                  </a:cubicBezTo>
                  <a:lnTo>
                    <a:pt x="8923" y="7727"/>
                  </a:lnTo>
                  <a:cubicBezTo>
                    <a:pt x="8698" y="7625"/>
                    <a:pt x="8455" y="7572"/>
                    <a:pt x="8204" y="7572"/>
                  </a:cubicBezTo>
                  <a:cubicBezTo>
                    <a:pt x="7519" y="7572"/>
                    <a:pt x="6918" y="7969"/>
                    <a:pt x="6622" y="8553"/>
                  </a:cubicBezTo>
                  <a:cubicBezTo>
                    <a:pt x="6547" y="8402"/>
                    <a:pt x="6454" y="8261"/>
                    <a:pt x="6339" y="8137"/>
                  </a:cubicBezTo>
                  <a:cubicBezTo>
                    <a:pt x="6004" y="7780"/>
                    <a:pt x="5531" y="7572"/>
                    <a:pt x="5040" y="7572"/>
                  </a:cubicBezTo>
                  <a:lnTo>
                    <a:pt x="5010" y="7572"/>
                  </a:lnTo>
                  <a:cubicBezTo>
                    <a:pt x="4520" y="7572"/>
                    <a:pt x="4047" y="7780"/>
                    <a:pt x="3711" y="8137"/>
                  </a:cubicBezTo>
                  <a:cubicBezTo>
                    <a:pt x="3596" y="8261"/>
                    <a:pt x="3503" y="8402"/>
                    <a:pt x="3428" y="8553"/>
                  </a:cubicBezTo>
                  <a:cubicBezTo>
                    <a:pt x="3132" y="7969"/>
                    <a:pt x="2532" y="7572"/>
                    <a:pt x="1847" y="7572"/>
                  </a:cubicBezTo>
                  <a:cubicBezTo>
                    <a:pt x="1613" y="7572"/>
                    <a:pt x="1387" y="7621"/>
                    <a:pt x="1180" y="7704"/>
                  </a:cubicBezTo>
                  <a:lnTo>
                    <a:pt x="1180" y="6127"/>
                  </a:lnTo>
                  <a:cubicBezTo>
                    <a:pt x="1180" y="5460"/>
                    <a:pt x="1723" y="4917"/>
                    <a:pt x="2390" y="4917"/>
                  </a:cubicBezTo>
                  <a:lnTo>
                    <a:pt x="3018" y="4917"/>
                  </a:lnTo>
                  <a:cubicBezTo>
                    <a:pt x="3030" y="4917"/>
                    <a:pt x="3044" y="4922"/>
                    <a:pt x="3057" y="4922"/>
                  </a:cubicBezTo>
                  <a:cubicBezTo>
                    <a:pt x="3071" y="4922"/>
                    <a:pt x="3079" y="4917"/>
                    <a:pt x="3093" y="4917"/>
                  </a:cubicBezTo>
                  <a:lnTo>
                    <a:pt x="3693" y="4917"/>
                  </a:lnTo>
                  <a:cubicBezTo>
                    <a:pt x="3799" y="4917"/>
                    <a:pt x="3884" y="4828"/>
                    <a:pt x="3884" y="4722"/>
                  </a:cubicBezTo>
                  <a:cubicBezTo>
                    <a:pt x="3884" y="4616"/>
                    <a:pt x="3799" y="4528"/>
                    <a:pt x="3693" y="4528"/>
                  </a:cubicBezTo>
                  <a:lnTo>
                    <a:pt x="3168" y="4528"/>
                  </a:lnTo>
                  <a:cubicBezTo>
                    <a:pt x="3013" y="4233"/>
                    <a:pt x="2920" y="3906"/>
                    <a:pt x="2894" y="3570"/>
                  </a:cubicBezTo>
                  <a:close/>
                  <a:moveTo>
                    <a:pt x="1847" y="7961"/>
                  </a:moveTo>
                  <a:cubicBezTo>
                    <a:pt x="2567" y="7961"/>
                    <a:pt x="3172" y="8522"/>
                    <a:pt x="3225" y="9242"/>
                  </a:cubicBezTo>
                  <a:cubicBezTo>
                    <a:pt x="3230" y="9264"/>
                    <a:pt x="3234" y="9281"/>
                    <a:pt x="3238" y="9299"/>
                  </a:cubicBezTo>
                  <a:cubicBezTo>
                    <a:pt x="3238" y="9356"/>
                    <a:pt x="3238" y="9413"/>
                    <a:pt x="3242" y="9472"/>
                  </a:cubicBezTo>
                  <a:lnTo>
                    <a:pt x="3486" y="12771"/>
                  </a:lnTo>
                  <a:lnTo>
                    <a:pt x="1591" y="12771"/>
                  </a:lnTo>
                  <a:cubicBezTo>
                    <a:pt x="1352" y="12771"/>
                    <a:pt x="1144" y="12603"/>
                    <a:pt x="1096" y="12373"/>
                  </a:cubicBezTo>
                  <a:lnTo>
                    <a:pt x="496" y="9639"/>
                  </a:lnTo>
                  <a:cubicBezTo>
                    <a:pt x="402" y="9228"/>
                    <a:pt x="504" y="8804"/>
                    <a:pt x="769" y="8477"/>
                  </a:cubicBezTo>
                  <a:cubicBezTo>
                    <a:pt x="1034" y="8147"/>
                    <a:pt x="1423" y="7961"/>
                    <a:pt x="1847" y="7961"/>
                  </a:cubicBezTo>
                  <a:close/>
                  <a:moveTo>
                    <a:pt x="8204" y="7961"/>
                  </a:moveTo>
                  <a:cubicBezTo>
                    <a:pt x="8622" y="7961"/>
                    <a:pt x="9016" y="8147"/>
                    <a:pt x="9281" y="8477"/>
                  </a:cubicBezTo>
                  <a:cubicBezTo>
                    <a:pt x="9546" y="8804"/>
                    <a:pt x="9643" y="9228"/>
                    <a:pt x="9555" y="9639"/>
                  </a:cubicBezTo>
                  <a:lnTo>
                    <a:pt x="8954" y="12373"/>
                  </a:lnTo>
                  <a:cubicBezTo>
                    <a:pt x="8905" y="12603"/>
                    <a:pt x="8698" y="12771"/>
                    <a:pt x="8459" y="12771"/>
                  </a:cubicBezTo>
                  <a:lnTo>
                    <a:pt x="6565" y="12771"/>
                  </a:lnTo>
                  <a:lnTo>
                    <a:pt x="6671" y="11313"/>
                  </a:lnTo>
                  <a:cubicBezTo>
                    <a:pt x="6679" y="11207"/>
                    <a:pt x="6600" y="11115"/>
                    <a:pt x="6494" y="11105"/>
                  </a:cubicBezTo>
                  <a:cubicBezTo>
                    <a:pt x="6489" y="11105"/>
                    <a:pt x="6484" y="11105"/>
                    <a:pt x="6479" y="11105"/>
                  </a:cubicBezTo>
                  <a:cubicBezTo>
                    <a:pt x="6379" y="11105"/>
                    <a:pt x="6295" y="11186"/>
                    <a:pt x="6286" y="11287"/>
                  </a:cubicBezTo>
                  <a:lnTo>
                    <a:pt x="6180" y="12771"/>
                  </a:lnTo>
                  <a:lnTo>
                    <a:pt x="3870" y="12771"/>
                  </a:lnTo>
                  <a:lnTo>
                    <a:pt x="3627" y="9445"/>
                  </a:lnTo>
                  <a:cubicBezTo>
                    <a:pt x="3601" y="9056"/>
                    <a:pt x="3729" y="8685"/>
                    <a:pt x="3994" y="8402"/>
                  </a:cubicBezTo>
                  <a:cubicBezTo>
                    <a:pt x="4259" y="8115"/>
                    <a:pt x="4620" y="7961"/>
                    <a:pt x="5010" y="7961"/>
                  </a:cubicBezTo>
                  <a:lnTo>
                    <a:pt x="5040" y="7961"/>
                  </a:lnTo>
                  <a:cubicBezTo>
                    <a:pt x="5429" y="7961"/>
                    <a:pt x="5792" y="8115"/>
                    <a:pt x="6057" y="8402"/>
                  </a:cubicBezTo>
                  <a:cubicBezTo>
                    <a:pt x="6322" y="8685"/>
                    <a:pt x="6449" y="9056"/>
                    <a:pt x="6423" y="9445"/>
                  </a:cubicBezTo>
                  <a:lnTo>
                    <a:pt x="6339" y="10571"/>
                  </a:lnTo>
                  <a:cubicBezTo>
                    <a:pt x="6330" y="10677"/>
                    <a:pt x="6410" y="10770"/>
                    <a:pt x="6516" y="10779"/>
                  </a:cubicBezTo>
                  <a:cubicBezTo>
                    <a:pt x="6519" y="10779"/>
                    <a:pt x="6521" y="10779"/>
                    <a:pt x="6524" y="10779"/>
                  </a:cubicBezTo>
                  <a:cubicBezTo>
                    <a:pt x="6627" y="10779"/>
                    <a:pt x="6714" y="10701"/>
                    <a:pt x="6724" y="10598"/>
                  </a:cubicBezTo>
                  <a:lnTo>
                    <a:pt x="6807" y="9472"/>
                  </a:lnTo>
                  <a:cubicBezTo>
                    <a:pt x="6812" y="9413"/>
                    <a:pt x="6812" y="9356"/>
                    <a:pt x="6812" y="9299"/>
                  </a:cubicBezTo>
                  <a:cubicBezTo>
                    <a:pt x="6816" y="9281"/>
                    <a:pt x="6820" y="9264"/>
                    <a:pt x="6820" y="9242"/>
                  </a:cubicBezTo>
                  <a:cubicBezTo>
                    <a:pt x="6873" y="8522"/>
                    <a:pt x="7483" y="7961"/>
                    <a:pt x="8204" y="7961"/>
                  </a:cubicBezTo>
                  <a:close/>
                  <a:moveTo>
                    <a:pt x="5023" y="1"/>
                  </a:moveTo>
                  <a:cubicBezTo>
                    <a:pt x="4917" y="1"/>
                    <a:pt x="4832" y="90"/>
                    <a:pt x="4832" y="196"/>
                  </a:cubicBezTo>
                  <a:lnTo>
                    <a:pt x="4832" y="1150"/>
                  </a:lnTo>
                  <a:cubicBezTo>
                    <a:pt x="3990" y="1242"/>
                    <a:pt x="3336" y="1962"/>
                    <a:pt x="3336" y="2828"/>
                  </a:cubicBezTo>
                  <a:cubicBezTo>
                    <a:pt x="3336" y="2947"/>
                    <a:pt x="3344" y="3066"/>
                    <a:pt x="3371" y="3185"/>
                  </a:cubicBezTo>
                  <a:lnTo>
                    <a:pt x="2695" y="3185"/>
                  </a:lnTo>
                  <a:cubicBezTo>
                    <a:pt x="2589" y="3185"/>
                    <a:pt x="2500" y="3270"/>
                    <a:pt x="2500" y="3376"/>
                  </a:cubicBezTo>
                  <a:cubicBezTo>
                    <a:pt x="2500" y="3774"/>
                    <a:pt x="2585" y="4166"/>
                    <a:pt x="2744" y="4528"/>
                  </a:cubicBezTo>
                  <a:lnTo>
                    <a:pt x="2390" y="4528"/>
                  </a:lnTo>
                  <a:cubicBezTo>
                    <a:pt x="1511" y="4528"/>
                    <a:pt x="796" y="5248"/>
                    <a:pt x="796" y="6127"/>
                  </a:cubicBezTo>
                  <a:lnTo>
                    <a:pt x="796" y="7921"/>
                  </a:lnTo>
                  <a:cubicBezTo>
                    <a:pt x="672" y="8009"/>
                    <a:pt x="566" y="8115"/>
                    <a:pt x="469" y="8235"/>
                  </a:cubicBezTo>
                  <a:cubicBezTo>
                    <a:pt x="129" y="8654"/>
                    <a:pt x="0" y="9197"/>
                    <a:pt x="120" y="9723"/>
                  </a:cubicBezTo>
                  <a:lnTo>
                    <a:pt x="716" y="12453"/>
                  </a:lnTo>
                  <a:cubicBezTo>
                    <a:pt x="809" y="12864"/>
                    <a:pt x="1175" y="13156"/>
                    <a:pt x="1591" y="13156"/>
                  </a:cubicBezTo>
                  <a:lnTo>
                    <a:pt x="8459" y="13156"/>
                  </a:lnTo>
                  <a:cubicBezTo>
                    <a:pt x="8875" y="13156"/>
                    <a:pt x="9242" y="12864"/>
                    <a:pt x="9334" y="12453"/>
                  </a:cubicBezTo>
                  <a:lnTo>
                    <a:pt x="9931" y="9723"/>
                  </a:lnTo>
                  <a:cubicBezTo>
                    <a:pt x="10045" y="9197"/>
                    <a:pt x="9921" y="8654"/>
                    <a:pt x="9582" y="8235"/>
                  </a:cubicBezTo>
                  <a:cubicBezTo>
                    <a:pt x="9497" y="8133"/>
                    <a:pt x="9405" y="8041"/>
                    <a:pt x="9307" y="7961"/>
                  </a:cubicBezTo>
                  <a:lnTo>
                    <a:pt x="9307" y="6127"/>
                  </a:lnTo>
                  <a:cubicBezTo>
                    <a:pt x="9307" y="5248"/>
                    <a:pt x="8592" y="4528"/>
                    <a:pt x="7709" y="4528"/>
                  </a:cubicBezTo>
                  <a:lnTo>
                    <a:pt x="7550" y="4528"/>
                  </a:lnTo>
                  <a:lnTo>
                    <a:pt x="7550" y="4457"/>
                  </a:lnTo>
                  <a:cubicBezTo>
                    <a:pt x="7550" y="3892"/>
                    <a:pt x="7179" y="3411"/>
                    <a:pt x="6666" y="3248"/>
                  </a:cubicBezTo>
                  <a:cubicBezTo>
                    <a:pt x="6697" y="3111"/>
                    <a:pt x="6714" y="2969"/>
                    <a:pt x="6714" y="2828"/>
                  </a:cubicBezTo>
                  <a:cubicBezTo>
                    <a:pt x="6714" y="1962"/>
                    <a:pt x="6061" y="1242"/>
                    <a:pt x="5217" y="1150"/>
                  </a:cubicBezTo>
                  <a:lnTo>
                    <a:pt x="5217" y="196"/>
                  </a:lnTo>
                  <a:cubicBezTo>
                    <a:pt x="5217" y="90"/>
                    <a:pt x="5134" y="1"/>
                    <a:pt x="5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15" name="Google Shape;2315;p42"/>
          <p:cNvGrpSpPr/>
          <p:nvPr/>
        </p:nvGrpSpPr>
        <p:grpSpPr>
          <a:xfrm>
            <a:off x="8232182" y="114656"/>
            <a:ext cx="651128" cy="650780"/>
            <a:chOff x="4288019" y="1582795"/>
            <a:chExt cx="563406" cy="563105"/>
          </a:xfrm>
        </p:grpSpPr>
        <p:sp>
          <p:nvSpPr>
            <p:cNvPr id="2316" name="Google Shape;2316;p42"/>
            <p:cNvSpPr/>
            <p:nvPr/>
          </p:nvSpPr>
          <p:spPr>
            <a:xfrm>
              <a:off x="4288019" y="1582795"/>
              <a:ext cx="563406" cy="563105"/>
            </a:xfrm>
            <a:custGeom>
              <a:avLst/>
              <a:gdLst/>
              <a:ahLst/>
              <a:cxnLst/>
              <a:rect l="l" t="t" r="r" b="b"/>
              <a:pathLst>
                <a:path w="16847" h="16838" extrusionOk="0">
                  <a:moveTo>
                    <a:pt x="11467" y="0"/>
                  </a:moveTo>
                  <a:lnTo>
                    <a:pt x="11383" y="4"/>
                  </a:lnTo>
                  <a:cubicBezTo>
                    <a:pt x="10517" y="18"/>
                    <a:pt x="9682" y="274"/>
                    <a:pt x="8963" y="746"/>
                  </a:cubicBezTo>
                  <a:cubicBezTo>
                    <a:pt x="8414" y="1105"/>
                    <a:pt x="7955" y="1576"/>
                    <a:pt x="7611" y="2133"/>
                  </a:cubicBezTo>
                  <a:cubicBezTo>
                    <a:pt x="6785" y="2615"/>
                    <a:pt x="6096" y="3304"/>
                    <a:pt x="5614" y="4130"/>
                  </a:cubicBezTo>
                  <a:cubicBezTo>
                    <a:pt x="4735" y="4642"/>
                    <a:pt x="4011" y="5393"/>
                    <a:pt x="3529" y="6286"/>
                  </a:cubicBezTo>
                  <a:cubicBezTo>
                    <a:pt x="2645" y="7010"/>
                    <a:pt x="2089" y="8092"/>
                    <a:pt x="2036" y="9258"/>
                  </a:cubicBezTo>
                  <a:lnTo>
                    <a:pt x="2036" y="9356"/>
                  </a:lnTo>
                  <a:cubicBezTo>
                    <a:pt x="2032" y="9700"/>
                    <a:pt x="2062" y="10040"/>
                    <a:pt x="2129" y="10367"/>
                  </a:cubicBezTo>
                  <a:cubicBezTo>
                    <a:pt x="2151" y="10464"/>
                    <a:pt x="2174" y="10561"/>
                    <a:pt x="2200" y="10658"/>
                  </a:cubicBezTo>
                  <a:lnTo>
                    <a:pt x="826" y="12032"/>
                  </a:lnTo>
                  <a:cubicBezTo>
                    <a:pt x="296" y="12562"/>
                    <a:pt x="0" y="13274"/>
                    <a:pt x="0" y="14024"/>
                  </a:cubicBezTo>
                  <a:cubicBezTo>
                    <a:pt x="0" y="14775"/>
                    <a:pt x="296" y="15486"/>
                    <a:pt x="826" y="16012"/>
                  </a:cubicBezTo>
                  <a:cubicBezTo>
                    <a:pt x="1356" y="16546"/>
                    <a:pt x="2062" y="16838"/>
                    <a:pt x="2818" y="16838"/>
                  </a:cubicBezTo>
                  <a:cubicBezTo>
                    <a:pt x="3573" y="16838"/>
                    <a:pt x="4280" y="16546"/>
                    <a:pt x="4810" y="16016"/>
                  </a:cubicBezTo>
                  <a:lnTo>
                    <a:pt x="6184" y="14642"/>
                  </a:lnTo>
                  <a:cubicBezTo>
                    <a:pt x="6577" y="14748"/>
                    <a:pt x="6988" y="14807"/>
                    <a:pt x="7407" y="14807"/>
                  </a:cubicBezTo>
                  <a:lnTo>
                    <a:pt x="7491" y="14807"/>
                  </a:lnTo>
                  <a:cubicBezTo>
                    <a:pt x="9051" y="14780"/>
                    <a:pt x="10464" y="13963"/>
                    <a:pt x="11264" y="12673"/>
                  </a:cubicBezTo>
                  <a:cubicBezTo>
                    <a:pt x="12086" y="12196"/>
                    <a:pt x="12775" y="11511"/>
                    <a:pt x="13252" y="10693"/>
                  </a:cubicBezTo>
                  <a:cubicBezTo>
                    <a:pt x="14126" y="10177"/>
                    <a:pt x="14832" y="9439"/>
                    <a:pt x="15309" y="8552"/>
                  </a:cubicBezTo>
                  <a:cubicBezTo>
                    <a:pt x="16211" y="7831"/>
                    <a:pt x="16785" y="6740"/>
                    <a:pt x="16834" y="5578"/>
                  </a:cubicBezTo>
                  <a:cubicBezTo>
                    <a:pt x="16838" y="5539"/>
                    <a:pt x="16838" y="5495"/>
                    <a:pt x="16838" y="5460"/>
                  </a:cubicBezTo>
                  <a:cubicBezTo>
                    <a:pt x="16847" y="5119"/>
                    <a:pt x="16812" y="4779"/>
                    <a:pt x="16745" y="4444"/>
                  </a:cubicBezTo>
                  <a:cubicBezTo>
                    <a:pt x="16565" y="3578"/>
                    <a:pt x="16135" y="2787"/>
                    <a:pt x="15505" y="2155"/>
                  </a:cubicBezTo>
                  <a:lnTo>
                    <a:pt x="14687" y="1338"/>
                  </a:lnTo>
                  <a:cubicBezTo>
                    <a:pt x="13825" y="477"/>
                    <a:pt x="12681" y="0"/>
                    <a:pt x="11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4353596" y="1874362"/>
              <a:ext cx="206073" cy="203531"/>
            </a:xfrm>
            <a:custGeom>
              <a:avLst/>
              <a:gdLst/>
              <a:ahLst/>
              <a:cxnLst/>
              <a:rect l="l" t="t" r="r" b="b"/>
              <a:pathLst>
                <a:path w="6162" h="6086" extrusionOk="0">
                  <a:moveTo>
                    <a:pt x="5057" y="1"/>
                  </a:moveTo>
                  <a:lnTo>
                    <a:pt x="305" y="4753"/>
                  </a:lnTo>
                  <a:cubicBezTo>
                    <a:pt x="1" y="5058"/>
                    <a:pt x="1" y="5552"/>
                    <a:pt x="305" y="5858"/>
                  </a:cubicBezTo>
                  <a:cubicBezTo>
                    <a:pt x="457" y="6010"/>
                    <a:pt x="657" y="6086"/>
                    <a:pt x="857" y="6086"/>
                  </a:cubicBezTo>
                  <a:cubicBezTo>
                    <a:pt x="1057" y="6086"/>
                    <a:pt x="1257" y="6010"/>
                    <a:pt x="1409" y="5858"/>
                  </a:cubicBezTo>
                  <a:lnTo>
                    <a:pt x="6162" y="1105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5B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4434956" y="1874362"/>
              <a:ext cx="124707" cy="124540"/>
            </a:xfrm>
            <a:custGeom>
              <a:avLst/>
              <a:gdLst/>
              <a:ahLst/>
              <a:cxnLst/>
              <a:rect l="l" t="t" r="r" b="b"/>
              <a:pathLst>
                <a:path w="3729" h="3724" extrusionOk="0">
                  <a:moveTo>
                    <a:pt x="2624" y="1"/>
                  </a:moveTo>
                  <a:lnTo>
                    <a:pt x="1" y="2620"/>
                  </a:lnTo>
                  <a:cubicBezTo>
                    <a:pt x="45" y="2673"/>
                    <a:pt x="94" y="2722"/>
                    <a:pt x="143" y="2770"/>
                  </a:cubicBezTo>
                  <a:lnTo>
                    <a:pt x="960" y="3587"/>
                  </a:lnTo>
                  <a:cubicBezTo>
                    <a:pt x="1008" y="3636"/>
                    <a:pt x="1056" y="3680"/>
                    <a:pt x="1109" y="3724"/>
                  </a:cubicBezTo>
                  <a:lnTo>
                    <a:pt x="3729" y="1105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E8A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4424054" y="1896065"/>
              <a:ext cx="190288" cy="113805"/>
            </a:xfrm>
            <a:custGeom>
              <a:avLst/>
              <a:gdLst/>
              <a:ahLst/>
              <a:cxnLst/>
              <a:rect l="l" t="t" r="r" b="b"/>
              <a:pathLst>
                <a:path w="5690" h="3403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559" y="2664"/>
                  </a:lnTo>
                  <a:cubicBezTo>
                    <a:pt x="2059" y="3163"/>
                    <a:pt x="2701" y="3403"/>
                    <a:pt x="3338" y="3403"/>
                  </a:cubicBezTo>
                  <a:cubicBezTo>
                    <a:pt x="3355" y="3403"/>
                    <a:pt x="3372" y="3403"/>
                    <a:pt x="3388" y="3402"/>
                  </a:cubicBezTo>
                  <a:cubicBezTo>
                    <a:pt x="4334" y="3388"/>
                    <a:pt x="5261" y="2841"/>
                    <a:pt x="5659" y="1861"/>
                  </a:cubicBezTo>
                  <a:cubicBezTo>
                    <a:pt x="5667" y="1834"/>
                    <a:pt x="5680" y="1808"/>
                    <a:pt x="5690" y="1781"/>
                  </a:cubicBezTo>
                  <a:lnTo>
                    <a:pt x="5685" y="1781"/>
                  </a:lnTo>
                  <a:lnTo>
                    <a:pt x="2744" y="663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4424054" y="1896065"/>
              <a:ext cx="88054" cy="79961"/>
            </a:xfrm>
            <a:custGeom>
              <a:avLst/>
              <a:gdLst/>
              <a:ahLst/>
              <a:cxnLst/>
              <a:rect l="l" t="t" r="r" b="b"/>
              <a:pathLst>
                <a:path w="2633" h="2391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286" y="2391"/>
                  </a:lnTo>
                  <a:cubicBezTo>
                    <a:pt x="919" y="2024"/>
                    <a:pt x="693" y="1582"/>
                    <a:pt x="597" y="1123"/>
                  </a:cubicBezTo>
                  <a:cubicBezTo>
                    <a:pt x="557" y="937"/>
                    <a:pt x="539" y="752"/>
                    <a:pt x="544" y="562"/>
                  </a:cubicBezTo>
                  <a:cubicBezTo>
                    <a:pt x="662" y="550"/>
                    <a:pt x="781" y="544"/>
                    <a:pt x="900" y="544"/>
                  </a:cubicBezTo>
                  <a:cubicBezTo>
                    <a:pt x="1308" y="544"/>
                    <a:pt x="1722" y="616"/>
                    <a:pt x="2124" y="769"/>
                  </a:cubicBezTo>
                  <a:lnTo>
                    <a:pt x="2385" y="866"/>
                  </a:lnTo>
                  <a:lnTo>
                    <a:pt x="2632" y="624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rgbClr val="9D7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4424054" y="1829284"/>
              <a:ext cx="256638" cy="134104"/>
            </a:xfrm>
            <a:custGeom>
              <a:avLst/>
              <a:gdLst/>
              <a:ahLst/>
              <a:cxnLst/>
              <a:rect l="l" t="t" r="r" b="b"/>
              <a:pathLst>
                <a:path w="7674" h="4010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3158" y="3756"/>
                  </a:lnTo>
                  <a:lnTo>
                    <a:pt x="3229" y="3783"/>
                  </a:lnTo>
                  <a:cubicBezTo>
                    <a:pt x="3633" y="3936"/>
                    <a:pt x="4047" y="4009"/>
                    <a:pt x="4453" y="4009"/>
                  </a:cubicBezTo>
                  <a:cubicBezTo>
                    <a:pt x="4878" y="4009"/>
                    <a:pt x="5295" y="3929"/>
                    <a:pt x="5685" y="3778"/>
                  </a:cubicBezTo>
                  <a:cubicBezTo>
                    <a:pt x="6568" y="3438"/>
                    <a:pt x="7311" y="2739"/>
                    <a:pt x="7673" y="1785"/>
                  </a:cubicBez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4424054" y="1829284"/>
              <a:ext cx="154705" cy="92502"/>
            </a:xfrm>
            <a:custGeom>
              <a:avLst/>
              <a:gdLst/>
              <a:ahLst/>
              <a:cxnLst/>
              <a:rect l="l" t="t" r="r" b="b"/>
              <a:pathLst>
                <a:path w="4626" h="2766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548" y="2766"/>
                  </a:lnTo>
                  <a:cubicBezTo>
                    <a:pt x="544" y="2696"/>
                    <a:pt x="544" y="2629"/>
                    <a:pt x="544" y="2559"/>
                  </a:cubicBezTo>
                  <a:cubicBezTo>
                    <a:pt x="544" y="2537"/>
                    <a:pt x="544" y="2515"/>
                    <a:pt x="548" y="2492"/>
                  </a:cubicBezTo>
                  <a:cubicBezTo>
                    <a:pt x="587" y="1591"/>
                    <a:pt x="1237" y="837"/>
                    <a:pt x="2112" y="633"/>
                  </a:cubicBezTo>
                  <a:cubicBezTo>
                    <a:pt x="2173" y="619"/>
                    <a:pt x="2235" y="606"/>
                    <a:pt x="2293" y="598"/>
                  </a:cubicBezTo>
                  <a:cubicBezTo>
                    <a:pt x="2491" y="563"/>
                    <a:pt x="2692" y="544"/>
                    <a:pt x="2895" y="544"/>
                  </a:cubicBezTo>
                  <a:cubicBezTo>
                    <a:pt x="3298" y="544"/>
                    <a:pt x="3708" y="617"/>
                    <a:pt x="4108" y="770"/>
                  </a:cubicBezTo>
                  <a:lnTo>
                    <a:pt x="4377" y="871"/>
                  </a:lnTo>
                  <a:lnTo>
                    <a:pt x="4625" y="629"/>
                  </a:ln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4459769" y="1764176"/>
              <a:ext cx="286502" cy="133904"/>
            </a:xfrm>
            <a:custGeom>
              <a:avLst/>
              <a:gdLst/>
              <a:ahLst/>
              <a:cxnLst/>
              <a:rect l="l" t="t" r="r" b="b"/>
              <a:pathLst>
                <a:path w="8567" h="4004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4109" y="3781"/>
                  </a:lnTo>
                  <a:cubicBezTo>
                    <a:pt x="4506" y="3932"/>
                    <a:pt x="4914" y="4003"/>
                    <a:pt x="5315" y="4003"/>
                  </a:cubicBezTo>
                  <a:cubicBezTo>
                    <a:pt x="6716" y="4003"/>
                    <a:pt x="8041" y="3137"/>
                    <a:pt x="8566" y="1754"/>
                  </a:cubicBez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4459769" y="1764176"/>
              <a:ext cx="184235" cy="82904"/>
            </a:xfrm>
            <a:custGeom>
              <a:avLst/>
              <a:gdLst/>
              <a:ahLst/>
              <a:cxnLst/>
              <a:rect l="l" t="t" r="r" b="b"/>
              <a:pathLst>
                <a:path w="5509" h="2479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673" y="2478"/>
                  </a:lnTo>
                  <a:cubicBezTo>
                    <a:pt x="1257" y="1273"/>
                    <a:pt x="2476" y="542"/>
                    <a:pt x="3764" y="542"/>
                  </a:cubicBezTo>
                  <a:cubicBezTo>
                    <a:pt x="4171" y="542"/>
                    <a:pt x="4585" y="615"/>
                    <a:pt x="4988" y="769"/>
                  </a:cubicBezTo>
                  <a:lnTo>
                    <a:pt x="5258" y="870"/>
                  </a:lnTo>
                  <a:lnTo>
                    <a:pt x="5509" y="619"/>
                  </a:ln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4526549" y="1697429"/>
              <a:ext cx="256604" cy="134038"/>
            </a:xfrm>
            <a:custGeom>
              <a:avLst/>
              <a:gdLst/>
              <a:ahLst/>
              <a:cxnLst/>
              <a:rect l="l" t="t" r="r" b="b"/>
              <a:pathLst>
                <a:path w="7673" h="400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4109" y="3781"/>
                  </a:lnTo>
                  <a:cubicBezTo>
                    <a:pt x="4513" y="3936"/>
                    <a:pt x="4927" y="4008"/>
                    <a:pt x="5334" y="4008"/>
                  </a:cubicBezTo>
                  <a:cubicBezTo>
                    <a:pt x="5531" y="4008"/>
                    <a:pt x="5727" y="3991"/>
                    <a:pt x="5919" y="3958"/>
                  </a:cubicBezTo>
                  <a:cubicBezTo>
                    <a:pt x="5981" y="3944"/>
                    <a:pt x="6044" y="3931"/>
                    <a:pt x="6101" y="3918"/>
                  </a:cubicBezTo>
                  <a:cubicBezTo>
                    <a:pt x="6980" y="3714"/>
                    <a:pt x="7629" y="2959"/>
                    <a:pt x="7669" y="2062"/>
                  </a:cubicBezTo>
                  <a:cubicBezTo>
                    <a:pt x="7669" y="2040"/>
                    <a:pt x="7673" y="2018"/>
                    <a:pt x="7673" y="1997"/>
                  </a:cubicBezTo>
                  <a:cubicBezTo>
                    <a:pt x="7673" y="1806"/>
                    <a:pt x="7656" y="1616"/>
                    <a:pt x="7620" y="1431"/>
                  </a:cubicBez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4526549" y="1697429"/>
              <a:ext cx="183934" cy="82871"/>
            </a:xfrm>
            <a:custGeom>
              <a:avLst/>
              <a:gdLst/>
              <a:ahLst/>
              <a:cxnLst/>
              <a:rect l="l" t="t" r="r" b="b"/>
              <a:pathLst>
                <a:path w="5500" h="247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668" y="2478"/>
                  </a:lnTo>
                  <a:cubicBezTo>
                    <a:pt x="1061" y="1673"/>
                    <a:pt x="1736" y="1078"/>
                    <a:pt x="2531" y="772"/>
                  </a:cubicBezTo>
                  <a:cubicBezTo>
                    <a:pt x="2921" y="623"/>
                    <a:pt x="3340" y="543"/>
                    <a:pt x="3766" y="543"/>
                  </a:cubicBezTo>
                  <a:cubicBezTo>
                    <a:pt x="4172" y="543"/>
                    <a:pt x="4585" y="615"/>
                    <a:pt x="4988" y="768"/>
                  </a:cubicBezTo>
                  <a:lnTo>
                    <a:pt x="5059" y="795"/>
                  </a:lnTo>
                  <a:lnTo>
                    <a:pt x="5257" y="870"/>
                  </a:lnTo>
                  <a:lnTo>
                    <a:pt x="5500" y="627"/>
                  </a:ln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4592895" y="1650880"/>
              <a:ext cx="190254" cy="113939"/>
            </a:xfrm>
            <a:custGeom>
              <a:avLst/>
              <a:gdLst/>
              <a:ahLst/>
              <a:cxnLst/>
              <a:rect l="l" t="t" r="r" b="b"/>
              <a:pathLst>
                <a:path w="5689" h="3407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2946" y="2739"/>
                  </a:lnTo>
                  <a:lnTo>
                    <a:pt x="4108" y="3181"/>
                  </a:lnTo>
                  <a:cubicBezTo>
                    <a:pt x="4512" y="3335"/>
                    <a:pt x="4927" y="3407"/>
                    <a:pt x="5335" y="3407"/>
                  </a:cubicBezTo>
                  <a:cubicBezTo>
                    <a:pt x="5454" y="3407"/>
                    <a:pt x="5572" y="3401"/>
                    <a:pt x="5689" y="3389"/>
                  </a:cubicBezTo>
                  <a:cubicBezTo>
                    <a:pt x="5689" y="3198"/>
                    <a:pt x="5672" y="3008"/>
                    <a:pt x="5636" y="2823"/>
                  </a:cubicBezTo>
                  <a:cubicBezTo>
                    <a:pt x="5539" y="2364"/>
                    <a:pt x="5314" y="1922"/>
                    <a:pt x="4947" y="1555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4592895" y="1650880"/>
              <a:ext cx="156310" cy="62838"/>
            </a:xfrm>
            <a:custGeom>
              <a:avLst/>
              <a:gdLst/>
              <a:ahLst/>
              <a:cxnLst/>
              <a:rect l="l" t="t" r="r" b="b"/>
              <a:pathLst>
                <a:path w="4674" h="1879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671" y="1878"/>
                  </a:lnTo>
                  <a:cubicBezTo>
                    <a:pt x="1113" y="1030"/>
                    <a:pt x="1966" y="561"/>
                    <a:pt x="2845" y="543"/>
                  </a:cubicBezTo>
                  <a:cubicBezTo>
                    <a:pt x="2861" y="543"/>
                    <a:pt x="2878" y="543"/>
                    <a:pt x="2894" y="543"/>
                  </a:cubicBezTo>
                  <a:cubicBezTo>
                    <a:pt x="3532" y="543"/>
                    <a:pt x="4174" y="782"/>
                    <a:pt x="4673" y="1281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4349583" y="1644359"/>
              <a:ext cx="440103" cy="43997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9626" y="390"/>
                  </a:moveTo>
                  <a:cubicBezTo>
                    <a:pt x="10249" y="390"/>
                    <a:pt x="10832" y="632"/>
                    <a:pt x="11273" y="1074"/>
                  </a:cubicBezTo>
                  <a:lnTo>
                    <a:pt x="12086" y="1888"/>
                  </a:lnTo>
                  <a:cubicBezTo>
                    <a:pt x="12408" y="2210"/>
                    <a:pt x="12630" y="2616"/>
                    <a:pt x="12722" y="3058"/>
                  </a:cubicBezTo>
                  <a:cubicBezTo>
                    <a:pt x="12744" y="3168"/>
                    <a:pt x="12762" y="3287"/>
                    <a:pt x="12767" y="3402"/>
                  </a:cubicBezTo>
                  <a:cubicBezTo>
                    <a:pt x="12713" y="3405"/>
                    <a:pt x="12659" y="3406"/>
                    <a:pt x="12605" y="3406"/>
                  </a:cubicBezTo>
                  <a:cubicBezTo>
                    <a:pt x="12211" y="3406"/>
                    <a:pt x="11824" y="3335"/>
                    <a:pt x="11454" y="3195"/>
                  </a:cubicBezTo>
                  <a:lnTo>
                    <a:pt x="7532" y="1710"/>
                  </a:lnTo>
                  <a:cubicBezTo>
                    <a:pt x="7899" y="920"/>
                    <a:pt x="8694" y="408"/>
                    <a:pt x="9582" y="390"/>
                  </a:cubicBezTo>
                  <a:close/>
                  <a:moveTo>
                    <a:pt x="7281" y="2024"/>
                  </a:moveTo>
                  <a:lnTo>
                    <a:pt x="11317" y="3557"/>
                  </a:lnTo>
                  <a:cubicBezTo>
                    <a:pt x="11729" y="3711"/>
                    <a:pt x="12166" y="3790"/>
                    <a:pt x="12603" y="3790"/>
                  </a:cubicBezTo>
                  <a:lnTo>
                    <a:pt x="12757" y="3790"/>
                  </a:lnTo>
                  <a:cubicBezTo>
                    <a:pt x="12661" y="4528"/>
                    <a:pt x="12100" y="5147"/>
                    <a:pt x="11352" y="5319"/>
                  </a:cubicBezTo>
                  <a:cubicBezTo>
                    <a:pt x="11295" y="5333"/>
                    <a:pt x="11238" y="5341"/>
                    <a:pt x="11181" y="5354"/>
                  </a:cubicBezTo>
                  <a:cubicBezTo>
                    <a:pt x="10995" y="5386"/>
                    <a:pt x="10808" y="5401"/>
                    <a:pt x="10622" y="5401"/>
                  </a:cubicBezTo>
                  <a:cubicBezTo>
                    <a:pt x="10229" y="5401"/>
                    <a:pt x="9838" y="5332"/>
                    <a:pt x="9467" y="5191"/>
                  </a:cubicBezTo>
                  <a:lnTo>
                    <a:pt x="7422" y="4414"/>
                  </a:lnTo>
                  <a:cubicBezTo>
                    <a:pt x="7398" y="4405"/>
                    <a:pt x="7374" y="4400"/>
                    <a:pt x="7351" y="4400"/>
                  </a:cubicBezTo>
                  <a:cubicBezTo>
                    <a:pt x="7273" y="4400"/>
                    <a:pt x="7201" y="4449"/>
                    <a:pt x="7170" y="4524"/>
                  </a:cubicBezTo>
                  <a:cubicBezTo>
                    <a:pt x="7134" y="4626"/>
                    <a:pt x="7183" y="4736"/>
                    <a:pt x="7285" y="4771"/>
                  </a:cubicBezTo>
                  <a:lnTo>
                    <a:pt x="9330" y="5549"/>
                  </a:lnTo>
                  <a:cubicBezTo>
                    <a:pt x="9745" y="5708"/>
                    <a:pt x="10182" y="5788"/>
                    <a:pt x="10624" y="5788"/>
                  </a:cubicBezTo>
                  <a:cubicBezTo>
                    <a:pt x="10832" y="5788"/>
                    <a:pt x="11040" y="5770"/>
                    <a:pt x="11246" y="5735"/>
                  </a:cubicBezTo>
                  <a:cubicBezTo>
                    <a:pt x="11309" y="5721"/>
                    <a:pt x="11375" y="5708"/>
                    <a:pt x="11437" y="5694"/>
                  </a:cubicBezTo>
                  <a:cubicBezTo>
                    <a:pt x="11454" y="5690"/>
                    <a:pt x="11472" y="5686"/>
                    <a:pt x="11490" y="5682"/>
                  </a:cubicBezTo>
                  <a:lnTo>
                    <a:pt x="11490" y="5682"/>
                  </a:lnTo>
                  <a:cubicBezTo>
                    <a:pt x="10910" y="6749"/>
                    <a:pt x="9790" y="7393"/>
                    <a:pt x="8614" y="7393"/>
                  </a:cubicBezTo>
                  <a:cubicBezTo>
                    <a:pt x="8233" y="7393"/>
                    <a:pt x="7846" y="7325"/>
                    <a:pt x="7470" y="7183"/>
                  </a:cubicBezTo>
                  <a:lnTo>
                    <a:pt x="3552" y="5699"/>
                  </a:lnTo>
                  <a:cubicBezTo>
                    <a:pt x="3892" y="4940"/>
                    <a:pt x="4515" y="4334"/>
                    <a:pt x="5293" y="4016"/>
                  </a:cubicBezTo>
                  <a:lnTo>
                    <a:pt x="6547" y="4493"/>
                  </a:lnTo>
                  <a:cubicBezTo>
                    <a:pt x="6569" y="4502"/>
                    <a:pt x="6591" y="4506"/>
                    <a:pt x="6614" y="4506"/>
                  </a:cubicBezTo>
                  <a:cubicBezTo>
                    <a:pt x="6693" y="4506"/>
                    <a:pt x="6763" y="4458"/>
                    <a:pt x="6794" y="4383"/>
                  </a:cubicBezTo>
                  <a:cubicBezTo>
                    <a:pt x="6830" y="4281"/>
                    <a:pt x="6781" y="4171"/>
                    <a:pt x="6684" y="4131"/>
                  </a:cubicBezTo>
                  <a:lnTo>
                    <a:pt x="5548" y="3702"/>
                  </a:lnTo>
                  <a:cubicBezTo>
                    <a:pt x="5889" y="2942"/>
                    <a:pt x="6508" y="2342"/>
                    <a:pt x="7281" y="2024"/>
                  </a:cubicBezTo>
                  <a:close/>
                  <a:moveTo>
                    <a:pt x="3314" y="6022"/>
                  </a:moveTo>
                  <a:lnTo>
                    <a:pt x="7338" y="7545"/>
                  </a:lnTo>
                  <a:cubicBezTo>
                    <a:pt x="7748" y="7704"/>
                    <a:pt x="8182" y="7780"/>
                    <a:pt x="8610" y="7780"/>
                  </a:cubicBezTo>
                  <a:cubicBezTo>
                    <a:pt x="8920" y="7780"/>
                    <a:pt x="9224" y="7739"/>
                    <a:pt x="9529" y="7660"/>
                  </a:cubicBezTo>
                  <a:lnTo>
                    <a:pt x="9529" y="7660"/>
                  </a:lnTo>
                  <a:cubicBezTo>
                    <a:pt x="9158" y="8328"/>
                    <a:pt x="8561" y="8852"/>
                    <a:pt x="7846" y="9127"/>
                  </a:cubicBezTo>
                  <a:cubicBezTo>
                    <a:pt x="7468" y="9272"/>
                    <a:pt x="7071" y="9345"/>
                    <a:pt x="6675" y="9345"/>
                  </a:cubicBezTo>
                  <a:cubicBezTo>
                    <a:pt x="6285" y="9345"/>
                    <a:pt x="5895" y="9274"/>
                    <a:pt x="5522" y="9131"/>
                  </a:cubicBezTo>
                  <a:lnTo>
                    <a:pt x="2453" y="7969"/>
                  </a:lnTo>
                  <a:cubicBezTo>
                    <a:pt x="2431" y="7828"/>
                    <a:pt x="2417" y="7692"/>
                    <a:pt x="2421" y="7550"/>
                  </a:cubicBezTo>
                  <a:lnTo>
                    <a:pt x="2421" y="7488"/>
                  </a:lnTo>
                  <a:cubicBezTo>
                    <a:pt x="2448" y="6887"/>
                    <a:pt x="2788" y="6330"/>
                    <a:pt x="3314" y="6022"/>
                  </a:cubicBezTo>
                  <a:close/>
                  <a:moveTo>
                    <a:pt x="2576" y="8428"/>
                  </a:moveTo>
                  <a:lnTo>
                    <a:pt x="5315" y="9467"/>
                  </a:lnTo>
                  <a:lnTo>
                    <a:pt x="5389" y="9494"/>
                  </a:lnTo>
                  <a:cubicBezTo>
                    <a:pt x="5805" y="9653"/>
                    <a:pt x="6243" y="9732"/>
                    <a:pt x="6679" y="9732"/>
                  </a:cubicBezTo>
                  <a:cubicBezTo>
                    <a:pt x="6971" y="9732"/>
                    <a:pt x="7267" y="9696"/>
                    <a:pt x="7554" y="9621"/>
                  </a:cubicBezTo>
                  <a:lnTo>
                    <a:pt x="7554" y="9621"/>
                  </a:lnTo>
                  <a:cubicBezTo>
                    <a:pt x="7152" y="10297"/>
                    <a:pt x="6419" y="10726"/>
                    <a:pt x="5611" y="10739"/>
                  </a:cubicBezTo>
                  <a:cubicBezTo>
                    <a:pt x="5600" y="10740"/>
                    <a:pt x="5589" y="10740"/>
                    <a:pt x="5578" y="10740"/>
                  </a:cubicBezTo>
                  <a:cubicBezTo>
                    <a:pt x="4950" y="10740"/>
                    <a:pt x="4366" y="10498"/>
                    <a:pt x="3923" y="10055"/>
                  </a:cubicBezTo>
                  <a:lnTo>
                    <a:pt x="3106" y="9237"/>
                  </a:lnTo>
                  <a:cubicBezTo>
                    <a:pt x="2872" y="9003"/>
                    <a:pt x="2691" y="8730"/>
                    <a:pt x="2576" y="8428"/>
                  </a:cubicBezTo>
                  <a:close/>
                  <a:moveTo>
                    <a:pt x="2824" y="9502"/>
                  </a:moveTo>
                  <a:cubicBezTo>
                    <a:pt x="2828" y="9507"/>
                    <a:pt x="2828" y="9507"/>
                    <a:pt x="2832" y="9511"/>
                  </a:cubicBezTo>
                  <a:lnTo>
                    <a:pt x="3650" y="10328"/>
                  </a:lnTo>
                  <a:cubicBezTo>
                    <a:pt x="3654" y="10328"/>
                    <a:pt x="3654" y="10332"/>
                    <a:pt x="3658" y="10337"/>
                  </a:cubicBezTo>
                  <a:lnTo>
                    <a:pt x="1393" y="12599"/>
                  </a:lnTo>
                  <a:cubicBezTo>
                    <a:pt x="1281" y="12709"/>
                    <a:pt x="1136" y="12771"/>
                    <a:pt x="977" y="12771"/>
                  </a:cubicBezTo>
                  <a:cubicBezTo>
                    <a:pt x="818" y="12771"/>
                    <a:pt x="672" y="12709"/>
                    <a:pt x="562" y="12599"/>
                  </a:cubicBezTo>
                  <a:cubicBezTo>
                    <a:pt x="447" y="12489"/>
                    <a:pt x="390" y="12338"/>
                    <a:pt x="390" y="12183"/>
                  </a:cubicBezTo>
                  <a:cubicBezTo>
                    <a:pt x="390" y="12024"/>
                    <a:pt x="447" y="11879"/>
                    <a:pt x="562" y="11764"/>
                  </a:cubicBezTo>
                  <a:lnTo>
                    <a:pt x="2824" y="9502"/>
                  </a:lnTo>
                  <a:close/>
                  <a:moveTo>
                    <a:pt x="9626" y="1"/>
                  </a:moveTo>
                  <a:cubicBezTo>
                    <a:pt x="9609" y="1"/>
                    <a:pt x="9591" y="6"/>
                    <a:pt x="9573" y="6"/>
                  </a:cubicBezTo>
                  <a:cubicBezTo>
                    <a:pt x="9056" y="14"/>
                    <a:pt x="8557" y="165"/>
                    <a:pt x="8133" y="447"/>
                  </a:cubicBezTo>
                  <a:cubicBezTo>
                    <a:pt x="7682" y="738"/>
                    <a:pt x="7334" y="1162"/>
                    <a:pt x="7130" y="1670"/>
                  </a:cubicBezTo>
                  <a:cubicBezTo>
                    <a:pt x="6229" y="2041"/>
                    <a:pt x="5513" y="2762"/>
                    <a:pt x="5147" y="3663"/>
                  </a:cubicBezTo>
                  <a:cubicBezTo>
                    <a:pt x="4237" y="4034"/>
                    <a:pt x="3513" y="4758"/>
                    <a:pt x="3146" y="5672"/>
                  </a:cubicBezTo>
                  <a:cubicBezTo>
                    <a:pt x="2492" y="6048"/>
                    <a:pt x="2072" y="6728"/>
                    <a:pt x="2037" y="7470"/>
                  </a:cubicBezTo>
                  <a:lnTo>
                    <a:pt x="2037" y="7541"/>
                  </a:lnTo>
                  <a:cubicBezTo>
                    <a:pt x="2033" y="7749"/>
                    <a:pt x="2050" y="7951"/>
                    <a:pt x="2094" y="8151"/>
                  </a:cubicBezTo>
                  <a:cubicBezTo>
                    <a:pt x="2174" y="8534"/>
                    <a:pt x="2337" y="8893"/>
                    <a:pt x="2572" y="9211"/>
                  </a:cubicBezTo>
                  <a:lnTo>
                    <a:pt x="288" y="11494"/>
                  </a:lnTo>
                  <a:cubicBezTo>
                    <a:pt x="103" y="11676"/>
                    <a:pt x="1" y="11923"/>
                    <a:pt x="1" y="12183"/>
                  </a:cubicBezTo>
                  <a:cubicBezTo>
                    <a:pt x="1" y="12444"/>
                    <a:pt x="103" y="12687"/>
                    <a:pt x="288" y="12872"/>
                  </a:cubicBezTo>
                  <a:cubicBezTo>
                    <a:pt x="478" y="13062"/>
                    <a:pt x="725" y="13155"/>
                    <a:pt x="977" y="13155"/>
                  </a:cubicBezTo>
                  <a:cubicBezTo>
                    <a:pt x="1224" y="13155"/>
                    <a:pt x="1476" y="13062"/>
                    <a:pt x="1666" y="12872"/>
                  </a:cubicBezTo>
                  <a:lnTo>
                    <a:pt x="3950" y="10589"/>
                  </a:lnTo>
                  <a:cubicBezTo>
                    <a:pt x="4418" y="10938"/>
                    <a:pt x="4979" y="11123"/>
                    <a:pt x="5566" y="11123"/>
                  </a:cubicBezTo>
                  <a:lnTo>
                    <a:pt x="5615" y="11123"/>
                  </a:lnTo>
                  <a:cubicBezTo>
                    <a:pt x="6702" y="11105"/>
                    <a:pt x="7660" y="10452"/>
                    <a:pt x="8062" y="9458"/>
                  </a:cubicBezTo>
                  <a:cubicBezTo>
                    <a:pt x="8066" y="9458"/>
                    <a:pt x="8066" y="9458"/>
                    <a:pt x="8066" y="9454"/>
                  </a:cubicBezTo>
                  <a:cubicBezTo>
                    <a:pt x="8954" y="9087"/>
                    <a:pt x="9670" y="8375"/>
                    <a:pt x="10037" y="7484"/>
                  </a:cubicBezTo>
                  <a:cubicBezTo>
                    <a:pt x="10068" y="7474"/>
                    <a:pt x="10098" y="7462"/>
                    <a:pt x="10125" y="7448"/>
                  </a:cubicBezTo>
                  <a:cubicBezTo>
                    <a:pt x="10995" y="7050"/>
                    <a:pt x="11662" y="6353"/>
                    <a:pt x="12015" y="5474"/>
                  </a:cubicBezTo>
                  <a:cubicBezTo>
                    <a:pt x="12673" y="5107"/>
                    <a:pt x="13120" y="4426"/>
                    <a:pt x="13155" y="3658"/>
                  </a:cubicBezTo>
                  <a:lnTo>
                    <a:pt x="13155" y="3584"/>
                  </a:lnTo>
                  <a:cubicBezTo>
                    <a:pt x="13160" y="3380"/>
                    <a:pt x="13142" y="3177"/>
                    <a:pt x="13097" y="2978"/>
                  </a:cubicBezTo>
                  <a:cubicBezTo>
                    <a:pt x="12991" y="2461"/>
                    <a:pt x="12736" y="1994"/>
                    <a:pt x="12360" y="1613"/>
                  </a:cubicBezTo>
                  <a:lnTo>
                    <a:pt x="11543" y="801"/>
                  </a:lnTo>
                  <a:cubicBezTo>
                    <a:pt x="11030" y="288"/>
                    <a:pt x="10351" y="1"/>
                    <a:pt x="9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30" name="Google Shape;2330;p42"/>
          <p:cNvGrpSpPr/>
          <p:nvPr/>
        </p:nvGrpSpPr>
        <p:grpSpPr>
          <a:xfrm>
            <a:off x="484771" y="156688"/>
            <a:ext cx="352352" cy="338568"/>
            <a:chOff x="2416614" y="-315052"/>
            <a:chExt cx="2274706" cy="2185722"/>
          </a:xfrm>
        </p:grpSpPr>
        <p:sp>
          <p:nvSpPr>
            <p:cNvPr id="2331" name="Google Shape;233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36" name="Google Shape;2336;p42"/>
          <p:cNvGrpSpPr/>
          <p:nvPr/>
        </p:nvGrpSpPr>
        <p:grpSpPr>
          <a:xfrm>
            <a:off x="8699862" y="4167043"/>
            <a:ext cx="279106" cy="268188"/>
            <a:chOff x="2416614" y="-315052"/>
            <a:chExt cx="2274706" cy="2185722"/>
          </a:xfrm>
        </p:grpSpPr>
        <p:sp>
          <p:nvSpPr>
            <p:cNvPr id="2337" name="Google Shape;233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1924" t="15200" r="8718" b="17564"/>
          <a:stretch/>
        </p:blipFill>
        <p:spPr>
          <a:xfrm>
            <a:off x="0" y="606604"/>
            <a:ext cx="9242822" cy="44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10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0" name="Google Shape;2250;p4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2251" name="Google Shape;225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56" name="Google Shape;2256;p42"/>
          <p:cNvGrpSpPr/>
          <p:nvPr/>
        </p:nvGrpSpPr>
        <p:grpSpPr>
          <a:xfrm rot="1371040">
            <a:off x="938217" y="3378699"/>
            <a:ext cx="334472" cy="321388"/>
            <a:chOff x="2416614" y="-315052"/>
            <a:chExt cx="2274706" cy="2185722"/>
          </a:xfrm>
        </p:grpSpPr>
        <p:sp>
          <p:nvSpPr>
            <p:cNvPr id="2257" name="Google Shape;225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2" name="Google Shape;2262;p42"/>
          <p:cNvGrpSpPr/>
          <p:nvPr/>
        </p:nvGrpSpPr>
        <p:grpSpPr>
          <a:xfrm rot="1372388">
            <a:off x="6620982" y="-50769"/>
            <a:ext cx="352303" cy="338521"/>
            <a:chOff x="2416614" y="-315052"/>
            <a:chExt cx="2274706" cy="2185722"/>
          </a:xfrm>
        </p:grpSpPr>
        <p:sp>
          <p:nvSpPr>
            <p:cNvPr id="2263" name="Google Shape;2263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8" name="Google Shape;2268;p42"/>
          <p:cNvGrpSpPr/>
          <p:nvPr/>
        </p:nvGrpSpPr>
        <p:grpSpPr>
          <a:xfrm rot="231525">
            <a:off x="8430820" y="2283879"/>
            <a:ext cx="729197" cy="869481"/>
            <a:chOff x="6250902" y="2290294"/>
            <a:chExt cx="472308" cy="563172"/>
          </a:xfrm>
        </p:grpSpPr>
        <p:sp>
          <p:nvSpPr>
            <p:cNvPr id="2269" name="Google Shape;2269;p42"/>
            <p:cNvSpPr/>
            <p:nvPr/>
          </p:nvSpPr>
          <p:spPr>
            <a:xfrm>
              <a:off x="6250902" y="2290294"/>
              <a:ext cx="472308" cy="563172"/>
            </a:xfrm>
            <a:custGeom>
              <a:avLst/>
              <a:gdLst/>
              <a:ahLst/>
              <a:cxnLst/>
              <a:rect l="l" t="t" r="r" b="b"/>
              <a:pathLst>
                <a:path w="14123" h="16840" extrusionOk="0">
                  <a:moveTo>
                    <a:pt x="7060" y="1"/>
                  </a:moveTo>
                  <a:cubicBezTo>
                    <a:pt x="5320" y="1"/>
                    <a:pt x="3654" y="651"/>
                    <a:pt x="2373" y="1834"/>
                  </a:cubicBezTo>
                  <a:cubicBezTo>
                    <a:pt x="2029" y="2152"/>
                    <a:pt x="1719" y="2502"/>
                    <a:pt x="1446" y="2885"/>
                  </a:cubicBezTo>
                  <a:cubicBezTo>
                    <a:pt x="1181" y="3252"/>
                    <a:pt x="1004" y="3681"/>
                    <a:pt x="934" y="4131"/>
                  </a:cubicBezTo>
                  <a:cubicBezTo>
                    <a:pt x="673" y="4675"/>
                    <a:pt x="488" y="5248"/>
                    <a:pt x="386" y="5841"/>
                  </a:cubicBezTo>
                  <a:cubicBezTo>
                    <a:pt x="133" y="6274"/>
                    <a:pt x="1" y="6769"/>
                    <a:pt x="1" y="7281"/>
                  </a:cubicBezTo>
                  <a:cubicBezTo>
                    <a:pt x="1" y="8213"/>
                    <a:pt x="452" y="9065"/>
                    <a:pt x="1159" y="9599"/>
                  </a:cubicBezTo>
                  <a:cubicBezTo>
                    <a:pt x="1097" y="9886"/>
                    <a:pt x="1044" y="10218"/>
                    <a:pt x="1022" y="10576"/>
                  </a:cubicBezTo>
                  <a:cubicBezTo>
                    <a:pt x="977" y="11340"/>
                    <a:pt x="1088" y="12055"/>
                    <a:pt x="1340" y="12696"/>
                  </a:cubicBezTo>
                  <a:cubicBezTo>
                    <a:pt x="1093" y="13368"/>
                    <a:pt x="965" y="14083"/>
                    <a:pt x="965" y="14803"/>
                  </a:cubicBezTo>
                  <a:cubicBezTo>
                    <a:pt x="965" y="15925"/>
                    <a:pt x="1874" y="16840"/>
                    <a:pt x="2996" y="16840"/>
                  </a:cubicBezTo>
                  <a:lnTo>
                    <a:pt x="11124" y="16840"/>
                  </a:lnTo>
                  <a:cubicBezTo>
                    <a:pt x="12245" y="16840"/>
                    <a:pt x="13160" y="15925"/>
                    <a:pt x="13160" y="14803"/>
                  </a:cubicBezTo>
                  <a:cubicBezTo>
                    <a:pt x="13160" y="14083"/>
                    <a:pt x="13032" y="13372"/>
                    <a:pt x="12785" y="12696"/>
                  </a:cubicBezTo>
                  <a:cubicBezTo>
                    <a:pt x="12904" y="12387"/>
                    <a:pt x="12993" y="12060"/>
                    <a:pt x="13046" y="11715"/>
                  </a:cubicBezTo>
                  <a:cubicBezTo>
                    <a:pt x="13076" y="11521"/>
                    <a:pt x="13081" y="11327"/>
                    <a:pt x="13054" y="11136"/>
                  </a:cubicBezTo>
                  <a:cubicBezTo>
                    <a:pt x="13093" y="10956"/>
                    <a:pt x="13111" y="10771"/>
                    <a:pt x="13099" y="10580"/>
                  </a:cubicBezTo>
                  <a:cubicBezTo>
                    <a:pt x="13076" y="10223"/>
                    <a:pt x="13028" y="9891"/>
                    <a:pt x="12961" y="9599"/>
                  </a:cubicBezTo>
                  <a:cubicBezTo>
                    <a:pt x="13672" y="9065"/>
                    <a:pt x="14123" y="8213"/>
                    <a:pt x="14123" y="7285"/>
                  </a:cubicBezTo>
                  <a:cubicBezTo>
                    <a:pt x="14123" y="6773"/>
                    <a:pt x="13990" y="6278"/>
                    <a:pt x="13739" y="5841"/>
                  </a:cubicBezTo>
                  <a:cubicBezTo>
                    <a:pt x="13633" y="5248"/>
                    <a:pt x="13447" y="4675"/>
                    <a:pt x="13191" y="4131"/>
                  </a:cubicBezTo>
                  <a:cubicBezTo>
                    <a:pt x="13116" y="3681"/>
                    <a:pt x="12944" y="3252"/>
                    <a:pt x="12679" y="2881"/>
                  </a:cubicBezTo>
                  <a:cubicBezTo>
                    <a:pt x="12404" y="2506"/>
                    <a:pt x="12092" y="2152"/>
                    <a:pt x="11747" y="1834"/>
                  </a:cubicBezTo>
                  <a:cubicBezTo>
                    <a:pt x="10465" y="651"/>
                    <a:pt x="8805" y="1"/>
                    <a:pt x="7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6322565" y="2602861"/>
              <a:ext cx="328874" cy="130927"/>
            </a:xfrm>
            <a:custGeom>
              <a:avLst/>
              <a:gdLst/>
              <a:ahLst/>
              <a:cxnLst/>
              <a:rect l="l" t="t" r="r" b="b"/>
              <a:pathLst>
                <a:path w="9834" h="3915" extrusionOk="0">
                  <a:moveTo>
                    <a:pt x="1211" y="1"/>
                  </a:moveTo>
                  <a:cubicBezTo>
                    <a:pt x="1211" y="1"/>
                    <a:pt x="0" y="2819"/>
                    <a:pt x="2390" y="3915"/>
                  </a:cubicBezTo>
                  <a:lnTo>
                    <a:pt x="7448" y="3915"/>
                  </a:lnTo>
                  <a:cubicBezTo>
                    <a:pt x="9833" y="2819"/>
                    <a:pt x="8623" y="1"/>
                    <a:pt x="8623" y="1"/>
                  </a:cubicBezTo>
                  <a:close/>
                </a:path>
              </a:pathLst>
            </a:custGeom>
            <a:solidFill>
              <a:srgbClr val="EAC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6597177" y="2504780"/>
              <a:ext cx="57922" cy="57956"/>
            </a:xfrm>
            <a:custGeom>
              <a:avLst/>
              <a:gdLst/>
              <a:ahLst/>
              <a:cxnLst/>
              <a:rect l="l" t="t" r="r" b="b"/>
              <a:pathLst>
                <a:path w="1732" h="1733" extrusionOk="0">
                  <a:moveTo>
                    <a:pt x="866" y="1"/>
                  </a:moveTo>
                  <a:cubicBezTo>
                    <a:pt x="389" y="1"/>
                    <a:pt x="0" y="390"/>
                    <a:pt x="0" y="867"/>
                  </a:cubicBezTo>
                  <a:cubicBezTo>
                    <a:pt x="0" y="1348"/>
                    <a:pt x="389" y="1733"/>
                    <a:pt x="866" y="1733"/>
                  </a:cubicBezTo>
                  <a:cubicBezTo>
                    <a:pt x="1343" y="1733"/>
                    <a:pt x="1731" y="1348"/>
                    <a:pt x="1731" y="867"/>
                  </a:cubicBezTo>
                  <a:cubicBezTo>
                    <a:pt x="1731" y="390"/>
                    <a:pt x="1343" y="1"/>
                    <a:pt x="866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6319020" y="2504780"/>
              <a:ext cx="57789" cy="57956"/>
            </a:xfrm>
            <a:custGeom>
              <a:avLst/>
              <a:gdLst/>
              <a:ahLst/>
              <a:cxnLst/>
              <a:rect l="l" t="t" r="r" b="b"/>
              <a:pathLst>
                <a:path w="1728" h="1733" extrusionOk="0">
                  <a:moveTo>
                    <a:pt x="862" y="1"/>
                  </a:moveTo>
                  <a:cubicBezTo>
                    <a:pt x="385" y="1"/>
                    <a:pt x="0" y="390"/>
                    <a:pt x="0" y="867"/>
                  </a:cubicBezTo>
                  <a:cubicBezTo>
                    <a:pt x="0" y="1348"/>
                    <a:pt x="385" y="1733"/>
                    <a:pt x="862" y="1733"/>
                  </a:cubicBezTo>
                  <a:cubicBezTo>
                    <a:pt x="1344" y="1733"/>
                    <a:pt x="1727" y="1348"/>
                    <a:pt x="1727" y="867"/>
                  </a:cubicBezTo>
                  <a:cubicBezTo>
                    <a:pt x="1727" y="390"/>
                    <a:pt x="1344" y="1"/>
                    <a:pt x="862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6351056" y="2649377"/>
              <a:ext cx="271854" cy="135977"/>
            </a:xfrm>
            <a:custGeom>
              <a:avLst/>
              <a:gdLst/>
              <a:ahLst/>
              <a:cxnLst/>
              <a:rect l="l" t="t" r="r" b="b"/>
              <a:pathLst>
                <a:path w="8129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8129" y="4065"/>
                  </a:lnTo>
                  <a:cubicBezTo>
                    <a:pt x="8129" y="1821"/>
                    <a:pt x="6308" y="1"/>
                    <a:pt x="406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6351056" y="2649377"/>
              <a:ext cx="148819" cy="135977"/>
            </a:xfrm>
            <a:custGeom>
              <a:avLst/>
              <a:gdLst/>
              <a:ahLst/>
              <a:cxnLst/>
              <a:rect l="l" t="t" r="r" b="b"/>
              <a:pathLst>
                <a:path w="4450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765" y="4065"/>
                  </a:lnTo>
                  <a:cubicBezTo>
                    <a:pt x="765" y="1949"/>
                    <a:pt x="2382" y="213"/>
                    <a:pt x="4449" y="19"/>
                  </a:cubicBezTo>
                  <a:cubicBezTo>
                    <a:pt x="4321" y="6"/>
                    <a:pt x="4194" y="1"/>
                    <a:pt x="4065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6417536" y="2649377"/>
              <a:ext cx="138887" cy="35081"/>
            </a:xfrm>
            <a:custGeom>
              <a:avLst/>
              <a:gdLst/>
              <a:ahLst/>
              <a:cxnLst/>
              <a:rect l="l" t="t" r="r" b="b"/>
              <a:pathLst>
                <a:path w="4153" h="1049" extrusionOk="0">
                  <a:moveTo>
                    <a:pt x="2077" y="1"/>
                  </a:moveTo>
                  <a:cubicBezTo>
                    <a:pt x="1317" y="1"/>
                    <a:pt x="610" y="209"/>
                    <a:pt x="1" y="571"/>
                  </a:cubicBezTo>
                  <a:cubicBezTo>
                    <a:pt x="628" y="875"/>
                    <a:pt x="1335" y="1048"/>
                    <a:pt x="2077" y="1048"/>
                  </a:cubicBezTo>
                  <a:cubicBezTo>
                    <a:pt x="2824" y="1048"/>
                    <a:pt x="3525" y="875"/>
                    <a:pt x="4153" y="571"/>
                  </a:cubicBezTo>
                  <a:cubicBezTo>
                    <a:pt x="3548" y="209"/>
                    <a:pt x="2836" y="1"/>
                    <a:pt x="2077" y="1"/>
                  </a:cubicBezTo>
                  <a:close/>
                </a:path>
              </a:pathLst>
            </a:custGeom>
            <a:solidFill>
              <a:srgbClr val="ADD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6397739" y="2660011"/>
              <a:ext cx="178483" cy="125342"/>
            </a:xfrm>
            <a:custGeom>
              <a:avLst/>
              <a:gdLst/>
              <a:ahLst/>
              <a:cxnLst/>
              <a:rect l="l" t="t" r="r" b="b"/>
              <a:pathLst>
                <a:path w="5337" h="3748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284" y="3747"/>
                  </a:lnTo>
                  <a:lnTo>
                    <a:pt x="5055" y="3747"/>
                  </a:lnTo>
                  <a:lnTo>
                    <a:pt x="5337" y="681"/>
                  </a:lnTo>
                  <a:cubicBezTo>
                    <a:pt x="5014" y="404"/>
                    <a:pt x="4647" y="169"/>
                    <a:pt x="4250" y="1"/>
                  </a:cubicBezTo>
                  <a:lnTo>
                    <a:pt x="3964" y="1309"/>
                  </a:lnTo>
                  <a:cubicBezTo>
                    <a:pt x="3905" y="1570"/>
                    <a:pt x="3676" y="1750"/>
                    <a:pt x="3411" y="1750"/>
                  </a:cubicBezTo>
                  <a:lnTo>
                    <a:pt x="1931" y="1750"/>
                  </a:lnTo>
                  <a:cubicBezTo>
                    <a:pt x="1666" y="1750"/>
                    <a:pt x="1436" y="1570"/>
                    <a:pt x="1379" y="1309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6397739" y="2660011"/>
              <a:ext cx="39195" cy="48960"/>
            </a:xfrm>
            <a:custGeom>
              <a:avLst/>
              <a:gdLst/>
              <a:ahLst/>
              <a:cxnLst/>
              <a:rect l="l" t="t" r="r" b="b"/>
              <a:pathLst>
                <a:path w="1172" h="1464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72" y="1464"/>
                  </a:lnTo>
                  <a:cubicBezTo>
                    <a:pt x="368" y="1034"/>
                    <a:pt x="739" y="663"/>
                    <a:pt x="1171" y="372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6417536" y="2660011"/>
              <a:ext cx="20433" cy="16755"/>
            </a:xfrm>
            <a:custGeom>
              <a:avLst/>
              <a:gdLst/>
              <a:ahLst/>
              <a:cxnLst/>
              <a:rect l="l" t="t" r="r" b="b"/>
              <a:pathLst>
                <a:path w="611" h="501" extrusionOk="0">
                  <a:moveTo>
                    <a:pt x="500" y="1"/>
                  </a:moveTo>
                  <a:cubicBezTo>
                    <a:pt x="328" y="72"/>
                    <a:pt x="160" y="160"/>
                    <a:pt x="1" y="253"/>
                  </a:cubicBezTo>
                  <a:cubicBezTo>
                    <a:pt x="196" y="351"/>
                    <a:pt x="398" y="430"/>
                    <a:pt x="610" y="500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6536149" y="2660011"/>
              <a:ext cx="20266" cy="16755"/>
            </a:xfrm>
            <a:custGeom>
              <a:avLst/>
              <a:gdLst/>
              <a:ahLst/>
              <a:cxnLst/>
              <a:rect l="l" t="t" r="r" b="b"/>
              <a:pathLst>
                <a:path w="606" h="501" extrusionOk="0">
                  <a:moveTo>
                    <a:pt x="111" y="1"/>
                  </a:moveTo>
                  <a:lnTo>
                    <a:pt x="1" y="500"/>
                  </a:lnTo>
                  <a:cubicBezTo>
                    <a:pt x="208" y="430"/>
                    <a:pt x="412" y="351"/>
                    <a:pt x="606" y="253"/>
                  </a:cubicBezTo>
                  <a:cubicBezTo>
                    <a:pt x="447" y="160"/>
                    <a:pt x="284" y="72"/>
                    <a:pt x="111" y="1"/>
                  </a:cubicBez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6451812" y="2627975"/>
              <a:ext cx="70330" cy="703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631"/>
                    <a:pt x="473" y="2104"/>
                    <a:pt x="1052" y="2104"/>
                  </a:cubicBezTo>
                  <a:cubicBezTo>
                    <a:pt x="1635" y="2104"/>
                    <a:pt x="2103" y="1631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E9C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6451812" y="2627975"/>
              <a:ext cx="70330" cy="56618"/>
            </a:xfrm>
            <a:custGeom>
              <a:avLst/>
              <a:gdLst/>
              <a:ahLst/>
              <a:cxnLst/>
              <a:rect l="l" t="t" r="r" b="b"/>
              <a:pathLst>
                <a:path w="2103" h="1693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256"/>
                    <a:pt x="58" y="1445"/>
                    <a:pt x="160" y="1604"/>
                  </a:cubicBezTo>
                  <a:cubicBezTo>
                    <a:pt x="447" y="1662"/>
                    <a:pt x="747" y="1692"/>
                    <a:pt x="1052" y="1692"/>
                  </a:cubicBezTo>
                  <a:cubicBezTo>
                    <a:pt x="1357" y="1692"/>
                    <a:pt x="1658" y="1662"/>
                    <a:pt x="1949" y="1604"/>
                  </a:cubicBezTo>
                  <a:cubicBezTo>
                    <a:pt x="2046" y="1445"/>
                    <a:pt x="2103" y="1256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6341024" y="2379680"/>
              <a:ext cx="292087" cy="292087"/>
            </a:xfrm>
            <a:custGeom>
              <a:avLst/>
              <a:gdLst/>
              <a:ahLst/>
              <a:cxnLst/>
              <a:rect l="l" t="t" r="r" b="b"/>
              <a:pathLst>
                <a:path w="8734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6777" y="8734"/>
                    <a:pt x="8734" y="6777"/>
                    <a:pt x="8734" y="4365"/>
                  </a:cubicBezTo>
                  <a:cubicBezTo>
                    <a:pt x="8734" y="1953"/>
                    <a:pt x="6777" y="0"/>
                    <a:pt x="4365" y="0"/>
                  </a:cubicBezTo>
                  <a:close/>
                </a:path>
              </a:pathLst>
            </a:custGeom>
            <a:solidFill>
              <a:srgbClr val="F5D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6341024" y="2379680"/>
              <a:ext cx="291920" cy="292087"/>
            </a:xfrm>
            <a:custGeom>
              <a:avLst/>
              <a:gdLst/>
              <a:ahLst/>
              <a:cxnLst/>
              <a:rect l="l" t="t" r="r" b="b"/>
              <a:pathLst>
                <a:path w="8729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4498" y="8734"/>
                    <a:pt x="4626" y="8724"/>
                    <a:pt x="4749" y="8716"/>
                  </a:cubicBezTo>
                  <a:cubicBezTo>
                    <a:pt x="2519" y="8522"/>
                    <a:pt x="769" y="6648"/>
                    <a:pt x="769" y="4365"/>
                  </a:cubicBezTo>
                  <a:lnTo>
                    <a:pt x="769" y="4338"/>
                  </a:lnTo>
                  <a:cubicBezTo>
                    <a:pt x="1450" y="4308"/>
                    <a:pt x="2364" y="4228"/>
                    <a:pt x="3314" y="4020"/>
                  </a:cubicBezTo>
                  <a:cubicBezTo>
                    <a:pt x="4723" y="3715"/>
                    <a:pt x="5854" y="3216"/>
                    <a:pt x="6675" y="2540"/>
                  </a:cubicBezTo>
                  <a:cubicBezTo>
                    <a:pt x="7245" y="3662"/>
                    <a:pt x="8235" y="4104"/>
                    <a:pt x="8729" y="4263"/>
                  </a:cubicBezTo>
                  <a:cubicBezTo>
                    <a:pt x="8676" y="1900"/>
                    <a:pt x="6741" y="0"/>
                    <a:pt x="43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6328751" y="2366839"/>
              <a:ext cx="316600" cy="145508"/>
            </a:xfrm>
            <a:custGeom>
              <a:avLst/>
              <a:gdLst/>
              <a:ahLst/>
              <a:cxnLst/>
              <a:rect l="l" t="t" r="r" b="b"/>
              <a:pathLst>
                <a:path w="9467" h="4351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66" y="4351"/>
                    <a:pt x="449" y="4351"/>
                  </a:cubicBezTo>
                  <a:cubicBezTo>
                    <a:pt x="1718" y="4351"/>
                    <a:pt x="5362" y="4176"/>
                    <a:pt x="7193" y="2266"/>
                  </a:cubicBezTo>
                  <a:cubicBezTo>
                    <a:pt x="7758" y="4046"/>
                    <a:pt x="9467" y="4342"/>
                    <a:pt x="9467" y="4342"/>
                  </a:cubicBezTo>
                  <a:cubicBezTo>
                    <a:pt x="9260" y="1913"/>
                    <a:pt x="7214" y="1"/>
                    <a:pt x="4732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6328751" y="2366839"/>
              <a:ext cx="308942" cy="145542"/>
            </a:xfrm>
            <a:custGeom>
              <a:avLst/>
              <a:gdLst/>
              <a:ahLst/>
              <a:cxnLst/>
              <a:rect l="l" t="t" r="r" b="b"/>
              <a:pathLst>
                <a:path w="9238" h="4352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77" y="4352"/>
                    <a:pt x="480" y="4352"/>
                  </a:cubicBezTo>
                  <a:cubicBezTo>
                    <a:pt x="586" y="4352"/>
                    <a:pt x="709" y="4350"/>
                    <a:pt x="845" y="4347"/>
                  </a:cubicBezTo>
                  <a:cubicBezTo>
                    <a:pt x="796" y="4347"/>
                    <a:pt x="770" y="4342"/>
                    <a:pt x="770" y="4342"/>
                  </a:cubicBezTo>
                  <a:cubicBezTo>
                    <a:pt x="836" y="3614"/>
                    <a:pt x="1061" y="2929"/>
                    <a:pt x="1419" y="2328"/>
                  </a:cubicBezTo>
                  <a:cubicBezTo>
                    <a:pt x="2104" y="1935"/>
                    <a:pt x="3332" y="1361"/>
                    <a:pt x="4732" y="1361"/>
                  </a:cubicBezTo>
                  <a:cubicBezTo>
                    <a:pt x="6322" y="1361"/>
                    <a:pt x="7691" y="2099"/>
                    <a:pt x="8292" y="2478"/>
                  </a:cubicBezTo>
                  <a:cubicBezTo>
                    <a:pt x="8460" y="2584"/>
                    <a:pt x="8624" y="2708"/>
                    <a:pt x="8778" y="2841"/>
                  </a:cubicBezTo>
                  <a:lnTo>
                    <a:pt x="9238" y="3251"/>
                  </a:lnTo>
                  <a:lnTo>
                    <a:pt x="9175" y="3070"/>
                  </a:lnTo>
                  <a:cubicBezTo>
                    <a:pt x="8496" y="1277"/>
                    <a:pt x="6759" y="1"/>
                    <a:pt x="4732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6348281" y="2358278"/>
              <a:ext cx="277439" cy="88790"/>
            </a:xfrm>
            <a:custGeom>
              <a:avLst/>
              <a:gdLst/>
              <a:ahLst/>
              <a:cxnLst/>
              <a:rect l="l" t="t" r="r" b="b"/>
              <a:pathLst>
                <a:path w="8296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71" y="2610"/>
                    <a:pt x="1912" y="1232"/>
                    <a:pt x="4148" y="1232"/>
                  </a:cubicBezTo>
                  <a:cubicBezTo>
                    <a:pt x="6383" y="1232"/>
                    <a:pt x="8230" y="2610"/>
                    <a:pt x="8273" y="2655"/>
                  </a:cubicBezTo>
                  <a:cubicBezTo>
                    <a:pt x="8295" y="2438"/>
                    <a:pt x="8242" y="2218"/>
                    <a:pt x="8114" y="2037"/>
                  </a:cubicBezTo>
                  <a:cubicBezTo>
                    <a:pt x="7920" y="1772"/>
                    <a:pt x="7700" y="1524"/>
                    <a:pt x="7457" y="1295"/>
                  </a:cubicBezTo>
                  <a:cubicBezTo>
                    <a:pt x="6550" y="459"/>
                    <a:pt x="5376" y="0"/>
                    <a:pt x="4148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6348281" y="2358278"/>
              <a:ext cx="151595" cy="88790"/>
            </a:xfrm>
            <a:custGeom>
              <a:avLst/>
              <a:gdLst/>
              <a:ahLst/>
              <a:cxnLst/>
              <a:rect l="l" t="t" r="r" b="b"/>
              <a:pathLst>
                <a:path w="4533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45" y="2637"/>
                    <a:pt x="375" y="2390"/>
                    <a:pt x="915" y="2102"/>
                  </a:cubicBezTo>
                  <a:cubicBezTo>
                    <a:pt x="928" y="2080"/>
                    <a:pt x="941" y="2059"/>
                    <a:pt x="954" y="2037"/>
                  </a:cubicBezTo>
                  <a:cubicBezTo>
                    <a:pt x="1149" y="1772"/>
                    <a:pt x="1365" y="1524"/>
                    <a:pt x="1612" y="1295"/>
                  </a:cubicBezTo>
                  <a:cubicBezTo>
                    <a:pt x="2421" y="548"/>
                    <a:pt x="3445" y="102"/>
                    <a:pt x="4532" y="18"/>
                  </a:cubicBezTo>
                  <a:cubicBezTo>
                    <a:pt x="4409" y="4"/>
                    <a:pt x="4277" y="0"/>
                    <a:pt x="414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653039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8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642094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0" y="88"/>
                    <a:pt x="0" y="194"/>
                  </a:cubicBezTo>
                  <a:cubicBezTo>
                    <a:pt x="0" y="300"/>
                    <a:pt x="89" y="385"/>
                    <a:pt x="195" y="385"/>
                  </a:cubicBezTo>
                  <a:lnTo>
                    <a:pt x="487" y="385"/>
                  </a:lnTo>
                  <a:cubicBezTo>
                    <a:pt x="593" y="385"/>
                    <a:pt x="677" y="300"/>
                    <a:pt x="677" y="194"/>
                  </a:cubicBezTo>
                  <a:cubicBezTo>
                    <a:pt x="677" y="88"/>
                    <a:pt x="593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6312533" y="2351924"/>
              <a:ext cx="349106" cy="439936"/>
            </a:xfrm>
            <a:custGeom>
              <a:avLst/>
              <a:gdLst/>
              <a:ahLst/>
              <a:cxnLst/>
              <a:rect l="l" t="t" r="r" b="b"/>
              <a:pathLst>
                <a:path w="10439" h="13155" extrusionOk="0">
                  <a:moveTo>
                    <a:pt x="5217" y="384"/>
                  </a:moveTo>
                  <a:cubicBezTo>
                    <a:pt x="6396" y="384"/>
                    <a:pt x="7527" y="826"/>
                    <a:pt x="8393" y="1626"/>
                  </a:cubicBezTo>
                  <a:cubicBezTo>
                    <a:pt x="8627" y="1842"/>
                    <a:pt x="8839" y="2085"/>
                    <a:pt x="9024" y="2341"/>
                  </a:cubicBezTo>
                  <a:cubicBezTo>
                    <a:pt x="9046" y="2372"/>
                    <a:pt x="9064" y="2403"/>
                    <a:pt x="9082" y="2434"/>
                  </a:cubicBezTo>
                  <a:cubicBezTo>
                    <a:pt x="8410" y="2010"/>
                    <a:pt x="6940" y="1228"/>
                    <a:pt x="5217" y="1228"/>
                  </a:cubicBezTo>
                  <a:cubicBezTo>
                    <a:pt x="4714" y="1228"/>
                    <a:pt x="4188" y="1299"/>
                    <a:pt x="3658" y="1436"/>
                  </a:cubicBezTo>
                  <a:cubicBezTo>
                    <a:pt x="3556" y="1458"/>
                    <a:pt x="3495" y="1564"/>
                    <a:pt x="3517" y="1670"/>
                  </a:cubicBezTo>
                  <a:cubicBezTo>
                    <a:pt x="3539" y="1756"/>
                    <a:pt x="3618" y="1813"/>
                    <a:pt x="3706" y="1813"/>
                  </a:cubicBezTo>
                  <a:cubicBezTo>
                    <a:pt x="3722" y="1813"/>
                    <a:pt x="3739" y="1811"/>
                    <a:pt x="3755" y="1807"/>
                  </a:cubicBezTo>
                  <a:cubicBezTo>
                    <a:pt x="4254" y="1679"/>
                    <a:pt x="4744" y="1613"/>
                    <a:pt x="5217" y="1613"/>
                  </a:cubicBezTo>
                  <a:cubicBezTo>
                    <a:pt x="7284" y="1613"/>
                    <a:pt x="8981" y="2814"/>
                    <a:pt x="9193" y="2973"/>
                  </a:cubicBezTo>
                  <a:cubicBezTo>
                    <a:pt x="9466" y="3458"/>
                    <a:pt x="9647" y="3980"/>
                    <a:pt x="9727" y="4528"/>
                  </a:cubicBezTo>
                  <a:cubicBezTo>
                    <a:pt x="9568" y="4475"/>
                    <a:pt x="9347" y="4386"/>
                    <a:pt x="9113" y="4245"/>
                  </a:cubicBezTo>
                  <a:cubicBezTo>
                    <a:pt x="8499" y="3878"/>
                    <a:pt x="8080" y="3344"/>
                    <a:pt x="7858" y="2655"/>
                  </a:cubicBezTo>
                  <a:cubicBezTo>
                    <a:pt x="7841" y="2588"/>
                    <a:pt x="7788" y="2540"/>
                    <a:pt x="7721" y="2527"/>
                  </a:cubicBezTo>
                  <a:cubicBezTo>
                    <a:pt x="7706" y="2522"/>
                    <a:pt x="7690" y="2520"/>
                    <a:pt x="7675" y="2520"/>
                  </a:cubicBezTo>
                  <a:cubicBezTo>
                    <a:pt x="7624" y="2520"/>
                    <a:pt x="7573" y="2542"/>
                    <a:pt x="7536" y="2580"/>
                  </a:cubicBezTo>
                  <a:cubicBezTo>
                    <a:pt x="6418" y="3746"/>
                    <a:pt x="4572" y="4231"/>
                    <a:pt x="3220" y="4435"/>
                  </a:cubicBezTo>
                  <a:cubicBezTo>
                    <a:pt x="2269" y="4576"/>
                    <a:pt x="1424" y="4605"/>
                    <a:pt x="935" y="4605"/>
                  </a:cubicBezTo>
                  <a:cubicBezTo>
                    <a:pt x="843" y="4605"/>
                    <a:pt x="763" y="4604"/>
                    <a:pt x="698" y="4602"/>
                  </a:cubicBezTo>
                  <a:cubicBezTo>
                    <a:pt x="773" y="4029"/>
                    <a:pt x="959" y="3481"/>
                    <a:pt x="1242" y="2973"/>
                  </a:cubicBezTo>
                  <a:cubicBezTo>
                    <a:pt x="1370" y="2875"/>
                    <a:pt x="2050" y="2394"/>
                    <a:pt x="3053" y="2027"/>
                  </a:cubicBezTo>
                  <a:cubicBezTo>
                    <a:pt x="3154" y="1988"/>
                    <a:pt x="3203" y="1878"/>
                    <a:pt x="3167" y="1780"/>
                  </a:cubicBezTo>
                  <a:cubicBezTo>
                    <a:pt x="3140" y="1702"/>
                    <a:pt x="3066" y="1652"/>
                    <a:pt x="2988" y="1652"/>
                  </a:cubicBezTo>
                  <a:cubicBezTo>
                    <a:pt x="2965" y="1652"/>
                    <a:pt x="2942" y="1657"/>
                    <a:pt x="2920" y="1666"/>
                  </a:cubicBezTo>
                  <a:cubicBezTo>
                    <a:pt x="2231" y="1917"/>
                    <a:pt x="1692" y="2217"/>
                    <a:pt x="1356" y="2434"/>
                  </a:cubicBezTo>
                  <a:cubicBezTo>
                    <a:pt x="1370" y="2398"/>
                    <a:pt x="1391" y="2368"/>
                    <a:pt x="1409" y="2341"/>
                  </a:cubicBezTo>
                  <a:cubicBezTo>
                    <a:pt x="1595" y="2085"/>
                    <a:pt x="1807" y="1842"/>
                    <a:pt x="2041" y="1626"/>
                  </a:cubicBezTo>
                  <a:cubicBezTo>
                    <a:pt x="2912" y="826"/>
                    <a:pt x="4037" y="384"/>
                    <a:pt x="5217" y="384"/>
                  </a:cubicBezTo>
                  <a:close/>
                  <a:moveTo>
                    <a:pt x="663" y="4987"/>
                  </a:moveTo>
                  <a:cubicBezTo>
                    <a:pt x="663" y="5058"/>
                    <a:pt x="659" y="5128"/>
                    <a:pt x="659" y="5195"/>
                  </a:cubicBezTo>
                  <a:cubicBezTo>
                    <a:pt x="659" y="5482"/>
                    <a:pt x="685" y="5760"/>
                    <a:pt x="738" y="6029"/>
                  </a:cubicBezTo>
                  <a:cubicBezTo>
                    <a:pt x="526" y="5915"/>
                    <a:pt x="384" y="5694"/>
                    <a:pt x="384" y="5438"/>
                  </a:cubicBezTo>
                  <a:cubicBezTo>
                    <a:pt x="384" y="5270"/>
                    <a:pt x="451" y="5111"/>
                    <a:pt x="561" y="4987"/>
                  </a:cubicBezTo>
                  <a:close/>
                  <a:moveTo>
                    <a:pt x="9772" y="4947"/>
                  </a:moveTo>
                  <a:cubicBezTo>
                    <a:pt x="9807" y="4956"/>
                    <a:pt x="9833" y="4961"/>
                    <a:pt x="9860" y="4969"/>
                  </a:cubicBezTo>
                  <a:cubicBezTo>
                    <a:pt x="9978" y="5093"/>
                    <a:pt x="10049" y="5261"/>
                    <a:pt x="10049" y="5438"/>
                  </a:cubicBezTo>
                  <a:cubicBezTo>
                    <a:pt x="10049" y="5694"/>
                    <a:pt x="9913" y="5915"/>
                    <a:pt x="9701" y="6029"/>
                  </a:cubicBezTo>
                  <a:cubicBezTo>
                    <a:pt x="9749" y="5760"/>
                    <a:pt x="9776" y="5482"/>
                    <a:pt x="9776" y="5195"/>
                  </a:cubicBezTo>
                  <a:cubicBezTo>
                    <a:pt x="9776" y="5111"/>
                    <a:pt x="9776" y="5032"/>
                    <a:pt x="9772" y="4947"/>
                  </a:cubicBezTo>
                  <a:close/>
                  <a:moveTo>
                    <a:pt x="7598" y="3057"/>
                  </a:moveTo>
                  <a:cubicBezTo>
                    <a:pt x="7933" y="3860"/>
                    <a:pt x="8494" y="4329"/>
                    <a:pt x="8928" y="4585"/>
                  </a:cubicBezTo>
                  <a:cubicBezTo>
                    <a:pt x="9087" y="4678"/>
                    <a:pt x="9236" y="4753"/>
                    <a:pt x="9374" y="4810"/>
                  </a:cubicBezTo>
                  <a:cubicBezTo>
                    <a:pt x="9387" y="4938"/>
                    <a:pt x="9391" y="5067"/>
                    <a:pt x="9391" y="5195"/>
                  </a:cubicBezTo>
                  <a:cubicBezTo>
                    <a:pt x="9391" y="7496"/>
                    <a:pt x="7519" y="9369"/>
                    <a:pt x="5217" y="9369"/>
                  </a:cubicBezTo>
                  <a:cubicBezTo>
                    <a:pt x="2916" y="9369"/>
                    <a:pt x="1043" y="7496"/>
                    <a:pt x="1043" y="5195"/>
                  </a:cubicBezTo>
                  <a:cubicBezTo>
                    <a:pt x="1043" y="5128"/>
                    <a:pt x="1047" y="5058"/>
                    <a:pt x="1052" y="4991"/>
                  </a:cubicBezTo>
                  <a:cubicBezTo>
                    <a:pt x="1560" y="4987"/>
                    <a:pt x="2363" y="4952"/>
                    <a:pt x="3269" y="4820"/>
                  </a:cubicBezTo>
                  <a:cubicBezTo>
                    <a:pt x="4166" y="4682"/>
                    <a:pt x="4975" y="4475"/>
                    <a:pt x="5676" y="4201"/>
                  </a:cubicBezTo>
                  <a:cubicBezTo>
                    <a:pt x="6449" y="3901"/>
                    <a:pt x="7095" y="3516"/>
                    <a:pt x="7598" y="3057"/>
                  </a:cubicBezTo>
                  <a:close/>
                  <a:moveTo>
                    <a:pt x="4449" y="9691"/>
                  </a:moveTo>
                  <a:cubicBezTo>
                    <a:pt x="4700" y="9731"/>
                    <a:pt x="4956" y="9753"/>
                    <a:pt x="5217" y="9753"/>
                  </a:cubicBezTo>
                  <a:cubicBezTo>
                    <a:pt x="5482" y="9753"/>
                    <a:pt x="5738" y="9731"/>
                    <a:pt x="5986" y="9691"/>
                  </a:cubicBezTo>
                  <a:lnTo>
                    <a:pt x="5986" y="9691"/>
                  </a:lnTo>
                  <a:cubicBezTo>
                    <a:pt x="5844" y="9974"/>
                    <a:pt x="5548" y="10164"/>
                    <a:pt x="5217" y="10164"/>
                  </a:cubicBezTo>
                  <a:cubicBezTo>
                    <a:pt x="4885" y="10164"/>
                    <a:pt x="4594" y="9974"/>
                    <a:pt x="4449" y="9691"/>
                  </a:cubicBezTo>
                  <a:close/>
                  <a:moveTo>
                    <a:pt x="1573" y="7929"/>
                  </a:moveTo>
                  <a:lnTo>
                    <a:pt x="1573" y="7929"/>
                  </a:lnTo>
                  <a:cubicBezTo>
                    <a:pt x="1984" y="8477"/>
                    <a:pt x="2518" y="8932"/>
                    <a:pt x="3132" y="9250"/>
                  </a:cubicBezTo>
                  <a:cubicBezTo>
                    <a:pt x="2881" y="9391"/>
                    <a:pt x="2646" y="9558"/>
                    <a:pt x="2430" y="9744"/>
                  </a:cubicBezTo>
                  <a:cubicBezTo>
                    <a:pt x="2425" y="9749"/>
                    <a:pt x="2416" y="9753"/>
                    <a:pt x="2412" y="9758"/>
                  </a:cubicBezTo>
                  <a:cubicBezTo>
                    <a:pt x="2178" y="9965"/>
                    <a:pt x="1966" y="10194"/>
                    <a:pt x="1785" y="10447"/>
                  </a:cubicBezTo>
                  <a:cubicBezTo>
                    <a:pt x="1202" y="9590"/>
                    <a:pt x="1409" y="8477"/>
                    <a:pt x="1573" y="7929"/>
                  </a:cubicBezTo>
                  <a:close/>
                  <a:moveTo>
                    <a:pt x="3914" y="9564"/>
                  </a:moveTo>
                  <a:cubicBezTo>
                    <a:pt x="3945" y="9572"/>
                    <a:pt x="3976" y="9581"/>
                    <a:pt x="4007" y="9590"/>
                  </a:cubicBezTo>
                  <a:cubicBezTo>
                    <a:pt x="4139" y="10147"/>
                    <a:pt x="4643" y="10553"/>
                    <a:pt x="5217" y="10553"/>
                  </a:cubicBezTo>
                  <a:cubicBezTo>
                    <a:pt x="5796" y="10553"/>
                    <a:pt x="6300" y="10147"/>
                    <a:pt x="6427" y="9590"/>
                  </a:cubicBezTo>
                  <a:cubicBezTo>
                    <a:pt x="6459" y="9581"/>
                    <a:pt x="6494" y="9572"/>
                    <a:pt x="6520" y="9564"/>
                  </a:cubicBezTo>
                  <a:lnTo>
                    <a:pt x="6520" y="9564"/>
                  </a:lnTo>
                  <a:lnTo>
                    <a:pt x="6321" y="10482"/>
                  </a:lnTo>
                  <a:cubicBezTo>
                    <a:pt x="6286" y="10650"/>
                    <a:pt x="6131" y="10773"/>
                    <a:pt x="5959" y="10773"/>
                  </a:cubicBezTo>
                  <a:lnTo>
                    <a:pt x="4479" y="10773"/>
                  </a:lnTo>
                  <a:cubicBezTo>
                    <a:pt x="4307" y="10773"/>
                    <a:pt x="4153" y="10650"/>
                    <a:pt x="4113" y="10482"/>
                  </a:cubicBezTo>
                  <a:lnTo>
                    <a:pt x="3914" y="9564"/>
                  </a:lnTo>
                  <a:close/>
                  <a:moveTo>
                    <a:pt x="2394" y="10314"/>
                  </a:moveTo>
                  <a:lnTo>
                    <a:pt x="2620" y="12765"/>
                  </a:lnTo>
                  <a:lnTo>
                    <a:pt x="1352" y="12765"/>
                  </a:lnTo>
                  <a:cubicBezTo>
                    <a:pt x="1397" y="11838"/>
                    <a:pt x="1776" y="10973"/>
                    <a:pt x="2394" y="10314"/>
                  </a:cubicBezTo>
                  <a:close/>
                  <a:moveTo>
                    <a:pt x="6936" y="9488"/>
                  </a:moveTo>
                  <a:cubicBezTo>
                    <a:pt x="7205" y="9625"/>
                    <a:pt x="7456" y="9788"/>
                    <a:pt x="7686" y="9978"/>
                  </a:cubicBezTo>
                  <a:lnTo>
                    <a:pt x="7430" y="12765"/>
                  </a:lnTo>
                  <a:lnTo>
                    <a:pt x="3008" y="12765"/>
                  </a:lnTo>
                  <a:lnTo>
                    <a:pt x="2753" y="9978"/>
                  </a:lnTo>
                  <a:cubicBezTo>
                    <a:pt x="2977" y="9788"/>
                    <a:pt x="3230" y="9625"/>
                    <a:pt x="3503" y="9488"/>
                  </a:cubicBezTo>
                  <a:lnTo>
                    <a:pt x="3737" y="10561"/>
                  </a:lnTo>
                  <a:cubicBezTo>
                    <a:pt x="3813" y="10906"/>
                    <a:pt x="4126" y="11158"/>
                    <a:pt x="4479" y="11158"/>
                  </a:cubicBezTo>
                  <a:lnTo>
                    <a:pt x="5959" y="11158"/>
                  </a:lnTo>
                  <a:cubicBezTo>
                    <a:pt x="6312" y="11158"/>
                    <a:pt x="6622" y="10906"/>
                    <a:pt x="6697" y="10561"/>
                  </a:cubicBezTo>
                  <a:lnTo>
                    <a:pt x="6936" y="9488"/>
                  </a:lnTo>
                  <a:close/>
                  <a:moveTo>
                    <a:pt x="8039" y="10314"/>
                  </a:moveTo>
                  <a:cubicBezTo>
                    <a:pt x="8658" y="10973"/>
                    <a:pt x="9038" y="11838"/>
                    <a:pt x="9087" y="12765"/>
                  </a:cubicBezTo>
                  <a:lnTo>
                    <a:pt x="7815" y="12765"/>
                  </a:lnTo>
                  <a:lnTo>
                    <a:pt x="8039" y="10314"/>
                  </a:lnTo>
                  <a:close/>
                  <a:moveTo>
                    <a:pt x="5217" y="0"/>
                  </a:moveTo>
                  <a:cubicBezTo>
                    <a:pt x="3941" y="0"/>
                    <a:pt x="2722" y="477"/>
                    <a:pt x="1780" y="1342"/>
                  </a:cubicBezTo>
                  <a:cubicBezTo>
                    <a:pt x="1529" y="1577"/>
                    <a:pt x="1299" y="1838"/>
                    <a:pt x="1096" y="2116"/>
                  </a:cubicBezTo>
                  <a:cubicBezTo>
                    <a:pt x="955" y="2315"/>
                    <a:pt x="884" y="2557"/>
                    <a:pt x="897" y="2800"/>
                  </a:cubicBezTo>
                  <a:cubicBezTo>
                    <a:pt x="570" y="3393"/>
                    <a:pt x="367" y="4029"/>
                    <a:pt x="300" y="4700"/>
                  </a:cubicBezTo>
                  <a:cubicBezTo>
                    <a:pt x="111" y="4899"/>
                    <a:pt x="0" y="5164"/>
                    <a:pt x="0" y="5438"/>
                  </a:cubicBezTo>
                  <a:cubicBezTo>
                    <a:pt x="0" y="5950"/>
                    <a:pt x="353" y="6374"/>
                    <a:pt x="844" y="6476"/>
                  </a:cubicBezTo>
                  <a:cubicBezTo>
                    <a:pt x="950" y="6847"/>
                    <a:pt x="1105" y="7195"/>
                    <a:pt x="1299" y="7523"/>
                  </a:cubicBezTo>
                  <a:cubicBezTo>
                    <a:pt x="1224" y="7725"/>
                    <a:pt x="1056" y="8233"/>
                    <a:pt x="1020" y="8843"/>
                  </a:cubicBezTo>
                  <a:cubicBezTo>
                    <a:pt x="973" y="9621"/>
                    <a:pt x="1158" y="10274"/>
                    <a:pt x="1560" y="10787"/>
                  </a:cubicBezTo>
                  <a:cubicBezTo>
                    <a:pt x="1175" y="11432"/>
                    <a:pt x="963" y="12182"/>
                    <a:pt x="963" y="12960"/>
                  </a:cubicBezTo>
                  <a:cubicBezTo>
                    <a:pt x="963" y="13066"/>
                    <a:pt x="1047" y="13154"/>
                    <a:pt x="1153" y="13154"/>
                  </a:cubicBezTo>
                  <a:lnTo>
                    <a:pt x="9281" y="13154"/>
                  </a:lnTo>
                  <a:cubicBezTo>
                    <a:pt x="9387" y="13154"/>
                    <a:pt x="9475" y="13066"/>
                    <a:pt x="9475" y="12960"/>
                  </a:cubicBezTo>
                  <a:cubicBezTo>
                    <a:pt x="9475" y="12182"/>
                    <a:pt x="9258" y="11436"/>
                    <a:pt x="8879" y="10791"/>
                  </a:cubicBezTo>
                  <a:cubicBezTo>
                    <a:pt x="9144" y="10451"/>
                    <a:pt x="9311" y="10045"/>
                    <a:pt x="9382" y="9585"/>
                  </a:cubicBezTo>
                  <a:cubicBezTo>
                    <a:pt x="9400" y="9484"/>
                    <a:pt x="9329" y="9382"/>
                    <a:pt x="9223" y="9369"/>
                  </a:cubicBezTo>
                  <a:cubicBezTo>
                    <a:pt x="9213" y="9367"/>
                    <a:pt x="9202" y="9366"/>
                    <a:pt x="9192" y="9366"/>
                  </a:cubicBezTo>
                  <a:cubicBezTo>
                    <a:pt x="9099" y="9366"/>
                    <a:pt x="9018" y="9432"/>
                    <a:pt x="9003" y="9528"/>
                  </a:cubicBezTo>
                  <a:cubicBezTo>
                    <a:pt x="8950" y="9872"/>
                    <a:pt x="8830" y="10182"/>
                    <a:pt x="8649" y="10447"/>
                  </a:cubicBezTo>
                  <a:cubicBezTo>
                    <a:pt x="8468" y="10194"/>
                    <a:pt x="8256" y="9965"/>
                    <a:pt x="8022" y="9762"/>
                  </a:cubicBezTo>
                  <a:cubicBezTo>
                    <a:pt x="8017" y="9753"/>
                    <a:pt x="8013" y="9749"/>
                    <a:pt x="8009" y="9744"/>
                  </a:cubicBezTo>
                  <a:cubicBezTo>
                    <a:pt x="7792" y="9558"/>
                    <a:pt x="7558" y="9391"/>
                    <a:pt x="7301" y="9250"/>
                  </a:cubicBezTo>
                  <a:cubicBezTo>
                    <a:pt x="7921" y="8932"/>
                    <a:pt x="8455" y="8477"/>
                    <a:pt x="8865" y="7929"/>
                  </a:cubicBezTo>
                  <a:cubicBezTo>
                    <a:pt x="8936" y="8163"/>
                    <a:pt x="9011" y="8494"/>
                    <a:pt x="9034" y="8865"/>
                  </a:cubicBezTo>
                  <a:cubicBezTo>
                    <a:pt x="9038" y="8967"/>
                    <a:pt x="9122" y="9046"/>
                    <a:pt x="9223" y="9046"/>
                  </a:cubicBezTo>
                  <a:lnTo>
                    <a:pt x="9236" y="9046"/>
                  </a:lnTo>
                  <a:cubicBezTo>
                    <a:pt x="9342" y="9042"/>
                    <a:pt x="9422" y="8949"/>
                    <a:pt x="9417" y="8843"/>
                  </a:cubicBezTo>
                  <a:cubicBezTo>
                    <a:pt x="9382" y="8239"/>
                    <a:pt x="9215" y="7730"/>
                    <a:pt x="9140" y="7523"/>
                  </a:cubicBezTo>
                  <a:cubicBezTo>
                    <a:pt x="9329" y="7195"/>
                    <a:pt x="9484" y="6847"/>
                    <a:pt x="9594" y="6476"/>
                  </a:cubicBezTo>
                  <a:cubicBezTo>
                    <a:pt x="10080" y="6374"/>
                    <a:pt x="10438" y="5950"/>
                    <a:pt x="10438" y="5438"/>
                  </a:cubicBezTo>
                  <a:cubicBezTo>
                    <a:pt x="10438" y="5164"/>
                    <a:pt x="10328" y="4899"/>
                    <a:pt x="10133" y="4700"/>
                  </a:cubicBezTo>
                  <a:cubicBezTo>
                    <a:pt x="10067" y="4029"/>
                    <a:pt x="9868" y="3393"/>
                    <a:pt x="9541" y="2800"/>
                  </a:cubicBezTo>
                  <a:cubicBezTo>
                    <a:pt x="9550" y="2557"/>
                    <a:pt x="9480" y="2315"/>
                    <a:pt x="9338" y="2116"/>
                  </a:cubicBezTo>
                  <a:cubicBezTo>
                    <a:pt x="9140" y="1838"/>
                    <a:pt x="8910" y="1577"/>
                    <a:pt x="8658" y="1342"/>
                  </a:cubicBezTo>
                  <a:cubicBezTo>
                    <a:pt x="7717" y="477"/>
                    <a:pt x="6494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6465255" y="2551764"/>
              <a:ext cx="43609" cy="21303"/>
            </a:xfrm>
            <a:custGeom>
              <a:avLst/>
              <a:gdLst/>
              <a:ahLst/>
              <a:cxnLst/>
              <a:rect l="l" t="t" r="r" b="b"/>
              <a:pathLst>
                <a:path w="1304" h="637" extrusionOk="0">
                  <a:moveTo>
                    <a:pt x="221" y="1"/>
                  </a:moveTo>
                  <a:cubicBezTo>
                    <a:pt x="188" y="1"/>
                    <a:pt x="155" y="9"/>
                    <a:pt x="124" y="27"/>
                  </a:cubicBezTo>
                  <a:cubicBezTo>
                    <a:pt x="31" y="80"/>
                    <a:pt x="0" y="195"/>
                    <a:pt x="53" y="288"/>
                  </a:cubicBezTo>
                  <a:cubicBezTo>
                    <a:pt x="177" y="504"/>
                    <a:pt x="408" y="636"/>
                    <a:pt x="650" y="636"/>
                  </a:cubicBezTo>
                  <a:cubicBezTo>
                    <a:pt x="897" y="636"/>
                    <a:pt x="1127" y="504"/>
                    <a:pt x="1250" y="288"/>
                  </a:cubicBezTo>
                  <a:cubicBezTo>
                    <a:pt x="1303" y="195"/>
                    <a:pt x="1268" y="80"/>
                    <a:pt x="1176" y="27"/>
                  </a:cubicBezTo>
                  <a:cubicBezTo>
                    <a:pt x="1147" y="9"/>
                    <a:pt x="1114" y="1"/>
                    <a:pt x="1082" y="1"/>
                  </a:cubicBezTo>
                  <a:cubicBezTo>
                    <a:pt x="1016" y="1"/>
                    <a:pt x="951" y="35"/>
                    <a:pt x="915" y="98"/>
                  </a:cubicBezTo>
                  <a:cubicBezTo>
                    <a:pt x="862" y="190"/>
                    <a:pt x="761" y="248"/>
                    <a:pt x="650" y="248"/>
                  </a:cubicBezTo>
                  <a:cubicBezTo>
                    <a:pt x="544" y="248"/>
                    <a:pt x="442" y="190"/>
                    <a:pt x="389" y="98"/>
                  </a:cubicBezTo>
                  <a:cubicBezTo>
                    <a:pt x="354" y="35"/>
                    <a:pt x="28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653527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0" y="89"/>
                    <a:pt x="0" y="195"/>
                  </a:cubicBezTo>
                  <a:lnTo>
                    <a:pt x="0" y="487"/>
                  </a:lnTo>
                  <a:cubicBezTo>
                    <a:pt x="0" y="593"/>
                    <a:pt x="89" y="677"/>
                    <a:pt x="195" y="677"/>
                  </a:cubicBezTo>
                  <a:cubicBezTo>
                    <a:pt x="301" y="677"/>
                    <a:pt x="385" y="593"/>
                    <a:pt x="385" y="487"/>
                  </a:cubicBezTo>
                  <a:lnTo>
                    <a:pt x="385" y="195"/>
                  </a:lnTo>
                  <a:cubicBezTo>
                    <a:pt x="385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642582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1" y="89"/>
                    <a:pt x="1" y="195"/>
                  </a:cubicBezTo>
                  <a:lnTo>
                    <a:pt x="1" y="487"/>
                  </a:lnTo>
                  <a:cubicBezTo>
                    <a:pt x="1" y="593"/>
                    <a:pt x="89" y="677"/>
                    <a:pt x="195" y="677"/>
                  </a:cubicBezTo>
                  <a:cubicBezTo>
                    <a:pt x="301" y="677"/>
                    <a:pt x="384" y="593"/>
                    <a:pt x="384" y="487"/>
                  </a:cubicBezTo>
                  <a:lnTo>
                    <a:pt x="384" y="195"/>
                  </a:lnTo>
                  <a:cubicBezTo>
                    <a:pt x="384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94" name="Google Shape;2294;p42"/>
          <p:cNvGrpSpPr/>
          <p:nvPr/>
        </p:nvGrpSpPr>
        <p:grpSpPr>
          <a:xfrm rot="231334">
            <a:off x="554108" y="4493371"/>
            <a:ext cx="434212" cy="527584"/>
            <a:chOff x="8172955" y="2289892"/>
            <a:chExt cx="463446" cy="563105"/>
          </a:xfrm>
        </p:grpSpPr>
        <p:sp>
          <p:nvSpPr>
            <p:cNvPr id="2295" name="Google Shape;2295;p42"/>
            <p:cNvSpPr/>
            <p:nvPr/>
          </p:nvSpPr>
          <p:spPr>
            <a:xfrm>
              <a:off x="8172955" y="2289892"/>
              <a:ext cx="463446" cy="563105"/>
            </a:xfrm>
            <a:custGeom>
              <a:avLst/>
              <a:gdLst/>
              <a:ahLst/>
              <a:cxnLst/>
              <a:rect l="l" t="t" r="r" b="b"/>
              <a:pathLst>
                <a:path w="13858" h="16838" extrusionOk="0">
                  <a:moveTo>
                    <a:pt x="6931" y="0"/>
                  </a:moveTo>
                  <a:cubicBezTo>
                    <a:pt x="5902" y="0"/>
                    <a:pt x="5050" y="773"/>
                    <a:pt x="4917" y="1766"/>
                  </a:cubicBezTo>
                  <a:cubicBezTo>
                    <a:pt x="4329" y="2178"/>
                    <a:pt x="3874" y="2756"/>
                    <a:pt x="3623" y="3436"/>
                  </a:cubicBezTo>
                  <a:cubicBezTo>
                    <a:pt x="3057" y="3750"/>
                    <a:pt x="2655" y="4320"/>
                    <a:pt x="2580" y="4991"/>
                  </a:cubicBezTo>
                  <a:cubicBezTo>
                    <a:pt x="1551" y="5588"/>
                    <a:pt x="862" y="6696"/>
                    <a:pt x="862" y="7968"/>
                  </a:cubicBezTo>
                  <a:lnTo>
                    <a:pt x="862" y="9024"/>
                  </a:lnTo>
                  <a:cubicBezTo>
                    <a:pt x="230" y="9863"/>
                    <a:pt x="0" y="10928"/>
                    <a:pt x="226" y="11957"/>
                  </a:cubicBezTo>
                  <a:lnTo>
                    <a:pt x="826" y="14691"/>
                  </a:lnTo>
                  <a:cubicBezTo>
                    <a:pt x="1101" y="15937"/>
                    <a:pt x="2222" y="16838"/>
                    <a:pt x="3499" y="16838"/>
                  </a:cubicBezTo>
                  <a:lnTo>
                    <a:pt x="10367" y="16838"/>
                  </a:lnTo>
                  <a:cubicBezTo>
                    <a:pt x="11644" y="16838"/>
                    <a:pt x="12766" y="15937"/>
                    <a:pt x="13040" y="14691"/>
                  </a:cubicBezTo>
                  <a:lnTo>
                    <a:pt x="13641" y="11957"/>
                  </a:lnTo>
                  <a:cubicBezTo>
                    <a:pt x="13857" y="10954"/>
                    <a:pt x="13645" y="9921"/>
                    <a:pt x="13058" y="9095"/>
                  </a:cubicBezTo>
                  <a:lnTo>
                    <a:pt x="13058" y="7968"/>
                  </a:lnTo>
                  <a:cubicBezTo>
                    <a:pt x="13058" y="6528"/>
                    <a:pt x="12165" y="5287"/>
                    <a:pt x="10901" y="4779"/>
                  </a:cubicBezTo>
                  <a:cubicBezTo>
                    <a:pt x="10774" y="4545"/>
                    <a:pt x="10615" y="4329"/>
                    <a:pt x="10424" y="4135"/>
                  </a:cubicBezTo>
                  <a:cubicBezTo>
                    <a:pt x="10279" y="3162"/>
                    <a:pt x="9731" y="2310"/>
                    <a:pt x="8950" y="1766"/>
                  </a:cubicBezTo>
                  <a:cubicBezTo>
                    <a:pt x="8817" y="773"/>
                    <a:pt x="7965" y="0"/>
                    <a:pt x="6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8354636" y="2395898"/>
              <a:ext cx="100327" cy="100194"/>
            </a:xfrm>
            <a:custGeom>
              <a:avLst/>
              <a:gdLst/>
              <a:ahLst/>
              <a:cxnLst/>
              <a:rect l="l" t="t" r="r" b="b"/>
              <a:pathLst>
                <a:path w="3000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2328" y="2996"/>
                    <a:pt x="2999" y="2325"/>
                    <a:pt x="2999" y="1499"/>
                  </a:cubicBezTo>
                  <a:cubicBezTo>
                    <a:pt x="2999" y="673"/>
                    <a:pt x="2328" y="1"/>
                    <a:pt x="149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8354636" y="2395898"/>
              <a:ext cx="63106" cy="100194"/>
            </a:xfrm>
            <a:custGeom>
              <a:avLst/>
              <a:gdLst/>
              <a:ahLst/>
              <a:cxnLst/>
              <a:rect l="l" t="t" r="r" b="b"/>
              <a:pathLst>
                <a:path w="1887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1635" y="2996"/>
                    <a:pt x="1763" y="2979"/>
                    <a:pt x="1886" y="2948"/>
                  </a:cubicBezTo>
                  <a:cubicBezTo>
                    <a:pt x="1246" y="2775"/>
                    <a:pt x="773" y="2192"/>
                    <a:pt x="773" y="1499"/>
                  </a:cubicBezTo>
                  <a:cubicBezTo>
                    <a:pt x="773" y="806"/>
                    <a:pt x="1246" y="223"/>
                    <a:pt x="1886" y="50"/>
                  </a:cubicBezTo>
                  <a:cubicBezTo>
                    <a:pt x="1763" y="19"/>
                    <a:pt x="1635" y="1"/>
                    <a:pt x="149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8326881" y="2464318"/>
              <a:ext cx="155875" cy="90128"/>
            </a:xfrm>
            <a:custGeom>
              <a:avLst/>
              <a:gdLst/>
              <a:ahLst/>
              <a:cxnLst/>
              <a:rect l="l" t="t" r="r" b="b"/>
              <a:pathLst>
                <a:path w="4661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4661" y="2695"/>
                  </a:lnTo>
                  <a:lnTo>
                    <a:pt x="4661" y="1082"/>
                  </a:lnTo>
                  <a:cubicBezTo>
                    <a:pt x="4661" y="487"/>
                    <a:pt x="4174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8326881" y="2464318"/>
              <a:ext cx="115811" cy="90128"/>
            </a:xfrm>
            <a:custGeom>
              <a:avLst/>
              <a:gdLst/>
              <a:ahLst/>
              <a:cxnLst/>
              <a:rect l="l" t="t" r="r" b="b"/>
              <a:pathLst>
                <a:path w="3463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3463" y="2695"/>
                  </a:lnTo>
                  <a:cubicBezTo>
                    <a:pt x="1974" y="2695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1405"/>
                  </a:lnTo>
                  <a:cubicBezTo>
                    <a:pt x="8128" y="628"/>
                    <a:pt x="7501" y="0"/>
                    <a:pt x="6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2881"/>
                  </a:lnTo>
                  <a:cubicBezTo>
                    <a:pt x="7849" y="2735"/>
                    <a:pt x="7541" y="2660"/>
                    <a:pt x="7219" y="2660"/>
                  </a:cubicBezTo>
                  <a:cubicBezTo>
                    <a:pt x="6719" y="2660"/>
                    <a:pt x="6247" y="2846"/>
                    <a:pt x="5884" y="3186"/>
                  </a:cubicBezTo>
                  <a:cubicBezTo>
                    <a:pt x="5792" y="3270"/>
                    <a:pt x="5708" y="3362"/>
                    <a:pt x="5637" y="3460"/>
                  </a:cubicBezTo>
                  <a:cubicBezTo>
                    <a:pt x="5592" y="3398"/>
                    <a:pt x="5544" y="3340"/>
                    <a:pt x="5496" y="3287"/>
                  </a:cubicBezTo>
                  <a:cubicBezTo>
                    <a:pt x="5125" y="2885"/>
                    <a:pt x="4599" y="2660"/>
                    <a:pt x="4055" y="2660"/>
                  </a:cubicBezTo>
                  <a:lnTo>
                    <a:pt x="4025" y="2660"/>
                  </a:lnTo>
                  <a:cubicBezTo>
                    <a:pt x="3482" y="2660"/>
                    <a:pt x="2956" y="2885"/>
                    <a:pt x="2585" y="3287"/>
                  </a:cubicBezTo>
                  <a:cubicBezTo>
                    <a:pt x="2536" y="3340"/>
                    <a:pt x="2487" y="3398"/>
                    <a:pt x="2443" y="3460"/>
                  </a:cubicBezTo>
                  <a:cubicBezTo>
                    <a:pt x="2369" y="3362"/>
                    <a:pt x="2289" y="3270"/>
                    <a:pt x="2196" y="3186"/>
                  </a:cubicBezTo>
                  <a:cubicBezTo>
                    <a:pt x="1833" y="2846"/>
                    <a:pt x="1356" y="2660"/>
                    <a:pt x="862" y="2660"/>
                  </a:cubicBezTo>
                  <a:lnTo>
                    <a:pt x="773" y="2660"/>
                  </a:lnTo>
                  <a:lnTo>
                    <a:pt x="773" y="1405"/>
                  </a:lnTo>
                  <a:cubicBezTo>
                    <a:pt x="773" y="628"/>
                    <a:pt x="1401" y="0"/>
                    <a:pt x="217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8239702" y="2611121"/>
              <a:ext cx="120560" cy="173901"/>
            </a:xfrm>
            <a:custGeom>
              <a:avLst/>
              <a:gdLst/>
              <a:ahLst/>
              <a:cxnLst/>
              <a:rect l="l" t="t" r="r" b="b"/>
              <a:pathLst>
                <a:path w="3605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3605" y="5200"/>
                  </a:lnTo>
                  <a:lnTo>
                    <a:pt x="3331" y="1463"/>
                  </a:lnTo>
                  <a:cubicBezTo>
                    <a:pt x="3270" y="637"/>
                    <a:pt x="2585" y="1"/>
                    <a:pt x="175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8239702" y="2611121"/>
              <a:ext cx="75981" cy="173901"/>
            </a:xfrm>
            <a:custGeom>
              <a:avLst/>
              <a:gdLst/>
              <a:ahLst/>
              <a:cxnLst/>
              <a:rect l="l" t="t" r="r" b="b"/>
              <a:pathLst>
                <a:path w="2272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2271" y="5200"/>
                  </a:lnTo>
                  <a:cubicBezTo>
                    <a:pt x="1945" y="5200"/>
                    <a:pt x="1657" y="4971"/>
                    <a:pt x="1586" y="4648"/>
                  </a:cubicBezTo>
                  <a:lnTo>
                    <a:pt x="991" y="1913"/>
                  </a:lnTo>
                  <a:cubicBezTo>
                    <a:pt x="801" y="1061"/>
                    <a:pt x="1339" y="249"/>
                    <a:pt x="2143" y="50"/>
                  </a:cubicBezTo>
                  <a:cubicBezTo>
                    <a:pt x="2020" y="19"/>
                    <a:pt x="1892" y="1"/>
                    <a:pt x="175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8349453" y="2611121"/>
              <a:ext cx="110695" cy="173901"/>
            </a:xfrm>
            <a:custGeom>
              <a:avLst/>
              <a:gdLst/>
              <a:ahLst/>
              <a:cxnLst/>
              <a:rect l="l" t="t" r="r" b="b"/>
              <a:pathLst>
                <a:path w="3310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2987" y="5200"/>
                  </a:lnTo>
                  <a:lnTo>
                    <a:pt x="3243" y="1693"/>
                  </a:lnTo>
                  <a:cubicBezTo>
                    <a:pt x="3309" y="779"/>
                    <a:pt x="2589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8349453" y="2611121"/>
              <a:ext cx="68290" cy="173901"/>
            </a:xfrm>
            <a:custGeom>
              <a:avLst/>
              <a:gdLst/>
              <a:ahLst/>
              <a:cxnLst/>
              <a:rect l="l" t="t" r="r" b="b"/>
              <a:pathLst>
                <a:path w="2042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1091" y="5200"/>
                  </a:lnTo>
                  <a:lnTo>
                    <a:pt x="836" y="1693"/>
                  </a:lnTo>
                  <a:cubicBezTo>
                    <a:pt x="779" y="906"/>
                    <a:pt x="1309" y="223"/>
                    <a:pt x="2041" y="45"/>
                  </a:cubicBezTo>
                  <a:cubicBezTo>
                    <a:pt x="1923" y="19"/>
                    <a:pt x="1799" y="1"/>
                    <a:pt x="167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8449306" y="2611121"/>
              <a:ext cx="120460" cy="173901"/>
            </a:xfrm>
            <a:custGeom>
              <a:avLst/>
              <a:gdLst/>
              <a:ahLst/>
              <a:cxnLst/>
              <a:rect l="l" t="t" r="r" b="b"/>
              <a:pathLst>
                <a:path w="360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2103" y="5200"/>
                  </a:lnTo>
                  <a:cubicBezTo>
                    <a:pt x="2431" y="5200"/>
                    <a:pt x="2717" y="4971"/>
                    <a:pt x="2788" y="4648"/>
                  </a:cubicBezTo>
                  <a:lnTo>
                    <a:pt x="3389" y="1913"/>
                  </a:lnTo>
                  <a:cubicBezTo>
                    <a:pt x="3601" y="933"/>
                    <a:pt x="2855" y="1"/>
                    <a:pt x="1848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8449306" y="2611121"/>
              <a:ext cx="74644" cy="173901"/>
            </a:xfrm>
            <a:custGeom>
              <a:avLst/>
              <a:gdLst/>
              <a:ahLst/>
              <a:cxnLst/>
              <a:rect l="l" t="t" r="r" b="b"/>
              <a:pathLst>
                <a:path w="223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774" y="5200"/>
                  </a:lnTo>
                  <a:lnTo>
                    <a:pt x="1043" y="1463"/>
                  </a:lnTo>
                  <a:cubicBezTo>
                    <a:pt x="1096" y="770"/>
                    <a:pt x="1587" y="213"/>
                    <a:pt x="2231" y="50"/>
                  </a:cubicBezTo>
                  <a:cubicBezTo>
                    <a:pt x="2107" y="19"/>
                    <a:pt x="1980" y="1"/>
                    <a:pt x="184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8390819" y="2558419"/>
              <a:ext cx="29563" cy="25884"/>
            </a:xfrm>
            <a:custGeom>
              <a:avLst/>
              <a:gdLst/>
              <a:ahLst/>
              <a:cxnLst/>
              <a:rect l="l" t="t" r="r" b="b"/>
              <a:pathLst>
                <a:path w="884" h="774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574"/>
                    <a:pt x="199" y="773"/>
                    <a:pt x="443" y="773"/>
                  </a:cubicBezTo>
                  <a:cubicBezTo>
                    <a:pt x="686" y="773"/>
                    <a:pt x="884" y="574"/>
                    <a:pt x="884" y="3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8449039" y="2571126"/>
              <a:ext cx="22607" cy="12875"/>
            </a:xfrm>
            <a:custGeom>
              <a:avLst/>
              <a:gdLst/>
              <a:ahLst/>
              <a:cxnLst/>
              <a:rect l="l" t="t" r="r" b="b"/>
              <a:pathLst>
                <a:path w="676" h="385" extrusionOk="0">
                  <a:moveTo>
                    <a:pt x="194" y="0"/>
                  </a:moveTo>
                  <a:cubicBezTo>
                    <a:pt x="88" y="0"/>
                    <a:pt x="0" y="84"/>
                    <a:pt x="0" y="194"/>
                  </a:cubicBezTo>
                  <a:cubicBezTo>
                    <a:pt x="0" y="300"/>
                    <a:pt x="88" y="385"/>
                    <a:pt x="194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8339555" y="2571126"/>
              <a:ext cx="22674" cy="12875"/>
            </a:xfrm>
            <a:custGeom>
              <a:avLst/>
              <a:gdLst/>
              <a:ahLst/>
              <a:cxnLst/>
              <a:rect l="l" t="t" r="r" b="b"/>
              <a:pathLst>
                <a:path w="678" h="385" extrusionOk="0">
                  <a:moveTo>
                    <a:pt x="195" y="0"/>
                  </a:moveTo>
                  <a:cubicBezTo>
                    <a:pt x="89" y="0"/>
                    <a:pt x="1" y="84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7" y="300"/>
                    <a:pt x="677" y="194"/>
                  </a:cubicBezTo>
                  <a:cubicBezTo>
                    <a:pt x="677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8330292" y="2543939"/>
              <a:ext cx="41201" cy="20567"/>
            </a:xfrm>
            <a:custGeom>
              <a:avLst/>
              <a:gdLst/>
              <a:ahLst/>
              <a:cxnLst/>
              <a:rect l="l" t="t" r="r" b="b"/>
              <a:pathLst>
                <a:path w="1232" h="615" extrusionOk="0">
                  <a:moveTo>
                    <a:pt x="220" y="1"/>
                  </a:moveTo>
                  <a:cubicBezTo>
                    <a:pt x="187" y="1"/>
                    <a:pt x="154" y="9"/>
                    <a:pt x="123" y="26"/>
                  </a:cubicBezTo>
                  <a:cubicBezTo>
                    <a:pt x="35" y="79"/>
                    <a:pt x="0" y="199"/>
                    <a:pt x="53" y="287"/>
                  </a:cubicBezTo>
                  <a:cubicBezTo>
                    <a:pt x="172" y="491"/>
                    <a:pt x="384" y="615"/>
                    <a:pt x="618" y="615"/>
                  </a:cubicBezTo>
                  <a:cubicBezTo>
                    <a:pt x="848" y="615"/>
                    <a:pt x="1064" y="491"/>
                    <a:pt x="1179" y="291"/>
                  </a:cubicBezTo>
                  <a:cubicBezTo>
                    <a:pt x="1232" y="199"/>
                    <a:pt x="1201" y="79"/>
                    <a:pt x="1108" y="26"/>
                  </a:cubicBezTo>
                  <a:cubicBezTo>
                    <a:pt x="1078" y="9"/>
                    <a:pt x="1045" y="1"/>
                    <a:pt x="1013" y="1"/>
                  </a:cubicBezTo>
                  <a:cubicBezTo>
                    <a:pt x="947" y="1"/>
                    <a:pt x="884" y="36"/>
                    <a:pt x="848" y="97"/>
                  </a:cubicBezTo>
                  <a:cubicBezTo>
                    <a:pt x="799" y="181"/>
                    <a:pt x="710" y="230"/>
                    <a:pt x="618" y="230"/>
                  </a:cubicBezTo>
                  <a:cubicBezTo>
                    <a:pt x="521" y="230"/>
                    <a:pt x="437" y="181"/>
                    <a:pt x="388" y="97"/>
                  </a:cubicBezTo>
                  <a:cubicBezTo>
                    <a:pt x="352" y="36"/>
                    <a:pt x="28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42"/>
            <p:cNvSpPr/>
            <p:nvPr/>
          </p:nvSpPr>
          <p:spPr>
            <a:xfrm>
              <a:off x="8439709" y="2543939"/>
              <a:ext cx="41268" cy="20567"/>
            </a:xfrm>
            <a:custGeom>
              <a:avLst/>
              <a:gdLst/>
              <a:ahLst/>
              <a:cxnLst/>
              <a:rect l="l" t="t" r="r" b="b"/>
              <a:pathLst>
                <a:path w="1234" h="615" extrusionOk="0">
                  <a:moveTo>
                    <a:pt x="221" y="1"/>
                  </a:moveTo>
                  <a:cubicBezTo>
                    <a:pt x="188" y="1"/>
                    <a:pt x="155" y="9"/>
                    <a:pt x="125" y="26"/>
                  </a:cubicBezTo>
                  <a:cubicBezTo>
                    <a:pt x="31" y="79"/>
                    <a:pt x="1" y="199"/>
                    <a:pt x="54" y="287"/>
                  </a:cubicBezTo>
                  <a:cubicBezTo>
                    <a:pt x="168" y="491"/>
                    <a:pt x="385" y="615"/>
                    <a:pt x="619" y="615"/>
                  </a:cubicBezTo>
                  <a:cubicBezTo>
                    <a:pt x="849" y="615"/>
                    <a:pt x="1065" y="491"/>
                    <a:pt x="1181" y="291"/>
                  </a:cubicBezTo>
                  <a:cubicBezTo>
                    <a:pt x="1234" y="199"/>
                    <a:pt x="1202" y="79"/>
                    <a:pt x="1110" y="26"/>
                  </a:cubicBezTo>
                  <a:cubicBezTo>
                    <a:pt x="1079" y="9"/>
                    <a:pt x="1046" y="1"/>
                    <a:pt x="1013" y="1"/>
                  </a:cubicBezTo>
                  <a:cubicBezTo>
                    <a:pt x="945" y="1"/>
                    <a:pt x="880" y="36"/>
                    <a:pt x="844" y="97"/>
                  </a:cubicBezTo>
                  <a:cubicBezTo>
                    <a:pt x="800" y="181"/>
                    <a:pt x="712" y="230"/>
                    <a:pt x="619" y="230"/>
                  </a:cubicBezTo>
                  <a:cubicBezTo>
                    <a:pt x="522" y="230"/>
                    <a:pt x="438" y="181"/>
                    <a:pt x="390" y="97"/>
                  </a:cubicBezTo>
                  <a:cubicBezTo>
                    <a:pt x="354" y="36"/>
                    <a:pt x="28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8384465" y="2551898"/>
              <a:ext cx="42439" cy="38894"/>
            </a:xfrm>
            <a:custGeom>
              <a:avLst/>
              <a:gdLst/>
              <a:ahLst/>
              <a:cxnLst/>
              <a:rect l="l" t="t" r="r" b="b"/>
              <a:pathLst>
                <a:path w="1269" h="1163" extrusionOk="0">
                  <a:moveTo>
                    <a:pt x="884" y="390"/>
                  </a:moveTo>
                  <a:lnTo>
                    <a:pt x="884" y="526"/>
                  </a:lnTo>
                  <a:cubicBezTo>
                    <a:pt x="884" y="663"/>
                    <a:pt x="770" y="774"/>
                    <a:pt x="633" y="774"/>
                  </a:cubicBezTo>
                  <a:cubicBezTo>
                    <a:pt x="495" y="774"/>
                    <a:pt x="385" y="663"/>
                    <a:pt x="385" y="526"/>
                  </a:cubicBezTo>
                  <a:lnTo>
                    <a:pt x="385" y="390"/>
                  </a:lnTo>
                  <a:close/>
                  <a:moveTo>
                    <a:pt x="191" y="0"/>
                  </a:moveTo>
                  <a:cubicBezTo>
                    <a:pt x="85" y="0"/>
                    <a:pt x="1" y="90"/>
                    <a:pt x="1" y="196"/>
                  </a:cubicBezTo>
                  <a:lnTo>
                    <a:pt x="1" y="526"/>
                  </a:lnTo>
                  <a:cubicBezTo>
                    <a:pt x="1" y="875"/>
                    <a:pt x="283" y="1162"/>
                    <a:pt x="633" y="1162"/>
                  </a:cubicBezTo>
                  <a:cubicBezTo>
                    <a:pt x="982" y="1162"/>
                    <a:pt x="1269" y="875"/>
                    <a:pt x="1269" y="526"/>
                  </a:cubicBezTo>
                  <a:lnTo>
                    <a:pt x="1269" y="196"/>
                  </a:lnTo>
                  <a:cubicBezTo>
                    <a:pt x="1269" y="90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8236759" y="2351456"/>
              <a:ext cx="335963" cy="439970"/>
            </a:xfrm>
            <a:custGeom>
              <a:avLst/>
              <a:gdLst/>
              <a:ahLst/>
              <a:cxnLst/>
              <a:rect l="l" t="t" r="r" b="b"/>
              <a:pathLst>
                <a:path w="10046" h="13156" extrusionOk="0">
                  <a:moveTo>
                    <a:pt x="5040" y="1521"/>
                  </a:moveTo>
                  <a:cubicBezTo>
                    <a:pt x="5752" y="1529"/>
                    <a:pt x="6330" y="2112"/>
                    <a:pt x="6330" y="2828"/>
                  </a:cubicBezTo>
                  <a:cubicBezTo>
                    <a:pt x="6330" y="2952"/>
                    <a:pt x="6312" y="3071"/>
                    <a:pt x="6282" y="3185"/>
                  </a:cubicBezTo>
                  <a:lnTo>
                    <a:pt x="3768" y="3185"/>
                  </a:lnTo>
                  <a:cubicBezTo>
                    <a:pt x="3737" y="3071"/>
                    <a:pt x="3719" y="2952"/>
                    <a:pt x="3719" y="2828"/>
                  </a:cubicBezTo>
                  <a:cubicBezTo>
                    <a:pt x="3719" y="2112"/>
                    <a:pt x="4294" y="1529"/>
                    <a:pt x="5010" y="1521"/>
                  </a:cubicBezTo>
                  <a:cubicBezTo>
                    <a:pt x="5014" y="1525"/>
                    <a:pt x="5018" y="1525"/>
                    <a:pt x="5023" y="1525"/>
                  </a:cubicBezTo>
                  <a:cubicBezTo>
                    <a:pt x="5032" y="1525"/>
                    <a:pt x="5036" y="1525"/>
                    <a:pt x="5040" y="1521"/>
                  </a:cubicBezTo>
                  <a:close/>
                  <a:moveTo>
                    <a:pt x="6273" y="3570"/>
                  </a:moveTo>
                  <a:cubicBezTo>
                    <a:pt x="6763" y="3570"/>
                    <a:pt x="7165" y="3968"/>
                    <a:pt x="7165" y="4457"/>
                  </a:cubicBezTo>
                  <a:lnTo>
                    <a:pt x="7165" y="4528"/>
                  </a:lnTo>
                  <a:lnTo>
                    <a:pt x="4426" y="4528"/>
                  </a:lnTo>
                  <a:cubicBezTo>
                    <a:pt x="4320" y="4528"/>
                    <a:pt x="4232" y="4616"/>
                    <a:pt x="4232" y="4722"/>
                  </a:cubicBezTo>
                  <a:cubicBezTo>
                    <a:pt x="4232" y="4828"/>
                    <a:pt x="4320" y="4917"/>
                    <a:pt x="4426" y="4917"/>
                  </a:cubicBezTo>
                  <a:lnTo>
                    <a:pt x="7709" y="4917"/>
                  </a:lnTo>
                  <a:cubicBezTo>
                    <a:pt x="8375" y="4917"/>
                    <a:pt x="8923" y="5460"/>
                    <a:pt x="8923" y="6127"/>
                  </a:cubicBezTo>
                  <a:lnTo>
                    <a:pt x="8923" y="7727"/>
                  </a:lnTo>
                  <a:cubicBezTo>
                    <a:pt x="8698" y="7625"/>
                    <a:pt x="8455" y="7572"/>
                    <a:pt x="8204" y="7572"/>
                  </a:cubicBezTo>
                  <a:cubicBezTo>
                    <a:pt x="7519" y="7572"/>
                    <a:pt x="6918" y="7969"/>
                    <a:pt x="6622" y="8553"/>
                  </a:cubicBezTo>
                  <a:cubicBezTo>
                    <a:pt x="6547" y="8402"/>
                    <a:pt x="6454" y="8261"/>
                    <a:pt x="6339" y="8137"/>
                  </a:cubicBezTo>
                  <a:cubicBezTo>
                    <a:pt x="6004" y="7780"/>
                    <a:pt x="5531" y="7572"/>
                    <a:pt x="5040" y="7572"/>
                  </a:cubicBezTo>
                  <a:lnTo>
                    <a:pt x="5010" y="7572"/>
                  </a:lnTo>
                  <a:cubicBezTo>
                    <a:pt x="4520" y="7572"/>
                    <a:pt x="4047" y="7780"/>
                    <a:pt x="3711" y="8137"/>
                  </a:cubicBezTo>
                  <a:cubicBezTo>
                    <a:pt x="3596" y="8261"/>
                    <a:pt x="3503" y="8402"/>
                    <a:pt x="3428" y="8553"/>
                  </a:cubicBezTo>
                  <a:cubicBezTo>
                    <a:pt x="3132" y="7969"/>
                    <a:pt x="2532" y="7572"/>
                    <a:pt x="1847" y="7572"/>
                  </a:cubicBezTo>
                  <a:cubicBezTo>
                    <a:pt x="1613" y="7572"/>
                    <a:pt x="1387" y="7621"/>
                    <a:pt x="1180" y="7704"/>
                  </a:cubicBezTo>
                  <a:lnTo>
                    <a:pt x="1180" y="6127"/>
                  </a:lnTo>
                  <a:cubicBezTo>
                    <a:pt x="1180" y="5460"/>
                    <a:pt x="1723" y="4917"/>
                    <a:pt x="2390" y="4917"/>
                  </a:cubicBezTo>
                  <a:lnTo>
                    <a:pt x="3018" y="4917"/>
                  </a:lnTo>
                  <a:cubicBezTo>
                    <a:pt x="3030" y="4917"/>
                    <a:pt x="3044" y="4922"/>
                    <a:pt x="3057" y="4922"/>
                  </a:cubicBezTo>
                  <a:cubicBezTo>
                    <a:pt x="3071" y="4922"/>
                    <a:pt x="3079" y="4917"/>
                    <a:pt x="3093" y="4917"/>
                  </a:cubicBezTo>
                  <a:lnTo>
                    <a:pt x="3693" y="4917"/>
                  </a:lnTo>
                  <a:cubicBezTo>
                    <a:pt x="3799" y="4917"/>
                    <a:pt x="3884" y="4828"/>
                    <a:pt x="3884" y="4722"/>
                  </a:cubicBezTo>
                  <a:cubicBezTo>
                    <a:pt x="3884" y="4616"/>
                    <a:pt x="3799" y="4528"/>
                    <a:pt x="3693" y="4528"/>
                  </a:cubicBezTo>
                  <a:lnTo>
                    <a:pt x="3168" y="4528"/>
                  </a:lnTo>
                  <a:cubicBezTo>
                    <a:pt x="3013" y="4233"/>
                    <a:pt x="2920" y="3906"/>
                    <a:pt x="2894" y="3570"/>
                  </a:cubicBezTo>
                  <a:close/>
                  <a:moveTo>
                    <a:pt x="1847" y="7961"/>
                  </a:moveTo>
                  <a:cubicBezTo>
                    <a:pt x="2567" y="7961"/>
                    <a:pt x="3172" y="8522"/>
                    <a:pt x="3225" y="9242"/>
                  </a:cubicBezTo>
                  <a:cubicBezTo>
                    <a:pt x="3230" y="9264"/>
                    <a:pt x="3234" y="9281"/>
                    <a:pt x="3238" y="9299"/>
                  </a:cubicBezTo>
                  <a:cubicBezTo>
                    <a:pt x="3238" y="9356"/>
                    <a:pt x="3238" y="9413"/>
                    <a:pt x="3242" y="9472"/>
                  </a:cubicBezTo>
                  <a:lnTo>
                    <a:pt x="3486" y="12771"/>
                  </a:lnTo>
                  <a:lnTo>
                    <a:pt x="1591" y="12771"/>
                  </a:lnTo>
                  <a:cubicBezTo>
                    <a:pt x="1352" y="12771"/>
                    <a:pt x="1144" y="12603"/>
                    <a:pt x="1096" y="12373"/>
                  </a:cubicBezTo>
                  <a:lnTo>
                    <a:pt x="496" y="9639"/>
                  </a:lnTo>
                  <a:cubicBezTo>
                    <a:pt x="402" y="9228"/>
                    <a:pt x="504" y="8804"/>
                    <a:pt x="769" y="8477"/>
                  </a:cubicBezTo>
                  <a:cubicBezTo>
                    <a:pt x="1034" y="8147"/>
                    <a:pt x="1423" y="7961"/>
                    <a:pt x="1847" y="7961"/>
                  </a:cubicBezTo>
                  <a:close/>
                  <a:moveTo>
                    <a:pt x="8204" y="7961"/>
                  </a:moveTo>
                  <a:cubicBezTo>
                    <a:pt x="8622" y="7961"/>
                    <a:pt x="9016" y="8147"/>
                    <a:pt x="9281" y="8477"/>
                  </a:cubicBezTo>
                  <a:cubicBezTo>
                    <a:pt x="9546" y="8804"/>
                    <a:pt x="9643" y="9228"/>
                    <a:pt x="9555" y="9639"/>
                  </a:cubicBezTo>
                  <a:lnTo>
                    <a:pt x="8954" y="12373"/>
                  </a:lnTo>
                  <a:cubicBezTo>
                    <a:pt x="8905" y="12603"/>
                    <a:pt x="8698" y="12771"/>
                    <a:pt x="8459" y="12771"/>
                  </a:cubicBezTo>
                  <a:lnTo>
                    <a:pt x="6565" y="12771"/>
                  </a:lnTo>
                  <a:lnTo>
                    <a:pt x="6671" y="11313"/>
                  </a:lnTo>
                  <a:cubicBezTo>
                    <a:pt x="6679" y="11207"/>
                    <a:pt x="6600" y="11115"/>
                    <a:pt x="6494" y="11105"/>
                  </a:cubicBezTo>
                  <a:cubicBezTo>
                    <a:pt x="6489" y="11105"/>
                    <a:pt x="6484" y="11105"/>
                    <a:pt x="6479" y="11105"/>
                  </a:cubicBezTo>
                  <a:cubicBezTo>
                    <a:pt x="6379" y="11105"/>
                    <a:pt x="6295" y="11186"/>
                    <a:pt x="6286" y="11287"/>
                  </a:cubicBezTo>
                  <a:lnTo>
                    <a:pt x="6180" y="12771"/>
                  </a:lnTo>
                  <a:lnTo>
                    <a:pt x="3870" y="12771"/>
                  </a:lnTo>
                  <a:lnTo>
                    <a:pt x="3627" y="9445"/>
                  </a:lnTo>
                  <a:cubicBezTo>
                    <a:pt x="3601" y="9056"/>
                    <a:pt x="3729" y="8685"/>
                    <a:pt x="3994" y="8402"/>
                  </a:cubicBezTo>
                  <a:cubicBezTo>
                    <a:pt x="4259" y="8115"/>
                    <a:pt x="4620" y="7961"/>
                    <a:pt x="5010" y="7961"/>
                  </a:cubicBezTo>
                  <a:lnTo>
                    <a:pt x="5040" y="7961"/>
                  </a:lnTo>
                  <a:cubicBezTo>
                    <a:pt x="5429" y="7961"/>
                    <a:pt x="5792" y="8115"/>
                    <a:pt x="6057" y="8402"/>
                  </a:cubicBezTo>
                  <a:cubicBezTo>
                    <a:pt x="6322" y="8685"/>
                    <a:pt x="6449" y="9056"/>
                    <a:pt x="6423" y="9445"/>
                  </a:cubicBezTo>
                  <a:lnTo>
                    <a:pt x="6339" y="10571"/>
                  </a:lnTo>
                  <a:cubicBezTo>
                    <a:pt x="6330" y="10677"/>
                    <a:pt x="6410" y="10770"/>
                    <a:pt x="6516" y="10779"/>
                  </a:cubicBezTo>
                  <a:cubicBezTo>
                    <a:pt x="6519" y="10779"/>
                    <a:pt x="6521" y="10779"/>
                    <a:pt x="6524" y="10779"/>
                  </a:cubicBezTo>
                  <a:cubicBezTo>
                    <a:pt x="6627" y="10779"/>
                    <a:pt x="6714" y="10701"/>
                    <a:pt x="6724" y="10598"/>
                  </a:cubicBezTo>
                  <a:lnTo>
                    <a:pt x="6807" y="9472"/>
                  </a:lnTo>
                  <a:cubicBezTo>
                    <a:pt x="6812" y="9413"/>
                    <a:pt x="6812" y="9356"/>
                    <a:pt x="6812" y="9299"/>
                  </a:cubicBezTo>
                  <a:cubicBezTo>
                    <a:pt x="6816" y="9281"/>
                    <a:pt x="6820" y="9264"/>
                    <a:pt x="6820" y="9242"/>
                  </a:cubicBezTo>
                  <a:cubicBezTo>
                    <a:pt x="6873" y="8522"/>
                    <a:pt x="7483" y="7961"/>
                    <a:pt x="8204" y="7961"/>
                  </a:cubicBezTo>
                  <a:close/>
                  <a:moveTo>
                    <a:pt x="5023" y="1"/>
                  </a:moveTo>
                  <a:cubicBezTo>
                    <a:pt x="4917" y="1"/>
                    <a:pt x="4832" y="90"/>
                    <a:pt x="4832" y="196"/>
                  </a:cubicBezTo>
                  <a:lnTo>
                    <a:pt x="4832" y="1150"/>
                  </a:lnTo>
                  <a:cubicBezTo>
                    <a:pt x="3990" y="1242"/>
                    <a:pt x="3336" y="1962"/>
                    <a:pt x="3336" y="2828"/>
                  </a:cubicBezTo>
                  <a:cubicBezTo>
                    <a:pt x="3336" y="2947"/>
                    <a:pt x="3344" y="3066"/>
                    <a:pt x="3371" y="3185"/>
                  </a:cubicBezTo>
                  <a:lnTo>
                    <a:pt x="2695" y="3185"/>
                  </a:lnTo>
                  <a:cubicBezTo>
                    <a:pt x="2589" y="3185"/>
                    <a:pt x="2500" y="3270"/>
                    <a:pt x="2500" y="3376"/>
                  </a:cubicBezTo>
                  <a:cubicBezTo>
                    <a:pt x="2500" y="3774"/>
                    <a:pt x="2585" y="4166"/>
                    <a:pt x="2744" y="4528"/>
                  </a:cubicBezTo>
                  <a:lnTo>
                    <a:pt x="2390" y="4528"/>
                  </a:lnTo>
                  <a:cubicBezTo>
                    <a:pt x="1511" y="4528"/>
                    <a:pt x="796" y="5248"/>
                    <a:pt x="796" y="6127"/>
                  </a:cubicBezTo>
                  <a:lnTo>
                    <a:pt x="796" y="7921"/>
                  </a:lnTo>
                  <a:cubicBezTo>
                    <a:pt x="672" y="8009"/>
                    <a:pt x="566" y="8115"/>
                    <a:pt x="469" y="8235"/>
                  </a:cubicBezTo>
                  <a:cubicBezTo>
                    <a:pt x="129" y="8654"/>
                    <a:pt x="0" y="9197"/>
                    <a:pt x="120" y="9723"/>
                  </a:cubicBezTo>
                  <a:lnTo>
                    <a:pt x="716" y="12453"/>
                  </a:lnTo>
                  <a:cubicBezTo>
                    <a:pt x="809" y="12864"/>
                    <a:pt x="1175" y="13156"/>
                    <a:pt x="1591" y="13156"/>
                  </a:cubicBezTo>
                  <a:lnTo>
                    <a:pt x="8459" y="13156"/>
                  </a:lnTo>
                  <a:cubicBezTo>
                    <a:pt x="8875" y="13156"/>
                    <a:pt x="9242" y="12864"/>
                    <a:pt x="9334" y="12453"/>
                  </a:cubicBezTo>
                  <a:lnTo>
                    <a:pt x="9931" y="9723"/>
                  </a:lnTo>
                  <a:cubicBezTo>
                    <a:pt x="10045" y="9197"/>
                    <a:pt x="9921" y="8654"/>
                    <a:pt x="9582" y="8235"/>
                  </a:cubicBezTo>
                  <a:cubicBezTo>
                    <a:pt x="9497" y="8133"/>
                    <a:pt x="9405" y="8041"/>
                    <a:pt x="9307" y="7961"/>
                  </a:cubicBezTo>
                  <a:lnTo>
                    <a:pt x="9307" y="6127"/>
                  </a:lnTo>
                  <a:cubicBezTo>
                    <a:pt x="9307" y="5248"/>
                    <a:pt x="8592" y="4528"/>
                    <a:pt x="7709" y="4528"/>
                  </a:cubicBezTo>
                  <a:lnTo>
                    <a:pt x="7550" y="4528"/>
                  </a:lnTo>
                  <a:lnTo>
                    <a:pt x="7550" y="4457"/>
                  </a:lnTo>
                  <a:cubicBezTo>
                    <a:pt x="7550" y="3892"/>
                    <a:pt x="7179" y="3411"/>
                    <a:pt x="6666" y="3248"/>
                  </a:cubicBezTo>
                  <a:cubicBezTo>
                    <a:pt x="6697" y="3111"/>
                    <a:pt x="6714" y="2969"/>
                    <a:pt x="6714" y="2828"/>
                  </a:cubicBezTo>
                  <a:cubicBezTo>
                    <a:pt x="6714" y="1962"/>
                    <a:pt x="6061" y="1242"/>
                    <a:pt x="5217" y="1150"/>
                  </a:cubicBezTo>
                  <a:lnTo>
                    <a:pt x="5217" y="196"/>
                  </a:lnTo>
                  <a:cubicBezTo>
                    <a:pt x="5217" y="90"/>
                    <a:pt x="5134" y="1"/>
                    <a:pt x="5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15" name="Google Shape;2315;p42"/>
          <p:cNvGrpSpPr/>
          <p:nvPr/>
        </p:nvGrpSpPr>
        <p:grpSpPr>
          <a:xfrm>
            <a:off x="8232182" y="114656"/>
            <a:ext cx="651128" cy="650780"/>
            <a:chOff x="4288019" y="1582795"/>
            <a:chExt cx="563406" cy="563105"/>
          </a:xfrm>
        </p:grpSpPr>
        <p:sp>
          <p:nvSpPr>
            <p:cNvPr id="2316" name="Google Shape;2316;p42"/>
            <p:cNvSpPr/>
            <p:nvPr/>
          </p:nvSpPr>
          <p:spPr>
            <a:xfrm>
              <a:off x="4288019" y="1582795"/>
              <a:ext cx="563406" cy="563105"/>
            </a:xfrm>
            <a:custGeom>
              <a:avLst/>
              <a:gdLst/>
              <a:ahLst/>
              <a:cxnLst/>
              <a:rect l="l" t="t" r="r" b="b"/>
              <a:pathLst>
                <a:path w="16847" h="16838" extrusionOk="0">
                  <a:moveTo>
                    <a:pt x="11467" y="0"/>
                  </a:moveTo>
                  <a:lnTo>
                    <a:pt x="11383" y="4"/>
                  </a:lnTo>
                  <a:cubicBezTo>
                    <a:pt x="10517" y="18"/>
                    <a:pt x="9682" y="274"/>
                    <a:pt x="8963" y="746"/>
                  </a:cubicBezTo>
                  <a:cubicBezTo>
                    <a:pt x="8414" y="1105"/>
                    <a:pt x="7955" y="1576"/>
                    <a:pt x="7611" y="2133"/>
                  </a:cubicBezTo>
                  <a:cubicBezTo>
                    <a:pt x="6785" y="2615"/>
                    <a:pt x="6096" y="3304"/>
                    <a:pt x="5614" y="4130"/>
                  </a:cubicBezTo>
                  <a:cubicBezTo>
                    <a:pt x="4735" y="4642"/>
                    <a:pt x="4011" y="5393"/>
                    <a:pt x="3529" y="6286"/>
                  </a:cubicBezTo>
                  <a:cubicBezTo>
                    <a:pt x="2645" y="7010"/>
                    <a:pt x="2089" y="8092"/>
                    <a:pt x="2036" y="9258"/>
                  </a:cubicBezTo>
                  <a:lnTo>
                    <a:pt x="2036" y="9356"/>
                  </a:lnTo>
                  <a:cubicBezTo>
                    <a:pt x="2032" y="9700"/>
                    <a:pt x="2062" y="10040"/>
                    <a:pt x="2129" y="10367"/>
                  </a:cubicBezTo>
                  <a:cubicBezTo>
                    <a:pt x="2151" y="10464"/>
                    <a:pt x="2174" y="10561"/>
                    <a:pt x="2200" y="10658"/>
                  </a:cubicBezTo>
                  <a:lnTo>
                    <a:pt x="826" y="12032"/>
                  </a:lnTo>
                  <a:cubicBezTo>
                    <a:pt x="296" y="12562"/>
                    <a:pt x="0" y="13274"/>
                    <a:pt x="0" y="14024"/>
                  </a:cubicBezTo>
                  <a:cubicBezTo>
                    <a:pt x="0" y="14775"/>
                    <a:pt x="296" y="15486"/>
                    <a:pt x="826" y="16012"/>
                  </a:cubicBezTo>
                  <a:cubicBezTo>
                    <a:pt x="1356" y="16546"/>
                    <a:pt x="2062" y="16838"/>
                    <a:pt x="2818" y="16838"/>
                  </a:cubicBezTo>
                  <a:cubicBezTo>
                    <a:pt x="3573" y="16838"/>
                    <a:pt x="4280" y="16546"/>
                    <a:pt x="4810" y="16016"/>
                  </a:cubicBezTo>
                  <a:lnTo>
                    <a:pt x="6184" y="14642"/>
                  </a:lnTo>
                  <a:cubicBezTo>
                    <a:pt x="6577" y="14748"/>
                    <a:pt x="6988" y="14807"/>
                    <a:pt x="7407" y="14807"/>
                  </a:cubicBezTo>
                  <a:lnTo>
                    <a:pt x="7491" y="14807"/>
                  </a:lnTo>
                  <a:cubicBezTo>
                    <a:pt x="9051" y="14780"/>
                    <a:pt x="10464" y="13963"/>
                    <a:pt x="11264" y="12673"/>
                  </a:cubicBezTo>
                  <a:cubicBezTo>
                    <a:pt x="12086" y="12196"/>
                    <a:pt x="12775" y="11511"/>
                    <a:pt x="13252" y="10693"/>
                  </a:cubicBezTo>
                  <a:cubicBezTo>
                    <a:pt x="14126" y="10177"/>
                    <a:pt x="14832" y="9439"/>
                    <a:pt x="15309" y="8552"/>
                  </a:cubicBezTo>
                  <a:cubicBezTo>
                    <a:pt x="16211" y="7831"/>
                    <a:pt x="16785" y="6740"/>
                    <a:pt x="16834" y="5578"/>
                  </a:cubicBezTo>
                  <a:cubicBezTo>
                    <a:pt x="16838" y="5539"/>
                    <a:pt x="16838" y="5495"/>
                    <a:pt x="16838" y="5460"/>
                  </a:cubicBezTo>
                  <a:cubicBezTo>
                    <a:pt x="16847" y="5119"/>
                    <a:pt x="16812" y="4779"/>
                    <a:pt x="16745" y="4444"/>
                  </a:cubicBezTo>
                  <a:cubicBezTo>
                    <a:pt x="16565" y="3578"/>
                    <a:pt x="16135" y="2787"/>
                    <a:pt x="15505" y="2155"/>
                  </a:cubicBezTo>
                  <a:lnTo>
                    <a:pt x="14687" y="1338"/>
                  </a:lnTo>
                  <a:cubicBezTo>
                    <a:pt x="13825" y="477"/>
                    <a:pt x="12681" y="0"/>
                    <a:pt x="11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4353596" y="1874362"/>
              <a:ext cx="206073" cy="203531"/>
            </a:xfrm>
            <a:custGeom>
              <a:avLst/>
              <a:gdLst/>
              <a:ahLst/>
              <a:cxnLst/>
              <a:rect l="l" t="t" r="r" b="b"/>
              <a:pathLst>
                <a:path w="6162" h="6086" extrusionOk="0">
                  <a:moveTo>
                    <a:pt x="5057" y="1"/>
                  </a:moveTo>
                  <a:lnTo>
                    <a:pt x="305" y="4753"/>
                  </a:lnTo>
                  <a:cubicBezTo>
                    <a:pt x="1" y="5058"/>
                    <a:pt x="1" y="5552"/>
                    <a:pt x="305" y="5858"/>
                  </a:cubicBezTo>
                  <a:cubicBezTo>
                    <a:pt x="457" y="6010"/>
                    <a:pt x="657" y="6086"/>
                    <a:pt x="857" y="6086"/>
                  </a:cubicBezTo>
                  <a:cubicBezTo>
                    <a:pt x="1057" y="6086"/>
                    <a:pt x="1257" y="6010"/>
                    <a:pt x="1409" y="5858"/>
                  </a:cubicBezTo>
                  <a:lnTo>
                    <a:pt x="6162" y="1105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5B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4434956" y="1874362"/>
              <a:ext cx="124707" cy="124540"/>
            </a:xfrm>
            <a:custGeom>
              <a:avLst/>
              <a:gdLst/>
              <a:ahLst/>
              <a:cxnLst/>
              <a:rect l="l" t="t" r="r" b="b"/>
              <a:pathLst>
                <a:path w="3729" h="3724" extrusionOk="0">
                  <a:moveTo>
                    <a:pt x="2624" y="1"/>
                  </a:moveTo>
                  <a:lnTo>
                    <a:pt x="1" y="2620"/>
                  </a:lnTo>
                  <a:cubicBezTo>
                    <a:pt x="45" y="2673"/>
                    <a:pt x="94" y="2722"/>
                    <a:pt x="143" y="2770"/>
                  </a:cubicBezTo>
                  <a:lnTo>
                    <a:pt x="960" y="3587"/>
                  </a:lnTo>
                  <a:cubicBezTo>
                    <a:pt x="1008" y="3636"/>
                    <a:pt x="1056" y="3680"/>
                    <a:pt x="1109" y="3724"/>
                  </a:cubicBezTo>
                  <a:lnTo>
                    <a:pt x="3729" y="1105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E8A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4424054" y="1896065"/>
              <a:ext cx="190288" cy="113805"/>
            </a:xfrm>
            <a:custGeom>
              <a:avLst/>
              <a:gdLst/>
              <a:ahLst/>
              <a:cxnLst/>
              <a:rect l="l" t="t" r="r" b="b"/>
              <a:pathLst>
                <a:path w="5690" h="3403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559" y="2664"/>
                  </a:lnTo>
                  <a:cubicBezTo>
                    <a:pt x="2059" y="3163"/>
                    <a:pt x="2701" y="3403"/>
                    <a:pt x="3338" y="3403"/>
                  </a:cubicBezTo>
                  <a:cubicBezTo>
                    <a:pt x="3355" y="3403"/>
                    <a:pt x="3372" y="3403"/>
                    <a:pt x="3388" y="3402"/>
                  </a:cubicBezTo>
                  <a:cubicBezTo>
                    <a:pt x="4334" y="3388"/>
                    <a:pt x="5261" y="2841"/>
                    <a:pt x="5659" y="1861"/>
                  </a:cubicBezTo>
                  <a:cubicBezTo>
                    <a:pt x="5667" y="1834"/>
                    <a:pt x="5680" y="1808"/>
                    <a:pt x="5690" y="1781"/>
                  </a:cubicBezTo>
                  <a:lnTo>
                    <a:pt x="5685" y="1781"/>
                  </a:lnTo>
                  <a:lnTo>
                    <a:pt x="2744" y="663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4424054" y="1896065"/>
              <a:ext cx="88054" cy="79961"/>
            </a:xfrm>
            <a:custGeom>
              <a:avLst/>
              <a:gdLst/>
              <a:ahLst/>
              <a:cxnLst/>
              <a:rect l="l" t="t" r="r" b="b"/>
              <a:pathLst>
                <a:path w="2633" h="2391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286" y="2391"/>
                  </a:lnTo>
                  <a:cubicBezTo>
                    <a:pt x="919" y="2024"/>
                    <a:pt x="693" y="1582"/>
                    <a:pt x="597" y="1123"/>
                  </a:cubicBezTo>
                  <a:cubicBezTo>
                    <a:pt x="557" y="937"/>
                    <a:pt x="539" y="752"/>
                    <a:pt x="544" y="562"/>
                  </a:cubicBezTo>
                  <a:cubicBezTo>
                    <a:pt x="662" y="550"/>
                    <a:pt x="781" y="544"/>
                    <a:pt x="900" y="544"/>
                  </a:cubicBezTo>
                  <a:cubicBezTo>
                    <a:pt x="1308" y="544"/>
                    <a:pt x="1722" y="616"/>
                    <a:pt x="2124" y="769"/>
                  </a:cubicBezTo>
                  <a:lnTo>
                    <a:pt x="2385" y="866"/>
                  </a:lnTo>
                  <a:lnTo>
                    <a:pt x="2632" y="624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rgbClr val="9D7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4424054" y="1829284"/>
              <a:ext cx="256638" cy="134104"/>
            </a:xfrm>
            <a:custGeom>
              <a:avLst/>
              <a:gdLst/>
              <a:ahLst/>
              <a:cxnLst/>
              <a:rect l="l" t="t" r="r" b="b"/>
              <a:pathLst>
                <a:path w="7674" h="4010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3158" y="3756"/>
                  </a:lnTo>
                  <a:lnTo>
                    <a:pt x="3229" y="3783"/>
                  </a:lnTo>
                  <a:cubicBezTo>
                    <a:pt x="3633" y="3936"/>
                    <a:pt x="4047" y="4009"/>
                    <a:pt x="4453" y="4009"/>
                  </a:cubicBezTo>
                  <a:cubicBezTo>
                    <a:pt x="4878" y="4009"/>
                    <a:pt x="5295" y="3929"/>
                    <a:pt x="5685" y="3778"/>
                  </a:cubicBezTo>
                  <a:cubicBezTo>
                    <a:pt x="6568" y="3438"/>
                    <a:pt x="7311" y="2739"/>
                    <a:pt x="7673" y="1785"/>
                  </a:cubicBez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4424054" y="1829284"/>
              <a:ext cx="154705" cy="92502"/>
            </a:xfrm>
            <a:custGeom>
              <a:avLst/>
              <a:gdLst/>
              <a:ahLst/>
              <a:cxnLst/>
              <a:rect l="l" t="t" r="r" b="b"/>
              <a:pathLst>
                <a:path w="4626" h="2766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548" y="2766"/>
                  </a:lnTo>
                  <a:cubicBezTo>
                    <a:pt x="544" y="2696"/>
                    <a:pt x="544" y="2629"/>
                    <a:pt x="544" y="2559"/>
                  </a:cubicBezTo>
                  <a:cubicBezTo>
                    <a:pt x="544" y="2537"/>
                    <a:pt x="544" y="2515"/>
                    <a:pt x="548" y="2492"/>
                  </a:cubicBezTo>
                  <a:cubicBezTo>
                    <a:pt x="587" y="1591"/>
                    <a:pt x="1237" y="837"/>
                    <a:pt x="2112" y="633"/>
                  </a:cubicBezTo>
                  <a:cubicBezTo>
                    <a:pt x="2173" y="619"/>
                    <a:pt x="2235" y="606"/>
                    <a:pt x="2293" y="598"/>
                  </a:cubicBezTo>
                  <a:cubicBezTo>
                    <a:pt x="2491" y="563"/>
                    <a:pt x="2692" y="544"/>
                    <a:pt x="2895" y="544"/>
                  </a:cubicBezTo>
                  <a:cubicBezTo>
                    <a:pt x="3298" y="544"/>
                    <a:pt x="3708" y="617"/>
                    <a:pt x="4108" y="770"/>
                  </a:cubicBezTo>
                  <a:lnTo>
                    <a:pt x="4377" y="871"/>
                  </a:lnTo>
                  <a:lnTo>
                    <a:pt x="4625" y="629"/>
                  </a:ln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4459769" y="1764176"/>
              <a:ext cx="286502" cy="133904"/>
            </a:xfrm>
            <a:custGeom>
              <a:avLst/>
              <a:gdLst/>
              <a:ahLst/>
              <a:cxnLst/>
              <a:rect l="l" t="t" r="r" b="b"/>
              <a:pathLst>
                <a:path w="8567" h="4004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4109" y="3781"/>
                  </a:lnTo>
                  <a:cubicBezTo>
                    <a:pt x="4506" y="3932"/>
                    <a:pt x="4914" y="4003"/>
                    <a:pt x="5315" y="4003"/>
                  </a:cubicBezTo>
                  <a:cubicBezTo>
                    <a:pt x="6716" y="4003"/>
                    <a:pt x="8041" y="3137"/>
                    <a:pt x="8566" y="1754"/>
                  </a:cubicBez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4459769" y="1764176"/>
              <a:ext cx="184235" cy="82904"/>
            </a:xfrm>
            <a:custGeom>
              <a:avLst/>
              <a:gdLst/>
              <a:ahLst/>
              <a:cxnLst/>
              <a:rect l="l" t="t" r="r" b="b"/>
              <a:pathLst>
                <a:path w="5509" h="2479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673" y="2478"/>
                  </a:lnTo>
                  <a:cubicBezTo>
                    <a:pt x="1257" y="1273"/>
                    <a:pt x="2476" y="542"/>
                    <a:pt x="3764" y="542"/>
                  </a:cubicBezTo>
                  <a:cubicBezTo>
                    <a:pt x="4171" y="542"/>
                    <a:pt x="4585" y="615"/>
                    <a:pt x="4988" y="769"/>
                  </a:cubicBezTo>
                  <a:lnTo>
                    <a:pt x="5258" y="870"/>
                  </a:lnTo>
                  <a:lnTo>
                    <a:pt x="5509" y="619"/>
                  </a:ln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4526549" y="1697429"/>
              <a:ext cx="256604" cy="134038"/>
            </a:xfrm>
            <a:custGeom>
              <a:avLst/>
              <a:gdLst/>
              <a:ahLst/>
              <a:cxnLst/>
              <a:rect l="l" t="t" r="r" b="b"/>
              <a:pathLst>
                <a:path w="7673" h="400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4109" y="3781"/>
                  </a:lnTo>
                  <a:cubicBezTo>
                    <a:pt x="4513" y="3936"/>
                    <a:pt x="4927" y="4008"/>
                    <a:pt x="5334" y="4008"/>
                  </a:cubicBezTo>
                  <a:cubicBezTo>
                    <a:pt x="5531" y="4008"/>
                    <a:pt x="5727" y="3991"/>
                    <a:pt x="5919" y="3958"/>
                  </a:cubicBezTo>
                  <a:cubicBezTo>
                    <a:pt x="5981" y="3944"/>
                    <a:pt x="6044" y="3931"/>
                    <a:pt x="6101" y="3918"/>
                  </a:cubicBezTo>
                  <a:cubicBezTo>
                    <a:pt x="6980" y="3714"/>
                    <a:pt x="7629" y="2959"/>
                    <a:pt x="7669" y="2062"/>
                  </a:cubicBezTo>
                  <a:cubicBezTo>
                    <a:pt x="7669" y="2040"/>
                    <a:pt x="7673" y="2018"/>
                    <a:pt x="7673" y="1997"/>
                  </a:cubicBezTo>
                  <a:cubicBezTo>
                    <a:pt x="7673" y="1806"/>
                    <a:pt x="7656" y="1616"/>
                    <a:pt x="7620" y="1431"/>
                  </a:cubicBez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4526549" y="1697429"/>
              <a:ext cx="183934" cy="82871"/>
            </a:xfrm>
            <a:custGeom>
              <a:avLst/>
              <a:gdLst/>
              <a:ahLst/>
              <a:cxnLst/>
              <a:rect l="l" t="t" r="r" b="b"/>
              <a:pathLst>
                <a:path w="5500" h="247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668" y="2478"/>
                  </a:lnTo>
                  <a:cubicBezTo>
                    <a:pt x="1061" y="1673"/>
                    <a:pt x="1736" y="1078"/>
                    <a:pt x="2531" y="772"/>
                  </a:cubicBezTo>
                  <a:cubicBezTo>
                    <a:pt x="2921" y="623"/>
                    <a:pt x="3340" y="543"/>
                    <a:pt x="3766" y="543"/>
                  </a:cubicBezTo>
                  <a:cubicBezTo>
                    <a:pt x="4172" y="543"/>
                    <a:pt x="4585" y="615"/>
                    <a:pt x="4988" y="768"/>
                  </a:cubicBezTo>
                  <a:lnTo>
                    <a:pt x="5059" y="795"/>
                  </a:lnTo>
                  <a:lnTo>
                    <a:pt x="5257" y="870"/>
                  </a:lnTo>
                  <a:lnTo>
                    <a:pt x="5500" y="627"/>
                  </a:ln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4592895" y="1650880"/>
              <a:ext cx="190254" cy="113939"/>
            </a:xfrm>
            <a:custGeom>
              <a:avLst/>
              <a:gdLst/>
              <a:ahLst/>
              <a:cxnLst/>
              <a:rect l="l" t="t" r="r" b="b"/>
              <a:pathLst>
                <a:path w="5689" h="3407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2946" y="2739"/>
                  </a:lnTo>
                  <a:lnTo>
                    <a:pt x="4108" y="3181"/>
                  </a:lnTo>
                  <a:cubicBezTo>
                    <a:pt x="4512" y="3335"/>
                    <a:pt x="4927" y="3407"/>
                    <a:pt x="5335" y="3407"/>
                  </a:cubicBezTo>
                  <a:cubicBezTo>
                    <a:pt x="5454" y="3407"/>
                    <a:pt x="5572" y="3401"/>
                    <a:pt x="5689" y="3389"/>
                  </a:cubicBezTo>
                  <a:cubicBezTo>
                    <a:pt x="5689" y="3198"/>
                    <a:pt x="5672" y="3008"/>
                    <a:pt x="5636" y="2823"/>
                  </a:cubicBezTo>
                  <a:cubicBezTo>
                    <a:pt x="5539" y="2364"/>
                    <a:pt x="5314" y="1922"/>
                    <a:pt x="4947" y="1555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4592895" y="1650880"/>
              <a:ext cx="156310" cy="62838"/>
            </a:xfrm>
            <a:custGeom>
              <a:avLst/>
              <a:gdLst/>
              <a:ahLst/>
              <a:cxnLst/>
              <a:rect l="l" t="t" r="r" b="b"/>
              <a:pathLst>
                <a:path w="4674" h="1879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671" y="1878"/>
                  </a:lnTo>
                  <a:cubicBezTo>
                    <a:pt x="1113" y="1030"/>
                    <a:pt x="1966" y="561"/>
                    <a:pt x="2845" y="543"/>
                  </a:cubicBezTo>
                  <a:cubicBezTo>
                    <a:pt x="2861" y="543"/>
                    <a:pt x="2878" y="543"/>
                    <a:pt x="2894" y="543"/>
                  </a:cubicBezTo>
                  <a:cubicBezTo>
                    <a:pt x="3532" y="543"/>
                    <a:pt x="4174" y="782"/>
                    <a:pt x="4673" y="1281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4349583" y="1644359"/>
              <a:ext cx="440103" cy="43997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9626" y="390"/>
                  </a:moveTo>
                  <a:cubicBezTo>
                    <a:pt x="10249" y="390"/>
                    <a:pt x="10832" y="632"/>
                    <a:pt x="11273" y="1074"/>
                  </a:cubicBezTo>
                  <a:lnTo>
                    <a:pt x="12086" y="1888"/>
                  </a:lnTo>
                  <a:cubicBezTo>
                    <a:pt x="12408" y="2210"/>
                    <a:pt x="12630" y="2616"/>
                    <a:pt x="12722" y="3058"/>
                  </a:cubicBezTo>
                  <a:cubicBezTo>
                    <a:pt x="12744" y="3168"/>
                    <a:pt x="12762" y="3287"/>
                    <a:pt x="12767" y="3402"/>
                  </a:cubicBezTo>
                  <a:cubicBezTo>
                    <a:pt x="12713" y="3405"/>
                    <a:pt x="12659" y="3406"/>
                    <a:pt x="12605" y="3406"/>
                  </a:cubicBezTo>
                  <a:cubicBezTo>
                    <a:pt x="12211" y="3406"/>
                    <a:pt x="11824" y="3335"/>
                    <a:pt x="11454" y="3195"/>
                  </a:cubicBezTo>
                  <a:lnTo>
                    <a:pt x="7532" y="1710"/>
                  </a:lnTo>
                  <a:cubicBezTo>
                    <a:pt x="7899" y="920"/>
                    <a:pt x="8694" y="408"/>
                    <a:pt x="9582" y="390"/>
                  </a:cubicBezTo>
                  <a:close/>
                  <a:moveTo>
                    <a:pt x="7281" y="2024"/>
                  </a:moveTo>
                  <a:lnTo>
                    <a:pt x="11317" y="3557"/>
                  </a:lnTo>
                  <a:cubicBezTo>
                    <a:pt x="11729" y="3711"/>
                    <a:pt x="12166" y="3790"/>
                    <a:pt x="12603" y="3790"/>
                  </a:cubicBezTo>
                  <a:lnTo>
                    <a:pt x="12757" y="3790"/>
                  </a:lnTo>
                  <a:cubicBezTo>
                    <a:pt x="12661" y="4528"/>
                    <a:pt x="12100" y="5147"/>
                    <a:pt x="11352" y="5319"/>
                  </a:cubicBezTo>
                  <a:cubicBezTo>
                    <a:pt x="11295" y="5333"/>
                    <a:pt x="11238" y="5341"/>
                    <a:pt x="11181" y="5354"/>
                  </a:cubicBezTo>
                  <a:cubicBezTo>
                    <a:pt x="10995" y="5386"/>
                    <a:pt x="10808" y="5401"/>
                    <a:pt x="10622" y="5401"/>
                  </a:cubicBezTo>
                  <a:cubicBezTo>
                    <a:pt x="10229" y="5401"/>
                    <a:pt x="9838" y="5332"/>
                    <a:pt x="9467" y="5191"/>
                  </a:cubicBezTo>
                  <a:lnTo>
                    <a:pt x="7422" y="4414"/>
                  </a:lnTo>
                  <a:cubicBezTo>
                    <a:pt x="7398" y="4405"/>
                    <a:pt x="7374" y="4400"/>
                    <a:pt x="7351" y="4400"/>
                  </a:cubicBezTo>
                  <a:cubicBezTo>
                    <a:pt x="7273" y="4400"/>
                    <a:pt x="7201" y="4449"/>
                    <a:pt x="7170" y="4524"/>
                  </a:cubicBezTo>
                  <a:cubicBezTo>
                    <a:pt x="7134" y="4626"/>
                    <a:pt x="7183" y="4736"/>
                    <a:pt x="7285" y="4771"/>
                  </a:cubicBezTo>
                  <a:lnTo>
                    <a:pt x="9330" y="5549"/>
                  </a:lnTo>
                  <a:cubicBezTo>
                    <a:pt x="9745" y="5708"/>
                    <a:pt x="10182" y="5788"/>
                    <a:pt x="10624" y="5788"/>
                  </a:cubicBezTo>
                  <a:cubicBezTo>
                    <a:pt x="10832" y="5788"/>
                    <a:pt x="11040" y="5770"/>
                    <a:pt x="11246" y="5735"/>
                  </a:cubicBezTo>
                  <a:cubicBezTo>
                    <a:pt x="11309" y="5721"/>
                    <a:pt x="11375" y="5708"/>
                    <a:pt x="11437" y="5694"/>
                  </a:cubicBezTo>
                  <a:cubicBezTo>
                    <a:pt x="11454" y="5690"/>
                    <a:pt x="11472" y="5686"/>
                    <a:pt x="11490" y="5682"/>
                  </a:cubicBezTo>
                  <a:lnTo>
                    <a:pt x="11490" y="5682"/>
                  </a:lnTo>
                  <a:cubicBezTo>
                    <a:pt x="10910" y="6749"/>
                    <a:pt x="9790" y="7393"/>
                    <a:pt x="8614" y="7393"/>
                  </a:cubicBezTo>
                  <a:cubicBezTo>
                    <a:pt x="8233" y="7393"/>
                    <a:pt x="7846" y="7325"/>
                    <a:pt x="7470" y="7183"/>
                  </a:cubicBezTo>
                  <a:lnTo>
                    <a:pt x="3552" y="5699"/>
                  </a:lnTo>
                  <a:cubicBezTo>
                    <a:pt x="3892" y="4940"/>
                    <a:pt x="4515" y="4334"/>
                    <a:pt x="5293" y="4016"/>
                  </a:cubicBezTo>
                  <a:lnTo>
                    <a:pt x="6547" y="4493"/>
                  </a:lnTo>
                  <a:cubicBezTo>
                    <a:pt x="6569" y="4502"/>
                    <a:pt x="6591" y="4506"/>
                    <a:pt x="6614" y="4506"/>
                  </a:cubicBezTo>
                  <a:cubicBezTo>
                    <a:pt x="6693" y="4506"/>
                    <a:pt x="6763" y="4458"/>
                    <a:pt x="6794" y="4383"/>
                  </a:cubicBezTo>
                  <a:cubicBezTo>
                    <a:pt x="6830" y="4281"/>
                    <a:pt x="6781" y="4171"/>
                    <a:pt x="6684" y="4131"/>
                  </a:cubicBezTo>
                  <a:lnTo>
                    <a:pt x="5548" y="3702"/>
                  </a:lnTo>
                  <a:cubicBezTo>
                    <a:pt x="5889" y="2942"/>
                    <a:pt x="6508" y="2342"/>
                    <a:pt x="7281" y="2024"/>
                  </a:cubicBezTo>
                  <a:close/>
                  <a:moveTo>
                    <a:pt x="3314" y="6022"/>
                  </a:moveTo>
                  <a:lnTo>
                    <a:pt x="7338" y="7545"/>
                  </a:lnTo>
                  <a:cubicBezTo>
                    <a:pt x="7748" y="7704"/>
                    <a:pt x="8182" y="7780"/>
                    <a:pt x="8610" y="7780"/>
                  </a:cubicBezTo>
                  <a:cubicBezTo>
                    <a:pt x="8920" y="7780"/>
                    <a:pt x="9224" y="7739"/>
                    <a:pt x="9529" y="7660"/>
                  </a:cubicBezTo>
                  <a:lnTo>
                    <a:pt x="9529" y="7660"/>
                  </a:lnTo>
                  <a:cubicBezTo>
                    <a:pt x="9158" y="8328"/>
                    <a:pt x="8561" y="8852"/>
                    <a:pt x="7846" y="9127"/>
                  </a:cubicBezTo>
                  <a:cubicBezTo>
                    <a:pt x="7468" y="9272"/>
                    <a:pt x="7071" y="9345"/>
                    <a:pt x="6675" y="9345"/>
                  </a:cubicBezTo>
                  <a:cubicBezTo>
                    <a:pt x="6285" y="9345"/>
                    <a:pt x="5895" y="9274"/>
                    <a:pt x="5522" y="9131"/>
                  </a:cubicBezTo>
                  <a:lnTo>
                    <a:pt x="2453" y="7969"/>
                  </a:lnTo>
                  <a:cubicBezTo>
                    <a:pt x="2431" y="7828"/>
                    <a:pt x="2417" y="7692"/>
                    <a:pt x="2421" y="7550"/>
                  </a:cubicBezTo>
                  <a:lnTo>
                    <a:pt x="2421" y="7488"/>
                  </a:lnTo>
                  <a:cubicBezTo>
                    <a:pt x="2448" y="6887"/>
                    <a:pt x="2788" y="6330"/>
                    <a:pt x="3314" y="6022"/>
                  </a:cubicBezTo>
                  <a:close/>
                  <a:moveTo>
                    <a:pt x="2576" y="8428"/>
                  </a:moveTo>
                  <a:lnTo>
                    <a:pt x="5315" y="9467"/>
                  </a:lnTo>
                  <a:lnTo>
                    <a:pt x="5389" y="9494"/>
                  </a:lnTo>
                  <a:cubicBezTo>
                    <a:pt x="5805" y="9653"/>
                    <a:pt x="6243" y="9732"/>
                    <a:pt x="6679" y="9732"/>
                  </a:cubicBezTo>
                  <a:cubicBezTo>
                    <a:pt x="6971" y="9732"/>
                    <a:pt x="7267" y="9696"/>
                    <a:pt x="7554" y="9621"/>
                  </a:cubicBezTo>
                  <a:lnTo>
                    <a:pt x="7554" y="9621"/>
                  </a:lnTo>
                  <a:cubicBezTo>
                    <a:pt x="7152" y="10297"/>
                    <a:pt x="6419" y="10726"/>
                    <a:pt x="5611" y="10739"/>
                  </a:cubicBezTo>
                  <a:cubicBezTo>
                    <a:pt x="5600" y="10740"/>
                    <a:pt x="5589" y="10740"/>
                    <a:pt x="5578" y="10740"/>
                  </a:cubicBezTo>
                  <a:cubicBezTo>
                    <a:pt x="4950" y="10740"/>
                    <a:pt x="4366" y="10498"/>
                    <a:pt x="3923" y="10055"/>
                  </a:cubicBezTo>
                  <a:lnTo>
                    <a:pt x="3106" y="9237"/>
                  </a:lnTo>
                  <a:cubicBezTo>
                    <a:pt x="2872" y="9003"/>
                    <a:pt x="2691" y="8730"/>
                    <a:pt x="2576" y="8428"/>
                  </a:cubicBezTo>
                  <a:close/>
                  <a:moveTo>
                    <a:pt x="2824" y="9502"/>
                  </a:moveTo>
                  <a:cubicBezTo>
                    <a:pt x="2828" y="9507"/>
                    <a:pt x="2828" y="9507"/>
                    <a:pt x="2832" y="9511"/>
                  </a:cubicBezTo>
                  <a:lnTo>
                    <a:pt x="3650" y="10328"/>
                  </a:lnTo>
                  <a:cubicBezTo>
                    <a:pt x="3654" y="10328"/>
                    <a:pt x="3654" y="10332"/>
                    <a:pt x="3658" y="10337"/>
                  </a:cubicBezTo>
                  <a:lnTo>
                    <a:pt x="1393" y="12599"/>
                  </a:lnTo>
                  <a:cubicBezTo>
                    <a:pt x="1281" y="12709"/>
                    <a:pt x="1136" y="12771"/>
                    <a:pt x="977" y="12771"/>
                  </a:cubicBezTo>
                  <a:cubicBezTo>
                    <a:pt x="818" y="12771"/>
                    <a:pt x="672" y="12709"/>
                    <a:pt x="562" y="12599"/>
                  </a:cubicBezTo>
                  <a:cubicBezTo>
                    <a:pt x="447" y="12489"/>
                    <a:pt x="390" y="12338"/>
                    <a:pt x="390" y="12183"/>
                  </a:cubicBezTo>
                  <a:cubicBezTo>
                    <a:pt x="390" y="12024"/>
                    <a:pt x="447" y="11879"/>
                    <a:pt x="562" y="11764"/>
                  </a:cubicBezTo>
                  <a:lnTo>
                    <a:pt x="2824" y="9502"/>
                  </a:lnTo>
                  <a:close/>
                  <a:moveTo>
                    <a:pt x="9626" y="1"/>
                  </a:moveTo>
                  <a:cubicBezTo>
                    <a:pt x="9609" y="1"/>
                    <a:pt x="9591" y="6"/>
                    <a:pt x="9573" y="6"/>
                  </a:cubicBezTo>
                  <a:cubicBezTo>
                    <a:pt x="9056" y="14"/>
                    <a:pt x="8557" y="165"/>
                    <a:pt x="8133" y="447"/>
                  </a:cubicBezTo>
                  <a:cubicBezTo>
                    <a:pt x="7682" y="738"/>
                    <a:pt x="7334" y="1162"/>
                    <a:pt x="7130" y="1670"/>
                  </a:cubicBezTo>
                  <a:cubicBezTo>
                    <a:pt x="6229" y="2041"/>
                    <a:pt x="5513" y="2762"/>
                    <a:pt x="5147" y="3663"/>
                  </a:cubicBezTo>
                  <a:cubicBezTo>
                    <a:pt x="4237" y="4034"/>
                    <a:pt x="3513" y="4758"/>
                    <a:pt x="3146" y="5672"/>
                  </a:cubicBezTo>
                  <a:cubicBezTo>
                    <a:pt x="2492" y="6048"/>
                    <a:pt x="2072" y="6728"/>
                    <a:pt x="2037" y="7470"/>
                  </a:cubicBezTo>
                  <a:lnTo>
                    <a:pt x="2037" y="7541"/>
                  </a:lnTo>
                  <a:cubicBezTo>
                    <a:pt x="2033" y="7749"/>
                    <a:pt x="2050" y="7951"/>
                    <a:pt x="2094" y="8151"/>
                  </a:cubicBezTo>
                  <a:cubicBezTo>
                    <a:pt x="2174" y="8534"/>
                    <a:pt x="2337" y="8893"/>
                    <a:pt x="2572" y="9211"/>
                  </a:cubicBezTo>
                  <a:lnTo>
                    <a:pt x="288" y="11494"/>
                  </a:lnTo>
                  <a:cubicBezTo>
                    <a:pt x="103" y="11676"/>
                    <a:pt x="1" y="11923"/>
                    <a:pt x="1" y="12183"/>
                  </a:cubicBezTo>
                  <a:cubicBezTo>
                    <a:pt x="1" y="12444"/>
                    <a:pt x="103" y="12687"/>
                    <a:pt x="288" y="12872"/>
                  </a:cubicBezTo>
                  <a:cubicBezTo>
                    <a:pt x="478" y="13062"/>
                    <a:pt x="725" y="13155"/>
                    <a:pt x="977" y="13155"/>
                  </a:cubicBezTo>
                  <a:cubicBezTo>
                    <a:pt x="1224" y="13155"/>
                    <a:pt x="1476" y="13062"/>
                    <a:pt x="1666" y="12872"/>
                  </a:cubicBezTo>
                  <a:lnTo>
                    <a:pt x="3950" y="10589"/>
                  </a:lnTo>
                  <a:cubicBezTo>
                    <a:pt x="4418" y="10938"/>
                    <a:pt x="4979" y="11123"/>
                    <a:pt x="5566" y="11123"/>
                  </a:cubicBezTo>
                  <a:lnTo>
                    <a:pt x="5615" y="11123"/>
                  </a:lnTo>
                  <a:cubicBezTo>
                    <a:pt x="6702" y="11105"/>
                    <a:pt x="7660" y="10452"/>
                    <a:pt x="8062" y="9458"/>
                  </a:cubicBezTo>
                  <a:cubicBezTo>
                    <a:pt x="8066" y="9458"/>
                    <a:pt x="8066" y="9458"/>
                    <a:pt x="8066" y="9454"/>
                  </a:cubicBezTo>
                  <a:cubicBezTo>
                    <a:pt x="8954" y="9087"/>
                    <a:pt x="9670" y="8375"/>
                    <a:pt x="10037" y="7484"/>
                  </a:cubicBezTo>
                  <a:cubicBezTo>
                    <a:pt x="10068" y="7474"/>
                    <a:pt x="10098" y="7462"/>
                    <a:pt x="10125" y="7448"/>
                  </a:cubicBezTo>
                  <a:cubicBezTo>
                    <a:pt x="10995" y="7050"/>
                    <a:pt x="11662" y="6353"/>
                    <a:pt x="12015" y="5474"/>
                  </a:cubicBezTo>
                  <a:cubicBezTo>
                    <a:pt x="12673" y="5107"/>
                    <a:pt x="13120" y="4426"/>
                    <a:pt x="13155" y="3658"/>
                  </a:cubicBezTo>
                  <a:lnTo>
                    <a:pt x="13155" y="3584"/>
                  </a:lnTo>
                  <a:cubicBezTo>
                    <a:pt x="13160" y="3380"/>
                    <a:pt x="13142" y="3177"/>
                    <a:pt x="13097" y="2978"/>
                  </a:cubicBezTo>
                  <a:cubicBezTo>
                    <a:pt x="12991" y="2461"/>
                    <a:pt x="12736" y="1994"/>
                    <a:pt x="12360" y="1613"/>
                  </a:cubicBezTo>
                  <a:lnTo>
                    <a:pt x="11543" y="801"/>
                  </a:lnTo>
                  <a:cubicBezTo>
                    <a:pt x="11030" y="288"/>
                    <a:pt x="10351" y="1"/>
                    <a:pt x="9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30" name="Google Shape;2330;p42"/>
          <p:cNvGrpSpPr/>
          <p:nvPr/>
        </p:nvGrpSpPr>
        <p:grpSpPr>
          <a:xfrm>
            <a:off x="484771" y="156688"/>
            <a:ext cx="352352" cy="338568"/>
            <a:chOff x="2416614" y="-315052"/>
            <a:chExt cx="2274706" cy="2185722"/>
          </a:xfrm>
        </p:grpSpPr>
        <p:sp>
          <p:nvSpPr>
            <p:cNvPr id="2331" name="Google Shape;233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36" name="Google Shape;2336;p42"/>
          <p:cNvGrpSpPr/>
          <p:nvPr/>
        </p:nvGrpSpPr>
        <p:grpSpPr>
          <a:xfrm>
            <a:off x="8699862" y="4167043"/>
            <a:ext cx="279106" cy="268188"/>
            <a:chOff x="2416614" y="-315052"/>
            <a:chExt cx="2274706" cy="2185722"/>
          </a:xfrm>
        </p:grpSpPr>
        <p:sp>
          <p:nvSpPr>
            <p:cNvPr id="2337" name="Google Shape;233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1924" t="15200" r="8718" b="17564"/>
          <a:stretch/>
        </p:blipFill>
        <p:spPr>
          <a:xfrm>
            <a:off x="0" y="606604"/>
            <a:ext cx="9242822" cy="44049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5486763" y="1806508"/>
            <a:ext cx="3436851" cy="70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V="1">
            <a:off x="888939" y="2148274"/>
            <a:ext cx="1173777" cy="20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6125441" y="2142621"/>
            <a:ext cx="2420680" cy="86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V="1">
            <a:off x="1081693" y="2540767"/>
            <a:ext cx="3724223" cy="1730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6637090" y="2540767"/>
            <a:ext cx="21940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1580707" y="1806508"/>
            <a:ext cx="1800446" cy="4538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088873" y="3032716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4040371" y="1782545"/>
            <a:ext cx="1800446" cy="4538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4847015" y="2200678"/>
            <a:ext cx="1800446" cy="4538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543949" y="2581314"/>
            <a:ext cx="1800446" cy="4538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314059" y="3068159"/>
            <a:ext cx="220605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bedroom</a:t>
            </a:r>
            <a:endParaRPr lang="en-US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2036163" y="3571805"/>
            <a:ext cx="192392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kitchen</a:t>
            </a:r>
            <a:endParaRPr lang="en-US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5100183" y="4017718"/>
            <a:ext cx="192392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kitchen</a:t>
            </a:r>
            <a:endParaRPr lang="en-US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3477359" y="4482059"/>
            <a:ext cx="156485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table</a:t>
            </a:r>
            <a:endParaRPr lang="en-US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761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14" grpId="0" animBg="1"/>
      <p:bldP spid="115" grpId="0" animBg="1"/>
      <p:bldP spid="116" grpId="0" animBg="1"/>
      <p:bldP spid="18" grpId="0"/>
      <p:bldP spid="120" grpId="0"/>
      <p:bldP spid="121" grpId="0"/>
      <p:bldP spid="1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32"/>
          <p:cNvSpPr/>
          <p:nvPr/>
        </p:nvSpPr>
        <p:spPr>
          <a:xfrm>
            <a:off x="6916075" y="1020975"/>
            <a:ext cx="1531515" cy="150617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32"/>
          <p:cNvSpPr txBox="1">
            <a:spLocks noGrp="1"/>
          </p:cNvSpPr>
          <p:nvPr>
            <p:ph type="title"/>
          </p:nvPr>
        </p:nvSpPr>
        <p:spPr>
          <a:xfrm>
            <a:off x="2359391" y="3117297"/>
            <a:ext cx="663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Activity 5</a:t>
            </a:r>
            <a:endParaRPr dirty="0"/>
          </a:p>
        </p:txBody>
      </p:sp>
      <p:sp>
        <p:nvSpPr>
          <p:cNvPr id="1473" name="Google Shape;1473;p32"/>
          <p:cNvSpPr txBox="1">
            <a:spLocks noGrp="1"/>
          </p:cNvSpPr>
          <p:nvPr>
            <p:ph type="title" idx="2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03.</a:t>
            </a:r>
            <a:endParaRPr dirty="0"/>
          </a:p>
        </p:txBody>
      </p:sp>
      <p:grpSp>
        <p:nvGrpSpPr>
          <p:cNvPr id="1475" name="Google Shape;1475;p3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476" name="Google Shape;1476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1" name="Google Shape;1481;p32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482" name="Google Shape;1482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7" name="Google Shape;1487;p32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488" name="Google Shape;1488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>
            <a:off x="770841" y="2670627"/>
            <a:ext cx="1661049" cy="1651311"/>
            <a:chOff x="1097014" y="2096194"/>
            <a:chExt cx="1661049" cy="1651311"/>
          </a:xfrm>
        </p:grpSpPr>
        <p:sp>
          <p:nvSpPr>
            <p:cNvPr id="1494" name="Google Shape;1494;p32"/>
            <p:cNvSpPr/>
            <p:nvPr/>
          </p:nvSpPr>
          <p:spPr>
            <a:xfrm rot="2210768">
              <a:off x="1323803" y="2342526"/>
              <a:ext cx="1207471" cy="1158647"/>
            </a:xfrm>
            <a:custGeom>
              <a:avLst/>
              <a:gdLst/>
              <a:ahLst/>
              <a:cxnLst/>
              <a:rect l="l" t="t" r="r" b="b"/>
              <a:pathLst>
                <a:path w="10121" h="9712" extrusionOk="0">
                  <a:moveTo>
                    <a:pt x="5062" y="1"/>
                  </a:moveTo>
                  <a:cubicBezTo>
                    <a:pt x="4188" y="1"/>
                    <a:pt x="3479" y="707"/>
                    <a:pt x="3479" y="1580"/>
                  </a:cubicBezTo>
                  <a:lnTo>
                    <a:pt x="3479" y="1838"/>
                  </a:lnTo>
                  <a:cubicBezTo>
                    <a:pt x="3479" y="1892"/>
                    <a:pt x="3482" y="1949"/>
                    <a:pt x="3488" y="2002"/>
                  </a:cubicBezTo>
                  <a:lnTo>
                    <a:pt x="2655" y="2002"/>
                  </a:lnTo>
                  <a:cubicBezTo>
                    <a:pt x="1989" y="2002"/>
                    <a:pt x="1413" y="2414"/>
                    <a:pt x="1175" y="2997"/>
                  </a:cubicBezTo>
                  <a:cubicBezTo>
                    <a:pt x="1032" y="3094"/>
                    <a:pt x="894" y="3204"/>
                    <a:pt x="767" y="3331"/>
                  </a:cubicBezTo>
                  <a:cubicBezTo>
                    <a:pt x="275" y="3823"/>
                    <a:pt x="1" y="4483"/>
                    <a:pt x="1" y="5183"/>
                  </a:cubicBezTo>
                  <a:lnTo>
                    <a:pt x="1" y="6923"/>
                  </a:lnTo>
                  <a:cubicBezTo>
                    <a:pt x="1" y="7606"/>
                    <a:pt x="252" y="8262"/>
                    <a:pt x="707" y="8778"/>
                  </a:cubicBezTo>
                  <a:cubicBezTo>
                    <a:pt x="801" y="8882"/>
                    <a:pt x="908" y="8968"/>
                    <a:pt x="1025" y="9032"/>
                  </a:cubicBezTo>
                  <a:cubicBezTo>
                    <a:pt x="1112" y="9135"/>
                    <a:pt x="1216" y="9229"/>
                    <a:pt x="1339" y="9303"/>
                  </a:cubicBezTo>
                  <a:cubicBezTo>
                    <a:pt x="1775" y="9571"/>
                    <a:pt x="2277" y="9712"/>
                    <a:pt x="2785" y="9712"/>
                  </a:cubicBezTo>
                  <a:cubicBezTo>
                    <a:pt x="3492" y="9712"/>
                    <a:pt x="4168" y="9434"/>
                    <a:pt x="4794" y="8885"/>
                  </a:cubicBezTo>
                  <a:cubicBezTo>
                    <a:pt x="4834" y="8851"/>
                    <a:pt x="4881" y="8808"/>
                    <a:pt x="4925" y="8771"/>
                  </a:cubicBezTo>
                  <a:lnTo>
                    <a:pt x="5196" y="8771"/>
                  </a:lnTo>
                  <a:cubicBezTo>
                    <a:pt x="5240" y="8808"/>
                    <a:pt x="5290" y="8851"/>
                    <a:pt x="5327" y="8885"/>
                  </a:cubicBezTo>
                  <a:cubicBezTo>
                    <a:pt x="5524" y="9055"/>
                    <a:pt x="5768" y="9253"/>
                    <a:pt x="6079" y="9410"/>
                  </a:cubicBezTo>
                  <a:cubicBezTo>
                    <a:pt x="6472" y="9611"/>
                    <a:pt x="6902" y="9710"/>
                    <a:pt x="7333" y="9710"/>
                  </a:cubicBezTo>
                  <a:cubicBezTo>
                    <a:pt x="7779" y="9710"/>
                    <a:pt x="8225" y="9603"/>
                    <a:pt x="8630" y="9390"/>
                  </a:cubicBezTo>
                  <a:cubicBezTo>
                    <a:pt x="8758" y="9323"/>
                    <a:pt x="8868" y="9236"/>
                    <a:pt x="8962" y="9135"/>
                  </a:cubicBezTo>
                  <a:cubicBezTo>
                    <a:pt x="9086" y="9075"/>
                    <a:pt x="9203" y="8995"/>
                    <a:pt x="9303" y="8894"/>
                  </a:cubicBezTo>
                  <a:cubicBezTo>
                    <a:pt x="9822" y="8379"/>
                    <a:pt x="10120" y="7660"/>
                    <a:pt x="10120" y="6923"/>
                  </a:cubicBezTo>
                  <a:lnTo>
                    <a:pt x="10120" y="5183"/>
                  </a:lnTo>
                  <a:cubicBezTo>
                    <a:pt x="10120" y="4483"/>
                    <a:pt x="9849" y="3823"/>
                    <a:pt x="9353" y="3331"/>
                  </a:cubicBezTo>
                  <a:cubicBezTo>
                    <a:pt x="9229" y="3204"/>
                    <a:pt x="9092" y="3094"/>
                    <a:pt x="8945" y="2997"/>
                  </a:cubicBezTo>
                  <a:cubicBezTo>
                    <a:pt x="8707" y="2414"/>
                    <a:pt x="8135" y="1999"/>
                    <a:pt x="7465" y="1999"/>
                  </a:cubicBezTo>
                  <a:lnTo>
                    <a:pt x="6632" y="1999"/>
                  </a:lnTo>
                  <a:cubicBezTo>
                    <a:pt x="6638" y="1949"/>
                    <a:pt x="6642" y="1892"/>
                    <a:pt x="6642" y="1838"/>
                  </a:cubicBezTo>
                  <a:lnTo>
                    <a:pt x="6642" y="1580"/>
                  </a:lnTo>
                  <a:cubicBezTo>
                    <a:pt x="6642" y="707"/>
                    <a:pt x="5932" y="1"/>
                    <a:pt x="506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 rot="2210768">
              <a:off x="2009170" y="2639695"/>
              <a:ext cx="86734" cy="230608"/>
            </a:xfrm>
            <a:custGeom>
              <a:avLst/>
              <a:gdLst/>
              <a:ahLst/>
              <a:cxnLst/>
              <a:rect l="l" t="t" r="r" b="b"/>
              <a:pathLst>
                <a:path w="727" h="1933" extrusionOk="0">
                  <a:moveTo>
                    <a:pt x="164" y="1"/>
                  </a:moveTo>
                  <a:lnTo>
                    <a:pt x="0" y="1932"/>
                  </a:lnTo>
                  <a:lnTo>
                    <a:pt x="727" y="1932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 rot="2210768">
              <a:off x="1728058" y="2616524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8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 rot="2210768">
              <a:off x="1738067" y="2586476"/>
              <a:ext cx="100811" cy="102002"/>
            </a:xfrm>
            <a:custGeom>
              <a:avLst/>
              <a:gdLst/>
              <a:ahLst/>
              <a:cxnLst/>
              <a:rect l="l" t="t" r="r" b="b"/>
              <a:pathLst>
                <a:path w="84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6" y="854"/>
                  </a:lnTo>
                  <a:lnTo>
                    <a:pt x="466" y="376"/>
                  </a:lnTo>
                  <a:cubicBezTo>
                    <a:pt x="466" y="168"/>
                    <a:pt x="634" y="1"/>
                    <a:pt x="844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2"/>
            <p:cNvSpPr/>
            <p:nvPr/>
          </p:nvSpPr>
          <p:spPr>
            <a:xfrm rot="2210768">
              <a:off x="2098772" y="2894317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4" y="1"/>
                    <a:pt x="1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2"/>
            <p:cNvSpPr/>
            <p:nvPr/>
          </p:nvSpPr>
          <p:spPr>
            <a:xfrm rot="2210768">
              <a:off x="2108828" y="2864126"/>
              <a:ext cx="100334" cy="102002"/>
            </a:xfrm>
            <a:custGeom>
              <a:avLst/>
              <a:gdLst/>
              <a:ahLst/>
              <a:cxnLst/>
              <a:rect l="l" t="t" r="r" b="b"/>
              <a:pathLst>
                <a:path w="841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3" y="854"/>
                  </a:lnTo>
                  <a:lnTo>
                    <a:pt x="463" y="376"/>
                  </a:lnTo>
                  <a:cubicBezTo>
                    <a:pt x="463" y="168"/>
                    <a:pt x="634" y="1"/>
                    <a:pt x="841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2"/>
            <p:cNvSpPr/>
            <p:nvPr/>
          </p:nvSpPr>
          <p:spPr>
            <a:xfrm rot="2210768">
              <a:off x="1377331" y="2763223"/>
              <a:ext cx="916728" cy="562144"/>
            </a:xfrm>
            <a:custGeom>
              <a:avLst/>
              <a:gdLst/>
              <a:ahLst/>
              <a:cxnLst/>
              <a:rect l="l" t="t" r="r" b="b"/>
              <a:pathLst>
                <a:path w="7684" h="4712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1" y="4593"/>
                    <a:pt x="1219" y="4711"/>
                    <a:pt x="1571" y="4711"/>
                  </a:cubicBezTo>
                  <a:cubicBezTo>
                    <a:pt x="1812" y="4711"/>
                    <a:pt x="2054" y="4656"/>
                    <a:pt x="2278" y="4543"/>
                  </a:cubicBezTo>
                  <a:lnTo>
                    <a:pt x="2358" y="4499"/>
                  </a:lnTo>
                  <a:cubicBezTo>
                    <a:pt x="2709" y="4322"/>
                    <a:pt x="3098" y="3770"/>
                    <a:pt x="3489" y="3770"/>
                  </a:cubicBezTo>
                  <a:lnTo>
                    <a:pt x="4195" y="3770"/>
                  </a:lnTo>
                  <a:cubicBezTo>
                    <a:pt x="4587" y="3770"/>
                    <a:pt x="4975" y="4322"/>
                    <a:pt x="5327" y="4499"/>
                  </a:cubicBezTo>
                  <a:lnTo>
                    <a:pt x="5411" y="4543"/>
                  </a:lnTo>
                  <a:cubicBezTo>
                    <a:pt x="5634" y="4656"/>
                    <a:pt x="5876" y="4711"/>
                    <a:pt x="6116" y="4711"/>
                  </a:cubicBezTo>
                  <a:cubicBezTo>
                    <a:pt x="6466" y="4711"/>
                    <a:pt x="6814" y="4593"/>
                    <a:pt x="7098" y="4365"/>
                  </a:cubicBezTo>
                  <a:cubicBezTo>
                    <a:pt x="7469" y="4067"/>
                    <a:pt x="7684" y="3619"/>
                    <a:pt x="7684" y="3143"/>
                  </a:cubicBezTo>
                  <a:lnTo>
                    <a:pt x="7684" y="1400"/>
                  </a:lnTo>
                  <a:cubicBezTo>
                    <a:pt x="7684" y="1028"/>
                    <a:pt x="7537" y="673"/>
                    <a:pt x="7271" y="408"/>
                  </a:cubicBezTo>
                  <a:cubicBezTo>
                    <a:pt x="7010" y="147"/>
                    <a:pt x="6656" y="0"/>
                    <a:pt x="6284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2"/>
            <p:cNvSpPr/>
            <p:nvPr/>
          </p:nvSpPr>
          <p:spPr>
            <a:xfrm rot="2210768">
              <a:off x="1446691" y="2555118"/>
              <a:ext cx="222620" cy="562025"/>
            </a:xfrm>
            <a:custGeom>
              <a:avLst/>
              <a:gdLst/>
              <a:ahLst/>
              <a:cxnLst/>
              <a:rect l="l" t="t" r="r" b="b"/>
              <a:pathLst>
                <a:path w="1866" h="4711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3" y="4593"/>
                    <a:pt x="1221" y="4711"/>
                    <a:pt x="1572" y="4711"/>
                  </a:cubicBezTo>
                  <a:cubicBezTo>
                    <a:pt x="1648" y="4711"/>
                    <a:pt x="1725" y="4705"/>
                    <a:pt x="1802" y="4694"/>
                  </a:cubicBezTo>
                  <a:cubicBezTo>
                    <a:pt x="1531" y="4654"/>
                    <a:pt x="1273" y="4543"/>
                    <a:pt x="1049" y="4365"/>
                  </a:cubicBezTo>
                  <a:cubicBezTo>
                    <a:pt x="680" y="4067"/>
                    <a:pt x="467" y="3619"/>
                    <a:pt x="467" y="3143"/>
                  </a:cubicBezTo>
                  <a:lnTo>
                    <a:pt x="467" y="1400"/>
                  </a:lnTo>
                  <a:cubicBezTo>
                    <a:pt x="467" y="1028"/>
                    <a:pt x="614" y="673"/>
                    <a:pt x="875" y="408"/>
                  </a:cubicBezTo>
                  <a:cubicBezTo>
                    <a:pt x="1139" y="147"/>
                    <a:pt x="1494" y="0"/>
                    <a:pt x="18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2"/>
            <p:cNvSpPr/>
            <p:nvPr/>
          </p:nvSpPr>
          <p:spPr>
            <a:xfrm rot="2210768">
              <a:off x="1553746" y="2710491"/>
              <a:ext cx="243021" cy="242896"/>
            </a:xfrm>
            <a:custGeom>
              <a:avLst/>
              <a:gdLst/>
              <a:ahLst/>
              <a:cxnLst/>
              <a:rect l="l" t="t" r="r" b="b"/>
              <a:pathLst>
                <a:path w="2037" h="2036" extrusionOk="0">
                  <a:moveTo>
                    <a:pt x="1018" y="0"/>
                  </a:moveTo>
                  <a:cubicBezTo>
                    <a:pt x="456" y="0"/>
                    <a:pt x="0" y="455"/>
                    <a:pt x="0" y="1017"/>
                  </a:cubicBezTo>
                  <a:cubicBezTo>
                    <a:pt x="0" y="1580"/>
                    <a:pt x="456" y="2035"/>
                    <a:pt x="1018" y="2035"/>
                  </a:cubicBezTo>
                  <a:cubicBezTo>
                    <a:pt x="1581" y="2035"/>
                    <a:pt x="2036" y="1580"/>
                    <a:pt x="2036" y="1017"/>
                  </a:cubicBezTo>
                  <a:cubicBezTo>
                    <a:pt x="2036" y="455"/>
                    <a:pt x="1581" y="0"/>
                    <a:pt x="1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2"/>
            <p:cNvSpPr/>
            <p:nvPr/>
          </p:nvSpPr>
          <p:spPr>
            <a:xfrm rot="2210768">
              <a:off x="1614983" y="2771463"/>
              <a:ext cx="120616" cy="120851"/>
            </a:xfrm>
            <a:custGeom>
              <a:avLst/>
              <a:gdLst/>
              <a:ahLst/>
              <a:cxnLst/>
              <a:rect l="l" t="t" r="r" b="b"/>
              <a:pathLst>
                <a:path w="1011" h="1013" extrusionOk="0">
                  <a:moveTo>
                    <a:pt x="505" y="1"/>
                  </a:moveTo>
                  <a:cubicBezTo>
                    <a:pt x="224" y="1"/>
                    <a:pt x="0" y="229"/>
                    <a:pt x="0" y="506"/>
                  </a:cubicBezTo>
                  <a:cubicBezTo>
                    <a:pt x="0" y="784"/>
                    <a:pt x="224" y="1012"/>
                    <a:pt x="505" y="1012"/>
                  </a:cubicBezTo>
                  <a:cubicBezTo>
                    <a:pt x="783" y="1012"/>
                    <a:pt x="1011" y="784"/>
                    <a:pt x="1011" y="506"/>
                  </a:cubicBezTo>
                  <a:cubicBezTo>
                    <a:pt x="1011" y="229"/>
                    <a:pt x="783" y="1"/>
                    <a:pt x="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2"/>
            <p:cNvSpPr/>
            <p:nvPr/>
          </p:nvSpPr>
          <p:spPr>
            <a:xfrm rot="2210768">
              <a:off x="1963090" y="3017365"/>
              <a:ext cx="243379" cy="242896"/>
            </a:xfrm>
            <a:custGeom>
              <a:avLst/>
              <a:gdLst/>
              <a:ahLst/>
              <a:cxnLst/>
              <a:rect l="l" t="t" r="r" b="b"/>
              <a:pathLst>
                <a:path w="2040" h="2036" extrusionOk="0">
                  <a:moveTo>
                    <a:pt x="1022" y="0"/>
                  </a:moveTo>
                  <a:cubicBezTo>
                    <a:pt x="460" y="0"/>
                    <a:pt x="1" y="455"/>
                    <a:pt x="1" y="1017"/>
                  </a:cubicBezTo>
                  <a:cubicBezTo>
                    <a:pt x="1" y="1580"/>
                    <a:pt x="460" y="2035"/>
                    <a:pt x="1022" y="2035"/>
                  </a:cubicBezTo>
                  <a:cubicBezTo>
                    <a:pt x="1580" y="2035"/>
                    <a:pt x="2039" y="1580"/>
                    <a:pt x="2039" y="1017"/>
                  </a:cubicBezTo>
                  <a:cubicBezTo>
                    <a:pt x="2039" y="455"/>
                    <a:pt x="1580" y="0"/>
                    <a:pt x="10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2"/>
            <p:cNvSpPr/>
            <p:nvPr/>
          </p:nvSpPr>
          <p:spPr>
            <a:xfrm rot="2210768">
              <a:off x="2024565" y="3078338"/>
              <a:ext cx="120497" cy="120851"/>
            </a:xfrm>
            <a:custGeom>
              <a:avLst/>
              <a:gdLst/>
              <a:ahLst/>
              <a:cxnLst/>
              <a:rect l="l" t="t" r="r" b="b"/>
              <a:pathLst>
                <a:path w="1010" h="1013" extrusionOk="0">
                  <a:moveTo>
                    <a:pt x="507" y="1"/>
                  </a:moveTo>
                  <a:cubicBezTo>
                    <a:pt x="226" y="1"/>
                    <a:pt x="1" y="229"/>
                    <a:pt x="1" y="506"/>
                  </a:cubicBezTo>
                  <a:cubicBezTo>
                    <a:pt x="1" y="784"/>
                    <a:pt x="226" y="1012"/>
                    <a:pt x="507" y="1012"/>
                  </a:cubicBezTo>
                  <a:cubicBezTo>
                    <a:pt x="784" y="1012"/>
                    <a:pt x="1009" y="784"/>
                    <a:pt x="1009" y="506"/>
                  </a:cubicBezTo>
                  <a:cubicBezTo>
                    <a:pt x="1009" y="229"/>
                    <a:pt x="784" y="1"/>
                    <a:pt x="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2"/>
            <p:cNvSpPr/>
            <p:nvPr/>
          </p:nvSpPr>
          <p:spPr>
            <a:xfrm rot="2210768">
              <a:off x="1870650" y="2877884"/>
              <a:ext cx="102840" cy="102241"/>
            </a:xfrm>
            <a:custGeom>
              <a:avLst/>
              <a:gdLst/>
              <a:ahLst/>
              <a:cxnLst/>
              <a:rect l="l" t="t" r="r" b="b"/>
              <a:pathLst>
                <a:path w="862" h="857" extrusionOk="0">
                  <a:moveTo>
                    <a:pt x="433" y="0"/>
                  </a:moveTo>
                  <a:cubicBezTo>
                    <a:pt x="195" y="0"/>
                    <a:pt x="1" y="191"/>
                    <a:pt x="1" y="428"/>
                  </a:cubicBezTo>
                  <a:cubicBezTo>
                    <a:pt x="1" y="666"/>
                    <a:pt x="195" y="857"/>
                    <a:pt x="433" y="857"/>
                  </a:cubicBezTo>
                  <a:cubicBezTo>
                    <a:pt x="667" y="857"/>
                    <a:pt x="861" y="666"/>
                    <a:pt x="861" y="428"/>
                  </a:cubicBezTo>
                  <a:cubicBezTo>
                    <a:pt x="861" y="191"/>
                    <a:pt x="667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2"/>
            <p:cNvSpPr/>
            <p:nvPr/>
          </p:nvSpPr>
          <p:spPr>
            <a:xfrm rot="2210768">
              <a:off x="2109146" y="2562763"/>
              <a:ext cx="86734" cy="117630"/>
            </a:xfrm>
            <a:custGeom>
              <a:avLst/>
              <a:gdLst/>
              <a:ahLst/>
              <a:cxnLst/>
              <a:rect l="l" t="t" r="r" b="b"/>
              <a:pathLst>
                <a:path w="727" h="986" extrusionOk="0">
                  <a:moveTo>
                    <a:pt x="365" y="1"/>
                  </a:moveTo>
                  <a:cubicBezTo>
                    <a:pt x="164" y="1"/>
                    <a:pt x="0" y="162"/>
                    <a:pt x="0" y="362"/>
                  </a:cubicBezTo>
                  <a:lnTo>
                    <a:pt x="0" y="620"/>
                  </a:lnTo>
                  <a:cubicBezTo>
                    <a:pt x="0" y="821"/>
                    <a:pt x="164" y="985"/>
                    <a:pt x="365" y="985"/>
                  </a:cubicBezTo>
                  <a:cubicBezTo>
                    <a:pt x="563" y="985"/>
                    <a:pt x="727" y="821"/>
                    <a:pt x="727" y="620"/>
                  </a:cubicBezTo>
                  <a:lnTo>
                    <a:pt x="727" y="362"/>
                  </a:lnTo>
                  <a:cubicBezTo>
                    <a:pt x="727" y="162"/>
                    <a:pt x="563" y="1"/>
                    <a:pt x="365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2"/>
            <p:cNvSpPr/>
            <p:nvPr/>
          </p:nvSpPr>
          <p:spPr>
            <a:xfrm rot="2210768">
              <a:off x="1539872" y="2696283"/>
              <a:ext cx="270461" cy="270931"/>
            </a:xfrm>
            <a:custGeom>
              <a:avLst/>
              <a:gdLst/>
              <a:ahLst/>
              <a:cxnLst/>
              <a:rect l="l" t="t" r="r" b="b"/>
              <a:pathLst>
                <a:path w="2267" h="2271" extrusionOk="0">
                  <a:moveTo>
                    <a:pt x="1135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5" y="2036"/>
                  </a:cubicBezTo>
                  <a:cubicBezTo>
                    <a:pt x="636" y="2036"/>
                    <a:pt x="232" y="1631"/>
                    <a:pt x="232" y="1135"/>
                  </a:cubicBezTo>
                  <a:cubicBezTo>
                    <a:pt x="232" y="637"/>
                    <a:pt x="636" y="231"/>
                    <a:pt x="1135" y="231"/>
                  </a:cubicBezTo>
                  <a:close/>
                  <a:moveTo>
                    <a:pt x="1135" y="1"/>
                  </a:moveTo>
                  <a:cubicBezTo>
                    <a:pt x="510" y="1"/>
                    <a:pt x="0" y="509"/>
                    <a:pt x="0" y="1135"/>
                  </a:cubicBezTo>
                  <a:cubicBezTo>
                    <a:pt x="0" y="1762"/>
                    <a:pt x="510" y="2270"/>
                    <a:pt x="1135" y="2270"/>
                  </a:cubicBezTo>
                  <a:cubicBezTo>
                    <a:pt x="1758" y="2270"/>
                    <a:pt x="2267" y="1762"/>
                    <a:pt x="2267" y="1135"/>
                  </a:cubicBezTo>
                  <a:cubicBezTo>
                    <a:pt x="2267" y="509"/>
                    <a:pt x="1758" y="1"/>
                    <a:pt x="113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2"/>
            <p:cNvSpPr/>
            <p:nvPr/>
          </p:nvSpPr>
          <p:spPr>
            <a:xfrm rot="2210768">
              <a:off x="1601096" y="2757410"/>
              <a:ext cx="148294" cy="148291"/>
            </a:xfrm>
            <a:custGeom>
              <a:avLst/>
              <a:gdLst/>
              <a:ahLst/>
              <a:cxnLst/>
              <a:rect l="l" t="t" r="r" b="b"/>
              <a:pathLst>
                <a:path w="1243" h="1243" extrusionOk="0">
                  <a:moveTo>
                    <a:pt x="623" y="235"/>
                  </a:moveTo>
                  <a:cubicBezTo>
                    <a:pt x="838" y="235"/>
                    <a:pt x="1011" y="410"/>
                    <a:pt x="1011" y="623"/>
                  </a:cubicBezTo>
                  <a:cubicBezTo>
                    <a:pt x="1011" y="838"/>
                    <a:pt x="838" y="1012"/>
                    <a:pt x="623" y="1012"/>
                  </a:cubicBezTo>
                  <a:cubicBezTo>
                    <a:pt x="409" y="1012"/>
                    <a:pt x="231" y="838"/>
                    <a:pt x="231" y="623"/>
                  </a:cubicBezTo>
                  <a:cubicBezTo>
                    <a:pt x="231" y="410"/>
                    <a:pt x="409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9" y="1"/>
                    <a:pt x="1" y="282"/>
                    <a:pt x="1" y="623"/>
                  </a:cubicBezTo>
                  <a:cubicBezTo>
                    <a:pt x="1" y="965"/>
                    <a:pt x="279" y="1243"/>
                    <a:pt x="623" y="1243"/>
                  </a:cubicBezTo>
                  <a:cubicBezTo>
                    <a:pt x="965" y="1243"/>
                    <a:pt x="1243" y="965"/>
                    <a:pt x="1243" y="623"/>
                  </a:cubicBezTo>
                  <a:cubicBezTo>
                    <a:pt x="1243" y="282"/>
                    <a:pt x="965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2"/>
            <p:cNvSpPr/>
            <p:nvPr/>
          </p:nvSpPr>
          <p:spPr>
            <a:xfrm rot="2210768">
              <a:off x="1949526" y="3003300"/>
              <a:ext cx="270580" cy="270931"/>
            </a:xfrm>
            <a:custGeom>
              <a:avLst/>
              <a:gdLst/>
              <a:ahLst/>
              <a:cxnLst/>
              <a:rect l="l" t="t" r="r" b="b"/>
              <a:pathLst>
                <a:path w="2268" h="2271" extrusionOk="0">
                  <a:moveTo>
                    <a:pt x="1136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6" y="2036"/>
                  </a:cubicBezTo>
                  <a:cubicBezTo>
                    <a:pt x="637" y="2036"/>
                    <a:pt x="232" y="1631"/>
                    <a:pt x="232" y="1135"/>
                  </a:cubicBezTo>
                  <a:cubicBezTo>
                    <a:pt x="232" y="637"/>
                    <a:pt x="637" y="231"/>
                    <a:pt x="1136" y="231"/>
                  </a:cubicBezTo>
                  <a:close/>
                  <a:moveTo>
                    <a:pt x="1136" y="1"/>
                  </a:moveTo>
                  <a:cubicBezTo>
                    <a:pt x="509" y="1"/>
                    <a:pt x="1" y="509"/>
                    <a:pt x="1" y="1135"/>
                  </a:cubicBezTo>
                  <a:cubicBezTo>
                    <a:pt x="1" y="1762"/>
                    <a:pt x="509" y="2270"/>
                    <a:pt x="1136" y="2270"/>
                  </a:cubicBezTo>
                  <a:cubicBezTo>
                    <a:pt x="1759" y="2270"/>
                    <a:pt x="2267" y="1762"/>
                    <a:pt x="2267" y="1135"/>
                  </a:cubicBezTo>
                  <a:cubicBezTo>
                    <a:pt x="2267" y="509"/>
                    <a:pt x="1759" y="1"/>
                    <a:pt x="113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2"/>
            <p:cNvSpPr/>
            <p:nvPr/>
          </p:nvSpPr>
          <p:spPr>
            <a:xfrm rot="2210768">
              <a:off x="2010869" y="3064428"/>
              <a:ext cx="148175" cy="148291"/>
            </a:xfrm>
            <a:custGeom>
              <a:avLst/>
              <a:gdLst/>
              <a:ahLst/>
              <a:cxnLst/>
              <a:rect l="l" t="t" r="r" b="b"/>
              <a:pathLst>
                <a:path w="1242" h="1243" extrusionOk="0">
                  <a:moveTo>
                    <a:pt x="623" y="235"/>
                  </a:moveTo>
                  <a:cubicBezTo>
                    <a:pt x="837" y="235"/>
                    <a:pt x="1011" y="410"/>
                    <a:pt x="1011" y="623"/>
                  </a:cubicBezTo>
                  <a:cubicBezTo>
                    <a:pt x="1011" y="838"/>
                    <a:pt x="837" y="1012"/>
                    <a:pt x="623" y="1012"/>
                  </a:cubicBezTo>
                  <a:cubicBezTo>
                    <a:pt x="405" y="1012"/>
                    <a:pt x="231" y="838"/>
                    <a:pt x="231" y="623"/>
                  </a:cubicBezTo>
                  <a:cubicBezTo>
                    <a:pt x="231" y="410"/>
                    <a:pt x="405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8" y="1"/>
                    <a:pt x="0" y="282"/>
                    <a:pt x="0" y="623"/>
                  </a:cubicBezTo>
                  <a:cubicBezTo>
                    <a:pt x="0" y="965"/>
                    <a:pt x="278" y="1243"/>
                    <a:pt x="623" y="1243"/>
                  </a:cubicBezTo>
                  <a:cubicBezTo>
                    <a:pt x="964" y="1243"/>
                    <a:pt x="1242" y="965"/>
                    <a:pt x="1242" y="623"/>
                  </a:cubicBezTo>
                  <a:cubicBezTo>
                    <a:pt x="1242" y="282"/>
                    <a:pt x="964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2"/>
            <p:cNvSpPr/>
            <p:nvPr/>
          </p:nvSpPr>
          <p:spPr>
            <a:xfrm rot="2210768">
              <a:off x="1857193" y="2863855"/>
              <a:ext cx="129922" cy="130276"/>
            </a:xfrm>
            <a:custGeom>
              <a:avLst/>
              <a:gdLst/>
              <a:ahLst/>
              <a:cxnLst/>
              <a:rect l="l" t="t" r="r" b="b"/>
              <a:pathLst>
                <a:path w="1089" h="1092" extrusionOk="0">
                  <a:moveTo>
                    <a:pt x="546" y="231"/>
                  </a:moveTo>
                  <a:cubicBezTo>
                    <a:pt x="717" y="231"/>
                    <a:pt x="857" y="372"/>
                    <a:pt x="857" y="546"/>
                  </a:cubicBezTo>
                  <a:cubicBezTo>
                    <a:pt x="857" y="721"/>
                    <a:pt x="717" y="861"/>
                    <a:pt x="546" y="861"/>
                  </a:cubicBezTo>
                  <a:cubicBezTo>
                    <a:pt x="372" y="861"/>
                    <a:pt x="231" y="721"/>
                    <a:pt x="231" y="546"/>
                  </a:cubicBezTo>
                  <a:cubicBezTo>
                    <a:pt x="231" y="372"/>
                    <a:pt x="372" y="231"/>
                    <a:pt x="546" y="231"/>
                  </a:cubicBezTo>
                  <a:close/>
                  <a:moveTo>
                    <a:pt x="546" y="1"/>
                  </a:moveTo>
                  <a:cubicBezTo>
                    <a:pt x="245" y="1"/>
                    <a:pt x="1" y="245"/>
                    <a:pt x="1" y="546"/>
                  </a:cubicBezTo>
                  <a:cubicBezTo>
                    <a:pt x="1" y="848"/>
                    <a:pt x="245" y="1092"/>
                    <a:pt x="546" y="1092"/>
                  </a:cubicBezTo>
                  <a:cubicBezTo>
                    <a:pt x="844" y="1092"/>
                    <a:pt x="1088" y="848"/>
                    <a:pt x="1088" y="546"/>
                  </a:cubicBezTo>
                  <a:cubicBezTo>
                    <a:pt x="1088" y="245"/>
                    <a:pt x="844" y="1"/>
                    <a:pt x="5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2"/>
            <p:cNvSpPr/>
            <p:nvPr/>
          </p:nvSpPr>
          <p:spPr>
            <a:xfrm rot="2210768">
              <a:off x="1671684" y="3000659"/>
              <a:ext cx="27798" cy="51180"/>
            </a:xfrm>
            <a:custGeom>
              <a:avLst/>
              <a:gdLst/>
              <a:ahLst/>
              <a:cxnLst/>
              <a:rect l="l" t="t" r="r" b="b"/>
              <a:pathLst>
                <a:path w="233" h="429" extrusionOk="0">
                  <a:moveTo>
                    <a:pt x="115" y="0"/>
                  </a:moveTo>
                  <a:cubicBezTo>
                    <a:pt x="51" y="0"/>
                    <a:pt x="1" y="51"/>
                    <a:pt x="1" y="114"/>
                  </a:cubicBezTo>
                  <a:lnTo>
                    <a:pt x="1" y="315"/>
                  </a:lnTo>
                  <a:cubicBezTo>
                    <a:pt x="1" y="379"/>
                    <a:pt x="51" y="428"/>
                    <a:pt x="115" y="428"/>
                  </a:cubicBezTo>
                  <a:cubicBezTo>
                    <a:pt x="181" y="428"/>
                    <a:pt x="232" y="379"/>
                    <a:pt x="232" y="315"/>
                  </a:cubicBezTo>
                  <a:lnTo>
                    <a:pt x="232" y="114"/>
                  </a:lnTo>
                  <a:cubicBezTo>
                    <a:pt x="232" y="51"/>
                    <a:pt x="181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2"/>
            <p:cNvSpPr/>
            <p:nvPr/>
          </p:nvSpPr>
          <p:spPr>
            <a:xfrm rot="2210768">
              <a:off x="1881458" y="3157762"/>
              <a:ext cx="27559" cy="51180"/>
            </a:xfrm>
            <a:custGeom>
              <a:avLst/>
              <a:gdLst/>
              <a:ahLst/>
              <a:cxnLst/>
              <a:rect l="l" t="t" r="r" b="b"/>
              <a:pathLst>
                <a:path w="231" h="429" extrusionOk="0">
                  <a:moveTo>
                    <a:pt x="117" y="0"/>
                  </a:moveTo>
                  <a:cubicBezTo>
                    <a:pt x="53" y="0"/>
                    <a:pt x="0" y="51"/>
                    <a:pt x="0" y="114"/>
                  </a:cubicBezTo>
                  <a:lnTo>
                    <a:pt x="0" y="315"/>
                  </a:lnTo>
                  <a:cubicBezTo>
                    <a:pt x="0" y="379"/>
                    <a:pt x="53" y="428"/>
                    <a:pt x="117" y="428"/>
                  </a:cubicBezTo>
                  <a:cubicBezTo>
                    <a:pt x="181" y="428"/>
                    <a:pt x="231" y="379"/>
                    <a:pt x="231" y="315"/>
                  </a:cubicBezTo>
                  <a:lnTo>
                    <a:pt x="231" y="114"/>
                  </a:lnTo>
                  <a:cubicBezTo>
                    <a:pt x="231" y="51"/>
                    <a:pt x="181" y="0"/>
                    <a:pt x="11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2"/>
            <p:cNvSpPr/>
            <p:nvPr/>
          </p:nvSpPr>
          <p:spPr>
            <a:xfrm rot="2210768">
              <a:off x="1732220" y="3097576"/>
              <a:ext cx="95562" cy="42232"/>
            </a:xfrm>
            <a:custGeom>
              <a:avLst/>
              <a:gdLst/>
              <a:ahLst/>
              <a:cxnLst/>
              <a:rect l="l" t="t" r="r" b="b"/>
              <a:pathLst>
                <a:path w="801" h="354" extrusionOk="0">
                  <a:moveTo>
                    <a:pt x="129" y="1"/>
                  </a:moveTo>
                  <a:cubicBezTo>
                    <a:pt x="102" y="1"/>
                    <a:pt x="75" y="10"/>
                    <a:pt x="54" y="28"/>
                  </a:cubicBezTo>
                  <a:cubicBezTo>
                    <a:pt x="4" y="72"/>
                    <a:pt x="1" y="145"/>
                    <a:pt x="44" y="192"/>
                  </a:cubicBezTo>
                  <a:cubicBezTo>
                    <a:pt x="131" y="293"/>
                    <a:pt x="262" y="353"/>
                    <a:pt x="402" y="353"/>
                  </a:cubicBezTo>
                  <a:cubicBezTo>
                    <a:pt x="540" y="353"/>
                    <a:pt x="670" y="293"/>
                    <a:pt x="761" y="192"/>
                  </a:cubicBezTo>
                  <a:cubicBezTo>
                    <a:pt x="801" y="145"/>
                    <a:pt x="797" y="72"/>
                    <a:pt x="747" y="28"/>
                  </a:cubicBezTo>
                  <a:cubicBezTo>
                    <a:pt x="726" y="10"/>
                    <a:pt x="699" y="1"/>
                    <a:pt x="672" y="1"/>
                  </a:cubicBezTo>
                  <a:cubicBezTo>
                    <a:pt x="639" y="1"/>
                    <a:pt x="607" y="14"/>
                    <a:pt x="583" y="41"/>
                  </a:cubicBezTo>
                  <a:cubicBezTo>
                    <a:pt x="540" y="92"/>
                    <a:pt x="472" y="122"/>
                    <a:pt x="402" y="122"/>
                  </a:cubicBezTo>
                  <a:cubicBezTo>
                    <a:pt x="328" y="122"/>
                    <a:pt x="262" y="92"/>
                    <a:pt x="218" y="41"/>
                  </a:cubicBezTo>
                  <a:cubicBezTo>
                    <a:pt x="194" y="14"/>
                    <a:pt x="162" y="1"/>
                    <a:pt x="129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2"/>
            <p:cNvSpPr/>
            <p:nvPr/>
          </p:nvSpPr>
          <p:spPr>
            <a:xfrm rot="2210768">
              <a:off x="1472118" y="2479483"/>
              <a:ext cx="944168" cy="840830"/>
            </a:xfrm>
            <a:custGeom>
              <a:avLst/>
              <a:gdLst/>
              <a:ahLst/>
              <a:cxnLst/>
              <a:rect l="l" t="t" r="r" b="b"/>
              <a:pathLst>
                <a:path w="7914" h="7048" extrusionOk="0">
                  <a:moveTo>
                    <a:pt x="3957" y="232"/>
                  </a:moveTo>
                  <a:cubicBezTo>
                    <a:pt x="4091" y="232"/>
                    <a:pt x="4201" y="342"/>
                    <a:pt x="4201" y="479"/>
                  </a:cubicBezTo>
                  <a:lnTo>
                    <a:pt x="4201" y="737"/>
                  </a:lnTo>
                  <a:cubicBezTo>
                    <a:pt x="4201" y="871"/>
                    <a:pt x="4091" y="985"/>
                    <a:pt x="3957" y="985"/>
                  </a:cubicBezTo>
                  <a:cubicBezTo>
                    <a:pt x="3820" y="985"/>
                    <a:pt x="3709" y="871"/>
                    <a:pt x="3709" y="737"/>
                  </a:cubicBezTo>
                  <a:lnTo>
                    <a:pt x="3709" y="479"/>
                  </a:lnTo>
                  <a:cubicBezTo>
                    <a:pt x="3709" y="342"/>
                    <a:pt x="3820" y="232"/>
                    <a:pt x="3957" y="232"/>
                  </a:cubicBezTo>
                  <a:close/>
                  <a:moveTo>
                    <a:pt x="4054" y="1206"/>
                  </a:moveTo>
                  <a:lnTo>
                    <a:pt x="4168" y="2565"/>
                  </a:lnTo>
                  <a:lnTo>
                    <a:pt x="3743" y="2565"/>
                  </a:lnTo>
                  <a:lnTo>
                    <a:pt x="3857" y="1206"/>
                  </a:lnTo>
                  <a:lnTo>
                    <a:pt x="3860" y="1206"/>
                  </a:lnTo>
                  <a:cubicBezTo>
                    <a:pt x="3890" y="1213"/>
                    <a:pt x="3923" y="1216"/>
                    <a:pt x="3957" y="1216"/>
                  </a:cubicBezTo>
                  <a:cubicBezTo>
                    <a:pt x="3987" y="1216"/>
                    <a:pt x="4021" y="1213"/>
                    <a:pt x="4054" y="1206"/>
                  </a:cubicBezTo>
                  <a:close/>
                  <a:moveTo>
                    <a:pt x="2481" y="2234"/>
                  </a:moveTo>
                  <a:cubicBezTo>
                    <a:pt x="2624" y="2234"/>
                    <a:pt x="2742" y="2350"/>
                    <a:pt x="2742" y="2495"/>
                  </a:cubicBezTo>
                  <a:lnTo>
                    <a:pt x="2742" y="2565"/>
                  </a:lnTo>
                  <a:lnTo>
                    <a:pt x="1517" y="2565"/>
                  </a:lnTo>
                  <a:cubicBezTo>
                    <a:pt x="1439" y="2565"/>
                    <a:pt x="1363" y="2568"/>
                    <a:pt x="1289" y="2582"/>
                  </a:cubicBezTo>
                  <a:lnTo>
                    <a:pt x="1289" y="2495"/>
                  </a:lnTo>
                  <a:cubicBezTo>
                    <a:pt x="1289" y="2350"/>
                    <a:pt x="1406" y="2234"/>
                    <a:pt x="1550" y="2234"/>
                  </a:cubicBezTo>
                  <a:close/>
                  <a:moveTo>
                    <a:pt x="6360" y="2234"/>
                  </a:moveTo>
                  <a:cubicBezTo>
                    <a:pt x="6505" y="2234"/>
                    <a:pt x="6621" y="2350"/>
                    <a:pt x="6621" y="2495"/>
                  </a:cubicBezTo>
                  <a:lnTo>
                    <a:pt x="6621" y="2582"/>
                  </a:lnTo>
                  <a:cubicBezTo>
                    <a:pt x="6568" y="2571"/>
                    <a:pt x="6511" y="2568"/>
                    <a:pt x="6457" y="2565"/>
                  </a:cubicBezTo>
                  <a:lnTo>
                    <a:pt x="5169" y="2565"/>
                  </a:lnTo>
                  <a:lnTo>
                    <a:pt x="5169" y="2495"/>
                  </a:lnTo>
                  <a:cubicBezTo>
                    <a:pt x="5169" y="2350"/>
                    <a:pt x="5286" y="2234"/>
                    <a:pt x="5430" y="2234"/>
                  </a:cubicBezTo>
                  <a:close/>
                  <a:moveTo>
                    <a:pt x="3957" y="1"/>
                  </a:moveTo>
                  <a:cubicBezTo>
                    <a:pt x="3693" y="1"/>
                    <a:pt x="3478" y="215"/>
                    <a:pt x="3478" y="479"/>
                  </a:cubicBezTo>
                  <a:lnTo>
                    <a:pt x="3478" y="737"/>
                  </a:lnTo>
                  <a:cubicBezTo>
                    <a:pt x="3478" y="878"/>
                    <a:pt x="3539" y="1005"/>
                    <a:pt x="3636" y="1092"/>
                  </a:cubicBezTo>
                  <a:lnTo>
                    <a:pt x="3512" y="2565"/>
                  </a:lnTo>
                  <a:lnTo>
                    <a:pt x="2973" y="2565"/>
                  </a:lnTo>
                  <a:lnTo>
                    <a:pt x="2973" y="2495"/>
                  </a:lnTo>
                  <a:cubicBezTo>
                    <a:pt x="2973" y="2224"/>
                    <a:pt x="2752" y="2003"/>
                    <a:pt x="2481" y="2003"/>
                  </a:cubicBezTo>
                  <a:lnTo>
                    <a:pt x="1550" y="2003"/>
                  </a:lnTo>
                  <a:cubicBezTo>
                    <a:pt x="1279" y="2003"/>
                    <a:pt x="1058" y="2224"/>
                    <a:pt x="1058" y="2495"/>
                  </a:cubicBezTo>
                  <a:lnTo>
                    <a:pt x="1058" y="2636"/>
                  </a:lnTo>
                  <a:cubicBezTo>
                    <a:pt x="827" y="2706"/>
                    <a:pt x="620" y="2833"/>
                    <a:pt x="442" y="3007"/>
                  </a:cubicBezTo>
                  <a:cubicBezTo>
                    <a:pt x="158" y="3294"/>
                    <a:pt x="1" y="3676"/>
                    <a:pt x="1" y="4082"/>
                  </a:cubicBezTo>
                  <a:lnTo>
                    <a:pt x="1" y="5822"/>
                  </a:lnTo>
                  <a:cubicBezTo>
                    <a:pt x="1" y="6237"/>
                    <a:pt x="151" y="6633"/>
                    <a:pt x="422" y="6940"/>
                  </a:cubicBezTo>
                  <a:cubicBezTo>
                    <a:pt x="446" y="6967"/>
                    <a:pt x="478" y="6981"/>
                    <a:pt x="510" y="6981"/>
                  </a:cubicBezTo>
                  <a:cubicBezTo>
                    <a:pt x="537" y="6981"/>
                    <a:pt x="565" y="6970"/>
                    <a:pt x="586" y="6950"/>
                  </a:cubicBezTo>
                  <a:cubicBezTo>
                    <a:pt x="636" y="6910"/>
                    <a:pt x="640" y="6837"/>
                    <a:pt x="596" y="6786"/>
                  </a:cubicBezTo>
                  <a:cubicBezTo>
                    <a:pt x="362" y="6522"/>
                    <a:pt x="231" y="6180"/>
                    <a:pt x="231" y="5822"/>
                  </a:cubicBezTo>
                  <a:lnTo>
                    <a:pt x="231" y="4082"/>
                  </a:lnTo>
                  <a:cubicBezTo>
                    <a:pt x="231" y="3736"/>
                    <a:pt x="365" y="3415"/>
                    <a:pt x="606" y="3171"/>
                  </a:cubicBezTo>
                  <a:cubicBezTo>
                    <a:pt x="847" y="2933"/>
                    <a:pt x="1178" y="2796"/>
                    <a:pt x="1517" y="2796"/>
                  </a:cubicBezTo>
                  <a:lnTo>
                    <a:pt x="6397" y="2796"/>
                  </a:lnTo>
                  <a:cubicBezTo>
                    <a:pt x="6735" y="2796"/>
                    <a:pt x="7063" y="2933"/>
                    <a:pt x="7304" y="3171"/>
                  </a:cubicBezTo>
                  <a:cubicBezTo>
                    <a:pt x="7545" y="3415"/>
                    <a:pt x="7679" y="3736"/>
                    <a:pt x="7679" y="4082"/>
                  </a:cubicBezTo>
                  <a:lnTo>
                    <a:pt x="7679" y="5822"/>
                  </a:lnTo>
                  <a:cubicBezTo>
                    <a:pt x="7679" y="6207"/>
                    <a:pt x="7525" y="6582"/>
                    <a:pt x="7254" y="6849"/>
                  </a:cubicBezTo>
                  <a:cubicBezTo>
                    <a:pt x="7211" y="6897"/>
                    <a:pt x="7211" y="6970"/>
                    <a:pt x="7254" y="7014"/>
                  </a:cubicBezTo>
                  <a:cubicBezTo>
                    <a:pt x="7276" y="7036"/>
                    <a:pt x="7307" y="7048"/>
                    <a:pt x="7338" y="7048"/>
                  </a:cubicBezTo>
                  <a:cubicBezTo>
                    <a:pt x="7367" y="7048"/>
                    <a:pt x="7397" y="7037"/>
                    <a:pt x="7418" y="7014"/>
                  </a:cubicBezTo>
                  <a:cubicBezTo>
                    <a:pt x="7733" y="6702"/>
                    <a:pt x="7914" y="6267"/>
                    <a:pt x="7914" y="5822"/>
                  </a:cubicBezTo>
                  <a:lnTo>
                    <a:pt x="7914" y="4082"/>
                  </a:lnTo>
                  <a:cubicBezTo>
                    <a:pt x="7914" y="3676"/>
                    <a:pt x="7753" y="3294"/>
                    <a:pt x="7469" y="3007"/>
                  </a:cubicBezTo>
                  <a:cubicBezTo>
                    <a:pt x="7294" y="2833"/>
                    <a:pt x="7083" y="2706"/>
                    <a:pt x="6853" y="2636"/>
                  </a:cubicBezTo>
                  <a:lnTo>
                    <a:pt x="6853" y="2495"/>
                  </a:lnTo>
                  <a:cubicBezTo>
                    <a:pt x="6853" y="2224"/>
                    <a:pt x="6632" y="2003"/>
                    <a:pt x="6360" y="2003"/>
                  </a:cubicBezTo>
                  <a:lnTo>
                    <a:pt x="5430" y="2003"/>
                  </a:lnTo>
                  <a:cubicBezTo>
                    <a:pt x="5159" y="2003"/>
                    <a:pt x="4938" y="2224"/>
                    <a:pt x="4938" y="2495"/>
                  </a:cubicBezTo>
                  <a:lnTo>
                    <a:pt x="4938" y="2565"/>
                  </a:lnTo>
                  <a:lnTo>
                    <a:pt x="4399" y="2565"/>
                  </a:lnTo>
                  <a:lnTo>
                    <a:pt x="4275" y="1092"/>
                  </a:lnTo>
                  <a:cubicBezTo>
                    <a:pt x="4372" y="1005"/>
                    <a:pt x="4436" y="878"/>
                    <a:pt x="4436" y="737"/>
                  </a:cubicBezTo>
                  <a:lnTo>
                    <a:pt x="4436" y="479"/>
                  </a:lnTo>
                  <a:cubicBezTo>
                    <a:pt x="4436" y="215"/>
                    <a:pt x="4218" y="1"/>
                    <a:pt x="395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2"/>
            <p:cNvSpPr/>
            <p:nvPr/>
          </p:nvSpPr>
          <p:spPr>
            <a:xfrm rot="2210768">
              <a:off x="1317858" y="3151039"/>
              <a:ext cx="758174" cy="140297"/>
            </a:xfrm>
            <a:custGeom>
              <a:avLst/>
              <a:gdLst/>
              <a:ahLst/>
              <a:cxnLst/>
              <a:rect l="l" t="t" r="r" b="b"/>
              <a:pathLst>
                <a:path w="6355" h="1176" extrusionOk="0">
                  <a:moveTo>
                    <a:pt x="2866" y="1"/>
                  </a:moveTo>
                  <a:cubicBezTo>
                    <a:pt x="2582" y="1"/>
                    <a:pt x="2324" y="228"/>
                    <a:pt x="2073" y="446"/>
                  </a:cubicBezTo>
                  <a:cubicBezTo>
                    <a:pt x="1925" y="576"/>
                    <a:pt x="1778" y="696"/>
                    <a:pt x="1601" y="787"/>
                  </a:cubicBezTo>
                  <a:cubicBezTo>
                    <a:pt x="1394" y="891"/>
                    <a:pt x="1171" y="943"/>
                    <a:pt x="948" y="943"/>
                  </a:cubicBezTo>
                  <a:cubicBezTo>
                    <a:pt x="686" y="943"/>
                    <a:pt x="425" y="871"/>
                    <a:pt x="192" y="730"/>
                  </a:cubicBezTo>
                  <a:cubicBezTo>
                    <a:pt x="173" y="718"/>
                    <a:pt x="152" y="713"/>
                    <a:pt x="131" y="713"/>
                  </a:cubicBezTo>
                  <a:cubicBezTo>
                    <a:pt x="91" y="713"/>
                    <a:pt x="53" y="732"/>
                    <a:pt x="31" y="767"/>
                  </a:cubicBezTo>
                  <a:cubicBezTo>
                    <a:pt x="0" y="824"/>
                    <a:pt x="17" y="894"/>
                    <a:pt x="71" y="928"/>
                  </a:cubicBezTo>
                  <a:cubicBezTo>
                    <a:pt x="342" y="1092"/>
                    <a:pt x="643" y="1175"/>
                    <a:pt x="944" y="1175"/>
                  </a:cubicBezTo>
                  <a:cubicBezTo>
                    <a:pt x="1447" y="1175"/>
                    <a:pt x="1862" y="941"/>
                    <a:pt x="2227" y="620"/>
                  </a:cubicBezTo>
                  <a:cubicBezTo>
                    <a:pt x="2444" y="429"/>
                    <a:pt x="2668" y="234"/>
                    <a:pt x="2866" y="234"/>
                  </a:cubicBezTo>
                  <a:lnTo>
                    <a:pt x="3572" y="234"/>
                  </a:lnTo>
                  <a:cubicBezTo>
                    <a:pt x="3770" y="234"/>
                    <a:pt x="3994" y="429"/>
                    <a:pt x="4212" y="620"/>
                  </a:cubicBezTo>
                  <a:cubicBezTo>
                    <a:pt x="4376" y="764"/>
                    <a:pt x="4540" y="894"/>
                    <a:pt x="4734" y="991"/>
                  </a:cubicBezTo>
                  <a:cubicBezTo>
                    <a:pt x="4973" y="1113"/>
                    <a:pt x="5233" y="1173"/>
                    <a:pt x="5494" y="1173"/>
                  </a:cubicBezTo>
                  <a:cubicBezTo>
                    <a:pt x="5763" y="1173"/>
                    <a:pt x="6032" y="1109"/>
                    <a:pt x="6277" y="981"/>
                  </a:cubicBezTo>
                  <a:cubicBezTo>
                    <a:pt x="6334" y="951"/>
                    <a:pt x="6354" y="881"/>
                    <a:pt x="6324" y="824"/>
                  </a:cubicBezTo>
                  <a:cubicBezTo>
                    <a:pt x="6303" y="784"/>
                    <a:pt x="6262" y="760"/>
                    <a:pt x="6221" y="760"/>
                  </a:cubicBezTo>
                  <a:cubicBezTo>
                    <a:pt x="6203" y="760"/>
                    <a:pt x="6186" y="765"/>
                    <a:pt x="6170" y="773"/>
                  </a:cubicBezTo>
                  <a:cubicBezTo>
                    <a:pt x="5958" y="885"/>
                    <a:pt x="5723" y="941"/>
                    <a:pt x="5489" y="941"/>
                  </a:cubicBezTo>
                  <a:cubicBezTo>
                    <a:pt x="5266" y="941"/>
                    <a:pt x="5042" y="890"/>
                    <a:pt x="4838" y="787"/>
                  </a:cubicBezTo>
                  <a:cubicBezTo>
                    <a:pt x="4660" y="696"/>
                    <a:pt x="4516" y="576"/>
                    <a:pt x="4366" y="446"/>
                  </a:cubicBezTo>
                  <a:cubicBezTo>
                    <a:pt x="4115" y="228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8" name="Google Shape;1518;p32"/>
          <p:cNvGrpSpPr/>
          <p:nvPr/>
        </p:nvGrpSpPr>
        <p:grpSpPr>
          <a:xfrm rot="-2700000">
            <a:off x="2749523" y="1149962"/>
            <a:ext cx="709796" cy="691706"/>
            <a:chOff x="5991725" y="2095262"/>
            <a:chExt cx="503917" cy="491074"/>
          </a:xfrm>
        </p:grpSpPr>
        <p:sp>
          <p:nvSpPr>
            <p:cNvPr id="1519" name="Google Shape;1519;p32"/>
            <p:cNvSpPr/>
            <p:nvPr/>
          </p:nvSpPr>
          <p:spPr>
            <a:xfrm>
              <a:off x="5991725" y="2095262"/>
              <a:ext cx="503917" cy="491074"/>
            </a:xfrm>
            <a:custGeom>
              <a:avLst/>
              <a:gdLst/>
              <a:ahLst/>
              <a:cxnLst/>
              <a:rect l="l" t="t" r="r" b="b"/>
              <a:pathLst>
                <a:path w="14243" h="13880" extrusionOk="0">
                  <a:moveTo>
                    <a:pt x="3872" y="1"/>
                  </a:moveTo>
                  <a:cubicBezTo>
                    <a:pt x="2948" y="1"/>
                    <a:pt x="2023" y="353"/>
                    <a:pt x="1319" y="1057"/>
                  </a:cubicBezTo>
                  <a:lnTo>
                    <a:pt x="643" y="1734"/>
                  </a:lnTo>
                  <a:cubicBezTo>
                    <a:pt x="230" y="2147"/>
                    <a:pt x="1" y="2695"/>
                    <a:pt x="1" y="3281"/>
                  </a:cubicBezTo>
                  <a:cubicBezTo>
                    <a:pt x="1" y="3867"/>
                    <a:pt x="230" y="4419"/>
                    <a:pt x="643" y="4832"/>
                  </a:cubicBezTo>
                  <a:cubicBezTo>
                    <a:pt x="938" y="5123"/>
                    <a:pt x="1298" y="5321"/>
                    <a:pt x="1684" y="5412"/>
                  </a:cubicBezTo>
                  <a:cubicBezTo>
                    <a:pt x="1735" y="5456"/>
                    <a:pt x="1791" y="5498"/>
                    <a:pt x="1846" y="5536"/>
                  </a:cubicBezTo>
                  <a:cubicBezTo>
                    <a:pt x="1721" y="5987"/>
                    <a:pt x="1655" y="6459"/>
                    <a:pt x="1655" y="6938"/>
                  </a:cubicBezTo>
                  <a:cubicBezTo>
                    <a:pt x="1655" y="9852"/>
                    <a:pt x="4028" y="12225"/>
                    <a:pt x="6943" y="12225"/>
                  </a:cubicBezTo>
                  <a:cubicBezTo>
                    <a:pt x="7422" y="12225"/>
                    <a:pt x="7894" y="12159"/>
                    <a:pt x="8348" y="12034"/>
                  </a:cubicBezTo>
                  <a:cubicBezTo>
                    <a:pt x="8382" y="12089"/>
                    <a:pt x="8424" y="12145"/>
                    <a:pt x="8466" y="12193"/>
                  </a:cubicBezTo>
                  <a:cubicBezTo>
                    <a:pt x="8521" y="12422"/>
                    <a:pt x="8616" y="12645"/>
                    <a:pt x="8744" y="12853"/>
                  </a:cubicBezTo>
                  <a:cubicBezTo>
                    <a:pt x="9146" y="13495"/>
                    <a:pt x="9840" y="13880"/>
                    <a:pt x="10600" y="13880"/>
                  </a:cubicBezTo>
                  <a:cubicBezTo>
                    <a:pt x="11183" y="13880"/>
                    <a:pt x="11734" y="13651"/>
                    <a:pt x="12150" y="13238"/>
                  </a:cubicBezTo>
                  <a:lnTo>
                    <a:pt x="12827" y="12561"/>
                  </a:lnTo>
                  <a:cubicBezTo>
                    <a:pt x="14132" y="11253"/>
                    <a:pt x="14243" y="9183"/>
                    <a:pt x="13084" y="7746"/>
                  </a:cubicBezTo>
                  <a:cubicBezTo>
                    <a:pt x="12973" y="7607"/>
                    <a:pt x="12845" y="7493"/>
                    <a:pt x="12706" y="7399"/>
                  </a:cubicBezTo>
                  <a:cubicBezTo>
                    <a:pt x="12636" y="7288"/>
                    <a:pt x="12556" y="7188"/>
                    <a:pt x="12462" y="7093"/>
                  </a:cubicBezTo>
                  <a:lnTo>
                    <a:pt x="12227" y="6861"/>
                  </a:lnTo>
                  <a:cubicBezTo>
                    <a:pt x="12213" y="5495"/>
                    <a:pt x="11668" y="4193"/>
                    <a:pt x="10680" y="3205"/>
                  </a:cubicBezTo>
                  <a:cubicBezTo>
                    <a:pt x="9687" y="2212"/>
                    <a:pt x="8390" y="1671"/>
                    <a:pt x="7023" y="1654"/>
                  </a:cubicBezTo>
                  <a:lnTo>
                    <a:pt x="6422" y="1057"/>
                  </a:lnTo>
                  <a:cubicBezTo>
                    <a:pt x="5720" y="353"/>
                    <a:pt x="4796" y="1"/>
                    <a:pt x="3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6050882" y="2155869"/>
              <a:ext cx="172902" cy="119726"/>
            </a:xfrm>
            <a:custGeom>
              <a:avLst/>
              <a:gdLst/>
              <a:ahLst/>
              <a:cxnLst/>
              <a:rect l="l" t="t" r="r" b="b"/>
              <a:pathLst>
                <a:path w="4887" h="3384" extrusionOk="0">
                  <a:moveTo>
                    <a:pt x="2201" y="1"/>
                  </a:moveTo>
                  <a:cubicBezTo>
                    <a:pt x="1716" y="1"/>
                    <a:pt x="1231" y="186"/>
                    <a:pt x="861" y="555"/>
                  </a:cubicBezTo>
                  <a:lnTo>
                    <a:pt x="185" y="1231"/>
                  </a:lnTo>
                  <a:cubicBezTo>
                    <a:pt x="1" y="1419"/>
                    <a:pt x="1" y="1721"/>
                    <a:pt x="185" y="1904"/>
                  </a:cubicBezTo>
                  <a:cubicBezTo>
                    <a:pt x="277" y="1997"/>
                    <a:pt x="399" y="2043"/>
                    <a:pt x="522" y="2043"/>
                  </a:cubicBezTo>
                  <a:cubicBezTo>
                    <a:pt x="643" y="2043"/>
                    <a:pt x="764" y="1997"/>
                    <a:pt x="858" y="1904"/>
                  </a:cubicBezTo>
                  <a:lnTo>
                    <a:pt x="1080" y="1683"/>
                  </a:lnTo>
                  <a:lnTo>
                    <a:pt x="1080" y="1683"/>
                  </a:lnTo>
                  <a:cubicBezTo>
                    <a:pt x="896" y="1867"/>
                    <a:pt x="896" y="2168"/>
                    <a:pt x="1080" y="2352"/>
                  </a:cubicBezTo>
                  <a:cubicBezTo>
                    <a:pt x="1174" y="2446"/>
                    <a:pt x="1295" y="2493"/>
                    <a:pt x="1416" y="2493"/>
                  </a:cubicBezTo>
                  <a:cubicBezTo>
                    <a:pt x="1538" y="2493"/>
                    <a:pt x="1659" y="2446"/>
                    <a:pt x="1753" y="2352"/>
                  </a:cubicBezTo>
                  <a:lnTo>
                    <a:pt x="1975" y="2130"/>
                  </a:lnTo>
                  <a:lnTo>
                    <a:pt x="1975" y="2130"/>
                  </a:lnTo>
                  <a:cubicBezTo>
                    <a:pt x="1791" y="2314"/>
                    <a:pt x="1791" y="2616"/>
                    <a:pt x="1975" y="2799"/>
                  </a:cubicBezTo>
                  <a:cubicBezTo>
                    <a:pt x="2069" y="2893"/>
                    <a:pt x="2192" y="2941"/>
                    <a:pt x="2316" y="2941"/>
                  </a:cubicBezTo>
                  <a:cubicBezTo>
                    <a:pt x="2436" y="2941"/>
                    <a:pt x="2556" y="2896"/>
                    <a:pt x="2648" y="2803"/>
                  </a:cubicBezTo>
                  <a:lnTo>
                    <a:pt x="2874" y="2581"/>
                  </a:lnTo>
                  <a:lnTo>
                    <a:pt x="2874" y="2581"/>
                  </a:lnTo>
                  <a:cubicBezTo>
                    <a:pt x="2683" y="2772"/>
                    <a:pt x="2686" y="3077"/>
                    <a:pt x="2884" y="3261"/>
                  </a:cubicBezTo>
                  <a:cubicBezTo>
                    <a:pt x="2973" y="3344"/>
                    <a:pt x="3087" y="3384"/>
                    <a:pt x="3202" y="3384"/>
                  </a:cubicBezTo>
                  <a:cubicBezTo>
                    <a:pt x="3329" y="3384"/>
                    <a:pt x="3456" y="3335"/>
                    <a:pt x="3551" y="3241"/>
                  </a:cubicBezTo>
                  <a:lnTo>
                    <a:pt x="4886" y="1904"/>
                  </a:lnTo>
                  <a:cubicBezTo>
                    <a:pt x="4744" y="1763"/>
                    <a:pt x="3675" y="693"/>
                    <a:pt x="3540" y="555"/>
                  </a:cubicBezTo>
                  <a:cubicBezTo>
                    <a:pt x="3170" y="186"/>
                    <a:pt x="2686" y="1"/>
                    <a:pt x="2201" y="1"/>
                  </a:cubicBez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118318" y="2197442"/>
              <a:ext cx="105468" cy="78154"/>
            </a:xfrm>
            <a:custGeom>
              <a:avLst/>
              <a:gdLst/>
              <a:ahLst/>
              <a:cxnLst/>
              <a:rect l="l" t="t" r="r" b="b"/>
              <a:pathLst>
                <a:path w="2981" h="2209" extrusionOk="0">
                  <a:moveTo>
                    <a:pt x="2252" y="1"/>
                  </a:moveTo>
                  <a:cubicBezTo>
                    <a:pt x="1328" y="255"/>
                    <a:pt x="545" y="809"/>
                    <a:pt x="0" y="1534"/>
                  </a:cubicBezTo>
                  <a:cubicBezTo>
                    <a:pt x="91" y="1686"/>
                    <a:pt x="250" y="1766"/>
                    <a:pt x="410" y="1766"/>
                  </a:cubicBezTo>
                  <a:cubicBezTo>
                    <a:pt x="529" y="1766"/>
                    <a:pt x="649" y="1722"/>
                    <a:pt x="742" y="1628"/>
                  </a:cubicBezTo>
                  <a:lnTo>
                    <a:pt x="968" y="1406"/>
                  </a:lnTo>
                  <a:lnTo>
                    <a:pt x="968" y="1406"/>
                  </a:lnTo>
                  <a:cubicBezTo>
                    <a:pt x="777" y="1597"/>
                    <a:pt x="780" y="1902"/>
                    <a:pt x="978" y="2086"/>
                  </a:cubicBezTo>
                  <a:cubicBezTo>
                    <a:pt x="1067" y="2169"/>
                    <a:pt x="1181" y="2209"/>
                    <a:pt x="1296" y="2209"/>
                  </a:cubicBezTo>
                  <a:cubicBezTo>
                    <a:pt x="1423" y="2209"/>
                    <a:pt x="1550" y="2160"/>
                    <a:pt x="1645" y="2066"/>
                  </a:cubicBezTo>
                  <a:lnTo>
                    <a:pt x="2980" y="729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300671" y="2354320"/>
              <a:ext cx="128076" cy="171345"/>
            </a:xfrm>
            <a:custGeom>
              <a:avLst/>
              <a:gdLst/>
              <a:ahLst/>
              <a:cxnLst/>
              <a:rect l="l" t="t" r="r" b="b"/>
              <a:pathLst>
                <a:path w="3620" h="4843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46" y="2426"/>
                    <a:pt x="452" y="2727"/>
                    <a:pt x="636" y="2911"/>
                  </a:cubicBezTo>
                  <a:cubicBezTo>
                    <a:pt x="728" y="3003"/>
                    <a:pt x="850" y="3049"/>
                    <a:pt x="971" y="3049"/>
                  </a:cubicBezTo>
                  <a:cubicBezTo>
                    <a:pt x="1093" y="3049"/>
                    <a:pt x="1215" y="3003"/>
                    <a:pt x="1309" y="2911"/>
                  </a:cubicBezTo>
                  <a:lnTo>
                    <a:pt x="1309" y="2911"/>
                  </a:lnTo>
                  <a:lnTo>
                    <a:pt x="1083" y="3134"/>
                  </a:lnTo>
                  <a:cubicBezTo>
                    <a:pt x="899" y="3321"/>
                    <a:pt x="899" y="3622"/>
                    <a:pt x="1083" y="3806"/>
                  </a:cubicBezTo>
                  <a:cubicBezTo>
                    <a:pt x="1177" y="3899"/>
                    <a:pt x="1299" y="3945"/>
                    <a:pt x="1420" y="3945"/>
                  </a:cubicBezTo>
                  <a:cubicBezTo>
                    <a:pt x="1542" y="3945"/>
                    <a:pt x="1663" y="3899"/>
                    <a:pt x="1757" y="3806"/>
                  </a:cubicBezTo>
                  <a:lnTo>
                    <a:pt x="1757" y="3806"/>
                  </a:lnTo>
                  <a:lnTo>
                    <a:pt x="1531" y="4032"/>
                  </a:lnTo>
                  <a:cubicBezTo>
                    <a:pt x="1347" y="4216"/>
                    <a:pt x="1347" y="4518"/>
                    <a:pt x="1531" y="4702"/>
                  </a:cubicBezTo>
                  <a:cubicBezTo>
                    <a:pt x="1625" y="4795"/>
                    <a:pt x="1746" y="4842"/>
                    <a:pt x="1868" y="4842"/>
                  </a:cubicBezTo>
                  <a:cubicBezTo>
                    <a:pt x="1989" y="4842"/>
                    <a:pt x="2110" y="4795"/>
                    <a:pt x="2204" y="4702"/>
                  </a:cubicBezTo>
                  <a:lnTo>
                    <a:pt x="2881" y="4025"/>
                  </a:lnTo>
                  <a:cubicBezTo>
                    <a:pt x="3620" y="3286"/>
                    <a:pt x="3620" y="2090"/>
                    <a:pt x="2881" y="1350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6300671" y="2354320"/>
              <a:ext cx="79959" cy="105503"/>
            </a:xfrm>
            <a:custGeom>
              <a:avLst/>
              <a:gdLst/>
              <a:ahLst/>
              <a:cxnLst/>
              <a:rect l="l" t="t" r="r" b="b"/>
              <a:pathLst>
                <a:path w="2260" h="2982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11" y="2461"/>
                    <a:pt x="466" y="2825"/>
                    <a:pt x="726" y="2981"/>
                  </a:cubicBezTo>
                  <a:cubicBezTo>
                    <a:pt x="1455" y="2433"/>
                    <a:pt x="2010" y="1649"/>
                    <a:pt x="2260" y="729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6111065" y="2214531"/>
              <a:ext cx="252649" cy="252578"/>
            </a:xfrm>
            <a:custGeom>
              <a:avLst/>
              <a:gdLst/>
              <a:ahLst/>
              <a:cxnLst/>
              <a:rect l="l" t="t" r="r" b="b"/>
              <a:pathLst>
                <a:path w="7141" h="7139" extrusionOk="0">
                  <a:moveTo>
                    <a:pt x="3570" y="1"/>
                  </a:moveTo>
                  <a:cubicBezTo>
                    <a:pt x="1600" y="1"/>
                    <a:pt x="0" y="1596"/>
                    <a:pt x="0" y="3567"/>
                  </a:cubicBezTo>
                  <a:cubicBezTo>
                    <a:pt x="0" y="5471"/>
                    <a:pt x="1491" y="7029"/>
                    <a:pt x="3369" y="7133"/>
                  </a:cubicBezTo>
                  <a:cubicBezTo>
                    <a:pt x="3436" y="7137"/>
                    <a:pt x="3502" y="7138"/>
                    <a:pt x="3567" y="7138"/>
                  </a:cubicBezTo>
                  <a:cubicBezTo>
                    <a:pt x="5547" y="7138"/>
                    <a:pt x="7140" y="5531"/>
                    <a:pt x="7140" y="3567"/>
                  </a:cubicBezTo>
                  <a:cubicBezTo>
                    <a:pt x="7140" y="1599"/>
                    <a:pt x="5544" y="1"/>
                    <a:pt x="357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6111065" y="2214425"/>
              <a:ext cx="151356" cy="252507"/>
            </a:xfrm>
            <a:custGeom>
              <a:avLst/>
              <a:gdLst/>
              <a:ahLst/>
              <a:cxnLst/>
              <a:rect l="l" t="t" r="r" b="b"/>
              <a:pathLst>
                <a:path w="4278" h="7137" extrusionOk="0">
                  <a:moveTo>
                    <a:pt x="3562" y="0"/>
                  </a:moveTo>
                  <a:cubicBezTo>
                    <a:pt x="1641" y="0"/>
                    <a:pt x="0" y="1561"/>
                    <a:pt x="0" y="3570"/>
                  </a:cubicBezTo>
                  <a:cubicBezTo>
                    <a:pt x="0" y="5474"/>
                    <a:pt x="1491" y="7032"/>
                    <a:pt x="3369" y="7136"/>
                  </a:cubicBezTo>
                  <a:cubicBezTo>
                    <a:pt x="1908" y="3712"/>
                    <a:pt x="3483" y="1089"/>
                    <a:pt x="4278" y="73"/>
                  </a:cubicBezTo>
                  <a:cubicBezTo>
                    <a:pt x="4036" y="24"/>
                    <a:pt x="3797" y="0"/>
                    <a:pt x="3562" y="0"/>
                  </a:cubicBezTo>
                  <a:close/>
                </a:path>
              </a:pathLst>
            </a:custGeom>
            <a:solidFill>
              <a:srgbClr val="F9D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6142094" y="2245595"/>
              <a:ext cx="190557" cy="190451"/>
            </a:xfrm>
            <a:custGeom>
              <a:avLst/>
              <a:gdLst/>
              <a:ahLst/>
              <a:cxnLst/>
              <a:rect l="l" t="t" r="r" b="b"/>
              <a:pathLst>
                <a:path w="5386" h="5383" extrusionOk="0">
                  <a:moveTo>
                    <a:pt x="2693" y="0"/>
                  </a:moveTo>
                  <a:cubicBezTo>
                    <a:pt x="1205" y="0"/>
                    <a:pt x="1" y="1204"/>
                    <a:pt x="1" y="2689"/>
                  </a:cubicBezTo>
                  <a:cubicBezTo>
                    <a:pt x="1" y="3997"/>
                    <a:pt x="931" y="5083"/>
                    <a:pt x="2162" y="5329"/>
                  </a:cubicBezTo>
                  <a:cubicBezTo>
                    <a:pt x="2342" y="5365"/>
                    <a:pt x="2521" y="5382"/>
                    <a:pt x="2696" y="5382"/>
                  </a:cubicBezTo>
                  <a:cubicBezTo>
                    <a:pt x="4146" y="5382"/>
                    <a:pt x="5386" y="4205"/>
                    <a:pt x="5386" y="2689"/>
                  </a:cubicBezTo>
                  <a:cubicBezTo>
                    <a:pt x="5386" y="1204"/>
                    <a:pt x="4178" y="0"/>
                    <a:pt x="2693" y="0"/>
                  </a:cubicBezTo>
                  <a:close/>
                </a:path>
              </a:pathLst>
            </a:custGeom>
            <a:solidFill>
              <a:srgbClr val="FCE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6142094" y="2245524"/>
              <a:ext cx="100939" cy="188646"/>
            </a:xfrm>
            <a:custGeom>
              <a:avLst/>
              <a:gdLst/>
              <a:ahLst/>
              <a:cxnLst/>
              <a:rect l="l" t="t" r="r" b="b"/>
              <a:pathLst>
                <a:path w="2853" h="5332" extrusionOk="0">
                  <a:moveTo>
                    <a:pt x="2682" y="0"/>
                  </a:moveTo>
                  <a:cubicBezTo>
                    <a:pt x="1229" y="0"/>
                    <a:pt x="1" y="1188"/>
                    <a:pt x="1" y="2691"/>
                  </a:cubicBezTo>
                  <a:cubicBezTo>
                    <a:pt x="1" y="3999"/>
                    <a:pt x="931" y="5085"/>
                    <a:pt x="2162" y="5331"/>
                  </a:cubicBezTo>
                  <a:cubicBezTo>
                    <a:pt x="1503" y="3027"/>
                    <a:pt x="2180" y="1157"/>
                    <a:pt x="2853" y="5"/>
                  </a:cubicBezTo>
                  <a:cubicBezTo>
                    <a:pt x="2795" y="2"/>
                    <a:pt x="2739" y="0"/>
                    <a:pt x="2682" y="0"/>
                  </a:cubicBezTo>
                  <a:close/>
                </a:path>
              </a:pathLst>
            </a:custGeom>
            <a:solidFill>
              <a:srgbClr val="FA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6223859" y="2315225"/>
              <a:ext cx="40545" cy="36548"/>
            </a:xfrm>
            <a:custGeom>
              <a:avLst/>
              <a:gdLst/>
              <a:ahLst/>
              <a:cxnLst/>
              <a:rect l="l" t="t" r="r" b="b"/>
              <a:pathLst>
                <a:path w="1146" h="1033" extrusionOk="0">
                  <a:moveTo>
                    <a:pt x="305" y="0"/>
                  </a:moveTo>
                  <a:cubicBezTo>
                    <a:pt x="288" y="0"/>
                    <a:pt x="270" y="2"/>
                    <a:pt x="250" y="6"/>
                  </a:cubicBezTo>
                  <a:cubicBezTo>
                    <a:pt x="7" y="51"/>
                    <a:pt x="0" y="498"/>
                    <a:pt x="302" y="801"/>
                  </a:cubicBezTo>
                  <a:cubicBezTo>
                    <a:pt x="460" y="958"/>
                    <a:pt x="657" y="1032"/>
                    <a:pt x="816" y="1032"/>
                  </a:cubicBezTo>
                  <a:cubicBezTo>
                    <a:pt x="962" y="1032"/>
                    <a:pt x="1075" y="970"/>
                    <a:pt x="1097" y="852"/>
                  </a:cubicBezTo>
                  <a:cubicBezTo>
                    <a:pt x="1145" y="613"/>
                    <a:pt x="875" y="575"/>
                    <a:pt x="701" y="402"/>
                  </a:cubicBezTo>
                  <a:cubicBezTo>
                    <a:pt x="542" y="242"/>
                    <a:pt x="496" y="0"/>
                    <a:pt x="305" y="0"/>
                  </a:cubicBezTo>
                  <a:close/>
                </a:path>
              </a:pathLst>
            </a:custGeom>
            <a:solidFill>
              <a:srgbClr val="49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6044761" y="2150385"/>
              <a:ext cx="390241" cy="380866"/>
            </a:xfrm>
            <a:custGeom>
              <a:avLst/>
              <a:gdLst/>
              <a:ahLst/>
              <a:cxnLst/>
              <a:rect l="l" t="t" r="r" b="b"/>
              <a:pathLst>
                <a:path w="11030" h="10765" extrusionOk="0">
                  <a:moveTo>
                    <a:pt x="2372" y="316"/>
                  </a:moveTo>
                  <a:cubicBezTo>
                    <a:pt x="2816" y="316"/>
                    <a:pt x="3260" y="485"/>
                    <a:pt x="3599" y="821"/>
                  </a:cubicBezTo>
                  <a:lnTo>
                    <a:pt x="4542" y="1764"/>
                  </a:lnTo>
                  <a:cubicBezTo>
                    <a:pt x="3945" y="1913"/>
                    <a:pt x="3404" y="2205"/>
                    <a:pt x="2960" y="2605"/>
                  </a:cubicBezTo>
                  <a:lnTo>
                    <a:pt x="2707" y="2850"/>
                  </a:lnTo>
                  <a:cubicBezTo>
                    <a:pt x="2651" y="2906"/>
                    <a:pt x="2571" y="2938"/>
                    <a:pt x="2491" y="2938"/>
                  </a:cubicBezTo>
                  <a:cubicBezTo>
                    <a:pt x="2207" y="2938"/>
                    <a:pt x="2062" y="2600"/>
                    <a:pt x="2259" y="2396"/>
                  </a:cubicBezTo>
                  <a:cubicBezTo>
                    <a:pt x="2321" y="2334"/>
                    <a:pt x="2321" y="2233"/>
                    <a:pt x="2259" y="2171"/>
                  </a:cubicBezTo>
                  <a:cubicBezTo>
                    <a:pt x="2229" y="2141"/>
                    <a:pt x="2190" y="2126"/>
                    <a:pt x="2149" y="2126"/>
                  </a:cubicBezTo>
                  <a:cubicBezTo>
                    <a:pt x="2109" y="2126"/>
                    <a:pt x="2069" y="2141"/>
                    <a:pt x="2037" y="2171"/>
                  </a:cubicBezTo>
                  <a:lnTo>
                    <a:pt x="1815" y="2396"/>
                  </a:lnTo>
                  <a:cubicBezTo>
                    <a:pt x="1753" y="2459"/>
                    <a:pt x="1671" y="2490"/>
                    <a:pt x="1589" y="2490"/>
                  </a:cubicBezTo>
                  <a:cubicBezTo>
                    <a:pt x="1508" y="2490"/>
                    <a:pt x="1426" y="2459"/>
                    <a:pt x="1364" y="2396"/>
                  </a:cubicBezTo>
                  <a:cubicBezTo>
                    <a:pt x="1242" y="2271"/>
                    <a:pt x="1242" y="2070"/>
                    <a:pt x="1364" y="1948"/>
                  </a:cubicBezTo>
                  <a:cubicBezTo>
                    <a:pt x="1395" y="1918"/>
                    <a:pt x="1413" y="1876"/>
                    <a:pt x="1413" y="1838"/>
                  </a:cubicBezTo>
                  <a:cubicBezTo>
                    <a:pt x="1413" y="1741"/>
                    <a:pt x="1334" y="1678"/>
                    <a:pt x="1252" y="1678"/>
                  </a:cubicBezTo>
                  <a:cubicBezTo>
                    <a:pt x="1213" y="1678"/>
                    <a:pt x="1174" y="1692"/>
                    <a:pt x="1142" y="1723"/>
                  </a:cubicBezTo>
                  <a:lnTo>
                    <a:pt x="920" y="1948"/>
                  </a:lnTo>
                  <a:cubicBezTo>
                    <a:pt x="858" y="2008"/>
                    <a:pt x="778" y="2042"/>
                    <a:pt x="694" y="2042"/>
                  </a:cubicBezTo>
                  <a:cubicBezTo>
                    <a:pt x="518" y="2042"/>
                    <a:pt x="375" y="1900"/>
                    <a:pt x="375" y="1723"/>
                  </a:cubicBezTo>
                  <a:cubicBezTo>
                    <a:pt x="375" y="1639"/>
                    <a:pt x="410" y="1560"/>
                    <a:pt x="469" y="1501"/>
                  </a:cubicBezTo>
                  <a:lnTo>
                    <a:pt x="1146" y="821"/>
                  </a:lnTo>
                  <a:cubicBezTo>
                    <a:pt x="1484" y="485"/>
                    <a:pt x="1928" y="316"/>
                    <a:pt x="2372" y="316"/>
                  </a:cubicBezTo>
                  <a:close/>
                  <a:moveTo>
                    <a:pt x="5444" y="1969"/>
                  </a:moveTo>
                  <a:cubicBezTo>
                    <a:pt x="7325" y="1969"/>
                    <a:pt x="8854" y="3500"/>
                    <a:pt x="8854" y="5380"/>
                  </a:cubicBezTo>
                  <a:cubicBezTo>
                    <a:pt x="8854" y="6278"/>
                    <a:pt x="8507" y="7093"/>
                    <a:pt x="7938" y="7705"/>
                  </a:cubicBezTo>
                  <a:lnTo>
                    <a:pt x="7786" y="7860"/>
                  </a:lnTo>
                  <a:cubicBezTo>
                    <a:pt x="7175" y="8436"/>
                    <a:pt x="6350" y="8794"/>
                    <a:pt x="5444" y="8794"/>
                  </a:cubicBezTo>
                  <a:cubicBezTo>
                    <a:pt x="3564" y="8794"/>
                    <a:pt x="2033" y="7263"/>
                    <a:pt x="2033" y="5380"/>
                  </a:cubicBezTo>
                  <a:cubicBezTo>
                    <a:pt x="2033" y="4474"/>
                    <a:pt x="2387" y="3649"/>
                    <a:pt x="2967" y="3038"/>
                  </a:cubicBezTo>
                  <a:lnTo>
                    <a:pt x="3120" y="2885"/>
                  </a:lnTo>
                  <a:cubicBezTo>
                    <a:pt x="3730" y="2316"/>
                    <a:pt x="4545" y="1969"/>
                    <a:pt x="5444" y="1969"/>
                  </a:cubicBezTo>
                  <a:close/>
                  <a:moveTo>
                    <a:pt x="2372" y="0"/>
                  </a:moveTo>
                  <a:cubicBezTo>
                    <a:pt x="1847" y="0"/>
                    <a:pt x="1322" y="200"/>
                    <a:pt x="923" y="599"/>
                  </a:cubicBezTo>
                  <a:lnTo>
                    <a:pt x="247" y="1276"/>
                  </a:lnTo>
                  <a:cubicBezTo>
                    <a:pt x="1" y="1525"/>
                    <a:pt x="1" y="1924"/>
                    <a:pt x="247" y="2171"/>
                  </a:cubicBezTo>
                  <a:cubicBezTo>
                    <a:pt x="372" y="2296"/>
                    <a:pt x="535" y="2357"/>
                    <a:pt x="696" y="2357"/>
                  </a:cubicBezTo>
                  <a:cubicBezTo>
                    <a:pt x="790" y="2357"/>
                    <a:pt x="883" y="2336"/>
                    <a:pt x="968" y="2296"/>
                  </a:cubicBezTo>
                  <a:cubicBezTo>
                    <a:pt x="1029" y="2606"/>
                    <a:pt x="1302" y="2805"/>
                    <a:pt x="1591" y="2805"/>
                  </a:cubicBezTo>
                  <a:cubicBezTo>
                    <a:pt x="1682" y="2805"/>
                    <a:pt x="1775" y="2785"/>
                    <a:pt x="1863" y="2743"/>
                  </a:cubicBezTo>
                  <a:cubicBezTo>
                    <a:pt x="1916" y="3007"/>
                    <a:pt x="2131" y="3204"/>
                    <a:pt x="2391" y="3246"/>
                  </a:cubicBezTo>
                  <a:cubicBezTo>
                    <a:pt x="1964" y="3854"/>
                    <a:pt x="1718" y="4589"/>
                    <a:pt x="1718" y="5380"/>
                  </a:cubicBezTo>
                  <a:cubicBezTo>
                    <a:pt x="1718" y="7437"/>
                    <a:pt x="3386" y="9109"/>
                    <a:pt x="5444" y="9109"/>
                  </a:cubicBezTo>
                  <a:cubicBezTo>
                    <a:pt x="6235" y="9109"/>
                    <a:pt x="6974" y="8859"/>
                    <a:pt x="7578" y="8433"/>
                  </a:cubicBezTo>
                  <a:cubicBezTo>
                    <a:pt x="7619" y="8693"/>
                    <a:pt x="7817" y="8908"/>
                    <a:pt x="8084" y="8960"/>
                  </a:cubicBezTo>
                  <a:cubicBezTo>
                    <a:pt x="7903" y="9332"/>
                    <a:pt x="8126" y="9775"/>
                    <a:pt x="8532" y="9855"/>
                  </a:cubicBezTo>
                  <a:cubicBezTo>
                    <a:pt x="8331" y="10272"/>
                    <a:pt x="8629" y="10765"/>
                    <a:pt x="9101" y="10765"/>
                  </a:cubicBezTo>
                  <a:cubicBezTo>
                    <a:pt x="9271" y="10765"/>
                    <a:pt x="9427" y="10698"/>
                    <a:pt x="9548" y="10577"/>
                  </a:cubicBezTo>
                  <a:lnTo>
                    <a:pt x="10225" y="9900"/>
                  </a:lnTo>
                  <a:cubicBezTo>
                    <a:pt x="10968" y="9157"/>
                    <a:pt x="11030" y="7982"/>
                    <a:pt x="10374" y="7167"/>
                  </a:cubicBezTo>
                  <a:cubicBezTo>
                    <a:pt x="10342" y="7127"/>
                    <a:pt x="10296" y="7107"/>
                    <a:pt x="10250" y="7107"/>
                  </a:cubicBezTo>
                  <a:cubicBezTo>
                    <a:pt x="10215" y="7107"/>
                    <a:pt x="10180" y="7118"/>
                    <a:pt x="10152" y="7142"/>
                  </a:cubicBezTo>
                  <a:cubicBezTo>
                    <a:pt x="10082" y="7197"/>
                    <a:pt x="10072" y="7298"/>
                    <a:pt x="10127" y="7364"/>
                  </a:cubicBezTo>
                  <a:cubicBezTo>
                    <a:pt x="10683" y="8054"/>
                    <a:pt x="10630" y="9050"/>
                    <a:pt x="10003" y="9678"/>
                  </a:cubicBezTo>
                  <a:lnTo>
                    <a:pt x="9326" y="10355"/>
                  </a:lnTo>
                  <a:cubicBezTo>
                    <a:pt x="9264" y="10417"/>
                    <a:pt x="9182" y="10449"/>
                    <a:pt x="9101" y="10449"/>
                  </a:cubicBezTo>
                  <a:cubicBezTo>
                    <a:pt x="9019" y="10449"/>
                    <a:pt x="8938" y="10417"/>
                    <a:pt x="8875" y="10355"/>
                  </a:cubicBezTo>
                  <a:cubicBezTo>
                    <a:pt x="8754" y="10230"/>
                    <a:pt x="8754" y="10028"/>
                    <a:pt x="8875" y="9907"/>
                  </a:cubicBezTo>
                  <a:lnTo>
                    <a:pt x="9101" y="9682"/>
                  </a:lnTo>
                  <a:cubicBezTo>
                    <a:pt x="9132" y="9650"/>
                    <a:pt x="9146" y="9612"/>
                    <a:pt x="9146" y="9570"/>
                  </a:cubicBezTo>
                  <a:cubicBezTo>
                    <a:pt x="9146" y="9477"/>
                    <a:pt x="9068" y="9413"/>
                    <a:pt x="8987" y="9413"/>
                  </a:cubicBezTo>
                  <a:cubicBezTo>
                    <a:pt x="8949" y="9413"/>
                    <a:pt x="8910" y="9427"/>
                    <a:pt x="8878" y="9460"/>
                  </a:cubicBezTo>
                  <a:cubicBezTo>
                    <a:pt x="8816" y="9521"/>
                    <a:pt x="8735" y="9551"/>
                    <a:pt x="8653" y="9551"/>
                  </a:cubicBezTo>
                  <a:cubicBezTo>
                    <a:pt x="8572" y="9551"/>
                    <a:pt x="8490" y="9521"/>
                    <a:pt x="8428" y="9460"/>
                  </a:cubicBezTo>
                  <a:cubicBezTo>
                    <a:pt x="8303" y="9335"/>
                    <a:pt x="8303" y="9133"/>
                    <a:pt x="8428" y="9012"/>
                  </a:cubicBezTo>
                  <a:lnTo>
                    <a:pt x="8653" y="8787"/>
                  </a:lnTo>
                  <a:cubicBezTo>
                    <a:pt x="8712" y="8725"/>
                    <a:pt x="8712" y="8624"/>
                    <a:pt x="8653" y="8565"/>
                  </a:cubicBezTo>
                  <a:cubicBezTo>
                    <a:pt x="8622" y="8533"/>
                    <a:pt x="8581" y="8518"/>
                    <a:pt x="8540" y="8518"/>
                  </a:cubicBezTo>
                  <a:cubicBezTo>
                    <a:pt x="8500" y="8518"/>
                    <a:pt x="8459" y="8533"/>
                    <a:pt x="8428" y="8565"/>
                  </a:cubicBezTo>
                  <a:cubicBezTo>
                    <a:pt x="8369" y="8624"/>
                    <a:pt x="8289" y="8655"/>
                    <a:pt x="8206" y="8655"/>
                  </a:cubicBezTo>
                  <a:cubicBezTo>
                    <a:pt x="7932" y="8655"/>
                    <a:pt x="7772" y="8325"/>
                    <a:pt x="7980" y="8110"/>
                  </a:cubicBezTo>
                  <a:lnTo>
                    <a:pt x="8220" y="7864"/>
                  </a:lnTo>
                  <a:cubicBezTo>
                    <a:pt x="8619" y="7420"/>
                    <a:pt x="8910" y="6879"/>
                    <a:pt x="9059" y="6282"/>
                  </a:cubicBezTo>
                  <a:lnTo>
                    <a:pt x="9639" y="6861"/>
                  </a:lnTo>
                  <a:cubicBezTo>
                    <a:pt x="9670" y="6892"/>
                    <a:pt x="9711" y="6908"/>
                    <a:pt x="9751" y="6908"/>
                  </a:cubicBezTo>
                  <a:cubicBezTo>
                    <a:pt x="9791" y="6908"/>
                    <a:pt x="9831" y="6892"/>
                    <a:pt x="9860" y="6861"/>
                  </a:cubicBezTo>
                  <a:cubicBezTo>
                    <a:pt x="9923" y="6799"/>
                    <a:pt x="9923" y="6701"/>
                    <a:pt x="9860" y="6639"/>
                  </a:cubicBezTo>
                  <a:lnTo>
                    <a:pt x="9132" y="5910"/>
                  </a:lnTo>
                  <a:cubicBezTo>
                    <a:pt x="9456" y="3631"/>
                    <a:pt x="7670" y="1654"/>
                    <a:pt x="5452" y="1654"/>
                  </a:cubicBezTo>
                  <a:cubicBezTo>
                    <a:pt x="5276" y="1654"/>
                    <a:pt x="5097" y="1666"/>
                    <a:pt x="4917" y="1692"/>
                  </a:cubicBezTo>
                  <a:lnTo>
                    <a:pt x="3823" y="599"/>
                  </a:lnTo>
                  <a:cubicBezTo>
                    <a:pt x="3423" y="200"/>
                    <a:pt x="2897" y="0"/>
                    <a:pt x="237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6130454" y="2239934"/>
              <a:ext cx="207716" cy="201701"/>
            </a:xfrm>
            <a:custGeom>
              <a:avLst/>
              <a:gdLst/>
              <a:ahLst/>
              <a:cxnLst/>
              <a:rect l="l" t="t" r="r" b="b"/>
              <a:pathLst>
                <a:path w="5871" h="5701" extrusionOk="0">
                  <a:moveTo>
                    <a:pt x="3022" y="0"/>
                  </a:moveTo>
                  <a:cubicBezTo>
                    <a:pt x="1864" y="0"/>
                    <a:pt x="826" y="694"/>
                    <a:pt x="386" y="1766"/>
                  </a:cubicBezTo>
                  <a:cubicBezTo>
                    <a:pt x="354" y="1846"/>
                    <a:pt x="392" y="1940"/>
                    <a:pt x="472" y="1971"/>
                  </a:cubicBezTo>
                  <a:cubicBezTo>
                    <a:pt x="492" y="1980"/>
                    <a:pt x="513" y="1984"/>
                    <a:pt x="534" y="1984"/>
                  </a:cubicBezTo>
                  <a:cubicBezTo>
                    <a:pt x="595" y="1984"/>
                    <a:pt x="653" y="1948"/>
                    <a:pt x="677" y="1888"/>
                  </a:cubicBezTo>
                  <a:cubicBezTo>
                    <a:pt x="1068" y="934"/>
                    <a:pt x="1992" y="316"/>
                    <a:pt x="3022" y="316"/>
                  </a:cubicBezTo>
                  <a:cubicBezTo>
                    <a:pt x="4416" y="316"/>
                    <a:pt x="5555" y="1454"/>
                    <a:pt x="5555" y="2849"/>
                  </a:cubicBezTo>
                  <a:cubicBezTo>
                    <a:pt x="5555" y="4247"/>
                    <a:pt x="4416" y="5385"/>
                    <a:pt x="3022" y="5385"/>
                  </a:cubicBezTo>
                  <a:cubicBezTo>
                    <a:pt x="1516" y="5385"/>
                    <a:pt x="333" y="4074"/>
                    <a:pt x="503" y="2561"/>
                  </a:cubicBezTo>
                  <a:cubicBezTo>
                    <a:pt x="514" y="2474"/>
                    <a:pt x="451" y="2397"/>
                    <a:pt x="365" y="2387"/>
                  </a:cubicBezTo>
                  <a:cubicBezTo>
                    <a:pt x="358" y="2387"/>
                    <a:pt x="352" y="2386"/>
                    <a:pt x="345" y="2386"/>
                  </a:cubicBezTo>
                  <a:cubicBezTo>
                    <a:pt x="266" y="2386"/>
                    <a:pt x="201" y="2446"/>
                    <a:pt x="191" y="2526"/>
                  </a:cubicBezTo>
                  <a:cubicBezTo>
                    <a:pt x="0" y="4219"/>
                    <a:pt x="1322" y="5701"/>
                    <a:pt x="3022" y="5701"/>
                  </a:cubicBezTo>
                  <a:cubicBezTo>
                    <a:pt x="4594" y="5701"/>
                    <a:pt x="5870" y="4420"/>
                    <a:pt x="5870" y="2849"/>
                  </a:cubicBezTo>
                  <a:cubicBezTo>
                    <a:pt x="5870" y="1281"/>
                    <a:pt x="4594" y="0"/>
                    <a:pt x="302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6205461" y="2281542"/>
              <a:ext cx="25686" cy="24731"/>
            </a:xfrm>
            <a:custGeom>
              <a:avLst/>
              <a:gdLst/>
              <a:ahLst/>
              <a:cxnLst/>
              <a:rect l="l" t="t" r="r" b="b"/>
              <a:pathLst>
                <a:path w="726" h="699" extrusionOk="0">
                  <a:moveTo>
                    <a:pt x="174" y="0"/>
                  </a:moveTo>
                  <a:cubicBezTo>
                    <a:pt x="93" y="0"/>
                    <a:pt x="24" y="64"/>
                    <a:pt x="21" y="147"/>
                  </a:cubicBezTo>
                  <a:cubicBezTo>
                    <a:pt x="1" y="447"/>
                    <a:pt x="241" y="699"/>
                    <a:pt x="537" y="699"/>
                  </a:cubicBezTo>
                  <a:cubicBezTo>
                    <a:pt x="549" y="699"/>
                    <a:pt x="560" y="699"/>
                    <a:pt x="572" y="698"/>
                  </a:cubicBezTo>
                  <a:cubicBezTo>
                    <a:pt x="659" y="694"/>
                    <a:pt x="725" y="618"/>
                    <a:pt x="718" y="531"/>
                  </a:cubicBezTo>
                  <a:cubicBezTo>
                    <a:pt x="715" y="449"/>
                    <a:pt x="646" y="385"/>
                    <a:pt x="563" y="385"/>
                  </a:cubicBezTo>
                  <a:cubicBezTo>
                    <a:pt x="559" y="385"/>
                    <a:pt x="555" y="385"/>
                    <a:pt x="551" y="385"/>
                  </a:cubicBezTo>
                  <a:cubicBezTo>
                    <a:pt x="547" y="386"/>
                    <a:pt x="543" y="386"/>
                    <a:pt x="539" y="386"/>
                  </a:cubicBezTo>
                  <a:cubicBezTo>
                    <a:pt x="420" y="386"/>
                    <a:pt x="327" y="288"/>
                    <a:pt x="333" y="167"/>
                  </a:cubicBezTo>
                  <a:cubicBezTo>
                    <a:pt x="340" y="80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6271128" y="2347209"/>
              <a:ext cx="25686" cy="24766"/>
            </a:xfrm>
            <a:custGeom>
              <a:avLst/>
              <a:gdLst/>
              <a:ahLst/>
              <a:cxnLst/>
              <a:rect l="l" t="t" r="r" b="b"/>
              <a:pathLst>
                <a:path w="726" h="700" extrusionOk="0">
                  <a:moveTo>
                    <a:pt x="174" y="0"/>
                  </a:moveTo>
                  <a:cubicBezTo>
                    <a:pt x="93" y="0"/>
                    <a:pt x="27" y="64"/>
                    <a:pt x="21" y="146"/>
                  </a:cubicBezTo>
                  <a:cubicBezTo>
                    <a:pt x="1" y="448"/>
                    <a:pt x="239" y="699"/>
                    <a:pt x="533" y="699"/>
                  </a:cubicBezTo>
                  <a:cubicBezTo>
                    <a:pt x="546" y="699"/>
                    <a:pt x="559" y="699"/>
                    <a:pt x="573" y="698"/>
                  </a:cubicBezTo>
                  <a:cubicBezTo>
                    <a:pt x="663" y="694"/>
                    <a:pt x="725" y="618"/>
                    <a:pt x="722" y="531"/>
                  </a:cubicBezTo>
                  <a:cubicBezTo>
                    <a:pt x="715" y="449"/>
                    <a:pt x="646" y="385"/>
                    <a:pt x="564" y="385"/>
                  </a:cubicBezTo>
                  <a:cubicBezTo>
                    <a:pt x="560" y="385"/>
                    <a:pt x="556" y="385"/>
                    <a:pt x="552" y="385"/>
                  </a:cubicBezTo>
                  <a:cubicBezTo>
                    <a:pt x="548" y="386"/>
                    <a:pt x="544" y="386"/>
                    <a:pt x="539" y="386"/>
                  </a:cubicBezTo>
                  <a:cubicBezTo>
                    <a:pt x="423" y="386"/>
                    <a:pt x="327" y="288"/>
                    <a:pt x="336" y="167"/>
                  </a:cubicBezTo>
                  <a:cubicBezTo>
                    <a:pt x="340" y="81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6218941" y="2309599"/>
              <a:ext cx="51124" cy="47692"/>
            </a:xfrm>
            <a:custGeom>
              <a:avLst/>
              <a:gdLst/>
              <a:ahLst/>
              <a:cxnLst/>
              <a:rect l="l" t="t" r="r" b="b"/>
              <a:pathLst>
                <a:path w="1445" h="1348" extrusionOk="0">
                  <a:moveTo>
                    <a:pt x="441" y="318"/>
                  </a:moveTo>
                  <a:cubicBezTo>
                    <a:pt x="511" y="318"/>
                    <a:pt x="583" y="526"/>
                    <a:pt x="729" y="672"/>
                  </a:cubicBezTo>
                  <a:cubicBezTo>
                    <a:pt x="795" y="737"/>
                    <a:pt x="868" y="786"/>
                    <a:pt x="945" y="835"/>
                  </a:cubicBezTo>
                  <a:cubicBezTo>
                    <a:pt x="1086" y="925"/>
                    <a:pt x="1090" y="939"/>
                    <a:pt x="1083" y="984"/>
                  </a:cubicBezTo>
                  <a:cubicBezTo>
                    <a:pt x="1079" y="991"/>
                    <a:pt x="1076" y="1008"/>
                    <a:pt x="1031" y="1022"/>
                  </a:cubicBezTo>
                  <a:cubicBezTo>
                    <a:pt x="1009" y="1029"/>
                    <a:pt x="983" y="1033"/>
                    <a:pt x="954" y="1033"/>
                  </a:cubicBezTo>
                  <a:cubicBezTo>
                    <a:pt x="838" y="1033"/>
                    <a:pt x="680" y="976"/>
                    <a:pt x="552" y="848"/>
                  </a:cubicBezTo>
                  <a:cubicBezTo>
                    <a:pt x="393" y="689"/>
                    <a:pt x="344" y="481"/>
                    <a:pt x="378" y="369"/>
                  </a:cubicBezTo>
                  <a:cubicBezTo>
                    <a:pt x="393" y="324"/>
                    <a:pt x="410" y="321"/>
                    <a:pt x="420" y="318"/>
                  </a:cubicBezTo>
                  <a:close/>
                  <a:moveTo>
                    <a:pt x="441" y="1"/>
                  </a:moveTo>
                  <a:cubicBezTo>
                    <a:pt x="415" y="1"/>
                    <a:pt x="387" y="3"/>
                    <a:pt x="358" y="9"/>
                  </a:cubicBezTo>
                  <a:cubicBezTo>
                    <a:pt x="223" y="36"/>
                    <a:pt x="122" y="134"/>
                    <a:pt x="77" y="276"/>
                  </a:cubicBezTo>
                  <a:cubicBezTo>
                    <a:pt x="0" y="523"/>
                    <a:pt x="104" y="848"/>
                    <a:pt x="330" y="1070"/>
                  </a:cubicBezTo>
                  <a:cubicBezTo>
                    <a:pt x="507" y="1248"/>
                    <a:pt x="743" y="1348"/>
                    <a:pt x="958" y="1348"/>
                  </a:cubicBezTo>
                  <a:cubicBezTo>
                    <a:pt x="1174" y="1348"/>
                    <a:pt x="1353" y="1237"/>
                    <a:pt x="1392" y="1043"/>
                  </a:cubicBezTo>
                  <a:cubicBezTo>
                    <a:pt x="1444" y="776"/>
                    <a:pt x="1243" y="651"/>
                    <a:pt x="1111" y="568"/>
                  </a:cubicBezTo>
                  <a:cubicBezTo>
                    <a:pt x="958" y="470"/>
                    <a:pt x="930" y="443"/>
                    <a:pt x="833" y="290"/>
                  </a:cubicBezTo>
                  <a:cubicBezTo>
                    <a:pt x="762" y="172"/>
                    <a:pt x="652" y="1"/>
                    <a:pt x="44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4" name="Google Shape;1534;p32"/>
          <p:cNvGrpSpPr/>
          <p:nvPr/>
        </p:nvGrpSpPr>
        <p:grpSpPr>
          <a:xfrm rot="1372388">
            <a:off x="3524810" y="2044299"/>
            <a:ext cx="352303" cy="338521"/>
            <a:chOff x="2416614" y="-315052"/>
            <a:chExt cx="2274706" cy="2185722"/>
          </a:xfrm>
        </p:grpSpPr>
        <p:sp>
          <p:nvSpPr>
            <p:cNvPr id="1535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0" name="Google Shape;1540;p32"/>
          <p:cNvGrpSpPr/>
          <p:nvPr/>
        </p:nvGrpSpPr>
        <p:grpSpPr>
          <a:xfrm rot="1371040">
            <a:off x="1331985" y="1364712"/>
            <a:ext cx="334472" cy="321388"/>
            <a:chOff x="2416614" y="-315052"/>
            <a:chExt cx="2274706" cy="2185722"/>
          </a:xfrm>
        </p:grpSpPr>
        <p:sp>
          <p:nvSpPr>
            <p:cNvPr id="1541" name="Google Shape;1541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6" name="Google Shape;1546;p32"/>
          <p:cNvGrpSpPr/>
          <p:nvPr/>
        </p:nvGrpSpPr>
        <p:grpSpPr>
          <a:xfrm rot="542369">
            <a:off x="4541194" y="1740350"/>
            <a:ext cx="740422" cy="600226"/>
            <a:chOff x="7679535" y="1548823"/>
            <a:chExt cx="502078" cy="407012"/>
          </a:xfrm>
        </p:grpSpPr>
        <p:sp>
          <p:nvSpPr>
            <p:cNvPr id="1547" name="Google Shape;1547;p32"/>
            <p:cNvSpPr/>
            <p:nvPr/>
          </p:nvSpPr>
          <p:spPr>
            <a:xfrm>
              <a:off x="7679535" y="1548823"/>
              <a:ext cx="502078" cy="407012"/>
            </a:xfrm>
            <a:custGeom>
              <a:avLst/>
              <a:gdLst/>
              <a:ahLst/>
              <a:cxnLst/>
              <a:rect l="l" t="t" r="r" b="b"/>
              <a:pathLst>
                <a:path w="14191" h="11504" extrusionOk="0">
                  <a:moveTo>
                    <a:pt x="2988" y="0"/>
                  </a:moveTo>
                  <a:cubicBezTo>
                    <a:pt x="2358" y="0"/>
                    <a:pt x="1634" y="172"/>
                    <a:pt x="941" y="821"/>
                  </a:cubicBezTo>
                  <a:cubicBezTo>
                    <a:pt x="427" y="1304"/>
                    <a:pt x="205" y="2028"/>
                    <a:pt x="361" y="2715"/>
                  </a:cubicBezTo>
                  <a:cubicBezTo>
                    <a:pt x="438" y="3056"/>
                    <a:pt x="489" y="3375"/>
                    <a:pt x="524" y="3687"/>
                  </a:cubicBezTo>
                  <a:cubicBezTo>
                    <a:pt x="531" y="3773"/>
                    <a:pt x="548" y="3857"/>
                    <a:pt x="569" y="3940"/>
                  </a:cubicBezTo>
                  <a:cubicBezTo>
                    <a:pt x="559" y="4023"/>
                    <a:pt x="552" y="4110"/>
                    <a:pt x="556" y="4197"/>
                  </a:cubicBezTo>
                  <a:cubicBezTo>
                    <a:pt x="573" y="4915"/>
                    <a:pt x="465" y="5574"/>
                    <a:pt x="340" y="6334"/>
                  </a:cubicBezTo>
                  <a:cubicBezTo>
                    <a:pt x="236" y="6969"/>
                    <a:pt x="122" y="7687"/>
                    <a:pt x="60" y="8544"/>
                  </a:cubicBezTo>
                  <a:cubicBezTo>
                    <a:pt x="49" y="8644"/>
                    <a:pt x="46" y="8749"/>
                    <a:pt x="39" y="8863"/>
                  </a:cubicBezTo>
                  <a:cubicBezTo>
                    <a:pt x="1" y="9543"/>
                    <a:pt x="250" y="10220"/>
                    <a:pt x="722" y="10719"/>
                  </a:cubicBezTo>
                  <a:cubicBezTo>
                    <a:pt x="1194" y="11216"/>
                    <a:pt x="1857" y="11504"/>
                    <a:pt x="2540" y="11504"/>
                  </a:cubicBezTo>
                  <a:lnTo>
                    <a:pt x="12407" y="11504"/>
                  </a:lnTo>
                  <a:cubicBezTo>
                    <a:pt x="13389" y="11504"/>
                    <a:pt x="14191" y="10702"/>
                    <a:pt x="14191" y="9720"/>
                  </a:cubicBezTo>
                  <a:cubicBezTo>
                    <a:pt x="14191" y="9196"/>
                    <a:pt x="14117" y="8683"/>
                    <a:pt x="13972" y="8183"/>
                  </a:cubicBezTo>
                  <a:cubicBezTo>
                    <a:pt x="13520" y="6654"/>
                    <a:pt x="12428" y="5397"/>
                    <a:pt x="10971" y="4745"/>
                  </a:cubicBezTo>
                  <a:cubicBezTo>
                    <a:pt x="10589" y="4575"/>
                    <a:pt x="10197" y="4447"/>
                    <a:pt x="9791" y="4370"/>
                  </a:cubicBezTo>
                  <a:cubicBezTo>
                    <a:pt x="9604" y="4047"/>
                    <a:pt x="9458" y="3444"/>
                    <a:pt x="9354" y="3014"/>
                  </a:cubicBezTo>
                  <a:cubicBezTo>
                    <a:pt x="9232" y="2494"/>
                    <a:pt x="9104" y="1956"/>
                    <a:pt x="8865" y="1477"/>
                  </a:cubicBezTo>
                  <a:cubicBezTo>
                    <a:pt x="8408" y="554"/>
                    <a:pt x="7599" y="31"/>
                    <a:pt x="6662" y="31"/>
                  </a:cubicBezTo>
                  <a:cubicBezTo>
                    <a:pt x="6277" y="31"/>
                    <a:pt x="5871" y="120"/>
                    <a:pt x="5458" y="305"/>
                  </a:cubicBezTo>
                  <a:cubicBezTo>
                    <a:pt x="5413" y="300"/>
                    <a:pt x="5368" y="300"/>
                    <a:pt x="5323" y="300"/>
                  </a:cubicBezTo>
                  <a:cubicBezTo>
                    <a:pt x="4851" y="300"/>
                    <a:pt x="4494" y="225"/>
                    <a:pt x="4111" y="145"/>
                  </a:cubicBezTo>
                  <a:cubicBezTo>
                    <a:pt x="3807" y="81"/>
                    <a:pt x="3419" y="0"/>
                    <a:pt x="2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7883046" y="1610668"/>
              <a:ext cx="115303" cy="170496"/>
            </a:xfrm>
            <a:custGeom>
              <a:avLst/>
              <a:gdLst/>
              <a:ahLst/>
              <a:cxnLst/>
              <a:rect l="l" t="t" r="r" b="b"/>
              <a:pathLst>
                <a:path w="3259" h="4819" extrusionOk="0">
                  <a:moveTo>
                    <a:pt x="907" y="0"/>
                  </a:moveTo>
                  <a:cubicBezTo>
                    <a:pt x="675" y="0"/>
                    <a:pt x="381" y="106"/>
                    <a:pt x="1" y="350"/>
                  </a:cubicBezTo>
                  <a:lnTo>
                    <a:pt x="1558" y="4818"/>
                  </a:lnTo>
                  <a:lnTo>
                    <a:pt x="2901" y="4818"/>
                  </a:lnTo>
                  <a:lnTo>
                    <a:pt x="3259" y="4249"/>
                  </a:lnTo>
                  <a:cubicBezTo>
                    <a:pt x="1615" y="3185"/>
                    <a:pt x="2183" y="0"/>
                    <a:pt x="907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7742265" y="1609572"/>
              <a:ext cx="307240" cy="265739"/>
            </a:xfrm>
            <a:custGeom>
              <a:avLst/>
              <a:gdLst/>
              <a:ahLst/>
              <a:cxnLst/>
              <a:rect l="l" t="t" r="r" b="b"/>
              <a:pathLst>
                <a:path w="8684" h="7511" extrusionOk="0">
                  <a:moveTo>
                    <a:pt x="1211" y="0"/>
                  </a:moveTo>
                  <a:cubicBezTo>
                    <a:pt x="908" y="0"/>
                    <a:pt x="636" y="89"/>
                    <a:pt x="344" y="364"/>
                  </a:cubicBezTo>
                  <a:cubicBezTo>
                    <a:pt x="274" y="429"/>
                    <a:pt x="243" y="527"/>
                    <a:pt x="268" y="620"/>
                  </a:cubicBezTo>
                  <a:cubicBezTo>
                    <a:pt x="860" y="3246"/>
                    <a:pt x="178" y="4503"/>
                    <a:pt x="0" y="6952"/>
                  </a:cubicBezTo>
                  <a:lnTo>
                    <a:pt x="3400" y="7510"/>
                  </a:lnTo>
                  <a:lnTo>
                    <a:pt x="6821" y="6952"/>
                  </a:lnTo>
                  <a:lnTo>
                    <a:pt x="8684" y="5776"/>
                  </a:lnTo>
                  <a:lnTo>
                    <a:pt x="8493" y="4596"/>
                  </a:lnTo>
                  <a:cubicBezTo>
                    <a:pt x="8025" y="4388"/>
                    <a:pt x="7508" y="4270"/>
                    <a:pt x="6967" y="4270"/>
                  </a:cubicBezTo>
                  <a:cubicBezTo>
                    <a:pt x="5194" y="4270"/>
                    <a:pt x="5465" y="305"/>
                    <a:pt x="3550" y="305"/>
                  </a:cubicBezTo>
                  <a:cubicBezTo>
                    <a:pt x="2439" y="305"/>
                    <a:pt x="1771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7740779" y="1855504"/>
              <a:ext cx="257566" cy="39449"/>
            </a:xfrm>
            <a:custGeom>
              <a:avLst/>
              <a:gdLst/>
              <a:ahLst/>
              <a:cxnLst/>
              <a:rect l="l" t="t" r="r" b="b"/>
              <a:pathLst>
                <a:path w="7280" h="1115" extrusionOk="0">
                  <a:moveTo>
                    <a:pt x="42" y="1"/>
                  </a:moveTo>
                  <a:cubicBezTo>
                    <a:pt x="36" y="95"/>
                    <a:pt x="28" y="192"/>
                    <a:pt x="25" y="289"/>
                  </a:cubicBezTo>
                  <a:cubicBezTo>
                    <a:pt x="1" y="740"/>
                    <a:pt x="358" y="1115"/>
                    <a:pt x="809" y="1115"/>
                  </a:cubicBezTo>
                  <a:lnTo>
                    <a:pt x="6721" y="1115"/>
                  </a:lnTo>
                  <a:lnTo>
                    <a:pt x="7280" y="559"/>
                  </a:lnTo>
                  <a:lnTo>
                    <a:pt x="6863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7864294" y="1642794"/>
              <a:ext cx="22113" cy="22254"/>
            </a:xfrm>
            <a:custGeom>
              <a:avLst/>
              <a:gdLst/>
              <a:ahLst/>
              <a:cxnLst/>
              <a:rect l="l" t="t" r="r" b="b"/>
              <a:pathLst>
                <a:path w="625" h="629" extrusionOk="0">
                  <a:moveTo>
                    <a:pt x="312" y="1"/>
                  </a:moveTo>
                  <a:cubicBezTo>
                    <a:pt x="138" y="1"/>
                    <a:pt x="0" y="139"/>
                    <a:pt x="0" y="313"/>
                  </a:cubicBezTo>
                  <a:cubicBezTo>
                    <a:pt x="0" y="486"/>
                    <a:pt x="138" y="629"/>
                    <a:pt x="312" y="629"/>
                  </a:cubicBezTo>
                  <a:cubicBezTo>
                    <a:pt x="486" y="629"/>
                    <a:pt x="625" y="486"/>
                    <a:pt x="625" y="313"/>
                  </a:cubicBezTo>
                  <a:cubicBezTo>
                    <a:pt x="625" y="139"/>
                    <a:pt x="486" y="1"/>
                    <a:pt x="312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7886831" y="1675203"/>
              <a:ext cx="22148" cy="22254"/>
            </a:xfrm>
            <a:custGeom>
              <a:avLst/>
              <a:gdLst/>
              <a:ahLst/>
              <a:cxnLst/>
              <a:rect l="l" t="t" r="r" b="b"/>
              <a:pathLst>
                <a:path w="626" h="629" extrusionOk="0">
                  <a:moveTo>
                    <a:pt x="313" y="1"/>
                  </a:moveTo>
                  <a:cubicBezTo>
                    <a:pt x="140" y="1"/>
                    <a:pt x="1" y="142"/>
                    <a:pt x="1" y="316"/>
                  </a:cubicBezTo>
                  <a:cubicBezTo>
                    <a:pt x="1" y="490"/>
                    <a:pt x="140" y="629"/>
                    <a:pt x="313" y="629"/>
                  </a:cubicBezTo>
                  <a:cubicBezTo>
                    <a:pt x="487" y="629"/>
                    <a:pt x="625" y="490"/>
                    <a:pt x="625" y="316"/>
                  </a:cubicBezTo>
                  <a:cubicBezTo>
                    <a:pt x="625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7903425" y="1712636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3" y="0"/>
                    <a:pt x="1" y="143"/>
                    <a:pt x="1" y="317"/>
                  </a:cubicBezTo>
                  <a:cubicBezTo>
                    <a:pt x="1" y="486"/>
                    <a:pt x="143" y="629"/>
                    <a:pt x="313" y="629"/>
                  </a:cubicBezTo>
                  <a:cubicBezTo>
                    <a:pt x="486" y="629"/>
                    <a:pt x="629" y="486"/>
                    <a:pt x="629" y="317"/>
                  </a:cubicBezTo>
                  <a:cubicBezTo>
                    <a:pt x="629" y="143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7921469" y="1751060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39" y="1"/>
                    <a:pt x="0" y="142"/>
                    <a:pt x="0" y="316"/>
                  </a:cubicBezTo>
                  <a:cubicBezTo>
                    <a:pt x="0" y="490"/>
                    <a:pt x="139" y="629"/>
                    <a:pt x="313" y="629"/>
                  </a:cubicBezTo>
                  <a:cubicBezTo>
                    <a:pt x="487" y="629"/>
                    <a:pt x="629" y="490"/>
                    <a:pt x="629" y="316"/>
                  </a:cubicBezTo>
                  <a:cubicBezTo>
                    <a:pt x="629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781290" y="1671028"/>
              <a:ext cx="90608" cy="90750"/>
            </a:xfrm>
            <a:custGeom>
              <a:avLst/>
              <a:gdLst/>
              <a:ahLst/>
              <a:cxnLst/>
              <a:rect l="l" t="t" r="r" b="b"/>
              <a:pathLst>
                <a:path w="2561" h="2565" extrusionOk="0">
                  <a:moveTo>
                    <a:pt x="1281" y="1"/>
                  </a:moveTo>
                  <a:cubicBezTo>
                    <a:pt x="573" y="1"/>
                    <a:pt x="1" y="573"/>
                    <a:pt x="1" y="1280"/>
                  </a:cubicBezTo>
                  <a:cubicBezTo>
                    <a:pt x="1" y="1988"/>
                    <a:pt x="573" y="2564"/>
                    <a:pt x="1281" y="2564"/>
                  </a:cubicBezTo>
                  <a:cubicBezTo>
                    <a:pt x="1989" y="2564"/>
                    <a:pt x="2561" y="1988"/>
                    <a:pt x="2561" y="1280"/>
                  </a:cubicBezTo>
                  <a:cubicBezTo>
                    <a:pt x="2561" y="573"/>
                    <a:pt x="1989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7801174" y="1690771"/>
              <a:ext cx="50841" cy="46914"/>
            </a:xfrm>
            <a:custGeom>
              <a:avLst/>
              <a:gdLst/>
              <a:ahLst/>
              <a:cxnLst/>
              <a:rect l="l" t="t" r="r" b="b"/>
              <a:pathLst>
                <a:path w="1437" h="1326" extrusionOk="0">
                  <a:moveTo>
                    <a:pt x="719" y="0"/>
                  </a:moveTo>
                  <a:cubicBezTo>
                    <a:pt x="688" y="0"/>
                    <a:pt x="656" y="17"/>
                    <a:pt x="639" y="50"/>
                  </a:cubicBezTo>
                  <a:lnTo>
                    <a:pt x="473" y="386"/>
                  </a:lnTo>
                  <a:lnTo>
                    <a:pt x="101" y="442"/>
                  </a:lnTo>
                  <a:cubicBezTo>
                    <a:pt x="32" y="452"/>
                    <a:pt x="1" y="539"/>
                    <a:pt x="53" y="591"/>
                  </a:cubicBezTo>
                  <a:lnTo>
                    <a:pt x="324" y="851"/>
                  </a:lnTo>
                  <a:lnTo>
                    <a:pt x="257" y="1222"/>
                  </a:lnTo>
                  <a:cubicBezTo>
                    <a:pt x="249" y="1280"/>
                    <a:pt x="296" y="1325"/>
                    <a:pt x="347" y="1325"/>
                  </a:cubicBezTo>
                  <a:cubicBezTo>
                    <a:pt x="360" y="1325"/>
                    <a:pt x="373" y="1322"/>
                    <a:pt x="386" y="1316"/>
                  </a:cubicBezTo>
                  <a:lnTo>
                    <a:pt x="719" y="1139"/>
                  </a:lnTo>
                  <a:lnTo>
                    <a:pt x="1052" y="1316"/>
                  </a:lnTo>
                  <a:cubicBezTo>
                    <a:pt x="1065" y="1322"/>
                    <a:pt x="1078" y="1325"/>
                    <a:pt x="1091" y="1325"/>
                  </a:cubicBezTo>
                  <a:cubicBezTo>
                    <a:pt x="1142" y="1325"/>
                    <a:pt x="1188" y="1280"/>
                    <a:pt x="1177" y="1222"/>
                  </a:cubicBezTo>
                  <a:lnTo>
                    <a:pt x="1115" y="851"/>
                  </a:lnTo>
                  <a:lnTo>
                    <a:pt x="1385" y="591"/>
                  </a:lnTo>
                  <a:cubicBezTo>
                    <a:pt x="1437" y="539"/>
                    <a:pt x="1406" y="452"/>
                    <a:pt x="1336" y="442"/>
                  </a:cubicBezTo>
                  <a:lnTo>
                    <a:pt x="965" y="386"/>
                  </a:lnTo>
                  <a:lnTo>
                    <a:pt x="798" y="50"/>
                  </a:lnTo>
                  <a:cubicBezTo>
                    <a:pt x="781" y="17"/>
                    <a:pt x="750" y="0"/>
                    <a:pt x="719" y="0"/>
                  </a:cubicBezTo>
                  <a:close/>
                </a:path>
              </a:pathLst>
            </a:custGeom>
            <a:solidFill>
              <a:srgbClr val="FB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7978539" y="1855504"/>
              <a:ext cx="142192" cy="39449"/>
            </a:xfrm>
            <a:custGeom>
              <a:avLst/>
              <a:gdLst/>
              <a:ahLst/>
              <a:cxnLst/>
              <a:rect l="l" t="t" r="r" b="b"/>
              <a:pathLst>
                <a:path w="4019" h="1115" extrusionOk="0">
                  <a:moveTo>
                    <a:pt x="143" y="1"/>
                  </a:moveTo>
                  <a:cubicBezTo>
                    <a:pt x="49" y="344"/>
                    <a:pt x="1" y="702"/>
                    <a:pt x="1" y="1073"/>
                  </a:cubicBezTo>
                  <a:lnTo>
                    <a:pt x="1" y="1115"/>
                  </a:lnTo>
                  <a:lnTo>
                    <a:pt x="3956" y="1115"/>
                  </a:lnTo>
                  <a:cubicBezTo>
                    <a:pt x="3991" y="1115"/>
                    <a:pt x="4018" y="1087"/>
                    <a:pt x="4018" y="1052"/>
                  </a:cubicBezTo>
                  <a:cubicBezTo>
                    <a:pt x="4018" y="688"/>
                    <a:pt x="3966" y="334"/>
                    <a:pt x="3869" y="1"/>
                  </a:cubicBezTo>
                  <a:close/>
                </a:path>
              </a:pathLst>
            </a:custGeom>
            <a:solidFill>
              <a:srgbClr val="D4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7983598" y="1772146"/>
              <a:ext cx="131861" cy="83391"/>
            </a:xfrm>
            <a:custGeom>
              <a:avLst/>
              <a:gdLst/>
              <a:ahLst/>
              <a:cxnLst/>
              <a:rect l="l" t="t" r="r" b="b"/>
              <a:pathLst>
                <a:path w="3727" h="2357" extrusionOk="0">
                  <a:moveTo>
                    <a:pt x="1672" y="1"/>
                  </a:moveTo>
                  <a:cubicBezTo>
                    <a:pt x="860" y="553"/>
                    <a:pt x="257" y="1386"/>
                    <a:pt x="0" y="2357"/>
                  </a:cubicBezTo>
                  <a:lnTo>
                    <a:pt x="3726" y="2357"/>
                  </a:lnTo>
                  <a:cubicBezTo>
                    <a:pt x="3418" y="1306"/>
                    <a:pt x="2657" y="446"/>
                    <a:pt x="1672" y="1"/>
                  </a:cubicBez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7858491" y="1637027"/>
              <a:ext cx="33682" cy="33646"/>
            </a:xfrm>
            <a:custGeom>
              <a:avLst/>
              <a:gdLst/>
              <a:ahLst/>
              <a:cxnLst/>
              <a:rect l="l" t="t" r="r" b="b"/>
              <a:pathLst>
                <a:path w="952" h="951" extrusionOk="0">
                  <a:moveTo>
                    <a:pt x="476" y="323"/>
                  </a:moveTo>
                  <a:cubicBezTo>
                    <a:pt x="560" y="323"/>
                    <a:pt x="629" y="393"/>
                    <a:pt x="629" y="476"/>
                  </a:cubicBezTo>
                  <a:cubicBezTo>
                    <a:pt x="629" y="559"/>
                    <a:pt x="560" y="628"/>
                    <a:pt x="476" y="628"/>
                  </a:cubicBezTo>
                  <a:cubicBezTo>
                    <a:pt x="393" y="628"/>
                    <a:pt x="323" y="559"/>
                    <a:pt x="323" y="476"/>
                  </a:cubicBezTo>
                  <a:cubicBezTo>
                    <a:pt x="323" y="393"/>
                    <a:pt x="393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5"/>
                    <a:pt x="1" y="476"/>
                  </a:cubicBezTo>
                  <a:cubicBezTo>
                    <a:pt x="1" y="739"/>
                    <a:pt x="216" y="951"/>
                    <a:pt x="476" y="951"/>
                  </a:cubicBezTo>
                  <a:cubicBezTo>
                    <a:pt x="739" y="951"/>
                    <a:pt x="952" y="739"/>
                    <a:pt x="952" y="476"/>
                  </a:cubicBezTo>
                  <a:cubicBezTo>
                    <a:pt x="952" y="215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7881100" y="1669542"/>
              <a:ext cx="33646" cy="33682"/>
            </a:xfrm>
            <a:custGeom>
              <a:avLst/>
              <a:gdLst/>
              <a:ahLst/>
              <a:cxnLst/>
              <a:rect l="l" t="t" r="r" b="b"/>
              <a:pathLst>
                <a:path w="951" h="952" extrusionOk="0">
                  <a:moveTo>
                    <a:pt x="475" y="323"/>
                  </a:moveTo>
                  <a:cubicBezTo>
                    <a:pt x="558" y="323"/>
                    <a:pt x="628" y="393"/>
                    <a:pt x="628" y="476"/>
                  </a:cubicBezTo>
                  <a:cubicBezTo>
                    <a:pt x="628" y="560"/>
                    <a:pt x="558" y="625"/>
                    <a:pt x="475" y="625"/>
                  </a:cubicBezTo>
                  <a:cubicBezTo>
                    <a:pt x="392" y="625"/>
                    <a:pt x="323" y="560"/>
                    <a:pt x="323" y="476"/>
                  </a:cubicBezTo>
                  <a:cubicBezTo>
                    <a:pt x="323" y="393"/>
                    <a:pt x="392" y="323"/>
                    <a:pt x="475" y="323"/>
                  </a:cubicBezTo>
                  <a:close/>
                  <a:moveTo>
                    <a:pt x="475" y="1"/>
                  </a:moveTo>
                  <a:cubicBezTo>
                    <a:pt x="212" y="1"/>
                    <a:pt x="1" y="212"/>
                    <a:pt x="1" y="476"/>
                  </a:cubicBezTo>
                  <a:cubicBezTo>
                    <a:pt x="1" y="736"/>
                    <a:pt x="212" y="952"/>
                    <a:pt x="475" y="952"/>
                  </a:cubicBezTo>
                  <a:cubicBezTo>
                    <a:pt x="736" y="952"/>
                    <a:pt x="951" y="736"/>
                    <a:pt x="951" y="476"/>
                  </a:cubicBezTo>
                  <a:cubicBezTo>
                    <a:pt x="951" y="212"/>
                    <a:pt x="736" y="1"/>
                    <a:pt x="47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7897764" y="1706869"/>
              <a:ext cx="33576" cy="33646"/>
            </a:xfrm>
            <a:custGeom>
              <a:avLst/>
              <a:gdLst/>
              <a:ahLst/>
              <a:cxnLst/>
              <a:rect l="l" t="t" r="r" b="b"/>
              <a:pathLst>
                <a:path w="949" h="951" extrusionOk="0">
                  <a:moveTo>
                    <a:pt x="473" y="326"/>
                  </a:moveTo>
                  <a:cubicBezTo>
                    <a:pt x="560" y="326"/>
                    <a:pt x="625" y="392"/>
                    <a:pt x="625" y="475"/>
                  </a:cubicBezTo>
                  <a:cubicBezTo>
                    <a:pt x="625" y="559"/>
                    <a:pt x="560" y="629"/>
                    <a:pt x="473" y="629"/>
                  </a:cubicBezTo>
                  <a:cubicBezTo>
                    <a:pt x="390" y="629"/>
                    <a:pt x="324" y="559"/>
                    <a:pt x="324" y="475"/>
                  </a:cubicBezTo>
                  <a:cubicBezTo>
                    <a:pt x="324" y="392"/>
                    <a:pt x="390" y="326"/>
                    <a:pt x="473" y="326"/>
                  </a:cubicBezTo>
                  <a:close/>
                  <a:moveTo>
                    <a:pt x="473" y="1"/>
                  </a:moveTo>
                  <a:cubicBezTo>
                    <a:pt x="212" y="1"/>
                    <a:pt x="1" y="216"/>
                    <a:pt x="1" y="475"/>
                  </a:cubicBezTo>
                  <a:cubicBezTo>
                    <a:pt x="1" y="739"/>
                    <a:pt x="212" y="951"/>
                    <a:pt x="473" y="951"/>
                  </a:cubicBezTo>
                  <a:cubicBezTo>
                    <a:pt x="737" y="951"/>
                    <a:pt x="948" y="739"/>
                    <a:pt x="948" y="475"/>
                  </a:cubicBezTo>
                  <a:cubicBezTo>
                    <a:pt x="948" y="216"/>
                    <a:pt x="737" y="1"/>
                    <a:pt x="47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7915702" y="1745399"/>
              <a:ext cx="33646" cy="33540"/>
            </a:xfrm>
            <a:custGeom>
              <a:avLst/>
              <a:gdLst/>
              <a:ahLst/>
              <a:cxnLst/>
              <a:rect l="l" t="t" r="r" b="b"/>
              <a:pathLst>
                <a:path w="951" h="948" extrusionOk="0">
                  <a:moveTo>
                    <a:pt x="476" y="323"/>
                  </a:moveTo>
                  <a:cubicBezTo>
                    <a:pt x="559" y="323"/>
                    <a:pt x="629" y="390"/>
                    <a:pt x="629" y="473"/>
                  </a:cubicBezTo>
                  <a:cubicBezTo>
                    <a:pt x="629" y="560"/>
                    <a:pt x="559" y="625"/>
                    <a:pt x="476" y="625"/>
                  </a:cubicBezTo>
                  <a:cubicBezTo>
                    <a:pt x="392" y="625"/>
                    <a:pt x="326" y="560"/>
                    <a:pt x="326" y="473"/>
                  </a:cubicBezTo>
                  <a:cubicBezTo>
                    <a:pt x="326" y="390"/>
                    <a:pt x="392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2"/>
                    <a:pt x="1" y="473"/>
                  </a:cubicBezTo>
                  <a:cubicBezTo>
                    <a:pt x="1" y="736"/>
                    <a:pt x="216" y="948"/>
                    <a:pt x="476" y="948"/>
                  </a:cubicBezTo>
                  <a:cubicBezTo>
                    <a:pt x="739" y="948"/>
                    <a:pt x="951" y="736"/>
                    <a:pt x="951" y="473"/>
                  </a:cubicBezTo>
                  <a:cubicBezTo>
                    <a:pt x="951" y="212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7784616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3" y="1"/>
                  </a:moveTo>
                  <a:cubicBezTo>
                    <a:pt x="73" y="1"/>
                    <a:pt x="1" y="73"/>
                    <a:pt x="1" y="161"/>
                  </a:cubicBezTo>
                  <a:lnTo>
                    <a:pt x="1" y="459"/>
                  </a:lnTo>
                  <a:cubicBezTo>
                    <a:pt x="1" y="549"/>
                    <a:pt x="73" y="622"/>
                    <a:pt x="163" y="622"/>
                  </a:cubicBezTo>
                  <a:cubicBezTo>
                    <a:pt x="254" y="622"/>
                    <a:pt x="323" y="549"/>
                    <a:pt x="323" y="459"/>
                  </a:cubicBezTo>
                  <a:lnTo>
                    <a:pt x="323" y="161"/>
                  </a:lnTo>
                  <a:cubicBezTo>
                    <a:pt x="323" y="73"/>
                    <a:pt x="254" y="1"/>
                    <a:pt x="16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7901231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0" y="1"/>
                  </a:moveTo>
                  <a:cubicBezTo>
                    <a:pt x="73" y="1"/>
                    <a:pt x="0" y="73"/>
                    <a:pt x="0" y="161"/>
                  </a:cubicBezTo>
                  <a:lnTo>
                    <a:pt x="0" y="459"/>
                  </a:lnTo>
                  <a:cubicBezTo>
                    <a:pt x="0" y="549"/>
                    <a:pt x="73" y="622"/>
                    <a:pt x="160" y="622"/>
                  </a:cubicBezTo>
                  <a:cubicBezTo>
                    <a:pt x="250" y="622"/>
                    <a:pt x="322" y="549"/>
                    <a:pt x="322" y="459"/>
                  </a:cubicBezTo>
                  <a:lnTo>
                    <a:pt x="322" y="161"/>
                  </a:lnTo>
                  <a:cubicBezTo>
                    <a:pt x="322" y="73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7827816" y="1804520"/>
              <a:ext cx="41642" cy="17867"/>
            </a:xfrm>
            <a:custGeom>
              <a:avLst/>
              <a:gdLst/>
              <a:ahLst/>
              <a:cxnLst/>
              <a:rect l="l" t="t" r="r" b="b"/>
              <a:pathLst>
                <a:path w="1177" h="505" extrusionOk="0">
                  <a:moveTo>
                    <a:pt x="181" y="0"/>
                  </a:moveTo>
                  <a:cubicBezTo>
                    <a:pt x="144" y="0"/>
                    <a:pt x="107" y="14"/>
                    <a:pt x="77" y="40"/>
                  </a:cubicBezTo>
                  <a:cubicBezTo>
                    <a:pt x="8" y="99"/>
                    <a:pt x="0" y="203"/>
                    <a:pt x="59" y="269"/>
                  </a:cubicBezTo>
                  <a:cubicBezTo>
                    <a:pt x="191" y="418"/>
                    <a:pt x="382" y="505"/>
                    <a:pt x="591" y="505"/>
                  </a:cubicBezTo>
                  <a:cubicBezTo>
                    <a:pt x="795" y="505"/>
                    <a:pt x="986" y="418"/>
                    <a:pt x="1118" y="269"/>
                  </a:cubicBezTo>
                  <a:cubicBezTo>
                    <a:pt x="1177" y="203"/>
                    <a:pt x="1169" y="99"/>
                    <a:pt x="1100" y="40"/>
                  </a:cubicBezTo>
                  <a:cubicBezTo>
                    <a:pt x="1071" y="14"/>
                    <a:pt x="1034" y="0"/>
                    <a:pt x="997" y="0"/>
                  </a:cubicBezTo>
                  <a:cubicBezTo>
                    <a:pt x="952" y="0"/>
                    <a:pt x="907" y="20"/>
                    <a:pt x="875" y="58"/>
                  </a:cubicBezTo>
                  <a:cubicBezTo>
                    <a:pt x="805" y="134"/>
                    <a:pt x="701" y="179"/>
                    <a:pt x="591" y="179"/>
                  </a:cubicBezTo>
                  <a:cubicBezTo>
                    <a:pt x="476" y="179"/>
                    <a:pt x="372" y="134"/>
                    <a:pt x="303" y="58"/>
                  </a:cubicBezTo>
                  <a:cubicBezTo>
                    <a:pt x="272" y="20"/>
                    <a:pt x="227" y="0"/>
                    <a:pt x="181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7775523" y="1665261"/>
              <a:ext cx="102177" cy="102177"/>
            </a:xfrm>
            <a:custGeom>
              <a:avLst/>
              <a:gdLst/>
              <a:ahLst/>
              <a:cxnLst/>
              <a:rect l="l" t="t" r="r" b="b"/>
              <a:pathLst>
                <a:path w="2888" h="2888" extrusionOk="0">
                  <a:moveTo>
                    <a:pt x="1444" y="323"/>
                  </a:moveTo>
                  <a:cubicBezTo>
                    <a:pt x="2061" y="323"/>
                    <a:pt x="2564" y="826"/>
                    <a:pt x="2564" y="1443"/>
                  </a:cubicBezTo>
                  <a:cubicBezTo>
                    <a:pt x="2564" y="2061"/>
                    <a:pt x="2061" y="2564"/>
                    <a:pt x="1444" y="2564"/>
                  </a:cubicBezTo>
                  <a:cubicBezTo>
                    <a:pt x="826" y="2564"/>
                    <a:pt x="323" y="2061"/>
                    <a:pt x="323" y="1443"/>
                  </a:cubicBezTo>
                  <a:cubicBezTo>
                    <a:pt x="323" y="826"/>
                    <a:pt x="826" y="323"/>
                    <a:pt x="1444" y="323"/>
                  </a:cubicBezTo>
                  <a:close/>
                  <a:moveTo>
                    <a:pt x="1444" y="0"/>
                  </a:moveTo>
                  <a:cubicBezTo>
                    <a:pt x="649" y="0"/>
                    <a:pt x="0" y="649"/>
                    <a:pt x="0" y="1443"/>
                  </a:cubicBezTo>
                  <a:cubicBezTo>
                    <a:pt x="0" y="2242"/>
                    <a:pt x="649" y="2887"/>
                    <a:pt x="1444" y="2887"/>
                  </a:cubicBezTo>
                  <a:cubicBezTo>
                    <a:pt x="2239" y="2887"/>
                    <a:pt x="2887" y="2242"/>
                    <a:pt x="2887" y="1443"/>
                  </a:cubicBezTo>
                  <a:cubicBezTo>
                    <a:pt x="2887" y="649"/>
                    <a:pt x="2239" y="0"/>
                    <a:pt x="144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7793921" y="1685145"/>
              <a:ext cx="65347" cy="58235"/>
            </a:xfrm>
            <a:custGeom>
              <a:avLst/>
              <a:gdLst/>
              <a:ahLst/>
              <a:cxnLst/>
              <a:rect l="l" t="t" r="r" b="b"/>
              <a:pathLst>
                <a:path w="1847" h="1646" extrusionOk="0">
                  <a:moveTo>
                    <a:pt x="924" y="413"/>
                  </a:moveTo>
                  <a:lnTo>
                    <a:pt x="1024" y="618"/>
                  </a:lnTo>
                  <a:cubicBezTo>
                    <a:pt x="1049" y="663"/>
                    <a:pt x="1094" y="698"/>
                    <a:pt x="1146" y="705"/>
                  </a:cubicBezTo>
                  <a:lnTo>
                    <a:pt x="1368" y="736"/>
                  </a:lnTo>
                  <a:lnTo>
                    <a:pt x="1208" y="895"/>
                  </a:lnTo>
                  <a:cubicBezTo>
                    <a:pt x="1170" y="934"/>
                    <a:pt x="1153" y="985"/>
                    <a:pt x="1160" y="1038"/>
                  </a:cubicBezTo>
                  <a:lnTo>
                    <a:pt x="1198" y="1260"/>
                  </a:lnTo>
                  <a:lnTo>
                    <a:pt x="1000" y="1156"/>
                  </a:lnTo>
                  <a:cubicBezTo>
                    <a:pt x="976" y="1144"/>
                    <a:pt x="950" y="1137"/>
                    <a:pt x="924" y="1137"/>
                  </a:cubicBezTo>
                  <a:cubicBezTo>
                    <a:pt x="898" y="1137"/>
                    <a:pt x="872" y="1144"/>
                    <a:pt x="848" y="1156"/>
                  </a:cubicBezTo>
                  <a:lnTo>
                    <a:pt x="649" y="1260"/>
                  </a:lnTo>
                  <a:lnTo>
                    <a:pt x="688" y="1038"/>
                  </a:lnTo>
                  <a:cubicBezTo>
                    <a:pt x="695" y="985"/>
                    <a:pt x="678" y="934"/>
                    <a:pt x="639" y="895"/>
                  </a:cubicBezTo>
                  <a:lnTo>
                    <a:pt x="480" y="736"/>
                  </a:lnTo>
                  <a:lnTo>
                    <a:pt x="702" y="705"/>
                  </a:lnTo>
                  <a:cubicBezTo>
                    <a:pt x="753" y="698"/>
                    <a:pt x="799" y="663"/>
                    <a:pt x="823" y="618"/>
                  </a:cubicBezTo>
                  <a:lnTo>
                    <a:pt x="924" y="413"/>
                  </a:lnTo>
                  <a:close/>
                  <a:moveTo>
                    <a:pt x="924" y="1"/>
                  </a:moveTo>
                  <a:cubicBezTo>
                    <a:pt x="834" y="1"/>
                    <a:pt x="745" y="46"/>
                    <a:pt x="702" y="136"/>
                  </a:cubicBezTo>
                  <a:lnTo>
                    <a:pt x="570" y="396"/>
                  </a:lnTo>
                  <a:lnTo>
                    <a:pt x="286" y="437"/>
                  </a:lnTo>
                  <a:cubicBezTo>
                    <a:pt x="84" y="469"/>
                    <a:pt x="1" y="722"/>
                    <a:pt x="146" y="865"/>
                  </a:cubicBezTo>
                  <a:lnTo>
                    <a:pt x="355" y="1069"/>
                  </a:lnTo>
                  <a:lnTo>
                    <a:pt x="306" y="1353"/>
                  </a:lnTo>
                  <a:cubicBezTo>
                    <a:pt x="279" y="1514"/>
                    <a:pt x="409" y="1645"/>
                    <a:pt x="555" y="1645"/>
                  </a:cubicBezTo>
                  <a:cubicBezTo>
                    <a:pt x="592" y="1645"/>
                    <a:pt x="630" y="1636"/>
                    <a:pt x="667" y="1617"/>
                  </a:cubicBezTo>
                  <a:lnTo>
                    <a:pt x="924" y="1482"/>
                  </a:lnTo>
                  <a:lnTo>
                    <a:pt x="1181" y="1617"/>
                  </a:lnTo>
                  <a:cubicBezTo>
                    <a:pt x="1218" y="1636"/>
                    <a:pt x="1256" y="1645"/>
                    <a:pt x="1293" y="1645"/>
                  </a:cubicBezTo>
                  <a:cubicBezTo>
                    <a:pt x="1439" y="1645"/>
                    <a:pt x="1569" y="1514"/>
                    <a:pt x="1541" y="1353"/>
                  </a:cubicBezTo>
                  <a:lnTo>
                    <a:pt x="1493" y="1069"/>
                  </a:lnTo>
                  <a:lnTo>
                    <a:pt x="1701" y="865"/>
                  </a:lnTo>
                  <a:cubicBezTo>
                    <a:pt x="1847" y="722"/>
                    <a:pt x="1763" y="469"/>
                    <a:pt x="1562" y="437"/>
                  </a:cubicBezTo>
                  <a:lnTo>
                    <a:pt x="1274" y="396"/>
                  </a:lnTo>
                  <a:lnTo>
                    <a:pt x="1146" y="136"/>
                  </a:lnTo>
                  <a:cubicBezTo>
                    <a:pt x="1102" y="46"/>
                    <a:pt x="1013" y="1"/>
                    <a:pt x="92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7734906" y="1603875"/>
              <a:ext cx="391586" cy="296838"/>
            </a:xfrm>
            <a:custGeom>
              <a:avLst/>
              <a:gdLst/>
              <a:ahLst/>
              <a:cxnLst/>
              <a:rect l="l" t="t" r="r" b="b"/>
              <a:pathLst>
                <a:path w="11068" h="8390" extrusionOk="0">
                  <a:moveTo>
                    <a:pt x="5097" y="355"/>
                  </a:moveTo>
                  <a:cubicBezTo>
                    <a:pt x="5569" y="355"/>
                    <a:pt x="5731" y="938"/>
                    <a:pt x="5960" y="1895"/>
                  </a:cubicBezTo>
                  <a:cubicBezTo>
                    <a:pt x="6155" y="2714"/>
                    <a:pt x="6373" y="3626"/>
                    <a:pt x="6959" y="4244"/>
                  </a:cubicBezTo>
                  <a:cubicBezTo>
                    <a:pt x="6956" y="4244"/>
                    <a:pt x="6842" y="4209"/>
                    <a:pt x="6790" y="4185"/>
                  </a:cubicBezTo>
                  <a:cubicBezTo>
                    <a:pt x="6623" y="4105"/>
                    <a:pt x="6488" y="3973"/>
                    <a:pt x="6373" y="3828"/>
                  </a:cubicBezTo>
                  <a:cubicBezTo>
                    <a:pt x="5835" y="3141"/>
                    <a:pt x="5659" y="2221"/>
                    <a:pt x="5263" y="1455"/>
                  </a:cubicBezTo>
                  <a:cubicBezTo>
                    <a:pt x="5083" y="1107"/>
                    <a:pt x="4857" y="754"/>
                    <a:pt x="4524" y="535"/>
                  </a:cubicBezTo>
                  <a:cubicBezTo>
                    <a:pt x="4524" y="535"/>
                    <a:pt x="4521" y="535"/>
                    <a:pt x="4521" y="531"/>
                  </a:cubicBezTo>
                  <a:cubicBezTo>
                    <a:pt x="4750" y="414"/>
                    <a:pt x="4940" y="355"/>
                    <a:pt x="5097" y="355"/>
                  </a:cubicBezTo>
                  <a:close/>
                  <a:moveTo>
                    <a:pt x="6821" y="7272"/>
                  </a:moveTo>
                  <a:cubicBezTo>
                    <a:pt x="6818" y="7290"/>
                    <a:pt x="6748" y="7700"/>
                    <a:pt x="6738" y="7887"/>
                  </a:cubicBezTo>
                  <a:cubicBezTo>
                    <a:pt x="6730" y="7945"/>
                    <a:pt x="6730" y="8008"/>
                    <a:pt x="6727" y="8067"/>
                  </a:cubicBezTo>
                  <a:lnTo>
                    <a:pt x="975" y="8067"/>
                  </a:lnTo>
                  <a:cubicBezTo>
                    <a:pt x="621" y="8067"/>
                    <a:pt x="333" y="7762"/>
                    <a:pt x="351" y="7411"/>
                  </a:cubicBezTo>
                  <a:cubicBezTo>
                    <a:pt x="354" y="7362"/>
                    <a:pt x="357" y="7317"/>
                    <a:pt x="361" y="7272"/>
                  </a:cubicBezTo>
                  <a:close/>
                  <a:moveTo>
                    <a:pt x="10631" y="7272"/>
                  </a:moveTo>
                  <a:cubicBezTo>
                    <a:pt x="10696" y="7533"/>
                    <a:pt x="10735" y="7796"/>
                    <a:pt x="10741" y="8067"/>
                  </a:cubicBezTo>
                  <a:lnTo>
                    <a:pt x="7050" y="8067"/>
                  </a:lnTo>
                  <a:cubicBezTo>
                    <a:pt x="7050" y="8063"/>
                    <a:pt x="7060" y="7873"/>
                    <a:pt x="7071" y="7783"/>
                  </a:cubicBezTo>
                  <a:cubicBezTo>
                    <a:pt x="7088" y="7612"/>
                    <a:pt x="7113" y="7442"/>
                    <a:pt x="7154" y="7276"/>
                  </a:cubicBezTo>
                  <a:lnTo>
                    <a:pt x="7154" y="7272"/>
                  </a:lnTo>
                  <a:close/>
                  <a:moveTo>
                    <a:pt x="1420" y="1"/>
                  </a:moveTo>
                  <a:cubicBezTo>
                    <a:pt x="1085" y="1"/>
                    <a:pt x="771" y="97"/>
                    <a:pt x="441" y="403"/>
                  </a:cubicBezTo>
                  <a:cubicBezTo>
                    <a:pt x="330" y="510"/>
                    <a:pt x="282" y="667"/>
                    <a:pt x="316" y="816"/>
                  </a:cubicBezTo>
                  <a:cubicBezTo>
                    <a:pt x="406" y="1218"/>
                    <a:pt x="472" y="1596"/>
                    <a:pt x="511" y="1975"/>
                  </a:cubicBezTo>
                  <a:cubicBezTo>
                    <a:pt x="517" y="2055"/>
                    <a:pt x="586" y="2118"/>
                    <a:pt x="668" y="2118"/>
                  </a:cubicBezTo>
                  <a:cubicBezTo>
                    <a:pt x="674" y="2118"/>
                    <a:pt x="681" y="2117"/>
                    <a:pt x="687" y="2117"/>
                  </a:cubicBezTo>
                  <a:cubicBezTo>
                    <a:pt x="774" y="2110"/>
                    <a:pt x="839" y="2030"/>
                    <a:pt x="829" y="1940"/>
                  </a:cubicBezTo>
                  <a:cubicBezTo>
                    <a:pt x="791" y="1551"/>
                    <a:pt x="725" y="1159"/>
                    <a:pt x="631" y="743"/>
                  </a:cubicBezTo>
                  <a:cubicBezTo>
                    <a:pt x="625" y="705"/>
                    <a:pt x="635" y="667"/>
                    <a:pt x="663" y="643"/>
                  </a:cubicBezTo>
                  <a:cubicBezTo>
                    <a:pt x="918" y="403"/>
                    <a:pt x="1146" y="322"/>
                    <a:pt x="1417" y="322"/>
                  </a:cubicBezTo>
                  <a:cubicBezTo>
                    <a:pt x="1629" y="322"/>
                    <a:pt x="1866" y="372"/>
                    <a:pt x="2162" y="435"/>
                  </a:cubicBezTo>
                  <a:cubicBezTo>
                    <a:pt x="2575" y="518"/>
                    <a:pt x="3092" y="625"/>
                    <a:pt x="3758" y="625"/>
                  </a:cubicBezTo>
                  <a:cubicBezTo>
                    <a:pt x="3928" y="625"/>
                    <a:pt x="4098" y="667"/>
                    <a:pt x="4247" y="747"/>
                  </a:cubicBezTo>
                  <a:cubicBezTo>
                    <a:pt x="4785" y="1031"/>
                    <a:pt x="5093" y="1812"/>
                    <a:pt x="5392" y="2565"/>
                  </a:cubicBezTo>
                  <a:cubicBezTo>
                    <a:pt x="5749" y="3470"/>
                    <a:pt x="6117" y="4400"/>
                    <a:pt x="6914" y="4566"/>
                  </a:cubicBezTo>
                  <a:cubicBezTo>
                    <a:pt x="7084" y="4605"/>
                    <a:pt x="7438" y="4605"/>
                    <a:pt x="7438" y="4605"/>
                  </a:cubicBezTo>
                  <a:cubicBezTo>
                    <a:pt x="7758" y="4625"/>
                    <a:pt x="8070" y="4691"/>
                    <a:pt x="8368" y="4799"/>
                  </a:cubicBezTo>
                  <a:cubicBezTo>
                    <a:pt x="8368" y="4802"/>
                    <a:pt x="8365" y="4802"/>
                    <a:pt x="8362" y="4806"/>
                  </a:cubicBezTo>
                  <a:cubicBezTo>
                    <a:pt x="8046" y="5056"/>
                    <a:pt x="7768" y="5347"/>
                    <a:pt x="7532" y="5673"/>
                  </a:cubicBezTo>
                  <a:cubicBezTo>
                    <a:pt x="7480" y="5746"/>
                    <a:pt x="7497" y="5847"/>
                    <a:pt x="7571" y="5899"/>
                  </a:cubicBezTo>
                  <a:cubicBezTo>
                    <a:pt x="7598" y="5919"/>
                    <a:pt x="7630" y="5929"/>
                    <a:pt x="7663" y="5929"/>
                  </a:cubicBezTo>
                  <a:cubicBezTo>
                    <a:pt x="7715" y="5929"/>
                    <a:pt x="7766" y="5905"/>
                    <a:pt x="7796" y="5860"/>
                  </a:cubicBezTo>
                  <a:cubicBezTo>
                    <a:pt x="8000" y="5576"/>
                    <a:pt x="8243" y="5316"/>
                    <a:pt x="8517" y="5098"/>
                  </a:cubicBezTo>
                  <a:cubicBezTo>
                    <a:pt x="8583" y="5045"/>
                    <a:pt x="8650" y="4993"/>
                    <a:pt x="8715" y="4944"/>
                  </a:cubicBezTo>
                  <a:cubicBezTo>
                    <a:pt x="9566" y="5351"/>
                    <a:pt x="10214" y="6068"/>
                    <a:pt x="10533" y="6950"/>
                  </a:cubicBezTo>
                  <a:lnTo>
                    <a:pt x="7244" y="6950"/>
                  </a:lnTo>
                  <a:cubicBezTo>
                    <a:pt x="7255" y="6922"/>
                    <a:pt x="7262" y="6894"/>
                    <a:pt x="7272" y="6867"/>
                  </a:cubicBezTo>
                  <a:cubicBezTo>
                    <a:pt x="7331" y="6704"/>
                    <a:pt x="7397" y="6544"/>
                    <a:pt x="7476" y="6388"/>
                  </a:cubicBezTo>
                  <a:cubicBezTo>
                    <a:pt x="7515" y="6308"/>
                    <a:pt x="7484" y="6211"/>
                    <a:pt x="7404" y="6173"/>
                  </a:cubicBezTo>
                  <a:cubicBezTo>
                    <a:pt x="7380" y="6160"/>
                    <a:pt x="7355" y="6154"/>
                    <a:pt x="7330" y="6154"/>
                  </a:cubicBezTo>
                  <a:cubicBezTo>
                    <a:pt x="7271" y="6154"/>
                    <a:pt x="7215" y="6186"/>
                    <a:pt x="7188" y="6242"/>
                  </a:cubicBezTo>
                  <a:cubicBezTo>
                    <a:pt x="7088" y="6440"/>
                    <a:pt x="7001" y="6648"/>
                    <a:pt x="6935" y="6859"/>
                  </a:cubicBezTo>
                  <a:cubicBezTo>
                    <a:pt x="6925" y="6891"/>
                    <a:pt x="6914" y="6919"/>
                    <a:pt x="6904" y="6950"/>
                  </a:cubicBezTo>
                  <a:lnTo>
                    <a:pt x="386" y="6950"/>
                  </a:lnTo>
                  <a:cubicBezTo>
                    <a:pt x="441" y="6256"/>
                    <a:pt x="538" y="5660"/>
                    <a:pt x="631" y="5083"/>
                  </a:cubicBezTo>
                  <a:cubicBezTo>
                    <a:pt x="767" y="4265"/>
                    <a:pt x="892" y="3491"/>
                    <a:pt x="871" y="2595"/>
                  </a:cubicBezTo>
                  <a:cubicBezTo>
                    <a:pt x="871" y="2506"/>
                    <a:pt x="794" y="2436"/>
                    <a:pt x="705" y="2436"/>
                  </a:cubicBezTo>
                  <a:cubicBezTo>
                    <a:pt x="618" y="2440"/>
                    <a:pt x="545" y="2512"/>
                    <a:pt x="548" y="2603"/>
                  </a:cubicBezTo>
                  <a:cubicBezTo>
                    <a:pt x="569" y="3466"/>
                    <a:pt x="444" y="4227"/>
                    <a:pt x="316" y="5031"/>
                  </a:cubicBezTo>
                  <a:cubicBezTo>
                    <a:pt x="212" y="5663"/>
                    <a:pt x="104" y="6315"/>
                    <a:pt x="48" y="7099"/>
                  </a:cubicBezTo>
                  <a:cubicBezTo>
                    <a:pt x="42" y="7193"/>
                    <a:pt x="35" y="7287"/>
                    <a:pt x="28" y="7394"/>
                  </a:cubicBezTo>
                  <a:cubicBezTo>
                    <a:pt x="0" y="7929"/>
                    <a:pt x="441" y="8390"/>
                    <a:pt x="975" y="8390"/>
                  </a:cubicBezTo>
                  <a:lnTo>
                    <a:pt x="10842" y="8390"/>
                  </a:lnTo>
                  <a:cubicBezTo>
                    <a:pt x="10967" y="8390"/>
                    <a:pt x="11068" y="8289"/>
                    <a:pt x="11068" y="8164"/>
                  </a:cubicBezTo>
                  <a:cubicBezTo>
                    <a:pt x="11068" y="7790"/>
                    <a:pt x="11015" y="7421"/>
                    <a:pt x="10911" y="7068"/>
                  </a:cubicBezTo>
                  <a:cubicBezTo>
                    <a:pt x="10589" y="5972"/>
                    <a:pt x="9808" y="5077"/>
                    <a:pt x="8767" y="4608"/>
                  </a:cubicBezTo>
                  <a:cubicBezTo>
                    <a:pt x="8365" y="4427"/>
                    <a:pt x="7938" y="4320"/>
                    <a:pt x="7501" y="4282"/>
                  </a:cubicBezTo>
                  <a:cubicBezTo>
                    <a:pt x="6741" y="3765"/>
                    <a:pt x="6495" y="2734"/>
                    <a:pt x="6277" y="1819"/>
                  </a:cubicBezTo>
                  <a:cubicBezTo>
                    <a:pt x="6165" y="1364"/>
                    <a:pt x="6061" y="934"/>
                    <a:pt x="5905" y="615"/>
                  </a:cubicBezTo>
                  <a:cubicBezTo>
                    <a:pt x="5710" y="219"/>
                    <a:pt x="5444" y="28"/>
                    <a:pt x="5097" y="28"/>
                  </a:cubicBezTo>
                  <a:cubicBezTo>
                    <a:pt x="4836" y="28"/>
                    <a:pt x="4531" y="139"/>
                    <a:pt x="4170" y="361"/>
                  </a:cubicBezTo>
                  <a:cubicBezTo>
                    <a:pt x="4038" y="323"/>
                    <a:pt x="3904" y="302"/>
                    <a:pt x="3758" y="302"/>
                  </a:cubicBezTo>
                  <a:cubicBezTo>
                    <a:pt x="3123" y="302"/>
                    <a:pt x="2647" y="202"/>
                    <a:pt x="2227" y="115"/>
                  </a:cubicBezTo>
                  <a:cubicBezTo>
                    <a:pt x="1937" y="55"/>
                    <a:pt x="1672" y="1"/>
                    <a:pt x="14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4877;p56"/>
          <p:cNvGrpSpPr/>
          <p:nvPr/>
        </p:nvGrpSpPr>
        <p:grpSpPr>
          <a:xfrm rot="19649428">
            <a:off x="4863082" y="411017"/>
            <a:ext cx="871457" cy="839961"/>
            <a:chOff x="6339834" y="1278710"/>
            <a:chExt cx="480882" cy="414193"/>
          </a:xfrm>
        </p:grpSpPr>
        <p:sp>
          <p:nvSpPr>
            <p:cNvPr id="101" name="Google Shape;4878;p56"/>
            <p:cNvSpPr/>
            <p:nvPr/>
          </p:nvSpPr>
          <p:spPr>
            <a:xfrm>
              <a:off x="6339834" y="1278710"/>
              <a:ext cx="480882" cy="414193"/>
            </a:xfrm>
            <a:custGeom>
              <a:avLst/>
              <a:gdLst/>
              <a:ahLst/>
              <a:cxnLst/>
              <a:rect l="l" t="t" r="r" b="b"/>
              <a:pathLst>
                <a:path w="10261" h="8838" extrusionOk="0">
                  <a:moveTo>
                    <a:pt x="5467" y="0"/>
                  </a:moveTo>
                  <a:cubicBezTo>
                    <a:pt x="4952" y="0"/>
                    <a:pt x="4493" y="252"/>
                    <a:pt x="4208" y="640"/>
                  </a:cubicBezTo>
                  <a:cubicBezTo>
                    <a:pt x="3716" y="794"/>
                    <a:pt x="3325" y="1004"/>
                    <a:pt x="3090" y="1149"/>
                  </a:cubicBezTo>
                  <a:cubicBezTo>
                    <a:pt x="2909" y="1209"/>
                    <a:pt x="2749" y="1299"/>
                    <a:pt x="2605" y="1416"/>
                  </a:cubicBezTo>
                  <a:cubicBezTo>
                    <a:pt x="2562" y="1412"/>
                    <a:pt x="2519" y="1410"/>
                    <a:pt x="2476" y="1410"/>
                  </a:cubicBezTo>
                  <a:cubicBezTo>
                    <a:pt x="2087" y="1410"/>
                    <a:pt x="1698" y="1574"/>
                    <a:pt x="1434" y="1885"/>
                  </a:cubicBezTo>
                  <a:lnTo>
                    <a:pt x="1262" y="2082"/>
                  </a:lnTo>
                  <a:cubicBezTo>
                    <a:pt x="884" y="2521"/>
                    <a:pt x="831" y="3130"/>
                    <a:pt x="1085" y="3615"/>
                  </a:cubicBezTo>
                  <a:cubicBezTo>
                    <a:pt x="861" y="3713"/>
                    <a:pt x="660" y="3864"/>
                    <a:pt x="502" y="4061"/>
                  </a:cubicBezTo>
                  <a:cubicBezTo>
                    <a:pt x="212" y="4423"/>
                    <a:pt x="105" y="4888"/>
                    <a:pt x="205" y="5336"/>
                  </a:cubicBezTo>
                  <a:lnTo>
                    <a:pt x="366" y="6066"/>
                  </a:lnTo>
                  <a:cubicBezTo>
                    <a:pt x="355" y="6083"/>
                    <a:pt x="342" y="6099"/>
                    <a:pt x="329" y="6119"/>
                  </a:cubicBezTo>
                  <a:cubicBezTo>
                    <a:pt x="68" y="6487"/>
                    <a:pt x="0" y="6960"/>
                    <a:pt x="148" y="7382"/>
                  </a:cubicBezTo>
                  <a:lnTo>
                    <a:pt x="205" y="7549"/>
                  </a:lnTo>
                  <a:cubicBezTo>
                    <a:pt x="476" y="8319"/>
                    <a:pt x="1202" y="8837"/>
                    <a:pt x="2019" y="8837"/>
                  </a:cubicBezTo>
                  <a:lnTo>
                    <a:pt x="8239" y="8837"/>
                  </a:lnTo>
                  <a:cubicBezTo>
                    <a:pt x="9055" y="8837"/>
                    <a:pt x="9786" y="8319"/>
                    <a:pt x="10053" y="7549"/>
                  </a:cubicBezTo>
                  <a:cubicBezTo>
                    <a:pt x="10076" y="7485"/>
                    <a:pt x="10096" y="7431"/>
                    <a:pt x="10110" y="7382"/>
                  </a:cubicBezTo>
                  <a:cubicBezTo>
                    <a:pt x="10260" y="6960"/>
                    <a:pt x="10190" y="6484"/>
                    <a:pt x="9929" y="6116"/>
                  </a:cubicBezTo>
                  <a:cubicBezTo>
                    <a:pt x="9815" y="5959"/>
                    <a:pt x="9671" y="5825"/>
                    <a:pt x="9511" y="5728"/>
                  </a:cubicBezTo>
                  <a:cubicBezTo>
                    <a:pt x="9832" y="5350"/>
                    <a:pt x="10030" y="4894"/>
                    <a:pt x="10080" y="4386"/>
                  </a:cubicBezTo>
                  <a:cubicBezTo>
                    <a:pt x="10147" y="3696"/>
                    <a:pt x="9946" y="3063"/>
                    <a:pt x="9508" y="2605"/>
                  </a:cubicBezTo>
                  <a:cubicBezTo>
                    <a:pt x="9310" y="2397"/>
                    <a:pt x="9072" y="2237"/>
                    <a:pt x="8805" y="2126"/>
                  </a:cubicBezTo>
                  <a:cubicBezTo>
                    <a:pt x="8661" y="1667"/>
                    <a:pt x="8306" y="1302"/>
                    <a:pt x="7847" y="1149"/>
                  </a:cubicBezTo>
                  <a:cubicBezTo>
                    <a:pt x="7612" y="1004"/>
                    <a:pt x="7218" y="794"/>
                    <a:pt x="6729" y="640"/>
                  </a:cubicBezTo>
                  <a:cubicBezTo>
                    <a:pt x="6444" y="252"/>
                    <a:pt x="5986" y="0"/>
                    <a:pt x="5467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879;p56"/>
            <p:cNvSpPr/>
            <p:nvPr/>
          </p:nvSpPr>
          <p:spPr>
            <a:xfrm>
              <a:off x="6507235" y="1356365"/>
              <a:ext cx="177618" cy="43350"/>
            </a:xfrm>
            <a:custGeom>
              <a:avLst/>
              <a:gdLst/>
              <a:ahLst/>
              <a:cxnLst/>
              <a:rect l="l" t="t" r="r" b="b"/>
              <a:pathLst>
                <a:path w="379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3790" y="633"/>
                  </a:lnTo>
                  <a:cubicBezTo>
                    <a:pt x="3790" y="633"/>
                    <a:pt x="2933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880;p56"/>
            <p:cNvSpPr/>
            <p:nvPr/>
          </p:nvSpPr>
          <p:spPr>
            <a:xfrm>
              <a:off x="6507235" y="1356365"/>
              <a:ext cx="99822" cy="43350"/>
            </a:xfrm>
            <a:custGeom>
              <a:avLst/>
              <a:gdLst/>
              <a:ahLst/>
              <a:cxnLst/>
              <a:rect l="l" t="t" r="r" b="b"/>
              <a:pathLst>
                <a:path w="213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2129" y="891"/>
                  </a:lnTo>
                  <a:lnTo>
                    <a:pt x="465" y="633"/>
                  </a:lnTo>
                  <a:cubicBezTo>
                    <a:pt x="465" y="633"/>
                    <a:pt x="1199" y="90"/>
                    <a:pt x="2129" y="10"/>
                  </a:cubicBezTo>
                  <a:cubicBezTo>
                    <a:pt x="2052" y="4"/>
                    <a:pt x="1976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881;p56"/>
            <p:cNvSpPr/>
            <p:nvPr/>
          </p:nvSpPr>
          <p:spPr>
            <a:xfrm>
              <a:off x="6667231" y="1427646"/>
              <a:ext cx="89606" cy="112757"/>
            </a:xfrm>
            <a:custGeom>
              <a:avLst/>
              <a:gdLst/>
              <a:ahLst/>
              <a:cxnLst/>
              <a:rect l="l" t="t" r="r" b="b"/>
              <a:pathLst>
                <a:path w="1912" h="2406" extrusionOk="0">
                  <a:moveTo>
                    <a:pt x="978" y="1"/>
                  </a:moveTo>
                  <a:cubicBezTo>
                    <a:pt x="956" y="1"/>
                    <a:pt x="934" y="1"/>
                    <a:pt x="912" y="3"/>
                  </a:cubicBezTo>
                  <a:cubicBezTo>
                    <a:pt x="654" y="16"/>
                    <a:pt x="379" y="86"/>
                    <a:pt x="98" y="216"/>
                  </a:cubicBezTo>
                  <a:lnTo>
                    <a:pt x="352" y="769"/>
                  </a:lnTo>
                  <a:cubicBezTo>
                    <a:pt x="560" y="672"/>
                    <a:pt x="764" y="618"/>
                    <a:pt x="941" y="608"/>
                  </a:cubicBezTo>
                  <a:cubicBezTo>
                    <a:pt x="953" y="608"/>
                    <a:pt x="964" y="607"/>
                    <a:pt x="975" y="607"/>
                  </a:cubicBezTo>
                  <a:cubicBezTo>
                    <a:pt x="1075" y="607"/>
                    <a:pt x="1151" y="634"/>
                    <a:pt x="1199" y="686"/>
                  </a:cubicBezTo>
                  <a:cubicBezTo>
                    <a:pt x="1263" y="752"/>
                    <a:pt x="1293" y="873"/>
                    <a:pt x="1276" y="1024"/>
                  </a:cubicBezTo>
                  <a:cubicBezTo>
                    <a:pt x="1253" y="1258"/>
                    <a:pt x="1119" y="1438"/>
                    <a:pt x="861" y="1579"/>
                  </a:cubicBezTo>
                  <a:cubicBezTo>
                    <a:pt x="634" y="1703"/>
                    <a:pt x="319" y="1783"/>
                    <a:pt x="1" y="1797"/>
                  </a:cubicBezTo>
                  <a:lnTo>
                    <a:pt x="28" y="2406"/>
                  </a:lnTo>
                  <a:cubicBezTo>
                    <a:pt x="269" y="2393"/>
                    <a:pt x="734" y="2342"/>
                    <a:pt x="1156" y="2112"/>
                  </a:cubicBezTo>
                  <a:cubicBezTo>
                    <a:pt x="1587" y="1874"/>
                    <a:pt x="1839" y="1519"/>
                    <a:pt x="1882" y="1084"/>
                  </a:cubicBezTo>
                  <a:cubicBezTo>
                    <a:pt x="1912" y="755"/>
                    <a:pt x="1828" y="465"/>
                    <a:pt x="1641" y="267"/>
                  </a:cubicBezTo>
                  <a:cubicBezTo>
                    <a:pt x="1522" y="144"/>
                    <a:pt x="1316" y="1"/>
                    <a:pt x="97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882;p56"/>
            <p:cNvSpPr/>
            <p:nvPr/>
          </p:nvSpPr>
          <p:spPr>
            <a:xfrm>
              <a:off x="6439609" y="1401777"/>
              <a:ext cx="58581" cy="97854"/>
            </a:xfrm>
            <a:custGeom>
              <a:avLst/>
              <a:gdLst/>
              <a:ahLst/>
              <a:cxnLst/>
              <a:rect l="l" t="t" r="r" b="b"/>
              <a:pathLst>
                <a:path w="1250" h="2088" extrusionOk="0">
                  <a:moveTo>
                    <a:pt x="342" y="0"/>
                  </a:moveTo>
                  <a:cubicBezTo>
                    <a:pt x="298" y="0"/>
                    <a:pt x="256" y="19"/>
                    <a:pt x="225" y="56"/>
                  </a:cubicBezTo>
                  <a:lnTo>
                    <a:pt x="57" y="253"/>
                  </a:lnTo>
                  <a:cubicBezTo>
                    <a:pt x="0" y="314"/>
                    <a:pt x="7" y="411"/>
                    <a:pt x="68" y="467"/>
                  </a:cubicBezTo>
                  <a:cubicBezTo>
                    <a:pt x="208" y="601"/>
                    <a:pt x="432" y="869"/>
                    <a:pt x="432" y="1207"/>
                  </a:cubicBezTo>
                  <a:cubicBezTo>
                    <a:pt x="432" y="1700"/>
                    <a:pt x="988" y="2088"/>
                    <a:pt x="988" y="2088"/>
                  </a:cubicBezTo>
                  <a:lnTo>
                    <a:pt x="1250" y="785"/>
                  </a:lnTo>
                  <a:cubicBezTo>
                    <a:pt x="848" y="785"/>
                    <a:pt x="800" y="294"/>
                    <a:pt x="436" y="32"/>
                  </a:cubicBezTo>
                  <a:cubicBezTo>
                    <a:pt x="407" y="11"/>
                    <a:pt x="374" y="0"/>
                    <a:pt x="342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883;p56"/>
            <p:cNvSpPr/>
            <p:nvPr/>
          </p:nvSpPr>
          <p:spPr>
            <a:xfrm>
              <a:off x="6468478" y="1430223"/>
              <a:ext cx="29712" cy="69407"/>
            </a:xfrm>
            <a:custGeom>
              <a:avLst/>
              <a:gdLst/>
              <a:ahLst/>
              <a:cxnLst/>
              <a:rect l="l" t="t" r="r" b="b"/>
              <a:pathLst>
                <a:path w="634" h="1481" extrusionOk="0">
                  <a:moveTo>
                    <a:pt x="288" y="1"/>
                  </a:moveTo>
                  <a:cubicBezTo>
                    <a:pt x="138" y="346"/>
                    <a:pt x="41" y="721"/>
                    <a:pt x="0" y="1109"/>
                  </a:cubicBezTo>
                  <a:cubicBezTo>
                    <a:pt x="164" y="1337"/>
                    <a:pt x="372" y="1481"/>
                    <a:pt x="372" y="1481"/>
                  </a:cubicBezTo>
                  <a:lnTo>
                    <a:pt x="634" y="178"/>
                  </a:lnTo>
                  <a:cubicBezTo>
                    <a:pt x="479" y="178"/>
                    <a:pt x="376" y="105"/>
                    <a:pt x="28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884;p56"/>
            <p:cNvSpPr/>
            <p:nvPr/>
          </p:nvSpPr>
          <p:spPr>
            <a:xfrm>
              <a:off x="6671777" y="1427740"/>
              <a:ext cx="47615" cy="35992"/>
            </a:xfrm>
            <a:custGeom>
              <a:avLst/>
              <a:gdLst/>
              <a:ahLst/>
              <a:cxnLst/>
              <a:rect l="l" t="t" r="r" b="b"/>
              <a:pathLst>
                <a:path w="1016" h="768" extrusionOk="0">
                  <a:moveTo>
                    <a:pt x="798" y="1"/>
                  </a:moveTo>
                  <a:cubicBezTo>
                    <a:pt x="543" y="18"/>
                    <a:pt x="276" y="87"/>
                    <a:pt x="1" y="214"/>
                  </a:cubicBezTo>
                  <a:lnTo>
                    <a:pt x="255" y="767"/>
                  </a:lnTo>
                  <a:cubicBezTo>
                    <a:pt x="463" y="670"/>
                    <a:pt x="667" y="616"/>
                    <a:pt x="844" y="606"/>
                  </a:cubicBezTo>
                  <a:cubicBezTo>
                    <a:pt x="855" y="606"/>
                    <a:pt x="866" y="606"/>
                    <a:pt x="877" y="606"/>
                  </a:cubicBezTo>
                  <a:cubicBezTo>
                    <a:pt x="930" y="606"/>
                    <a:pt x="976" y="612"/>
                    <a:pt x="1015" y="627"/>
                  </a:cubicBezTo>
                  <a:cubicBezTo>
                    <a:pt x="962" y="409"/>
                    <a:pt x="888" y="202"/>
                    <a:pt x="79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885;p56"/>
            <p:cNvSpPr/>
            <p:nvPr/>
          </p:nvSpPr>
          <p:spPr>
            <a:xfrm>
              <a:off x="6667231" y="1486274"/>
              <a:ext cx="57316" cy="54129"/>
            </a:xfrm>
            <a:custGeom>
              <a:avLst/>
              <a:gdLst/>
              <a:ahLst/>
              <a:cxnLst/>
              <a:rect l="l" t="t" r="r" b="b"/>
              <a:pathLst>
                <a:path w="1223" h="1155" extrusionOk="0">
                  <a:moveTo>
                    <a:pt x="1209" y="0"/>
                  </a:moveTo>
                  <a:cubicBezTo>
                    <a:pt x="1142" y="127"/>
                    <a:pt x="1028" y="238"/>
                    <a:pt x="861" y="328"/>
                  </a:cubicBezTo>
                  <a:cubicBezTo>
                    <a:pt x="634" y="452"/>
                    <a:pt x="319" y="532"/>
                    <a:pt x="1" y="546"/>
                  </a:cubicBezTo>
                  <a:lnTo>
                    <a:pt x="31" y="1155"/>
                  </a:lnTo>
                  <a:cubicBezTo>
                    <a:pt x="269" y="1142"/>
                    <a:pt x="734" y="1091"/>
                    <a:pt x="1156" y="861"/>
                  </a:cubicBezTo>
                  <a:cubicBezTo>
                    <a:pt x="1162" y="853"/>
                    <a:pt x="1173" y="850"/>
                    <a:pt x="1179" y="844"/>
                  </a:cubicBezTo>
                  <a:cubicBezTo>
                    <a:pt x="1206" y="663"/>
                    <a:pt x="1223" y="476"/>
                    <a:pt x="1223" y="285"/>
                  </a:cubicBezTo>
                  <a:cubicBezTo>
                    <a:pt x="1223" y="187"/>
                    <a:pt x="1219" y="94"/>
                    <a:pt x="1209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886;p56"/>
            <p:cNvSpPr/>
            <p:nvPr/>
          </p:nvSpPr>
          <p:spPr>
            <a:xfrm>
              <a:off x="6485911" y="1399668"/>
              <a:ext cx="220453" cy="208081"/>
            </a:xfrm>
            <a:custGeom>
              <a:avLst/>
              <a:gdLst/>
              <a:ahLst/>
              <a:cxnLst/>
              <a:rect l="l" t="t" r="r" b="b"/>
              <a:pathLst>
                <a:path w="4704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3990" y="4168"/>
                  </a:lnTo>
                  <a:cubicBezTo>
                    <a:pt x="4432" y="3649"/>
                    <a:pt x="4703" y="2930"/>
                    <a:pt x="4703" y="2133"/>
                  </a:cubicBezTo>
                  <a:cubicBezTo>
                    <a:pt x="4703" y="1430"/>
                    <a:pt x="4492" y="787"/>
                    <a:pt x="4141" y="291"/>
                  </a:cubicBezTo>
                  <a:lnTo>
                    <a:pt x="23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887;p56"/>
            <p:cNvSpPr/>
            <p:nvPr/>
          </p:nvSpPr>
          <p:spPr>
            <a:xfrm>
              <a:off x="6485911" y="1399668"/>
              <a:ext cx="121146" cy="208081"/>
            </a:xfrm>
            <a:custGeom>
              <a:avLst/>
              <a:gdLst/>
              <a:ahLst/>
              <a:cxnLst/>
              <a:rect l="l" t="t" r="r" b="b"/>
              <a:pathLst>
                <a:path w="2585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2584" y="4402"/>
                  </a:lnTo>
                  <a:lnTo>
                    <a:pt x="1175" y="4168"/>
                  </a:lnTo>
                  <a:cubicBezTo>
                    <a:pt x="736" y="3649"/>
                    <a:pt x="462" y="2930"/>
                    <a:pt x="462" y="2133"/>
                  </a:cubicBezTo>
                  <a:cubicBezTo>
                    <a:pt x="462" y="1430"/>
                    <a:pt x="673" y="787"/>
                    <a:pt x="1025" y="291"/>
                  </a:cubicBezTo>
                  <a:lnTo>
                    <a:pt x="2584" y="41"/>
                  </a:lnTo>
                  <a:lnTo>
                    <a:pt x="2350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888;p56"/>
            <p:cNvSpPr/>
            <p:nvPr/>
          </p:nvSpPr>
          <p:spPr>
            <a:xfrm>
              <a:off x="6497487" y="1515470"/>
              <a:ext cx="66408" cy="61065"/>
            </a:xfrm>
            <a:custGeom>
              <a:avLst/>
              <a:gdLst/>
              <a:ahLst/>
              <a:cxnLst/>
              <a:rect l="l" t="t" r="r" b="b"/>
              <a:pathLst>
                <a:path w="1417" h="1303" extrusionOk="0">
                  <a:moveTo>
                    <a:pt x="756" y="0"/>
                  </a:moveTo>
                  <a:cubicBezTo>
                    <a:pt x="638" y="0"/>
                    <a:pt x="497" y="23"/>
                    <a:pt x="332" y="83"/>
                  </a:cubicBezTo>
                  <a:cubicBezTo>
                    <a:pt x="231" y="117"/>
                    <a:pt x="182" y="227"/>
                    <a:pt x="219" y="324"/>
                  </a:cubicBezTo>
                  <a:cubicBezTo>
                    <a:pt x="247" y="403"/>
                    <a:pt x="318" y="451"/>
                    <a:pt x="394" y="451"/>
                  </a:cubicBezTo>
                  <a:cubicBezTo>
                    <a:pt x="416" y="451"/>
                    <a:pt x="438" y="447"/>
                    <a:pt x="460" y="438"/>
                  </a:cubicBezTo>
                  <a:cubicBezTo>
                    <a:pt x="552" y="406"/>
                    <a:pt x="662" y="380"/>
                    <a:pt x="760" y="380"/>
                  </a:cubicBezTo>
                  <a:cubicBezTo>
                    <a:pt x="844" y="380"/>
                    <a:pt x="919" y="399"/>
                    <a:pt x="965" y="448"/>
                  </a:cubicBezTo>
                  <a:cubicBezTo>
                    <a:pt x="1015" y="502"/>
                    <a:pt x="999" y="572"/>
                    <a:pt x="982" y="606"/>
                  </a:cubicBezTo>
                  <a:cubicBezTo>
                    <a:pt x="918" y="753"/>
                    <a:pt x="673" y="920"/>
                    <a:pt x="191" y="920"/>
                  </a:cubicBezTo>
                  <a:cubicBezTo>
                    <a:pt x="88" y="920"/>
                    <a:pt x="1" y="1007"/>
                    <a:pt x="1" y="1111"/>
                  </a:cubicBezTo>
                  <a:cubicBezTo>
                    <a:pt x="1" y="1215"/>
                    <a:pt x="88" y="1302"/>
                    <a:pt x="191" y="1302"/>
                  </a:cubicBezTo>
                  <a:cubicBezTo>
                    <a:pt x="1032" y="1302"/>
                    <a:pt x="1276" y="884"/>
                    <a:pt x="1330" y="757"/>
                  </a:cubicBezTo>
                  <a:cubicBezTo>
                    <a:pt x="1416" y="556"/>
                    <a:pt x="1384" y="338"/>
                    <a:pt x="1240" y="187"/>
                  </a:cubicBezTo>
                  <a:cubicBezTo>
                    <a:pt x="1177" y="119"/>
                    <a:pt x="1025" y="0"/>
                    <a:pt x="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889;p56"/>
            <p:cNvSpPr/>
            <p:nvPr/>
          </p:nvSpPr>
          <p:spPr>
            <a:xfrm>
              <a:off x="6403242" y="1499583"/>
              <a:ext cx="125833" cy="108164"/>
            </a:xfrm>
            <a:custGeom>
              <a:avLst/>
              <a:gdLst/>
              <a:ahLst/>
              <a:cxnLst/>
              <a:rect l="l" t="t" r="r" b="b"/>
              <a:pathLst>
                <a:path w="2685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704" y="2036"/>
                  </a:lnTo>
                  <a:cubicBezTo>
                    <a:pt x="2032" y="2036"/>
                    <a:pt x="2320" y="1805"/>
                    <a:pt x="2390" y="1484"/>
                  </a:cubicBezTo>
                  <a:lnTo>
                    <a:pt x="2644" y="359"/>
                  </a:lnTo>
                  <a:cubicBezTo>
                    <a:pt x="2684" y="175"/>
                    <a:pt x="2544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890;p56"/>
            <p:cNvSpPr/>
            <p:nvPr/>
          </p:nvSpPr>
          <p:spPr>
            <a:xfrm>
              <a:off x="6403242" y="1499583"/>
              <a:ext cx="72032" cy="108164"/>
            </a:xfrm>
            <a:custGeom>
              <a:avLst/>
              <a:gdLst/>
              <a:ahLst/>
              <a:cxnLst/>
              <a:rect l="l" t="t" r="r" b="b"/>
              <a:pathLst>
                <a:path w="1537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536" y="2190"/>
                  </a:lnTo>
                  <a:lnTo>
                    <a:pt x="1289" y="2036"/>
                  </a:lnTo>
                  <a:cubicBezTo>
                    <a:pt x="957" y="2036"/>
                    <a:pt x="673" y="1805"/>
                    <a:pt x="600" y="1484"/>
                  </a:cubicBezTo>
                  <a:lnTo>
                    <a:pt x="348" y="359"/>
                  </a:lnTo>
                  <a:cubicBezTo>
                    <a:pt x="308" y="175"/>
                    <a:pt x="448" y="1"/>
                    <a:pt x="63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891;p56"/>
            <p:cNvSpPr/>
            <p:nvPr/>
          </p:nvSpPr>
          <p:spPr>
            <a:xfrm>
              <a:off x="6493597" y="1385983"/>
              <a:ext cx="205081" cy="27557"/>
            </a:xfrm>
            <a:custGeom>
              <a:avLst/>
              <a:gdLst/>
              <a:ahLst/>
              <a:cxnLst/>
              <a:rect l="l" t="t" r="r" b="b"/>
              <a:pathLst>
                <a:path w="4376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4081" y="587"/>
                  </a:lnTo>
                  <a:cubicBezTo>
                    <a:pt x="4245" y="587"/>
                    <a:pt x="4376" y="456"/>
                    <a:pt x="4376" y="292"/>
                  </a:cubicBezTo>
                  <a:cubicBezTo>
                    <a:pt x="4376" y="132"/>
                    <a:pt x="4245" y="1"/>
                    <a:pt x="4081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892;p56"/>
            <p:cNvSpPr/>
            <p:nvPr/>
          </p:nvSpPr>
          <p:spPr>
            <a:xfrm>
              <a:off x="6493597" y="1385983"/>
              <a:ext cx="35477" cy="27557"/>
            </a:xfrm>
            <a:custGeom>
              <a:avLst/>
              <a:gdLst/>
              <a:ahLst/>
              <a:cxnLst/>
              <a:rect l="l" t="t" r="r" b="b"/>
              <a:pathLst>
                <a:path w="757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756" y="587"/>
                  </a:lnTo>
                  <a:cubicBezTo>
                    <a:pt x="592" y="587"/>
                    <a:pt x="462" y="456"/>
                    <a:pt x="462" y="292"/>
                  </a:cubicBezTo>
                  <a:cubicBezTo>
                    <a:pt x="462" y="132"/>
                    <a:pt x="592" y="1"/>
                    <a:pt x="75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893;p56"/>
            <p:cNvSpPr/>
            <p:nvPr/>
          </p:nvSpPr>
          <p:spPr>
            <a:xfrm>
              <a:off x="6398837" y="1594953"/>
              <a:ext cx="362923" cy="40866"/>
            </a:xfrm>
            <a:custGeom>
              <a:avLst/>
              <a:gdLst/>
              <a:ahLst/>
              <a:cxnLst/>
              <a:rect l="l" t="t" r="r" b="b"/>
              <a:pathLst>
                <a:path w="7744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6980" y="871"/>
                  </a:lnTo>
                  <a:cubicBezTo>
                    <a:pt x="7281" y="871"/>
                    <a:pt x="7546" y="680"/>
                    <a:pt x="7646" y="399"/>
                  </a:cubicBezTo>
                  <a:lnTo>
                    <a:pt x="7703" y="235"/>
                  </a:lnTo>
                  <a:cubicBezTo>
                    <a:pt x="7743" y="118"/>
                    <a:pt x="7656" y="1"/>
                    <a:pt x="753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894;p56"/>
            <p:cNvSpPr/>
            <p:nvPr/>
          </p:nvSpPr>
          <p:spPr>
            <a:xfrm>
              <a:off x="6398837" y="1594953"/>
              <a:ext cx="57456" cy="40866"/>
            </a:xfrm>
            <a:custGeom>
              <a:avLst/>
              <a:gdLst/>
              <a:ahLst/>
              <a:cxnLst/>
              <a:rect l="l" t="t" r="r" b="b"/>
              <a:pathLst>
                <a:path w="1226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1225" y="871"/>
                  </a:lnTo>
                  <a:cubicBezTo>
                    <a:pt x="924" y="871"/>
                    <a:pt x="660" y="680"/>
                    <a:pt x="559" y="399"/>
                  </a:cubicBezTo>
                  <a:lnTo>
                    <a:pt x="502" y="235"/>
                  </a:lnTo>
                  <a:cubicBezTo>
                    <a:pt x="462" y="118"/>
                    <a:pt x="549" y="1"/>
                    <a:pt x="6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895;p56"/>
            <p:cNvSpPr/>
            <p:nvPr/>
          </p:nvSpPr>
          <p:spPr>
            <a:xfrm>
              <a:off x="6537181" y="1444845"/>
              <a:ext cx="10920" cy="20621"/>
            </a:xfrm>
            <a:custGeom>
              <a:avLst/>
              <a:gdLst/>
              <a:ahLst/>
              <a:cxnLst/>
              <a:rect l="l" t="t" r="r" b="b"/>
              <a:pathLst>
                <a:path w="233" h="440" extrusionOk="0">
                  <a:moveTo>
                    <a:pt x="115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5" y="439"/>
                  </a:cubicBezTo>
                  <a:cubicBezTo>
                    <a:pt x="178" y="439"/>
                    <a:pt x="232" y="385"/>
                    <a:pt x="232" y="322"/>
                  </a:cubicBezTo>
                  <a:lnTo>
                    <a:pt x="232" y="114"/>
                  </a:lnTo>
                  <a:cubicBezTo>
                    <a:pt x="232" y="50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896;p56"/>
            <p:cNvSpPr/>
            <p:nvPr/>
          </p:nvSpPr>
          <p:spPr>
            <a:xfrm>
              <a:off x="6644174" y="1444845"/>
              <a:ext cx="10873" cy="20621"/>
            </a:xfrm>
            <a:custGeom>
              <a:avLst/>
              <a:gdLst/>
              <a:ahLst/>
              <a:cxnLst/>
              <a:rect l="l" t="t" r="r" b="b"/>
              <a:pathLst>
                <a:path w="232" h="440" extrusionOk="0">
                  <a:moveTo>
                    <a:pt x="118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8" y="439"/>
                  </a:cubicBezTo>
                  <a:cubicBezTo>
                    <a:pt x="182" y="439"/>
                    <a:pt x="231" y="385"/>
                    <a:pt x="231" y="322"/>
                  </a:cubicBezTo>
                  <a:lnTo>
                    <a:pt x="231" y="114"/>
                  </a:lnTo>
                  <a:cubicBezTo>
                    <a:pt x="231" y="50"/>
                    <a:pt x="182" y="0"/>
                    <a:pt x="11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897;p56"/>
            <p:cNvSpPr/>
            <p:nvPr/>
          </p:nvSpPr>
          <p:spPr>
            <a:xfrm>
              <a:off x="6576735" y="1453843"/>
              <a:ext cx="38617" cy="16778"/>
            </a:xfrm>
            <a:custGeom>
              <a:avLst/>
              <a:gdLst/>
              <a:ahLst/>
              <a:cxnLst/>
              <a:rect l="l" t="t" r="r" b="b"/>
              <a:pathLst>
                <a:path w="824" h="358" extrusionOk="0">
                  <a:moveTo>
                    <a:pt x="132" y="0"/>
                  </a:moveTo>
                  <a:cubicBezTo>
                    <a:pt x="104" y="0"/>
                    <a:pt x="77" y="10"/>
                    <a:pt x="54" y="29"/>
                  </a:cubicBezTo>
                  <a:cubicBezTo>
                    <a:pt x="7" y="70"/>
                    <a:pt x="0" y="143"/>
                    <a:pt x="44" y="193"/>
                  </a:cubicBezTo>
                  <a:cubicBezTo>
                    <a:pt x="134" y="297"/>
                    <a:pt x="272" y="357"/>
                    <a:pt x="412" y="357"/>
                  </a:cubicBezTo>
                  <a:cubicBezTo>
                    <a:pt x="556" y="357"/>
                    <a:pt x="690" y="297"/>
                    <a:pt x="784" y="193"/>
                  </a:cubicBezTo>
                  <a:cubicBezTo>
                    <a:pt x="824" y="143"/>
                    <a:pt x="820" y="70"/>
                    <a:pt x="770" y="29"/>
                  </a:cubicBezTo>
                  <a:cubicBezTo>
                    <a:pt x="749" y="10"/>
                    <a:pt x="722" y="0"/>
                    <a:pt x="695" y="0"/>
                  </a:cubicBezTo>
                  <a:cubicBezTo>
                    <a:pt x="662" y="0"/>
                    <a:pt x="630" y="14"/>
                    <a:pt x="606" y="39"/>
                  </a:cubicBezTo>
                  <a:cubicBezTo>
                    <a:pt x="559" y="93"/>
                    <a:pt x="489" y="127"/>
                    <a:pt x="412" y="127"/>
                  </a:cubicBezTo>
                  <a:cubicBezTo>
                    <a:pt x="335" y="127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898;p56"/>
            <p:cNvSpPr/>
            <p:nvPr/>
          </p:nvSpPr>
          <p:spPr>
            <a:xfrm>
              <a:off x="6428924" y="1528124"/>
              <a:ext cx="10920" cy="16684"/>
            </a:xfrm>
            <a:custGeom>
              <a:avLst/>
              <a:gdLst/>
              <a:ahLst/>
              <a:cxnLst/>
              <a:rect l="l" t="t" r="r" b="b"/>
              <a:pathLst>
                <a:path w="233" h="356" extrusionOk="0">
                  <a:moveTo>
                    <a:pt x="115" y="1"/>
                  </a:moveTo>
                  <a:cubicBezTo>
                    <a:pt x="52" y="1"/>
                    <a:pt x="1" y="51"/>
                    <a:pt x="1" y="118"/>
                  </a:cubicBezTo>
                  <a:lnTo>
                    <a:pt x="1" y="238"/>
                  </a:lnTo>
                  <a:cubicBezTo>
                    <a:pt x="1" y="302"/>
                    <a:pt x="52" y="356"/>
                    <a:pt x="115" y="356"/>
                  </a:cubicBezTo>
                  <a:cubicBezTo>
                    <a:pt x="178" y="356"/>
                    <a:pt x="232" y="302"/>
                    <a:pt x="232" y="238"/>
                  </a:cubicBezTo>
                  <a:lnTo>
                    <a:pt x="232" y="118"/>
                  </a:lnTo>
                  <a:cubicBezTo>
                    <a:pt x="232" y="51"/>
                    <a:pt x="178" y="1"/>
                    <a:pt x="11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899;p56"/>
            <p:cNvSpPr/>
            <p:nvPr/>
          </p:nvSpPr>
          <p:spPr>
            <a:xfrm>
              <a:off x="6492519" y="1528124"/>
              <a:ext cx="10826" cy="16684"/>
            </a:xfrm>
            <a:custGeom>
              <a:avLst/>
              <a:gdLst/>
              <a:ahLst/>
              <a:cxnLst/>
              <a:rect l="l" t="t" r="r" b="b"/>
              <a:pathLst>
                <a:path w="231" h="356" extrusionOk="0">
                  <a:moveTo>
                    <a:pt x="113" y="1"/>
                  </a:moveTo>
                  <a:cubicBezTo>
                    <a:pt x="50" y="1"/>
                    <a:pt x="0" y="51"/>
                    <a:pt x="0" y="118"/>
                  </a:cubicBezTo>
                  <a:lnTo>
                    <a:pt x="0" y="238"/>
                  </a:lnTo>
                  <a:cubicBezTo>
                    <a:pt x="0" y="302"/>
                    <a:pt x="50" y="356"/>
                    <a:pt x="113" y="356"/>
                  </a:cubicBezTo>
                  <a:cubicBezTo>
                    <a:pt x="177" y="356"/>
                    <a:pt x="231" y="302"/>
                    <a:pt x="231" y="238"/>
                  </a:cubicBezTo>
                  <a:lnTo>
                    <a:pt x="231" y="118"/>
                  </a:lnTo>
                  <a:cubicBezTo>
                    <a:pt x="231" y="51"/>
                    <a:pt x="177" y="1"/>
                    <a:pt x="11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900;p56"/>
            <p:cNvSpPr/>
            <p:nvPr/>
          </p:nvSpPr>
          <p:spPr>
            <a:xfrm>
              <a:off x="6452169" y="1533467"/>
              <a:ext cx="27791" cy="14341"/>
            </a:xfrm>
            <a:custGeom>
              <a:avLst/>
              <a:gdLst/>
              <a:ahLst/>
              <a:cxnLst/>
              <a:rect l="l" t="t" r="r" b="b"/>
              <a:pathLst>
                <a:path w="593" h="306" extrusionOk="0">
                  <a:moveTo>
                    <a:pt x="131" y="1"/>
                  </a:moveTo>
                  <a:cubicBezTo>
                    <a:pt x="103" y="1"/>
                    <a:pt x="76" y="11"/>
                    <a:pt x="54" y="31"/>
                  </a:cubicBezTo>
                  <a:cubicBezTo>
                    <a:pt x="7" y="71"/>
                    <a:pt x="1" y="144"/>
                    <a:pt x="44" y="192"/>
                  </a:cubicBezTo>
                  <a:cubicBezTo>
                    <a:pt x="107" y="265"/>
                    <a:pt x="198" y="305"/>
                    <a:pt x="299" y="305"/>
                  </a:cubicBezTo>
                  <a:cubicBezTo>
                    <a:pt x="395" y="305"/>
                    <a:pt x="489" y="265"/>
                    <a:pt x="553" y="192"/>
                  </a:cubicBezTo>
                  <a:cubicBezTo>
                    <a:pt x="593" y="144"/>
                    <a:pt x="589" y="71"/>
                    <a:pt x="543" y="31"/>
                  </a:cubicBezTo>
                  <a:cubicBezTo>
                    <a:pt x="519" y="11"/>
                    <a:pt x="491" y="1"/>
                    <a:pt x="463" y="1"/>
                  </a:cubicBezTo>
                  <a:cubicBezTo>
                    <a:pt x="432" y="1"/>
                    <a:pt x="401" y="14"/>
                    <a:pt x="379" y="41"/>
                  </a:cubicBezTo>
                  <a:cubicBezTo>
                    <a:pt x="359" y="61"/>
                    <a:pt x="328" y="75"/>
                    <a:pt x="299" y="75"/>
                  </a:cubicBezTo>
                  <a:cubicBezTo>
                    <a:pt x="265" y="75"/>
                    <a:pt x="238" y="61"/>
                    <a:pt x="218" y="41"/>
                  </a:cubicBezTo>
                  <a:cubicBezTo>
                    <a:pt x="195" y="14"/>
                    <a:pt x="163" y="1"/>
                    <a:pt x="13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901;p56"/>
            <p:cNvSpPr/>
            <p:nvPr/>
          </p:nvSpPr>
          <p:spPr>
            <a:xfrm>
              <a:off x="6392369" y="1330308"/>
              <a:ext cx="375623" cy="310809"/>
            </a:xfrm>
            <a:custGeom>
              <a:avLst/>
              <a:gdLst/>
              <a:ahLst/>
              <a:cxnLst/>
              <a:rect l="l" t="t" r="r" b="b"/>
              <a:pathLst>
                <a:path w="8015" h="6632" extrusionOk="0">
                  <a:moveTo>
                    <a:pt x="4346" y="235"/>
                  </a:moveTo>
                  <a:cubicBezTo>
                    <a:pt x="4470" y="235"/>
                    <a:pt x="4570" y="329"/>
                    <a:pt x="4577" y="450"/>
                  </a:cubicBezTo>
                  <a:cubicBezTo>
                    <a:pt x="4557" y="450"/>
                    <a:pt x="4540" y="446"/>
                    <a:pt x="4520" y="446"/>
                  </a:cubicBezTo>
                  <a:cubicBezTo>
                    <a:pt x="4463" y="442"/>
                    <a:pt x="4407" y="439"/>
                    <a:pt x="4346" y="439"/>
                  </a:cubicBezTo>
                  <a:cubicBezTo>
                    <a:pt x="4269" y="439"/>
                    <a:pt x="4192" y="442"/>
                    <a:pt x="4118" y="450"/>
                  </a:cubicBezTo>
                  <a:cubicBezTo>
                    <a:pt x="4125" y="329"/>
                    <a:pt x="4226" y="235"/>
                    <a:pt x="4346" y="235"/>
                  </a:cubicBezTo>
                  <a:close/>
                  <a:moveTo>
                    <a:pt x="4344" y="673"/>
                  </a:moveTo>
                  <a:cubicBezTo>
                    <a:pt x="4443" y="673"/>
                    <a:pt x="4542" y="679"/>
                    <a:pt x="4640" y="691"/>
                  </a:cubicBezTo>
                  <a:cubicBezTo>
                    <a:pt x="5122" y="744"/>
                    <a:pt x="5547" y="924"/>
                    <a:pt x="5825" y="1072"/>
                  </a:cubicBezTo>
                  <a:lnTo>
                    <a:pt x="3954" y="1072"/>
                  </a:lnTo>
                  <a:cubicBezTo>
                    <a:pt x="3891" y="1072"/>
                    <a:pt x="3837" y="1125"/>
                    <a:pt x="3837" y="1189"/>
                  </a:cubicBezTo>
                  <a:cubicBezTo>
                    <a:pt x="3837" y="1253"/>
                    <a:pt x="3891" y="1303"/>
                    <a:pt x="3954" y="1303"/>
                  </a:cubicBezTo>
                  <a:lnTo>
                    <a:pt x="6241" y="1303"/>
                  </a:lnTo>
                  <a:cubicBezTo>
                    <a:pt x="6341" y="1303"/>
                    <a:pt x="6418" y="1383"/>
                    <a:pt x="6418" y="1480"/>
                  </a:cubicBezTo>
                  <a:cubicBezTo>
                    <a:pt x="6418" y="1581"/>
                    <a:pt x="6341" y="1658"/>
                    <a:pt x="6241" y="1658"/>
                  </a:cubicBezTo>
                  <a:lnTo>
                    <a:pt x="2451" y="1658"/>
                  </a:lnTo>
                  <a:cubicBezTo>
                    <a:pt x="2354" y="1658"/>
                    <a:pt x="2274" y="1581"/>
                    <a:pt x="2274" y="1480"/>
                  </a:cubicBezTo>
                  <a:cubicBezTo>
                    <a:pt x="2274" y="1383"/>
                    <a:pt x="2354" y="1303"/>
                    <a:pt x="2451" y="1303"/>
                  </a:cubicBezTo>
                  <a:lnTo>
                    <a:pt x="3489" y="1303"/>
                  </a:lnTo>
                  <a:cubicBezTo>
                    <a:pt x="3553" y="1303"/>
                    <a:pt x="3606" y="1253"/>
                    <a:pt x="3606" y="1189"/>
                  </a:cubicBezTo>
                  <a:cubicBezTo>
                    <a:pt x="3606" y="1125"/>
                    <a:pt x="3553" y="1072"/>
                    <a:pt x="3489" y="1072"/>
                  </a:cubicBezTo>
                  <a:lnTo>
                    <a:pt x="2866" y="1072"/>
                  </a:lnTo>
                  <a:cubicBezTo>
                    <a:pt x="3144" y="924"/>
                    <a:pt x="3566" y="747"/>
                    <a:pt x="4048" y="691"/>
                  </a:cubicBezTo>
                  <a:cubicBezTo>
                    <a:pt x="4147" y="679"/>
                    <a:pt x="4246" y="673"/>
                    <a:pt x="4344" y="673"/>
                  </a:cubicBezTo>
                  <a:close/>
                  <a:moveTo>
                    <a:pt x="1353" y="1643"/>
                  </a:moveTo>
                  <a:cubicBezTo>
                    <a:pt x="1361" y="1643"/>
                    <a:pt x="1370" y="1645"/>
                    <a:pt x="1377" y="1651"/>
                  </a:cubicBezTo>
                  <a:cubicBezTo>
                    <a:pt x="1507" y="1745"/>
                    <a:pt x="1595" y="1879"/>
                    <a:pt x="1681" y="2006"/>
                  </a:cubicBezTo>
                  <a:cubicBezTo>
                    <a:pt x="1788" y="2173"/>
                    <a:pt x="1899" y="2341"/>
                    <a:pt x="2093" y="2401"/>
                  </a:cubicBezTo>
                  <a:cubicBezTo>
                    <a:pt x="1980" y="2709"/>
                    <a:pt x="1909" y="3030"/>
                    <a:pt x="1886" y="3368"/>
                  </a:cubicBezTo>
                  <a:cubicBezTo>
                    <a:pt x="1742" y="3225"/>
                    <a:pt x="1558" y="2990"/>
                    <a:pt x="1558" y="2732"/>
                  </a:cubicBezTo>
                  <a:cubicBezTo>
                    <a:pt x="1558" y="2347"/>
                    <a:pt x="1303" y="2049"/>
                    <a:pt x="1153" y="1909"/>
                  </a:cubicBezTo>
                  <a:cubicBezTo>
                    <a:pt x="1139" y="1892"/>
                    <a:pt x="1139" y="1868"/>
                    <a:pt x="1153" y="1852"/>
                  </a:cubicBezTo>
                  <a:lnTo>
                    <a:pt x="1320" y="1655"/>
                  </a:lnTo>
                  <a:cubicBezTo>
                    <a:pt x="1330" y="1647"/>
                    <a:pt x="1341" y="1643"/>
                    <a:pt x="1353" y="1643"/>
                  </a:cubicBezTo>
                  <a:close/>
                  <a:moveTo>
                    <a:pt x="6850" y="2802"/>
                  </a:moveTo>
                  <a:cubicBezTo>
                    <a:pt x="6897" y="2802"/>
                    <a:pt x="6949" y="2809"/>
                    <a:pt x="6981" y="2843"/>
                  </a:cubicBezTo>
                  <a:cubicBezTo>
                    <a:pt x="7021" y="2883"/>
                    <a:pt x="7038" y="2976"/>
                    <a:pt x="7027" y="3090"/>
                  </a:cubicBezTo>
                  <a:cubicBezTo>
                    <a:pt x="7010" y="3237"/>
                    <a:pt x="6944" y="3358"/>
                    <a:pt x="6813" y="3462"/>
                  </a:cubicBezTo>
                  <a:cubicBezTo>
                    <a:pt x="6803" y="3241"/>
                    <a:pt x="6773" y="3020"/>
                    <a:pt x="6723" y="2809"/>
                  </a:cubicBezTo>
                  <a:cubicBezTo>
                    <a:pt x="6752" y="2806"/>
                    <a:pt x="6783" y="2803"/>
                    <a:pt x="6813" y="2803"/>
                  </a:cubicBezTo>
                  <a:cubicBezTo>
                    <a:pt x="6824" y="2802"/>
                    <a:pt x="6837" y="2802"/>
                    <a:pt x="6850" y="2802"/>
                  </a:cubicBezTo>
                  <a:close/>
                  <a:moveTo>
                    <a:pt x="6827" y="2192"/>
                  </a:moveTo>
                  <a:cubicBezTo>
                    <a:pt x="7047" y="2192"/>
                    <a:pt x="7265" y="2261"/>
                    <a:pt x="7419" y="2424"/>
                  </a:cubicBezTo>
                  <a:cubicBezTo>
                    <a:pt x="7586" y="2599"/>
                    <a:pt x="7660" y="2856"/>
                    <a:pt x="7630" y="3151"/>
                  </a:cubicBezTo>
                  <a:cubicBezTo>
                    <a:pt x="7590" y="3546"/>
                    <a:pt x="7359" y="3870"/>
                    <a:pt x="6964" y="4088"/>
                  </a:cubicBezTo>
                  <a:cubicBezTo>
                    <a:pt x="6904" y="4118"/>
                    <a:pt x="6840" y="4152"/>
                    <a:pt x="6769" y="4178"/>
                  </a:cubicBezTo>
                  <a:cubicBezTo>
                    <a:pt x="6793" y="4034"/>
                    <a:pt x="6810" y="3887"/>
                    <a:pt x="6813" y="3739"/>
                  </a:cubicBezTo>
                  <a:cubicBezTo>
                    <a:pt x="7081" y="3583"/>
                    <a:pt x="7231" y="3372"/>
                    <a:pt x="7259" y="3114"/>
                  </a:cubicBezTo>
                  <a:cubicBezTo>
                    <a:pt x="7275" y="2926"/>
                    <a:pt x="7239" y="2775"/>
                    <a:pt x="7148" y="2682"/>
                  </a:cubicBezTo>
                  <a:cubicBezTo>
                    <a:pt x="7066" y="2594"/>
                    <a:pt x="6939" y="2568"/>
                    <a:pt x="6821" y="2568"/>
                  </a:cubicBezTo>
                  <a:cubicBezTo>
                    <a:pt x="6814" y="2568"/>
                    <a:pt x="6807" y="2568"/>
                    <a:pt x="6800" y="2568"/>
                  </a:cubicBezTo>
                  <a:cubicBezTo>
                    <a:pt x="6757" y="2571"/>
                    <a:pt x="6709" y="2575"/>
                    <a:pt x="6663" y="2585"/>
                  </a:cubicBezTo>
                  <a:cubicBezTo>
                    <a:pt x="6626" y="2461"/>
                    <a:pt x="6579" y="2341"/>
                    <a:pt x="6528" y="2227"/>
                  </a:cubicBezTo>
                  <a:cubicBezTo>
                    <a:pt x="6612" y="2210"/>
                    <a:pt x="6696" y="2197"/>
                    <a:pt x="6783" y="2193"/>
                  </a:cubicBezTo>
                  <a:cubicBezTo>
                    <a:pt x="6798" y="2192"/>
                    <a:pt x="6812" y="2192"/>
                    <a:pt x="6827" y="2192"/>
                  </a:cubicBezTo>
                  <a:close/>
                  <a:moveTo>
                    <a:pt x="3004" y="4446"/>
                  </a:moveTo>
                  <a:cubicBezTo>
                    <a:pt x="3044" y="4446"/>
                    <a:pt x="3144" y="4450"/>
                    <a:pt x="3117" y="4513"/>
                  </a:cubicBezTo>
                  <a:cubicBezTo>
                    <a:pt x="3081" y="4603"/>
                    <a:pt x="2960" y="4667"/>
                    <a:pt x="2830" y="4704"/>
                  </a:cubicBezTo>
                  <a:lnTo>
                    <a:pt x="2883" y="4459"/>
                  </a:lnTo>
                  <a:cubicBezTo>
                    <a:pt x="2927" y="4453"/>
                    <a:pt x="2967" y="4446"/>
                    <a:pt x="3004" y="4446"/>
                  </a:cubicBezTo>
                  <a:close/>
                  <a:moveTo>
                    <a:pt x="2997" y="4068"/>
                  </a:moveTo>
                  <a:cubicBezTo>
                    <a:pt x="3222" y="4068"/>
                    <a:pt x="3345" y="4161"/>
                    <a:pt x="3398" y="4218"/>
                  </a:cubicBezTo>
                  <a:cubicBezTo>
                    <a:pt x="3509" y="4336"/>
                    <a:pt x="3536" y="4507"/>
                    <a:pt x="3466" y="4663"/>
                  </a:cubicBezTo>
                  <a:cubicBezTo>
                    <a:pt x="3429" y="4754"/>
                    <a:pt x="3265" y="5035"/>
                    <a:pt x="2740" y="5112"/>
                  </a:cubicBezTo>
                  <a:lnTo>
                    <a:pt x="2760" y="5018"/>
                  </a:lnTo>
                  <a:lnTo>
                    <a:pt x="2772" y="4958"/>
                  </a:lnTo>
                  <a:cubicBezTo>
                    <a:pt x="3054" y="4901"/>
                    <a:pt x="3258" y="4774"/>
                    <a:pt x="3332" y="4603"/>
                  </a:cubicBezTo>
                  <a:cubicBezTo>
                    <a:pt x="3375" y="4499"/>
                    <a:pt x="3362" y="4393"/>
                    <a:pt x="3291" y="4319"/>
                  </a:cubicBezTo>
                  <a:cubicBezTo>
                    <a:pt x="3225" y="4250"/>
                    <a:pt x="3129" y="4216"/>
                    <a:pt x="3004" y="4216"/>
                  </a:cubicBezTo>
                  <a:cubicBezTo>
                    <a:pt x="2984" y="4216"/>
                    <a:pt x="2962" y="4217"/>
                    <a:pt x="2940" y="4218"/>
                  </a:cubicBezTo>
                  <a:lnTo>
                    <a:pt x="2973" y="4068"/>
                  </a:lnTo>
                  <a:close/>
                  <a:moveTo>
                    <a:pt x="2589" y="3727"/>
                  </a:moveTo>
                  <a:cubicBezTo>
                    <a:pt x="2699" y="3727"/>
                    <a:pt x="2786" y="3837"/>
                    <a:pt x="2763" y="3944"/>
                  </a:cubicBezTo>
                  <a:lnTo>
                    <a:pt x="2511" y="5069"/>
                  </a:lnTo>
                  <a:cubicBezTo>
                    <a:pt x="2491" y="5156"/>
                    <a:pt x="2451" y="5230"/>
                    <a:pt x="2401" y="5303"/>
                  </a:cubicBezTo>
                  <a:cubicBezTo>
                    <a:pt x="2294" y="5443"/>
                    <a:pt x="2123" y="5531"/>
                    <a:pt x="1936" y="5531"/>
                  </a:cubicBezTo>
                  <a:lnTo>
                    <a:pt x="1213" y="5531"/>
                  </a:lnTo>
                  <a:cubicBezTo>
                    <a:pt x="935" y="5531"/>
                    <a:pt x="697" y="5340"/>
                    <a:pt x="637" y="5069"/>
                  </a:cubicBezTo>
                  <a:cubicBezTo>
                    <a:pt x="637" y="5069"/>
                    <a:pt x="386" y="3948"/>
                    <a:pt x="386" y="3944"/>
                  </a:cubicBezTo>
                  <a:cubicBezTo>
                    <a:pt x="359" y="3837"/>
                    <a:pt x="446" y="3727"/>
                    <a:pt x="557" y="3727"/>
                  </a:cubicBezTo>
                  <a:close/>
                  <a:moveTo>
                    <a:pt x="6080" y="1892"/>
                  </a:moveTo>
                  <a:cubicBezTo>
                    <a:pt x="6150" y="1996"/>
                    <a:pt x="6214" y="2103"/>
                    <a:pt x="6267" y="2220"/>
                  </a:cubicBezTo>
                  <a:cubicBezTo>
                    <a:pt x="6589" y="2866"/>
                    <a:pt x="6663" y="3629"/>
                    <a:pt x="6505" y="4332"/>
                  </a:cubicBezTo>
                  <a:cubicBezTo>
                    <a:pt x="6505" y="4336"/>
                    <a:pt x="6502" y="4339"/>
                    <a:pt x="6502" y="4342"/>
                  </a:cubicBezTo>
                  <a:cubicBezTo>
                    <a:pt x="6401" y="4788"/>
                    <a:pt x="6207" y="5193"/>
                    <a:pt x="5933" y="5531"/>
                  </a:cubicBezTo>
                  <a:lnTo>
                    <a:pt x="2760" y="5531"/>
                  </a:lnTo>
                  <a:cubicBezTo>
                    <a:pt x="2719" y="5477"/>
                    <a:pt x="2675" y="5423"/>
                    <a:pt x="2639" y="5366"/>
                  </a:cubicBezTo>
                  <a:cubicBezTo>
                    <a:pt x="2639" y="5363"/>
                    <a:pt x="2642" y="5360"/>
                    <a:pt x="2642" y="5360"/>
                  </a:cubicBezTo>
                  <a:cubicBezTo>
                    <a:pt x="3389" y="5293"/>
                    <a:pt x="3623" y="4881"/>
                    <a:pt x="3680" y="4754"/>
                  </a:cubicBezTo>
                  <a:cubicBezTo>
                    <a:pt x="3784" y="4510"/>
                    <a:pt x="3744" y="4246"/>
                    <a:pt x="3569" y="4058"/>
                  </a:cubicBezTo>
                  <a:cubicBezTo>
                    <a:pt x="3489" y="3974"/>
                    <a:pt x="3308" y="3833"/>
                    <a:pt x="2997" y="3833"/>
                  </a:cubicBezTo>
                  <a:lnTo>
                    <a:pt x="2993" y="3833"/>
                  </a:lnTo>
                  <a:cubicBezTo>
                    <a:pt x="2981" y="3767"/>
                    <a:pt x="2953" y="3703"/>
                    <a:pt x="2910" y="3650"/>
                  </a:cubicBezTo>
                  <a:cubicBezTo>
                    <a:pt x="2833" y="3552"/>
                    <a:pt x="2712" y="3495"/>
                    <a:pt x="2589" y="3495"/>
                  </a:cubicBezTo>
                  <a:lnTo>
                    <a:pt x="2113" y="3495"/>
                  </a:lnTo>
                  <a:lnTo>
                    <a:pt x="2113" y="3475"/>
                  </a:lnTo>
                  <a:cubicBezTo>
                    <a:pt x="2137" y="2896"/>
                    <a:pt x="2314" y="2341"/>
                    <a:pt x="2615" y="1892"/>
                  </a:cubicBezTo>
                  <a:close/>
                  <a:moveTo>
                    <a:pt x="4346" y="1"/>
                  </a:moveTo>
                  <a:cubicBezTo>
                    <a:pt x="4092" y="1"/>
                    <a:pt x="3884" y="209"/>
                    <a:pt x="3884" y="466"/>
                  </a:cubicBezTo>
                  <a:lnTo>
                    <a:pt x="3884" y="479"/>
                  </a:lnTo>
                  <a:cubicBezTo>
                    <a:pt x="3131" y="600"/>
                    <a:pt x="2548" y="978"/>
                    <a:pt x="2411" y="1075"/>
                  </a:cubicBezTo>
                  <a:cubicBezTo>
                    <a:pt x="2207" y="1096"/>
                    <a:pt x="2043" y="1269"/>
                    <a:pt x="2043" y="1480"/>
                  </a:cubicBezTo>
                  <a:cubicBezTo>
                    <a:pt x="2043" y="1671"/>
                    <a:pt x="2173" y="1831"/>
                    <a:pt x="2348" y="1879"/>
                  </a:cubicBezTo>
                  <a:cubicBezTo>
                    <a:pt x="2287" y="1976"/>
                    <a:pt x="2233" y="2080"/>
                    <a:pt x="2184" y="2187"/>
                  </a:cubicBezTo>
                  <a:cubicBezTo>
                    <a:pt x="2063" y="2157"/>
                    <a:pt x="1986" y="2049"/>
                    <a:pt x="1876" y="1879"/>
                  </a:cubicBezTo>
                  <a:cubicBezTo>
                    <a:pt x="1782" y="1741"/>
                    <a:pt x="1678" y="1581"/>
                    <a:pt x="1510" y="1460"/>
                  </a:cubicBezTo>
                  <a:cubicBezTo>
                    <a:pt x="1465" y="1427"/>
                    <a:pt x="1410" y="1411"/>
                    <a:pt x="1355" y="1411"/>
                  </a:cubicBezTo>
                  <a:cubicBezTo>
                    <a:pt x="1277" y="1411"/>
                    <a:pt x="1199" y="1443"/>
                    <a:pt x="1146" y="1504"/>
                  </a:cubicBezTo>
                  <a:lnTo>
                    <a:pt x="975" y="1701"/>
                  </a:lnTo>
                  <a:cubicBezTo>
                    <a:pt x="881" y="1811"/>
                    <a:pt x="888" y="1976"/>
                    <a:pt x="995" y="2076"/>
                  </a:cubicBezTo>
                  <a:cubicBezTo>
                    <a:pt x="1116" y="2193"/>
                    <a:pt x="1323" y="2434"/>
                    <a:pt x="1323" y="2732"/>
                  </a:cubicBezTo>
                  <a:cubicBezTo>
                    <a:pt x="1323" y="3047"/>
                    <a:pt x="1521" y="3318"/>
                    <a:pt x="1688" y="3495"/>
                  </a:cubicBezTo>
                  <a:lnTo>
                    <a:pt x="557" y="3495"/>
                  </a:lnTo>
                  <a:cubicBezTo>
                    <a:pt x="299" y="3495"/>
                    <a:pt x="101" y="3744"/>
                    <a:pt x="158" y="3994"/>
                  </a:cubicBezTo>
                  <a:lnTo>
                    <a:pt x="410" y="5119"/>
                  </a:lnTo>
                  <a:cubicBezTo>
                    <a:pt x="446" y="5283"/>
                    <a:pt x="526" y="5423"/>
                    <a:pt x="637" y="5531"/>
                  </a:cubicBezTo>
                  <a:lnTo>
                    <a:pt x="345" y="5531"/>
                  </a:lnTo>
                  <a:cubicBezTo>
                    <a:pt x="145" y="5531"/>
                    <a:pt x="1" y="5732"/>
                    <a:pt x="68" y="5919"/>
                  </a:cubicBezTo>
                  <a:lnTo>
                    <a:pt x="125" y="6083"/>
                  </a:lnTo>
                  <a:cubicBezTo>
                    <a:pt x="239" y="6411"/>
                    <a:pt x="550" y="6632"/>
                    <a:pt x="898" y="6632"/>
                  </a:cubicBezTo>
                  <a:lnTo>
                    <a:pt x="7118" y="6632"/>
                  </a:lnTo>
                  <a:cubicBezTo>
                    <a:pt x="7466" y="6632"/>
                    <a:pt x="7777" y="6411"/>
                    <a:pt x="7891" y="6083"/>
                  </a:cubicBezTo>
                  <a:lnTo>
                    <a:pt x="7948" y="5919"/>
                  </a:lnTo>
                  <a:cubicBezTo>
                    <a:pt x="8015" y="5732"/>
                    <a:pt x="7871" y="5531"/>
                    <a:pt x="7673" y="5531"/>
                  </a:cubicBezTo>
                  <a:lnTo>
                    <a:pt x="7185" y="5531"/>
                  </a:lnTo>
                  <a:cubicBezTo>
                    <a:pt x="7121" y="5531"/>
                    <a:pt x="7067" y="5581"/>
                    <a:pt x="7067" y="5648"/>
                  </a:cubicBezTo>
                  <a:cubicBezTo>
                    <a:pt x="7067" y="5712"/>
                    <a:pt x="7121" y="5762"/>
                    <a:pt x="7185" y="5762"/>
                  </a:cubicBezTo>
                  <a:lnTo>
                    <a:pt x="7673" y="5762"/>
                  </a:lnTo>
                  <a:cubicBezTo>
                    <a:pt x="7713" y="5762"/>
                    <a:pt x="7744" y="5805"/>
                    <a:pt x="7730" y="5842"/>
                  </a:cubicBezTo>
                  <a:lnTo>
                    <a:pt x="7673" y="6006"/>
                  </a:lnTo>
                  <a:cubicBezTo>
                    <a:pt x="7590" y="6244"/>
                    <a:pt x="7369" y="6401"/>
                    <a:pt x="7118" y="6401"/>
                  </a:cubicBezTo>
                  <a:lnTo>
                    <a:pt x="898" y="6401"/>
                  </a:lnTo>
                  <a:cubicBezTo>
                    <a:pt x="647" y="6401"/>
                    <a:pt x="426" y="6244"/>
                    <a:pt x="342" y="6006"/>
                  </a:cubicBezTo>
                  <a:lnTo>
                    <a:pt x="285" y="5842"/>
                  </a:lnTo>
                  <a:cubicBezTo>
                    <a:pt x="272" y="5805"/>
                    <a:pt x="302" y="5762"/>
                    <a:pt x="345" y="5762"/>
                  </a:cubicBezTo>
                  <a:lnTo>
                    <a:pt x="6720" y="5762"/>
                  </a:lnTo>
                  <a:cubicBezTo>
                    <a:pt x="6783" y="5762"/>
                    <a:pt x="6837" y="5712"/>
                    <a:pt x="6837" y="5648"/>
                  </a:cubicBezTo>
                  <a:cubicBezTo>
                    <a:pt x="6837" y="5581"/>
                    <a:pt x="6783" y="5531"/>
                    <a:pt x="6720" y="5531"/>
                  </a:cubicBezTo>
                  <a:lnTo>
                    <a:pt x="6224" y="5531"/>
                  </a:lnTo>
                  <a:cubicBezTo>
                    <a:pt x="6455" y="5213"/>
                    <a:pt x="6619" y="4844"/>
                    <a:pt x="6716" y="4446"/>
                  </a:cubicBezTo>
                  <a:cubicBezTo>
                    <a:pt x="6843" y="4402"/>
                    <a:pt x="6964" y="4349"/>
                    <a:pt x="7074" y="4289"/>
                  </a:cubicBezTo>
                  <a:cubicBezTo>
                    <a:pt x="7543" y="4034"/>
                    <a:pt x="7814" y="3650"/>
                    <a:pt x="7861" y="3174"/>
                  </a:cubicBezTo>
                  <a:cubicBezTo>
                    <a:pt x="7897" y="2809"/>
                    <a:pt x="7801" y="2488"/>
                    <a:pt x="7590" y="2264"/>
                  </a:cubicBezTo>
                  <a:cubicBezTo>
                    <a:pt x="7392" y="2057"/>
                    <a:pt x="7109" y="1961"/>
                    <a:pt x="6829" y="1961"/>
                  </a:cubicBezTo>
                  <a:cubicBezTo>
                    <a:pt x="6810" y="1961"/>
                    <a:pt x="6791" y="1962"/>
                    <a:pt x="6773" y="1962"/>
                  </a:cubicBezTo>
                  <a:cubicBezTo>
                    <a:pt x="6659" y="1969"/>
                    <a:pt x="6542" y="1986"/>
                    <a:pt x="6421" y="2012"/>
                  </a:cubicBezTo>
                  <a:cubicBezTo>
                    <a:pt x="6398" y="1966"/>
                    <a:pt x="6371" y="1922"/>
                    <a:pt x="6344" y="1879"/>
                  </a:cubicBezTo>
                  <a:cubicBezTo>
                    <a:pt x="6522" y="1831"/>
                    <a:pt x="6652" y="1671"/>
                    <a:pt x="6652" y="1480"/>
                  </a:cubicBezTo>
                  <a:cubicBezTo>
                    <a:pt x="6652" y="1269"/>
                    <a:pt x="6488" y="1096"/>
                    <a:pt x="6281" y="1075"/>
                  </a:cubicBezTo>
                  <a:cubicBezTo>
                    <a:pt x="6147" y="978"/>
                    <a:pt x="5561" y="600"/>
                    <a:pt x="4808" y="479"/>
                  </a:cubicBezTo>
                  <a:cubicBezTo>
                    <a:pt x="4808" y="473"/>
                    <a:pt x="4811" y="470"/>
                    <a:pt x="4811" y="466"/>
                  </a:cubicBezTo>
                  <a:cubicBezTo>
                    <a:pt x="4811" y="209"/>
                    <a:pt x="4603" y="1"/>
                    <a:pt x="43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5189;p56"/>
          <p:cNvGrpSpPr/>
          <p:nvPr/>
        </p:nvGrpSpPr>
        <p:grpSpPr>
          <a:xfrm>
            <a:off x="3918427" y="4231711"/>
            <a:ext cx="859482" cy="853362"/>
            <a:chOff x="720328" y="2460452"/>
            <a:chExt cx="474274" cy="420801"/>
          </a:xfrm>
        </p:grpSpPr>
        <p:sp>
          <p:nvSpPr>
            <p:cNvPr id="126" name="Google Shape;5190;p56"/>
            <p:cNvSpPr/>
            <p:nvPr/>
          </p:nvSpPr>
          <p:spPr>
            <a:xfrm>
              <a:off x="720328" y="2460452"/>
              <a:ext cx="474274" cy="420801"/>
            </a:xfrm>
            <a:custGeom>
              <a:avLst/>
              <a:gdLst/>
              <a:ahLst/>
              <a:cxnLst/>
              <a:rect l="l" t="t" r="r" b="b"/>
              <a:pathLst>
                <a:path w="10120" h="8979" extrusionOk="0">
                  <a:moveTo>
                    <a:pt x="1724" y="1"/>
                  </a:moveTo>
                  <a:cubicBezTo>
                    <a:pt x="774" y="1"/>
                    <a:pt x="0" y="774"/>
                    <a:pt x="0" y="1722"/>
                  </a:cubicBezTo>
                  <a:lnTo>
                    <a:pt x="0" y="6016"/>
                  </a:lnTo>
                  <a:cubicBezTo>
                    <a:pt x="0" y="6096"/>
                    <a:pt x="11" y="6173"/>
                    <a:pt x="24" y="6250"/>
                  </a:cubicBezTo>
                  <a:cubicBezTo>
                    <a:pt x="11" y="6324"/>
                    <a:pt x="0" y="6401"/>
                    <a:pt x="0" y="6482"/>
                  </a:cubicBezTo>
                  <a:lnTo>
                    <a:pt x="0" y="7258"/>
                  </a:lnTo>
                  <a:cubicBezTo>
                    <a:pt x="0" y="8205"/>
                    <a:pt x="774" y="8979"/>
                    <a:pt x="1724" y="8979"/>
                  </a:cubicBezTo>
                  <a:lnTo>
                    <a:pt x="8399" y="8979"/>
                  </a:lnTo>
                  <a:cubicBezTo>
                    <a:pt x="9347" y="8979"/>
                    <a:pt x="10120" y="8205"/>
                    <a:pt x="10120" y="7258"/>
                  </a:cubicBezTo>
                  <a:lnTo>
                    <a:pt x="10120" y="4072"/>
                  </a:lnTo>
                  <a:cubicBezTo>
                    <a:pt x="10120" y="3991"/>
                    <a:pt x="10113" y="3914"/>
                    <a:pt x="10100" y="3837"/>
                  </a:cubicBezTo>
                  <a:cubicBezTo>
                    <a:pt x="10113" y="3763"/>
                    <a:pt x="10120" y="3686"/>
                    <a:pt x="10120" y="3606"/>
                  </a:cubicBezTo>
                  <a:lnTo>
                    <a:pt x="10120" y="1722"/>
                  </a:lnTo>
                  <a:cubicBezTo>
                    <a:pt x="10120" y="774"/>
                    <a:pt x="9347" y="1"/>
                    <a:pt x="8399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191;p56"/>
            <p:cNvSpPr/>
            <p:nvPr/>
          </p:nvSpPr>
          <p:spPr>
            <a:xfrm>
              <a:off x="777409" y="2517580"/>
              <a:ext cx="360064" cy="306591"/>
            </a:xfrm>
            <a:custGeom>
              <a:avLst/>
              <a:gdLst/>
              <a:ahLst/>
              <a:cxnLst/>
              <a:rect l="l" t="t" r="r" b="b"/>
              <a:pathLst>
                <a:path w="7683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7181" y="6541"/>
                  </a:lnTo>
                  <a:cubicBezTo>
                    <a:pt x="7459" y="6541"/>
                    <a:pt x="7683" y="6317"/>
                    <a:pt x="7683" y="6039"/>
                  </a:cubicBezTo>
                  <a:lnTo>
                    <a:pt x="7683" y="503"/>
                  </a:lnTo>
                  <a:cubicBezTo>
                    <a:pt x="7683" y="225"/>
                    <a:pt x="7459" y="1"/>
                    <a:pt x="7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192;p56"/>
            <p:cNvSpPr/>
            <p:nvPr/>
          </p:nvSpPr>
          <p:spPr>
            <a:xfrm>
              <a:off x="777409" y="2517580"/>
              <a:ext cx="45412" cy="306591"/>
            </a:xfrm>
            <a:custGeom>
              <a:avLst/>
              <a:gdLst/>
              <a:ahLst/>
              <a:cxnLst/>
              <a:rect l="l" t="t" r="r" b="b"/>
              <a:pathLst>
                <a:path w="969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968" y="6541"/>
                  </a:lnTo>
                  <a:cubicBezTo>
                    <a:pt x="690" y="6541"/>
                    <a:pt x="466" y="6317"/>
                    <a:pt x="466" y="6039"/>
                  </a:cubicBezTo>
                  <a:lnTo>
                    <a:pt x="466" y="503"/>
                  </a:lnTo>
                  <a:cubicBezTo>
                    <a:pt x="466" y="225"/>
                    <a:pt x="690" y="1"/>
                    <a:pt x="96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193;p56"/>
            <p:cNvSpPr/>
            <p:nvPr/>
          </p:nvSpPr>
          <p:spPr>
            <a:xfrm>
              <a:off x="818697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268" y="1"/>
                  </a:moveTo>
                  <a:cubicBezTo>
                    <a:pt x="121" y="1"/>
                    <a:pt x="0" y="121"/>
                    <a:pt x="0" y="268"/>
                  </a:cubicBez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194;p56"/>
            <p:cNvSpPr/>
            <p:nvPr/>
          </p:nvSpPr>
          <p:spPr>
            <a:xfrm>
              <a:off x="85839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195;p56"/>
            <p:cNvSpPr/>
            <p:nvPr/>
          </p:nvSpPr>
          <p:spPr>
            <a:xfrm>
              <a:off x="898086" y="2672233"/>
              <a:ext cx="39554" cy="151936"/>
            </a:xfrm>
            <a:custGeom>
              <a:avLst/>
              <a:gdLst/>
              <a:ahLst/>
              <a:cxnLst/>
              <a:rect l="l" t="t" r="r" b="b"/>
              <a:pathLst>
                <a:path w="844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4" y="3241"/>
                  </a:lnTo>
                  <a:lnTo>
                    <a:pt x="8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196;p56"/>
            <p:cNvSpPr/>
            <p:nvPr/>
          </p:nvSpPr>
          <p:spPr>
            <a:xfrm>
              <a:off x="937593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197;p56"/>
            <p:cNvSpPr/>
            <p:nvPr/>
          </p:nvSpPr>
          <p:spPr>
            <a:xfrm>
              <a:off x="977288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198;p56"/>
            <p:cNvSpPr/>
            <p:nvPr/>
          </p:nvSpPr>
          <p:spPr>
            <a:xfrm>
              <a:off x="101698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8" y="3241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199;p56"/>
            <p:cNvSpPr/>
            <p:nvPr/>
          </p:nvSpPr>
          <p:spPr>
            <a:xfrm>
              <a:off x="1056676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268"/>
                  </a:lnTo>
                  <a:cubicBezTo>
                    <a:pt x="847" y="121"/>
                    <a:pt x="727" y="1"/>
                    <a:pt x="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200;p56"/>
            <p:cNvSpPr/>
            <p:nvPr/>
          </p:nvSpPr>
          <p:spPr>
            <a:xfrm>
              <a:off x="802716" y="2541106"/>
              <a:ext cx="81264" cy="81311"/>
            </a:xfrm>
            <a:custGeom>
              <a:avLst/>
              <a:gdLst/>
              <a:ahLst/>
              <a:cxnLst/>
              <a:rect l="l" t="t" r="r" b="b"/>
              <a:pathLst>
                <a:path w="1734" h="1735" extrusionOk="0">
                  <a:moveTo>
                    <a:pt x="867" y="1"/>
                  </a:moveTo>
                  <a:cubicBezTo>
                    <a:pt x="388" y="1"/>
                    <a:pt x="0" y="389"/>
                    <a:pt x="0" y="868"/>
                  </a:cubicBezTo>
                  <a:cubicBezTo>
                    <a:pt x="0" y="1346"/>
                    <a:pt x="388" y="1734"/>
                    <a:pt x="867" y="1734"/>
                  </a:cubicBezTo>
                  <a:cubicBezTo>
                    <a:pt x="1346" y="1734"/>
                    <a:pt x="1734" y="1346"/>
                    <a:pt x="1734" y="868"/>
                  </a:cubicBezTo>
                  <a:cubicBezTo>
                    <a:pt x="1734" y="389"/>
                    <a:pt x="1346" y="1"/>
                    <a:pt x="86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201;p56"/>
            <p:cNvSpPr/>
            <p:nvPr/>
          </p:nvSpPr>
          <p:spPr>
            <a:xfrm>
              <a:off x="826664" y="2565241"/>
              <a:ext cx="33321" cy="33134"/>
            </a:xfrm>
            <a:custGeom>
              <a:avLst/>
              <a:gdLst/>
              <a:ahLst/>
              <a:cxnLst/>
              <a:rect l="l" t="t" r="r" b="b"/>
              <a:pathLst>
                <a:path w="711" h="707" extrusionOk="0">
                  <a:moveTo>
                    <a:pt x="356" y="1"/>
                  </a:moveTo>
                  <a:cubicBezTo>
                    <a:pt x="161" y="1"/>
                    <a:pt x="1" y="158"/>
                    <a:pt x="1" y="353"/>
                  </a:cubicBezTo>
                  <a:cubicBezTo>
                    <a:pt x="1" y="550"/>
                    <a:pt x="161" y="707"/>
                    <a:pt x="356" y="707"/>
                  </a:cubicBezTo>
                  <a:cubicBezTo>
                    <a:pt x="554" y="707"/>
                    <a:pt x="711" y="550"/>
                    <a:pt x="711" y="353"/>
                  </a:cubicBezTo>
                  <a:cubicBezTo>
                    <a:pt x="711" y="158"/>
                    <a:pt x="554" y="1"/>
                    <a:pt x="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202;p56"/>
            <p:cNvSpPr/>
            <p:nvPr/>
          </p:nvSpPr>
          <p:spPr>
            <a:xfrm>
              <a:off x="1031088" y="2541106"/>
              <a:ext cx="81170" cy="81311"/>
            </a:xfrm>
            <a:custGeom>
              <a:avLst/>
              <a:gdLst/>
              <a:ahLst/>
              <a:cxnLst/>
              <a:rect l="l" t="t" r="r" b="b"/>
              <a:pathLst>
                <a:path w="1732" h="1735" extrusionOk="0">
                  <a:moveTo>
                    <a:pt x="864" y="1"/>
                  </a:moveTo>
                  <a:cubicBezTo>
                    <a:pt x="386" y="1"/>
                    <a:pt x="0" y="389"/>
                    <a:pt x="0" y="868"/>
                  </a:cubicBezTo>
                  <a:cubicBezTo>
                    <a:pt x="0" y="1346"/>
                    <a:pt x="386" y="1734"/>
                    <a:pt x="864" y="1734"/>
                  </a:cubicBezTo>
                  <a:cubicBezTo>
                    <a:pt x="1343" y="1734"/>
                    <a:pt x="1732" y="1346"/>
                    <a:pt x="1732" y="868"/>
                  </a:cubicBezTo>
                  <a:cubicBezTo>
                    <a:pt x="1732" y="389"/>
                    <a:pt x="1343" y="1"/>
                    <a:pt x="8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203;p56"/>
            <p:cNvSpPr/>
            <p:nvPr/>
          </p:nvSpPr>
          <p:spPr>
            <a:xfrm>
              <a:off x="1055083" y="2565241"/>
              <a:ext cx="33180" cy="33134"/>
            </a:xfrm>
            <a:custGeom>
              <a:avLst/>
              <a:gdLst/>
              <a:ahLst/>
              <a:cxnLst/>
              <a:rect l="l" t="t" r="r" b="b"/>
              <a:pathLst>
                <a:path w="708" h="707" extrusionOk="0">
                  <a:moveTo>
                    <a:pt x="352" y="1"/>
                  </a:moveTo>
                  <a:cubicBezTo>
                    <a:pt x="158" y="1"/>
                    <a:pt x="1" y="158"/>
                    <a:pt x="1" y="353"/>
                  </a:cubicBezTo>
                  <a:cubicBezTo>
                    <a:pt x="1" y="550"/>
                    <a:pt x="158" y="707"/>
                    <a:pt x="352" y="707"/>
                  </a:cubicBezTo>
                  <a:cubicBezTo>
                    <a:pt x="550" y="707"/>
                    <a:pt x="707" y="550"/>
                    <a:pt x="707" y="353"/>
                  </a:cubicBezTo>
                  <a:cubicBezTo>
                    <a:pt x="707" y="158"/>
                    <a:pt x="550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204;p56"/>
            <p:cNvSpPr/>
            <p:nvPr/>
          </p:nvSpPr>
          <p:spPr>
            <a:xfrm>
              <a:off x="882574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3" y="0"/>
                  </a:moveTo>
                  <a:cubicBezTo>
                    <a:pt x="70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70" y="526"/>
                    <a:pt x="153" y="526"/>
                  </a:cubicBezTo>
                  <a:lnTo>
                    <a:pt x="603" y="526"/>
                  </a:lnTo>
                  <a:cubicBezTo>
                    <a:pt x="689" y="526"/>
                    <a:pt x="756" y="455"/>
                    <a:pt x="756" y="371"/>
                  </a:cubicBezTo>
                  <a:lnTo>
                    <a:pt x="756" y="151"/>
                  </a:lnTo>
                  <a:cubicBezTo>
                    <a:pt x="756" y="67"/>
                    <a:pt x="689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205;p56"/>
            <p:cNvSpPr/>
            <p:nvPr/>
          </p:nvSpPr>
          <p:spPr>
            <a:xfrm>
              <a:off x="939796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4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4" y="526"/>
                  </a:cubicBezTo>
                  <a:lnTo>
                    <a:pt x="603" y="526"/>
                  </a:lnTo>
                  <a:cubicBezTo>
                    <a:pt x="687" y="526"/>
                    <a:pt x="757" y="455"/>
                    <a:pt x="757" y="371"/>
                  </a:cubicBezTo>
                  <a:lnTo>
                    <a:pt x="757" y="151"/>
                  </a:lnTo>
                  <a:cubicBezTo>
                    <a:pt x="757" y="67"/>
                    <a:pt x="687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206;p56"/>
            <p:cNvSpPr/>
            <p:nvPr/>
          </p:nvSpPr>
          <p:spPr>
            <a:xfrm>
              <a:off x="997064" y="2624900"/>
              <a:ext cx="35336" cy="24651"/>
            </a:xfrm>
            <a:custGeom>
              <a:avLst/>
              <a:gdLst/>
              <a:ahLst/>
              <a:cxnLst/>
              <a:rect l="l" t="t" r="r" b="b"/>
              <a:pathLst>
                <a:path w="754" h="526" extrusionOk="0">
                  <a:moveTo>
                    <a:pt x="151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1" y="526"/>
                  </a:cubicBezTo>
                  <a:lnTo>
                    <a:pt x="603" y="526"/>
                  </a:lnTo>
                  <a:cubicBezTo>
                    <a:pt x="686" y="526"/>
                    <a:pt x="754" y="455"/>
                    <a:pt x="754" y="371"/>
                  </a:cubicBezTo>
                  <a:lnTo>
                    <a:pt x="754" y="151"/>
                  </a:lnTo>
                  <a:cubicBezTo>
                    <a:pt x="754" y="67"/>
                    <a:pt x="686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207;p56"/>
            <p:cNvSpPr/>
            <p:nvPr/>
          </p:nvSpPr>
          <p:spPr>
            <a:xfrm>
              <a:off x="772067" y="2645755"/>
              <a:ext cx="370936" cy="183758"/>
            </a:xfrm>
            <a:custGeom>
              <a:avLst/>
              <a:gdLst/>
              <a:ahLst/>
              <a:cxnLst/>
              <a:rect l="l" t="t" r="r" b="b"/>
              <a:pathLst>
                <a:path w="7915" h="3921" extrusionOk="0">
                  <a:moveTo>
                    <a:pt x="1581" y="683"/>
                  </a:moveTo>
                  <a:lnTo>
                    <a:pt x="1581" y="2511"/>
                  </a:lnTo>
                  <a:cubicBezTo>
                    <a:pt x="1581" y="2571"/>
                    <a:pt x="1628" y="2621"/>
                    <a:pt x="1691" y="2621"/>
                  </a:cubicBezTo>
                  <a:lnTo>
                    <a:pt x="1725" y="2621"/>
                  </a:lnTo>
                  <a:lnTo>
                    <a:pt x="1725" y="3689"/>
                  </a:lnTo>
                  <a:lnTo>
                    <a:pt x="1109" y="3689"/>
                  </a:lnTo>
                  <a:lnTo>
                    <a:pt x="1109" y="833"/>
                  </a:lnTo>
                  <a:cubicBezTo>
                    <a:pt x="1109" y="750"/>
                    <a:pt x="1179" y="683"/>
                    <a:pt x="1263" y="683"/>
                  </a:cubicBezTo>
                  <a:close/>
                  <a:moveTo>
                    <a:pt x="2425" y="683"/>
                  </a:moveTo>
                  <a:lnTo>
                    <a:pt x="2425" y="2511"/>
                  </a:lnTo>
                  <a:cubicBezTo>
                    <a:pt x="2425" y="2571"/>
                    <a:pt x="2475" y="2621"/>
                    <a:pt x="2535" y="2621"/>
                  </a:cubicBezTo>
                  <a:lnTo>
                    <a:pt x="2572" y="2621"/>
                  </a:lnTo>
                  <a:lnTo>
                    <a:pt x="2572" y="3689"/>
                  </a:lnTo>
                  <a:lnTo>
                    <a:pt x="1956" y="3689"/>
                  </a:lnTo>
                  <a:lnTo>
                    <a:pt x="1956" y="2621"/>
                  </a:lnTo>
                  <a:lnTo>
                    <a:pt x="1992" y="2621"/>
                  </a:lnTo>
                  <a:cubicBezTo>
                    <a:pt x="2053" y="2621"/>
                    <a:pt x="2103" y="2571"/>
                    <a:pt x="2103" y="2511"/>
                  </a:cubicBezTo>
                  <a:lnTo>
                    <a:pt x="2103" y="683"/>
                  </a:lnTo>
                  <a:close/>
                  <a:moveTo>
                    <a:pt x="3418" y="683"/>
                  </a:moveTo>
                  <a:lnTo>
                    <a:pt x="3418" y="3689"/>
                  </a:lnTo>
                  <a:lnTo>
                    <a:pt x="2803" y="3689"/>
                  </a:lnTo>
                  <a:lnTo>
                    <a:pt x="2803" y="2621"/>
                  </a:lnTo>
                  <a:lnTo>
                    <a:pt x="2840" y="2621"/>
                  </a:lnTo>
                  <a:cubicBezTo>
                    <a:pt x="2900" y="2621"/>
                    <a:pt x="2950" y="2571"/>
                    <a:pt x="2950" y="2511"/>
                  </a:cubicBezTo>
                  <a:lnTo>
                    <a:pt x="2950" y="683"/>
                  </a:lnTo>
                  <a:close/>
                  <a:moveTo>
                    <a:pt x="4118" y="683"/>
                  </a:moveTo>
                  <a:lnTo>
                    <a:pt x="4118" y="2511"/>
                  </a:lnTo>
                  <a:cubicBezTo>
                    <a:pt x="4118" y="2571"/>
                    <a:pt x="4169" y="2621"/>
                    <a:pt x="4229" y="2621"/>
                  </a:cubicBezTo>
                  <a:lnTo>
                    <a:pt x="4266" y="2621"/>
                  </a:lnTo>
                  <a:lnTo>
                    <a:pt x="4266" y="3689"/>
                  </a:lnTo>
                  <a:lnTo>
                    <a:pt x="3650" y="3689"/>
                  </a:lnTo>
                  <a:lnTo>
                    <a:pt x="3650" y="683"/>
                  </a:lnTo>
                  <a:close/>
                  <a:moveTo>
                    <a:pt x="4965" y="683"/>
                  </a:moveTo>
                  <a:lnTo>
                    <a:pt x="4965" y="2511"/>
                  </a:lnTo>
                  <a:cubicBezTo>
                    <a:pt x="4965" y="2571"/>
                    <a:pt x="5016" y="2621"/>
                    <a:pt x="5076" y="2621"/>
                  </a:cubicBezTo>
                  <a:lnTo>
                    <a:pt x="5110" y="2621"/>
                  </a:lnTo>
                  <a:lnTo>
                    <a:pt x="5110" y="3689"/>
                  </a:lnTo>
                  <a:lnTo>
                    <a:pt x="4497" y="3689"/>
                  </a:lnTo>
                  <a:lnTo>
                    <a:pt x="4497" y="2621"/>
                  </a:lnTo>
                  <a:lnTo>
                    <a:pt x="4530" y="2621"/>
                  </a:lnTo>
                  <a:cubicBezTo>
                    <a:pt x="4594" y="2621"/>
                    <a:pt x="4640" y="2571"/>
                    <a:pt x="4640" y="2511"/>
                  </a:cubicBezTo>
                  <a:lnTo>
                    <a:pt x="4640" y="683"/>
                  </a:lnTo>
                  <a:close/>
                  <a:moveTo>
                    <a:pt x="5813" y="683"/>
                  </a:moveTo>
                  <a:lnTo>
                    <a:pt x="5813" y="2511"/>
                  </a:lnTo>
                  <a:cubicBezTo>
                    <a:pt x="5813" y="2571"/>
                    <a:pt x="5862" y="2621"/>
                    <a:pt x="5923" y="2621"/>
                  </a:cubicBezTo>
                  <a:lnTo>
                    <a:pt x="5956" y="2621"/>
                  </a:lnTo>
                  <a:lnTo>
                    <a:pt x="5956" y="3689"/>
                  </a:lnTo>
                  <a:lnTo>
                    <a:pt x="5343" y="3689"/>
                  </a:lnTo>
                  <a:lnTo>
                    <a:pt x="5343" y="2621"/>
                  </a:lnTo>
                  <a:lnTo>
                    <a:pt x="5377" y="2621"/>
                  </a:lnTo>
                  <a:cubicBezTo>
                    <a:pt x="5437" y="2621"/>
                    <a:pt x="5487" y="2571"/>
                    <a:pt x="5487" y="2511"/>
                  </a:cubicBezTo>
                  <a:lnTo>
                    <a:pt x="5487" y="683"/>
                  </a:lnTo>
                  <a:close/>
                  <a:moveTo>
                    <a:pt x="6652" y="683"/>
                  </a:moveTo>
                  <a:cubicBezTo>
                    <a:pt x="6736" y="683"/>
                    <a:pt x="6803" y="750"/>
                    <a:pt x="6803" y="833"/>
                  </a:cubicBezTo>
                  <a:lnTo>
                    <a:pt x="6803" y="3689"/>
                  </a:lnTo>
                  <a:lnTo>
                    <a:pt x="6190" y="3689"/>
                  </a:lnTo>
                  <a:lnTo>
                    <a:pt x="6190" y="2621"/>
                  </a:lnTo>
                  <a:lnTo>
                    <a:pt x="6224" y="2621"/>
                  </a:lnTo>
                  <a:cubicBezTo>
                    <a:pt x="6284" y="2621"/>
                    <a:pt x="6335" y="2571"/>
                    <a:pt x="6335" y="2511"/>
                  </a:cubicBezTo>
                  <a:lnTo>
                    <a:pt x="6335" y="683"/>
                  </a:lnTo>
                  <a:close/>
                  <a:moveTo>
                    <a:pt x="7797" y="0"/>
                  </a:moveTo>
                  <a:cubicBezTo>
                    <a:pt x="7733" y="0"/>
                    <a:pt x="7684" y="53"/>
                    <a:pt x="7684" y="118"/>
                  </a:cubicBezTo>
                  <a:lnTo>
                    <a:pt x="7684" y="3304"/>
                  </a:lnTo>
                  <a:cubicBezTo>
                    <a:pt x="7684" y="3515"/>
                    <a:pt x="7509" y="3689"/>
                    <a:pt x="7295" y="3689"/>
                  </a:cubicBezTo>
                  <a:lnTo>
                    <a:pt x="7034" y="3689"/>
                  </a:lnTo>
                  <a:lnTo>
                    <a:pt x="7034" y="833"/>
                  </a:lnTo>
                  <a:cubicBezTo>
                    <a:pt x="7034" y="623"/>
                    <a:pt x="6863" y="452"/>
                    <a:pt x="6652" y="452"/>
                  </a:cubicBezTo>
                  <a:lnTo>
                    <a:pt x="1263" y="452"/>
                  </a:lnTo>
                  <a:cubicBezTo>
                    <a:pt x="1053" y="452"/>
                    <a:pt x="878" y="623"/>
                    <a:pt x="878" y="833"/>
                  </a:cubicBezTo>
                  <a:lnTo>
                    <a:pt x="878" y="3689"/>
                  </a:lnTo>
                  <a:lnTo>
                    <a:pt x="620" y="3689"/>
                  </a:lnTo>
                  <a:cubicBezTo>
                    <a:pt x="406" y="3689"/>
                    <a:pt x="232" y="3515"/>
                    <a:pt x="232" y="3304"/>
                  </a:cubicBezTo>
                  <a:lnTo>
                    <a:pt x="232" y="2528"/>
                  </a:lnTo>
                  <a:cubicBezTo>
                    <a:pt x="232" y="2464"/>
                    <a:pt x="182" y="2411"/>
                    <a:pt x="115" y="2411"/>
                  </a:cubicBezTo>
                  <a:cubicBezTo>
                    <a:pt x="51" y="2411"/>
                    <a:pt x="1" y="2464"/>
                    <a:pt x="1" y="2528"/>
                  </a:cubicBezTo>
                  <a:lnTo>
                    <a:pt x="1" y="3304"/>
                  </a:lnTo>
                  <a:cubicBezTo>
                    <a:pt x="1" y="3645"/>
                    <a:pt x="279" y="3920"/>
                    <a:pt x="620" y="3920"/>
                  </a:cubicBezTo>
                  <a:lnTo>
                    <a:pt x="7295" y="3920"/>
                  </a:lnTo>
                  <a:cubicBezTo>
                    <a:pt x="7636" y="3920"/>
                    <a:pt x="7914" y="3645"/>
                    <a:pt x="7914" y="3304"/>
                  </a:cubicBezTo>
                  <a:lnTo>
                    <a:pt x="7914" y="118"/>
                  </a:lnTo>
                  <a:cubicBezTo>
                    <a:pt x="7914" y="53"/>
                    <a:pt x="7861" y="0"/>
                    <a:pt x="779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208;p56"/>
            <p:cNvSpPr/>
            <p:nvPr/>
          </p:nvSpPr>
          <p:spPr>
            <a:xfrm>
              <a:off x="772067" y="2512097"/>
              <a:ext cx="370936" cy="235825"/>
            </a:xfrm>
            <a:custGeom>
              <a:avLst/>
              <a:gdLst/>
              <a:ahLst/>
              <a:cxnLst/>
              <a:rect l="l" t="t" r="r" b="b"/>
              <a:pathLst>
                <a:path w="7915" h="5032" extrusionOk="0">
                  <a:moveTo>
                    <a:pt x="620" y="0"/>
                  </a:moveTo>
                  <a:cubicBezTo>
                    <a:pt x="279" y="0"/>
                    <a:pt x="1" y="278"/>
                    <a:pt x="1" y="620"/>
                  </a:cubicBezTo>
                  <a:lnTo>
                    <a:pt x="1" y="4914"/>
                  </a:lnTo>
                  <a:cubicBezTo>
                    <a:pt x="1" y="4981"/>
                    <a:pt x="51" y="5031"/>
                    <a:pt x="115" y="5031"/>
                  </a:cubicBezTo>
                  <a:cubicBezTo>
                    <a:pt x="182" y="5031"/>
                    <a:pt x="232" y="4981"/>
                    <a:pt x="232" y="4914"/>
                  </a:cubicBezTo>
                  <a:lnTo>
                    <a:pt x="232" y="620"/>
                  </a:lnTo>
                  <a:cubicBezTo>
                    <a:pt x="232" y="405"/>
                    <a:pt x="406" y="234"/>
                    <a:pt x="620" y="234"/>
                  </a:cubicBezTo>
                  <a:lnTo>
                    <a:pt x="7295" y="234"/>
                  </a:lnTo>
                  <a:cubicBezTo>
                    <a:pt x="7509" y="234"/>
                    <a:pt x="7684" y="405"/>
                    <a:pt x="7684" y="620"/>
                  </a:cubicBezTo>
                  <a:lnTo>
                    <a:pt x="7684" y="2504"/>
                  </a:lnTo>
                  <a:cubicBezTo>
                    <a:pt x="7684" y="2568"/>
                    <a:pt x="7733" y="2621"/>
                    <a:pt x="7797" y="2621"/>
                  </a:cubicBezTo>
                  <a:cubicBezTo>
                    <a:pt x="7861" y="2621"/>
                    <a:pt x="7914" y="2568"/>
                    <a:pt x="7914" y="2504"/>
                  </a:cubicBezTo>
                  <a:lnTo>
                    <a:pt x="7914" y="620"/>
                  </a:lnTo>
                  <a:cubicBezTo>
                    <a:pt x="7914" y="278"/>
                    <a:pt x="7636" y="0"/>
                    <a:pt x="729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209;p56"/>
            <p:cNvSpPr/>
            <p:nvPr/>
          </p:nvSpPr>
          <p:spPr>
            <a:xfrm>
              <a:off x="797327" y="2535763"/>
              <a:ext cx="92183" cy="92137"/>
            </a:xfrm>
            <a:custGeom>
              <a:avLst/>
              <a:gdLst/>
              <a:ahLst/>
              <a:cxnLst/>
              <a:rect l="l" t="t" r="r" b="b"/>
              <a:pathLst>
                <a:path w="1967" h="1966" extrusionOk="0">
                  <a:moveTo>
                    <a:pt x="982" y="231"/>
                  </a:moveTo>
                  <a:cubicBezTo>
                    <a:pt x="1397" y="231"/>
                    <a:pt x="1731" y="569"/>
                    <a:pt x="1731" y="982"/>
                  </a:cubicBezTo>
                  <a:cubicBezTo>
                    <a:pt x="1731" y="1396"/>
                    <a:pt x="1397" y="1734"/>
                    <a:pt x="982" y="1734"/>
                  </a:cubicBezTo>
                  <a:cubicBezTo>
                    <a:pt x="570" y="1734"/>
                    <a:pt x="232" y="1396"/>
                    <a:pt x="232" y="982"/>
                  </a:cubicBezTo>
                  <a:cubicBezTo>
                    <a:pt x="232" y="569"/>
                    <a:pt x="570" y="231"/>
                    <a:pt x="982" y="231"/>
                  </a:cubicBezTo>
                  <a:close/>
                  <a:moveTo>
                    <a:pt x="982" y="1"/>
                  </a:moveTo>
                  <a:cubicBezTo>
                    <a:pt x="440" y="1"/>
                    <a:pt x="1" y="439"/>
                    <a:pt x="1" y="982"/>
                  </a:cubicBezTo>
                  <a:cubicBezTo>
                    <a:pt x="1" y="1524"/>
                    <a:pt x="440" y="1966"/>
                    <a:pt x="982" y="1966"/>
                  </a:cubicBezTo>
                  <a:cubicBezTo>
                    <a:pt x="1524" y="1966"/>
                    <a:pt x="1966" y="1524"/>
                    <a:pt x="1966" y="982"/>
                  </a:cubicBezTo>
                  <a:cubicBezTo>
                    <a:pt x="1966" y="439"/>
                    <a:pt x="1524" y="1"/>
                    <a:pt x="9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210;p56"/>
            <p:cNvSpPr/>
            <p:nvPr/>
          </p:nvSpPr>
          <p:spPr>
            <a:xfrm>
              <a:off x="821368" y="2559758"/>
              <a:ext cx="44100" cy="44147"/>
            </a:xfrm>
            <a:custGeom>
              <a:avLst/>
              <a:gdLst/>
              <a:ahLst/>
              <a:cxnLst/>
              <a:rect l="l" t="t" r="r" b="b"/>
              <a:pathLst>
                <a:path w="941" h="942" extrusionOk="0">
                  <a:moveTo>
                    <a:pt x="469" y="232"/>
                  </a:moveTo>
                  <a:cubicBezTo>
                    <a:pt x="599" y="232"/>
                    <a:pt x="707" y="339"/>
                    <a:pt x="707" y="470"/>
                  </a:cubicBezTo>
                  <a:cubicBezTo>
                    <a:pt x="707" y="603"/>
                    <a:pt x="599" y="707"/>
                    <a:pt x="469" y="707"/>
                  </a:cubicBezTo>
                  <a:cubicBezTo>
                    <a:pt x="338" y="707"/>
                    <a:pt x="231" y="603"/>
                    <a:pt x="231" y="470"/>
                  </a:cubicBezTo>
                  <a:cubicBezTo>
                    <a:pt x="231" y="339"/>
                    <a:pt x="338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1" y="0"/>
                    <a:pt x="1" y="212"/>
                    <a:pt x="1" y="470"/>
                  </a:cubicBezTo>
                  <a:cubicBezTo>
                    <a:pt x="1" y="731"/>
                    <a:pt x="211" y="941"/>
                    <a:pt x="469" y="941"/>
                  </a:cubicBezTo>
                  <a:cubicBezTo>
                    <a:pt x="730" y="941"/>
                    <a:pt x="940" y="731"/>
                    <a:pt x="940" y="470"/>
                  </a:cubicBezTo>
                  <a:cubicBezTo>
                    <a:pt x="940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211;p56"/>
            <p:cNvSpPr/>
            <p:nvPr/>
          </p:nvSpPr>
          <p:spPr>
            <a:xfrm>
              <a:off x="1025605" y="2535763"/>
              <a:ext cx="92137" cy="92137"/>
            </a:xfrm>
            <a:custGeom>
              <a:avLst/>
              <a:gdLst/>
              <a:ahLst/>
              <a:cxnLst/>
              <a:rect l="l" t="t" r="r" b="b"/>
              <a:pathLst>
                <a:path w="1966" h="1966" extrusionOk="0">
                  <a:moveTo>
                    <a:pt x="981" y="231"/>
                  </a:moveTo>
                  <a:cubicBezTo>
                    <a:pt x="1396" y="231"/>
                    <a:pt x="1735" y="569"/>
                    <a:pt x="1735" y="982"/>
                  </a:cubicBezTo>
                  <a:cubicBezTo>
                    <a:pt x="1735" y="1396"/>
                    <a:pt x="1396" y="1734"/>
                    <a:pt x="981" y="1734"/>
                  </a:cubicBezTo>
                  <a:cubicBezTo>
                    <a:pt x="570" y="1734"/>
                    <a:pt x="231" y="1396"/>
                    <a:pt x="231" y="982"/>
                  </a:cubicBezTo>
                  <a:cubicBezTo>
                    <a:pt x="231" y="569"/>
                    <a:pt x="570" y="231"/>
                    <a:pt x="981" y="231"/>
                  </a:cubicBezTo>
                  <a:close/>
                  <a:moveTo>
                    <a:pt x="981" y="1"/>
                  </a:moveTo>
                  <a:cubicBezTo>
                    <a:pt x="443" y="1"/>
                    <a:pt x="1" y="439"/>
                    <a:pt x="1" y="982"/>
                  </a:cubicBezTo>
                  <a:cubicBezTo>
                    <a:pt x="1" y="1524"/>
                    <a:pt x="443" y="1966"/>
                    <a:pt x="981" y="1966"/>
                  </a:cubicBezTo>
                  <a:cubicBezTo>
                    <a:pt x="1523" y="1966"/>
                    <a:pt x="1965" y="1524"/>
                    <a:pt x="1965" y="982"/>
                  </a:cubicBezTo>
                  <a:cubicBezTo>
                    <a:pt x="1965" y="439"/>
                    <a:pt x="1523" y="1"/>
                    <a:pt x="9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212;p56"/>
            <p:cNvSpPr/>
            <p:nvPr/>
          </p:nvSpPr>
          <p:spPr>
            <a:xfrm>
              <a:off x="1049600" y="2559758"/>
              <a:ext cx="44147" cy="44147"/>
            </a:xfrm>
            <a:custGeom>
              <a:avLst/>
              <a:gdLst/>
              <a:ahLst/>
              <a:cxnLst/>
              <a:rect l="l" t="t" r="r" b="b"/>
              <a:pathLst>
                <a:path w="942" h="942" extrusionOk="0">
                  <a:moveTo>
                    <a:pt x="469" y="232"/>
                  </a:moveTo>
                  <a:cubicBezTo>
                    <a:pt x="603" y="232"/>
                    <a:pt x="710" y="339"/>
                    <a:pt x="710" y="470"/>
                  </a:cubicBezTo>
                  <a:cubicBezTo>
                    <a:pt x="710" y="603"/>
                    <a:pt x="603" y="707"/>
                    <a:pt x="469" y="707"/>
                  </a:cubicBezTo>
                  <a:cubicBezTo>
                    <a:pt x="339" y="707"/>
                    <a:pt x="232" y="603"/>
                    <a:pt x="232" y="470"/>
                  </a:cubicBezTo>
                  <a:cubicBezTo>
                    <a:pt x="232" y="339"/>
                    <a:pt x="339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2" y="0"/>
                    <a:pt x="1" y="212"/>
                    <a:pt x="1" y="470"/>
                  </a:cubicBezTo>
                  <a:cubicBezTo>
                    <a:pt x="1" y="731"/>
                    <a:pt x="212" y="941"/>
                    <a:pt x="469" y="941"/>
                  </a:cubicBezTo>
                  <a:cubicBezTo>
                    <a:pt x="730" y="941"/>
                    <a:pt x="941" y="731"/>
                    <a:pt x="941" y="470"/>
                  </a:cubicBezTo>
                  <a:cubicBezTo>
                    <a:pt x="941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213;p56"/>
            <p:cNvSpPr/>
            <p:nvPr/>
          </p:nvSpPr>
          <p:spPr>
            <a:xfrm>
              <a:off x="899492" y="2543449"/>
              <a:ext cx="10873" cy="20433"/>
            </a:xfrm>
            <a:custGeom>
              <a:avLst/>
              <a:gdLst/>
              <a:ahLst/>
              <a:cxnLst/>
              <a:rect l="l" t="t" r="r" b="b"/>
              <a:pathLst>
                <a:path w="232" h="436" extrusionOk="0">
                  <a:moveTo>
                    <a:pt x="117" y="1"/>
                  </a:moveTo>
                  <a:cubicBezTo>
                    <a:pt x="50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0" y="436"/>
                    <a:pt x="117" y="436"/>
                  </a:cubicBezTo>
                  <a:cubicBezTo>
                    <a:pt x="181" y="436"/>
                    <a:pt x="231" y="382"/>
                    <a:pt x="231" y="319"/>
                  </a:cubicBezTo>
                  <a:lnTo>
                    <a:pt x="231" y="118"/>
                  </a:lnTo>
                  <a:cubicBezTo>
                    <a:pt x="231" y="51"/>
                    <a:pt x="181" y="1"/>
                    <a:pt x="11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214;p56"/>
            <p:cNvSpPr/>
            <p:nvPr/>
          </p:nvSpPr>
          <p:spPr>
            <a:xfrm>
              <a:off x="1004563" y="2543449"/>
              <a:ext cx="11060" cy="20433"/>
            </a:xfrm>
            <a:custGeom>
              <a:avLst/>
              <a:gdLst/>
              <a:ahLst/>
              <a:cxnLst/>
              <a:rect l="l" t="t" r="r" b="b"/>
              <a:pathLst>
                <a:path w="236" h="436" extrusionOk="0">
                  <a:moveTo>
                    <a:pt x="118" y="1"/>
                  </a:moveTo>
                  <a:cubicBezTo>
                    <a:pt x="55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5" y="436"/>
                    <a:pt x="118" y="436"/>
                  </a:cubicBezTo>
                  <a:cubicBezTo>
                    <a:pt x="182" y="436"/>
                    <a:pt x="235" y="382"/>
                    <a:pt x="235" y="319"/>
                  </a:cubicBezTo>
                  <a:lnTo>
                    <a:pt x="235" y="118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215;p56"/>
            <p:cNvSpPr/>
            <p:nvPr/>
          </p:nvSpPr>
          <p:spPr>
            <a:xfrm>
              <a:off x="938390" y="2552307"/>
              <a:ext cx="38148" cy="16590"/>
            </a:xfrm>
            <a:custGeom>
              <a:avLst/>
              <a:gdLst/>
              <a:ahLst/>
              <a:cxnLst/>
              <a:rect l="l" t="t" r="r" b="b"/>
              <a:pathLst>
                <a:path w="814" h="354" extrusionOk="0">
                  <a:moveTo>
                    <a:pt x="132" y="0"/>
                  </a:moveTo>
                  <a:cubicBezTo>
                    <a:pt x="105" y="0"/>
                    <a:pt x="77" y="10"/>
                    <a:pt x="54" y="29"/>
                  </a:cubicBezTo>
                  <a:cubicBezTo>
                    <a:pt x="7" y="73"/>
                    <a:pt x="0" y="143"/>
                    <a:pt x="44" y="193"/>
                  </a:cubicBezTo>
                  <a:cubicBezTo>
                    <a:pt x="135" y="297"/>
                    <a:pt x="268" y="354"/>
                    <a:pt x="409" y="354"/>
                  </a:cubicBezTo>
                  <a:cubicBezTo>
                    <a:pt x="549" y="354"/>
                    <a:pt x="683" y="297"/>
                    <a:pt x="773" y="193"/>
                  </a:cubicBezTo>
                  <a:cubicBezTo>
                    <a:pt x="813" y="143"/>
                    <a:pt x="810" y="73"/>
                    <a:pt x="760" y="29"/>
                  </a:cubicBezTo>
                  <a:cubicBezTo>
                    <a:pt x="739" y="10"/>
                    <a:pt x="712" y="0"/>
                    <a:pt x="685" y="0"/>
                  </a:cubicBezTo>
                  <a:cubicBezTo>
                    <a:pt x="653" y="0"/>
                    <a:pt x="620" y="14"/>
                    <a:pt x="597" y="39"/>
                  </a:cubicBezTo>
                  <a:cubicBezTo>
                    <a:pt x="552" y="93"/>
                    <a:pt x="482" y="123"/>
                    <a:pt x="409" y="123"/>
                  </a:cubicBezTo>
                  <a:cubicBezTo>
                    <a:pt x="335" y="123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216;p56"/>
            <p:cNvSpPr/>
            <p:nvPr/>
          </p:nvSpPr>
          <p:spPr>
            <a:xfrm>
              <a:off x="87718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18" y="232"/>
                  </a:moveTo>
                  <a:cubicBezTo>
                    <a:pt x="738" y="232"/>
                    <a:pt x="754" y="248"/>
                    <a:pt x="754" y="269"/>
                  </a:cubicBezTo>
                  <a:lnTo>
                    <a:pt x="754" y="489"/>
                  </a:lnTo>
                  <a:cubicBezTo>
                    <a:pt x="754" y="510"/>
                    <a:pt x="738" y="526"/>
                    <a:pt x="718" y="526"/>
                  </a:cubicBezTo>
                  <a:lnTo>
                    <a:pt x="268" y="526"/>
                  </a:lnTo>
                  <a:cubicBezTo>
                    <a:pt x="248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8" y="232"/>
                    <a:pt x="268" y="232"/>
                  </a:cubicBezTo>
                  <a:close/>
                  <a:moveTo>
                    <a:pt x="268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8" y="757"/>
                  </a:cubicBezTo>
                  <a:lnTo>
                    <a:pt x="718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217;p56"/>
            <p:cNvSpPr/>
            <p:nvPr/>
          </p:nvSpPr>
          <p:spPr>
            <a:xfrm>
              <a:off x="934313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0" y="232"/>
                  </a:moveTo>
                  <a:cubicBezTo>
                    <a:pt x="740" y="232"/>
                    <a:pt x="757" y="248"/>
                    <a:pt x="757" y="269"/>
                  </a:cubicBezTo>
                  <a:lnTo>
                    <a:pt x="757" y="489"/>
                  </a:lnTo>
                  <a:cubicBezTo>
                    <a:pt x="757" y="510"/>
                    <a:pt x="740" y="526"/>
                    <a:pt x="720" y="526"/>
                  </a:cubicBezTo>
                  <a:lnTo>
                    <a:pt x="271" y="526"/>
                  </a:lnTo>
                  <a:cubicBezTo>
                    <a:pt x="248" y="526"/>
                    <a:pt x="234" y="510"/>
                    <a:pt x="234" y="489"/>
                  </a:cubicBezTo>
                  <a:lnTo>
                    <a:pt x="234" y="269"/>
                  </a:lnTo>
                  <a:cubicBezTo>
                    <a:pt x="234" y="248"/>
                    <a:pt x="248" y="232"/>
                    <a:pt x="271" y="232"/>
                  </a:cubicBezTo>
                  <a:close/>
                  <a:moveTo>
                    <a:pt x="271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71" y="757"/>
                  </a:cubicBezTo>
                  <a:lnTo>
                    <a:pt x="720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218;p56"/>
            <p:cNvSpPr/>
            <p:nvPr/>
          </p:nvSpPr>
          <p:spPr>
            <a:xfrm>
              <a:off x="99153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1" y="232"/>
                  </a:moveTo>
                  <a:cubicBezTo>
                    <a:pt x="741" y="232"/>
                    <a:pt x="758" y="248"/>
                    <a:pt x="758" y="269"/>
                  </a:cubicBezTo>
                  <a:lnTo>
                    <a:pt x="758" y="489"/>
                  </a:lnTo>
                  <a:cubicBezTo>
                    <a:pt x="758" y="510"/>
                    <a:pt x="741" y="526"/>
                    <a:pt x="721" y="526"/>
                  </a:cubicBezTo>
                  <a:lnTo>
                    <a:pt x="269" y="526"/>
                  </a:lnTo>
                  <a:cubicBezTo>
                    <a:pt x="249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9" y="232"/>
                    <a:pt x="269" y="232"/>
                  </a:cubicBezTo>
                  <a:close/>
                  <a:moveTo>
                    <a:pt x="269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9" y="757"/>
                  </a:cubicBezTo>
                  <a:lnTo>
                    <a:pt x="721" y="757"/>
                  </a:lnTo>
                  <a:cubicBezTo>
                    <a:pt x="868" y="757"/>
                    <a:pt x="989" y="636"/>
                    <a:pt x="989" y="489"/>
                  </a:cubicBezTo>
                  <a:lnTo>
                    <a:pt x="989" y="269"/>
                  </a:lnTo>
                  <a:cubicBezTo>
                    <a:pt x="989" y="122"/>
                    <a:pt x="868" y="1"/>
                    <a:pt x="72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34;p32"/>
          <p:cNvGrpSpPr/>
          <p:nvPr/>
        </p:nvGrpSpPr>
        <p:grpSpPr>
          <a:xfrm rot="1372388">
            <a:off x="1823367" y="4453039"/>
            <a:ext cx="352303" cy="338521"/>
            <a:chOff x="2416614" y="-315052"/>
            <a:chExt cx="2274706" cy="2185722"/>
          </a:xfrm>
        </p:grpSpPr>
        <p:sp>
          <p:nvSpPr>
            <p:cNvPr id="156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1" name="Google Shape;1378;p30"/>
          <p:cNvSpPr txBox="1">
            <a:spLocks noGrp="1"/>
          </p:cNvSpPr>
          <p:nvPr>
            <p:ph type="subTitle" idx="4294967295"/>
          </p:nvPr>
        </p:nvSpPr>
        <p:spPr>
          <a:xfrm>
            <a:off x="5891976" y="4052061"/>
            <a:ext cx="3157502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/>
              <a:t>Let’s write</a:t>
            </a:r>
            <a:endParaRPr sz="2000" b="1" dirty="0"/>
          </a:p>
        </p:txBody>
      </p:sp>
    </p:spTree>
    <p:extLst>
      <p:ext uri="{BB962C8B-B14F-4D97-AF65-F5344CB8AC3E}">
        <p14:creationId xmlns:p14="http://schemas.microsoft.com/office/powerpoint/2010/main" val="169858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351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" name="Google Shape;1366;p30"/>
          <p:cNvSpPr/>
          <p:nvPr/>
        </p:nvSpPr>
        <p:spPr>
          <a:xfrm>
            <a:off x="763647" y="1109835"/>
            <a:ext cx="964783" cy="948826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7" name="Google Shape;1367;p30"/>
          <p:cNvSpPr/>
          <p:nvPr/>
        </p:nvSpPr>
        <p:spPr>
          <a:xfrm>
            <a:off x="4942272" y="1109835"/>
            <a:ext cx="964783" cy="948826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8" name="Google Shape;1368;p30"/>
          <p:cNvSpPr/>
          <p:nvPr/>
        </p:nvSpPr>
        <p:spPr>
          <a:xfrm>
            <a:off x="788283" y="2593905"/>
            <a:ext cx="964783" cy="948826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9" name="Google Shape;1369;p30"/>
          <p:cNvSpPr/>
          <p:nvPr/>
        </p:nvSpPr>
        <p:spPr>
          <a:xfrm>
            <a:off x="4966908" y="2593905"/>
            <a:ext cx="964783" cy="948826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0" name="Google Shape;1370;p30"/>
          <p:cNvSpPr txBox="1">
            <a:spLocks noGrp="1"/>
          </p:cNvSpPr>
          <p:nvPr>
            <p:ph type="title"/>
          </p:nvPr>
        </p:nvSpPr>
        <p:spPr>
          <a:xfrm>
            <a:off x="1906810" y="1049484"/>
            <a:ext cx="1863000" cy="90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Review and warm up</a:t>
            </a:r>
            <a:endParaRPr dirty="0"/>
          </a:p>
        </p:txBody>
      </p:sp>
      <p:sp>
        <p:nvSpPr>
          <p:cNvPr id="1371" name="Google Shape;1371;p30"/>
          <p:cNvSpPr txBox="1">
            <a:spLocks noGrp="1"/>
          </p:cNvSpPr>
          <p:nvPr>
            <p:ph type="title" idx="2"/>
          </p:nvPr>
        </p:nvSpPr>
        <p:spPr>
          <a:xfrm>
            <a:off x="788085" y="1279885"/>
            <a:ext cx="91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01.</a:t>
            </a:r>
            <a:endParaRPr dirty="0"/>
          </a:p>
        </p:txBody>
      </p:sp>
      <p:sp>
        <p:nvSpPr>
          <p:cNvPr id="1372" name="Google Shape;1372;p30"/>
          <p:cNvSpPr txBox="1">
            <a:spLocks noGrp="1"/>
          </p:cNvSpPr>
          <p:nvPr>
            <p:ph type="subTitle" idx="1"/>
          </p:nvPr>
        </p:nvSpPr>
        <p:spPr>
          <a:xfrm>
            <a:off x="1931446" y="1784163"/>
            <a:ext cx="2256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G</a:t>
            </a:r>
            <a:r>
              <a:rPr lang="en" dirty="0" smtClean="0"/>
              <a:t>ame </a:t>
            </a:r>
            <a:endParaRPr dirty="0"/>
          </a:p>
        </p:txBody>
      </p:sp>
      <p:sp>
        <p:nvSpPr>
          <p:cNvPr id="1373" name="Google Shape;1373;p30"/>
          <p:cNvSpPr txBox="1">
            <a:spLocks noGrp="1"/>
          </p:cNvSpPr>
          <p:nvPr>
            <p:ph type="title" idx="3"/>
          </p:nvPr>
        </p:nvSpPr>
        <p:spPr>
          <a:xfrm>
            <a:off x="6009355" y="675483"/>
            <a:ext cx="1863000" cy="90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Activity 4</a:t>
            </a:r>
            <a:endParaRPr dirty="0"/>
          </a:p>
        </p:txBody>
      </p:sp>
      <p:sp>
        <p:nvSpPr>
          <p:cNvPr id="1374" name="Google Shape;1374;p30"/>
          <p:cNvSpPr txBox="1">
            <a:spLocks noGrp="1"/>
          </p:cNvSpPr>
          <p:nvPr>
            <p:ph type="title" idx="4"/>
          </p:nvPr>
        </p:nvSpPr>
        <p:spPr>
          <a:xfrm>
            <a:off x="4966713" y="1279885"/>
            <a:ext cx="91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02.</a:t>
            </a:r>
            <a:endParaRPr dirty="0"/>
          </a:p>
        </p:txBody>
      </p:sp>
      <p:sp>
        <p:nvSpPr>
          <p:cNvPr id="1375" name="Google Shape;1375;p30"/>
          <p:cNvSpPr txBox="1">
            <a:spLocks noGrp="1"/>
          </p:cNvSpPr>
          <p:nvPr>
            <p:ph type="subTitle" idx="5"/>
          </p:nvPr>
        </p:nvSpPr>
        <p:spPr>
          <a:xfrm>
            <a:off x="6009355" y="1507438"/>
            <a:ext cx="2256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Listen and circle</a:t>
            </a:r>
            <a:endParaRPr dirty="0"/>
          </a:p>
        </p:txBody>
      </p:sp>
      <p:sp>
        <p:nvSpPr>
          <p:cNvPr id="1376" name="Google Shape;1376;p30"/>
          <p:cNvSpPr txBox="1">
            <a:spLocks noGrp="1"/>
          </p:cNvSpPr>
          <p:nvPr>
            <p:ph type="title" idx="6"/>
          </p:nvPr>
        </p:nvSpPr>
        <p:spPr>
          <a:xfrm>
            <a:off x="1854578" y="2513621"/>
            <a:ext cx="1863000" cy="58602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 smtClean="0"/>
              <a:t>Activity 5 </a:t>
            </a:r>
            <a:endParaRPr lang="en-US" dirty="0"/>
          </a:p>
        </p:txBody>
      </p:sp>
      <p:sp>
        <p:nvSpPr>
          <p:cNvPr id="1377" name="Google Shape;1377;p30"/>
          <p:cNvSpPr txBox="1">
            <a:spLocks noGrp="1"/>
          </p:cNvSpPr>
          <p:nvPr>
            <p:ph type="title" idx="7"/>
          </p:nvPr>
        </p:nvSpPr>
        <p:spPr>
          <a:xfrm>
            <a:off x="812721" y="2771618"/>
            <a:ext cx="91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03.</a:t>
            </a:r>
            <a:endParaRPr dirty="0"/>
          </a:p>
        </p:txBody>
      </p:sp>
      <p:sp>
        <p:nvSpPr>
          <p:cNvPr id="1378" name="Google Shape;1378;p30"/>
          <p:cNvSpPr txBox="1">
            <a:spLocks noGrp="1"/>
          </p:cNvSpPr>
          <p:nvPr>
            <p:ph type="subTitle" idx="8"/>
          </p:nvPr>
        </p:nvSpPr>
        <p:spPr>
          <a:xfrm>
            <a:off x="1906810" y="3068318"/>
            <a:ext cx="2256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Look, complete and read</a:t>
            </a:r>
            <a:endParaRPr dirty="0"/>
          </a:p>
        </p:txBody>
      </p:sp>
      <p:sp>
        <p:nvSpPr>
          <p:cNvPr id="1379" name="Google Shape;1379;p30"/>
          <p:cNvSpPr txBox="1">
            <a:spLocks noGrp="1"/>
          </p:cNvSpPr>
          <p:nvPr>
            <p:ph type="title" idx="9"/>
          </p:nvPr>
        </p:nvSpPr>
        <p:spPr>
          <a:xfrm>
            <a:off x="6009355" y="2505890"/>
            <a:ext cx="1863000" cy="56493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 smtClean="0"/>
              <a:t>Activity 6 </a:t>
            </a:r>
            <a:endParaRPr lang="en-US" dirty="0"/>
          </a:p>
        </p:txBody>
      </p:sp>
      <p:sp>
        <p:nvSpPr>
          <p:cNvPr id="1380" name="Google Shape;1380;p30"/>
          <p:cNvSpPr txBox="1">
            <a:spLocks noGrp="1"/>
          </p:cNvSpPr>
          <p:nvPr>
            <p:ph type="title" idx="13"/>
          </p:nvPr>
        </p:nvSpPr>
        <p:spPr>
          <a:xfrm>
            <a:off x="4991349" y="2771618"/>
            <a:ext cx="91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04.</a:t>
            </a:r>
            <a:endParaRPr dirty="0"/>
          </a:p>
        </p:txBody>
      </p:sp>
      <p:sp>
        <p:nvSpPr>
          <p:cNvPr id="1381" name="Google Shape;1381;p30"/>
          <p:cNvSpPr txBox="1">
            <a:spLocks noGrp="1"/>
          </p:cNvSpPr>
          <p:nvPr>
            <p:ph type="subTitle" idx="14"/>
          </p:nvPr>
        </p:nvSpPr>
        <p:spPr>
          <a:xfrm>
            <a:off x="6110071" y="3053093"/>
            <a:ext cx="2256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Let’s sing</a:t>
            </a:r>
            <a:endParaRPr dirty="0"/>
          </a:p>
        </p:txBody>
      </p:sp>
      <p:sp>
        <p:nvSpPr>
          <p:cNvPr id="1382" name="Google Shape;1382;p30"/>
          <p:cNvSpPr txBox="1">
            <a:spLocks noGrp="1"/>
          </p:cNvSpPr>
          <p:nvPr>
            <p:ph type="title" idx="15"/>
          </p:nvPr>
        </p:nvSpPr>
        <p:spPr>
          <a:xfrm>
            <a:off x="731028" y="25078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TABLE OF CONTENTS</a:t>
            </a:r>
            <a:endParaRPr dirty="0"/>
          </a:p>
        </p:txBody>
      </p:sp>
      <p:grpSp>
        <p:nvGrpSpPr>
          <p:cNvPr id="1383" name="Google Shape;1383;p30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384" name="Google Shape;1384;p30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5" name="Google Shape;1385;p30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6" name="Google Shape;1386;p30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7" name="Google Shape;1387;p30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8" name="Google Shape;1388;p30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9" name="Google Shape;1389;p30"/>
          <p:cNvGrpSpPr/>
          <p:nvPr/>
        </p:nvGrpSpPr>
        <p:grpSpPr>
          <a:xfrm rot="1370967">
            <a:off x="7852796" y="686854"/>
            <a:ext cx="240176" cy="230780"/>
            <a:chOff x="2416614" y="-315052"/>
            <a:chExt cx="2274706" cy="2185722"/>
          </a:xfrm>
        </p:grpSpPr>
        <p:sp>
          <p:nvSpPr>
            <p:cNvPr id="1390" name="Google Shape;1390;p30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1" name="Google Shape;1391;p30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2" name="Google Shape;1392;p30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3" name="Google Shape;1393;p30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4" name="Google Shape;1394;p30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95" name="Google Shape;1395;p30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396" name="Google Shape;1396;p30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7" name="Google Shape;1397;p30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8" name="Google Shape;1398;p30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9" name="Google Shape;1399;p30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0" name="Google Shape;1400;p30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401" name="Google Shape;1401;p30"/>
          <p:cNvGrpSpPr/>
          <p:nvPr/>
        </p:nvGrpSpPr>
        <p:grpSpPr>
          <a:xfrm rot="1372388">
            <a:off x="8117555" y="173866"/>
            <a:ext cx="352303" cy="338521"/>
            <a:chOff x="2416614" y="-315052"/>
            <a:chExt cx="2274706" cy="2185722"/>
          </a:xfrm>
        </p:grpSpPr>
        <p:sp>
          <p:nvSpPr>
            <p:cNvPr id="1402" name="Google Shape;1402;p30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3" name="Google Shape;1403;p30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4" name="Google Shape;1404;p30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5" name="Google Shape;1405;p30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6" name="Google Shape;1406;p30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407" name="Google Shape;1407;p30"/>
          <p:cNvGrpSpPr/>
          <p:nvPr/>
        </p:nvGrpSpPr>
        <p:grpSpPr>
          <a:xfrm rot="1372044">
            <a:off x="8433237" y="637924"/>
            <a:ext cx="449556" cy="431970"/>
            <a:chOff x="2416614" y="-315052"/>
            <a:chExt cx="2274706" cy="2185722"/>
          </a:xfrm>
        </p:grpSpPr>
        <p:sp>
          <p:nvSpPr>
            <p:cNvPr id="1408" name="Google Shape;1408;p30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9" name="Google Shape;1409;p30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0" name="Google Shape;1410;p30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1" name="Google Shape;1411;p30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2" name="Google Shape;1412;p30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9" name="Google Shape;1368;p30"/>
          <p:cNvSpPr/>
          <p:nvPr/>
        </p:nvSpPr>
        <p:spPr>
          <a:xfrm>
            <a:off x="763461" y="3986052"/>
            <a:ext cx="964783" cy="948826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0" name="Google Shape;1369;p30"/>
          <p:cNvSpPr/>
          <p:nvPr/>
        </p:nvSpPr>
        <p:spPr>
          <a:xfrm>
            <a:off x="4942086" y="3986052"/>
            <a:ext cx="964783" cy="948826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1" name="Google Shape;1376;p30"/>
          <p:cNvSpPr txBox="1">
            <a:spLocks/>
          </p:cNvSpPr>
          <p:nvPr/>
        </p:nvSpPr>
        <p:spPr>
          <a:xfrm>
            <a:off x="1854578" y="3986051"/>
            <a:ext cx="1863000" cy="527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5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r>
              <a:rPr lang="en-US" dirty="0" smtClean="0"/>
              <a:t>Fun corner</a:t>
            </a:r>
            <a:endParaRPr lang="en-US" dirty="0"/>
          </a:p>
        </p:txBody>
      </p:sp>
      <p:sp>
        <p:nvSpPr>
          <p:cNvPr id="52" name="Google Shape;1377;p30"/>
          <p:cNvSpPr txBox="1">
            <a:spLocks/>
          </p:cNvSpPr>
          <p:nvPr/>
        </p:nvSpPr>
        <p:spPr>
          <a:xfrm>
            <a:off x="787899" y="4163765"/>
            <a:ext cx="9159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4700" b="0" i="0" u="none" strike="noStrike" cap="none">
                <a:solidFill>
                  <a:schemeClr val="lt2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r>
              <a:rPr lang="en" dirty="0" smtClean="0"/>
              <a:t>05.</a:t>
            </a:r>
            <a:endParaRPr lang="en" dirty="0"/>
          </a:p>
        </p:txBody>
      </p:sp>
      <p:sp>
        <p:nvSpPr>
          <p:cNvPr id="53" name="Google Shape;1378;p30"/>
          <p:cNvSpPr txBox="1">
            <a:spLocks/>
          </p:cNvSpPr>
          <p:nvPr/>
        </p:nvSpPr>
        <p:spPr>
          <a:xfrm>
            <a:off x="1854578" y="4419837"/>
            <a:ext cx="22569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indent="0"/>
            <a:r>
              <a:rPr lang="en-US" dirty="0" smtClean="0"/>
              <a:t>Game </a:t>
            </a:r>
            <a:endParaRPr lang="en-US" dirty="0"/>
          </a:p>
        </p:txBody>
      </p:sp>
      <p:sp>
        <p:nvSpPr>
          <p:cNvPr id="54" name="Google Shape;1379;p30"/>
          <p:cNvSpPr txBox="1">
            <a:spLocks/>
          </p:cNvSpPr>
          <p:nvPr/>
        </p:nvSpPr>
        <p:spPr>
          <a:xfrm>
            <a:off x="6039650" y="3905063"/>
            <a:ext cx="1863000" cy="613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5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r>
              <a:rPr lang="en-US" dirty="0" smtClean="0"/>
              <a:t>Extra stuff</a:t>
            </a:r>
            <a:endParaRPr lang="en-US" dirty="0"/>
          </a:p>
        </p:txBody>
      </p:sp>
      <p:sp>
        <p:nvSpPr>
          <p:cNvPr id="55" name="Google Shape;1380;p30"/>
          <p:cNvSpPr txBox="1">
            <a:spLocks/>
          </p:cNvSpPr>
          <p:nvPr/>
        </p:nvSpPr>
        <p:spPr>
          <a:xfrm>
            <a:off x="4966527" y="4163765"/>
            <a:ext cx="9159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4700" b="0" i="0" u="none" strike="noStrike" cap="none">
                <a:solidFill>
                  <a:schemeClr val="lt2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r>
              <a:rPr lang="en" dirty="0" smtClean="0"/>
              <a:t>06.</a:t>
            </a:r>
            <a:endParaRPr lang="en" dirty="0"/>
          </a:p>
        </p:txBody>
      </p:sp>
      <p:sp>
        <p:nvSpPr>
          <p:cNvPr id="56" name="Google Shape;1381;p30"/>
          <p:cNvSpPr txBox="1">
            <a:spLocks/>
          </p:cNvSpPr>
          <p:nvPr/>
        </p:nvSpPr>
        <p:spPr>
          <a:xfrm>
            <a:off x="6050112" y="4391414"/>
            <a:ext cx="22569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indent="0"/>
            <a:r>
              <a:rPr lang="en-US" dirty="0" smtClean="0"/>
              <a:t>Links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6" name="Google Shape;1576;p33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577" name="Google Shape;1577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2" name="Google Shape;1582;p33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583" name="Google Shape;1583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8" name="Google Shape;1588;p33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589" name="Google Shape;1589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4" name="Google Shape;1594;p33"/>
          <p:cNvGrpSpPr/>
          <p:nvPr/>
        </p:nvGrpSpPr>
        <p:grpSpPr>
          <a:xfrm rot="1371040">
            <a:off x="1326730" y="2059152"/>
            <a:ext cx="334472" cy="321388"/>
            <a:chOff x="2416614" y="-315052"/>
            <a:chExt cx="2274706" cy="2185722"/>
          </a:xfrm>
        </p:grpSpPr>
        <p:sp>
          <p:nvSpPr>
            <p:cNvPr id="1595" name="Google Shape;1595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0" name="Google Shape;1600;p33"/>
          <p:cNvGrpSpPr/>
          <p:nvPr/>
        </p:nvGrpSpPr>
        <p:grpSpPr>
          <a:xfrm rot="1372388">
            <a:off x="7239288" y="1069031"/>
            <a:ext cx="352303" cy="338521"/>
            <a:chOff x="2416614" y="-315052"/>
            <a:chExt cx="2274706" cy="2185722"/>
          </a:xfrm>
        </p:grpSpPr>
        <p:sp>
          <p:nvSpPr>
            <p:cNvPr id="1601" name="Google Shape;1601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6" name="Google Shape;1606;p33"/>
          <p:cNvGrpSpPr/>
          <p:nvPr/>
        </p:nvGrpSpPr>
        <p:grpSpPr>
          <a:xfrm rot="840354">
            <a:off x="8336215" y="395720"/>
            <a:ext cx="522103" cy="670354"/>
            <a:chOff x="6268091" y="1582026"/>
            <a:chExt cx="438598" cy="563138"/>
          </a:xfrm>
        </p:grpSpPr>
        <p:sp>
          <p:nvSpPr>
            <p:cNvPr id="1607" name="Google Shape;1607;p33"/>
            <p:cNvSpPr/>
            <p:nvPr/>
          </p:nvSpPr>
          <p:spPr>
            <a:xfrm>
              <a:off x="6268091" y="1582026"/>
              <a:ext cx="438598" cy="563138"/>
            </a:xfrm>
            <a:custGeom>
              <a:avLst/>
              <a:gdLst/>
              <a:ahLst/>
              <a:cxnLst/>
              <a:rect l="l" t="t" r="r" b="b"/>
              <a:pathLst>
                <a:path w="13115" h="16839" extrusionOk="0">
                  <a:moveTo>
                    <a:pt x="4033" y="1"/>
                  </a:moveTo>
                  <a:cubicBezTo>
                    <a:pt x="2111" y="1"/>
                    <a:pt x="552" y="1564"/>
                    <a:pt x="552" y="3481"/>
                  </a:cubicBezTo>
                  <a:cubicBezTo>
                    <a:pt x="552" y="4282"/>
                    <a:pt x="817" y="5032"/>
                    <a:pt x="1289" y="5633"/>
                  </a:cubicBezTo>
                  <a:cubicBezTo>
                    <a:pt x="1289" y="5668"/>
                    <a:pt x="1289" y="5699"/>
                    <a:pt x="1294" y="5734"/>
                  </a:cubicBezTo>
                  <a:cubicBezTo>
                    <a:pt x="490" y="6437"/>
                    <a:pt x="0" y="7462"/>
                    <a:pt x="0" y="8592"/>
                  </a:cubicBezTo>
                  <a:cubicBezTo>
                    <a:pt x="0" y="9609"/>
                    <a:pt x="402" y="10540"/>
                    <a:pt x="1060" y="11225"/>
                  </a:cubicBezTo>
                  <a:cubicBezTo>
                    <a:pt x="759" y="11772"/>
                    <a:pt x="592" y="12400"/>
                    <a:pt x="592" y="13049"/>
                  </a:cubicBezTo>
                  <a:cubicBezTo>
                    <a:pt x="592" y="15138"/>
                    <a:pt x="2292" y="16839"/>
                    <a:pt x="4386" y="16839"/>
                  </a:cubicBezTo>
                  <a:cubicBezTo>
                    <a:pt x="5097" y="16839"/>
                    <a:pt x="5790" y="16636"/>
                    <a:pt x="6387" y="16265"/>
                  </a:cubicBezTo>
                  <a:cubicBezTo>
                    <a:pt x="6449" y="16267"/>
                    <a:pt x="6509" y="16268"/>
                    <a:pt x="6570" y="16268"/>
                  </a:cubicBezTo>
                  <a:cubicBezTo>
                    <a:pt x="6630" y="16268"/>
                    <a:pt x="6689" y="16267"/>
                    <a:pt x="6749" y="16265"/>
                  </a:cubicBezTo>
                  <a:cubicBezTo>
                    <a:pt x="7346" y="16636"/>
                    <a:pt x="8039" y="16839"/>
                    <a:pt x="8754" y="16839"/>
                  </a:cubicBezTo>
                  <a:cubicBezTo>
                    <a:pt x="10844" y="16839"/>
                    <a:pt x="12544" y="15138"/>
                    <a:pt x="12544" y="13049"/>
                  </a:cubicBezTo>
                  <a:cubicBezTo>
                    <a:pt x="12544" y="12400"/>
                    <a:pt x="12377" y="11772"/>
                    <a:pt x="12076" y="11225"/>
                  </a:cubicBezTo>
                  <a:cubicBezTo>
                    <a:pt x="12567" y="10716"/>
                    <a:pt x="12911" y="10076"/>
                    <a:pt x="13062" y="9348"/>
                  </a:cubicBezTo>
                  <a:cubicBezTo>
                    <a:pt x="13115" y="9091"/>
                    <a:pt x="13115" y="8835"/>
                    <a:pt x="13070" y="8584"/>
                  </a:cubicBezTo>
                  <a:cubicBezTo>
                    <a:pt x="13115" y="8331"/>
                    <a:pt x="13109" y="8071"/>
                    <a:pt x="13056" y="7815"/>
                  </a:cubicBezTo>
                  <a:cubicBezTo>
                    <a:pt x="12889" y="6998"/>
                    <a:pt x="12452" y="6278"/>
                    <a:pt x="11843" y="5743"/>
                  </a:cubicBezTo>
                  <a:cubicBezTo>
                    <a:pt x="11847" y="5713"/>
                    <a:pt x="11847" y="5681"/>
                    <a:pt x="11847" y="5654"/>
                  </a:cubicBezTo>
                  <a:cubicBezTo>
                    <a:pt x="12341" y="5032"/>
                    <a:pt x="12620" y="4250"/>
                    <a:pt x="12606" y="3433"/>
                  </a:cubicBezTo>
                  <a:cubicBezTo>
                    <a:pt x="12593" y="2506"/>
                    <a:pt x="12222" y="1636"/>
                    <a:pt x="11555" y="990"/>
                  </a:cubicBezTo>
                  <a:cubicBezTo>
                    <a:pt x="10901" y="350"/>
                    <a:pt x="10040" y="1"/>
                    <a:pt x="9130" y="1"/>
                  </a:cubicBezTo>
                  <a:lnTo>
                    <a:pt x="9081" y="1"/>
                  </a:lnTo>
                  <a:cubicBezTo>
                    <a:pt x="8583" y="9"/>
                    <a:pt x="8092" y="125"/>
                    <a:pt x="7646" y="337"/>
                  </a:cubicBezTo>
                  <a:cubicBezTo>
                    <a:pt x="7294" y="263"/>
                    <a:pt x="6931" y="227"/>
                    <a:pt x="6567" y="227"/>
                  </a:cubicBezTo>
                  <a:cubicBezTo>
                    <a:pt x="6208" y="227"/>
                    <a:pt x="5850" y="262"/>
                    <a:pt x="5503" y="333"/>
                  </a:cubicBezTo>
                  <a:cubicBezTo>
                    <a:pt x="5048" y="115"/>
                    <a:pt x="4545" y="1"/>
                    <a:pt x="40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33"/>
            <p:cNvSpPr/>
            <p:nvPr/>
          </p:nvSpPr>
          <p:spPr>
            <a:xfrm>
              <a:off x="6381052" y="1826776"/>
              <a:ext cx="213363" cy="231221"/>
            </a:xfrm>
            <a:custGeom>
              <a:avLst/>
              <a:gdLst/>
              <a:ahLst/>
              <a:cxnLst/>
              <a:rect l="l" t="t" r="r" b="b"/>
              <a:pathLst>
                <a:path w="6380" h="6914" extrusionOk="0">
                  <a:moveTo>
                    <a:pt x="1004" y="1"/>
                  </a:moveTo>
                  <a:lnTo>
                    <a:pt x="341" y="3473"/>
                  </a:lnTo>
                  <a:cubicBezTo>
                    <a:pt x="1" y="5258"/>
                    <a:pt x="1370" y="6914"/>
                    <a:pt x="3191" y="6914"/>
                  </a:cubicBezTo>
                  <a:cubicBezTo>
                    <a:pt x="5010" y="6914"/>
                    <a:pt x="6379" y="5258"/>
                    <a:pt x="6039" y="3473"/>
                  </a:cubicBezTo>
                  <a:lnTo>
                    <a:pt x="537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33"/>
            <p:cNvSpPr/>
            <p:nvPr/>
          </p:nvSpPr>
          <p:spPr>
            <a:xfrm>
              <a:off x="6354467" y="1650144"/>
              <a:ext cx="96783" cy="96649"/>
            </a:xfrm>
            <a:custGeom>
              <a:avLst/>
              <a:gdLst/>
              <a:ahLst/>
              <a:cxnLst/>
              <a:rect l="l" t="t" r="r" b="b"/>
              <a:pathLst>
                <a:path w="2894" h="2890" extrusionOk="0">
                  <a:moveTo>
                    <a:pt x="1450" y="0"/>
                  </a:moveTo>
                  <a:cubicBezTo>
                    <a:pt x="650" y="0"/>
                    <a:pt x="1" y="645"/>
                    <a:pt x="1" y="1444"/>
                  </a:cubicBezTo>
                  <a:cubicBezTo>
                    <a:pt x="1" y="2245"/>
                    <a:pt x="650" y="2889"/>
                    <a:pt x="1450" y="2889"/>
                  </a:cubicBezTo>
                  <a:cubicBezTo>
                    <a:pt x="2245" y="2889"/>
                    <a:pt x="2894" y="2245"/>
                    <a:pt x="2894" y="1444"/>
                  </a:cubicBezTo>
                  <a:cubicBezTo>
                    <a:pt x="2894" y="645"/>
                    <a:pt x="2245" y="0"/>
                    <a:pt x="14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33"/>
            <p:cNvSpPr/>
            <p:nvPr/>
          </p:nvSpPr>
          <p:spPr>
            <a:xfrm>
              <a:off x="6524645" y="1650144"/>
              <a:ext cx="97385" cy="96649"/>
            </a:xfrm>
            <a:custGeom>
              <a:avLst/>
              <a:gdLst/>
              <a:ahLst/>
              <a:cxnLst/>
              <a:rect l="l" t="t" r="r" b="b"/>
              <a:pathLst>
                <a:path w="2912" h="2890" extrusionOk="0">
                  <a:moveTo>
                    <a:pt x="1461" y="0"/>
                  </a:moveTo>
                  <a:cubicBezTo>
                    <a:pt x="1452" y="0"/>
                    <a:pt x="1444" y="0"/>
                    <a:pt x="1436" y="0"/>
                  </a:cubicBezTo>
                  <a:cubicBezTo>
                    <a:pt x="640" y="9"/>
                    <a:pt x="0" y="667"/>
                    <a:pt x="10" y="1462"/>
                  </a:cubicBezTo>
                  <a:cubicBezTo>
                    <a:pt x="22" y="2254"/>
                    <a:pt x="664" y="2889"/>
                    <a:pt x="1452" y="2889"/>
                  </a:cubicBezTo>
                  <a:cubicBezTo>
                    <a:pt x="1460" y="2889"/>
                    <a:pt x="1468" y="2889"/>
                    <a:pt x="1476" y="2889"/>
                  </a:cubicBezTo>
                  <a:cubicBezTo>
                    <a:pt x="2275" y="2881"/>
                    <a:pt x="2911" y="2222"/>
                    <a:pt x="2903" y="1427"/>
                  </a:cubicBezTo>
                  <a:cubicBezTo>
                    <a:pt x="2889" y="636"/>
                    <a:pt x="2250" y="0"/>
                    <a:pt x="14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33"/>
            <p:cNvSpPr/>
            <p:nvPr/>
          </p:nvSpPr>
          <p:spPr>
            <a:xfrm>
              <a:off x="6379146" y="1657501"/>
              <a:ext cx="217176" cy="217209"/>
            </a:xfrm>
            <a:custGeom>
              <a:avLst/>
              <a:gdLst/>
              <a:ahLst/>
              <a:cxnLst/>
              <a:rect l="l" t="t" r="r" b="b"/>
              <a:pathLst>
                <a:path w="6494" h="6495" extrusionOk="0">
                  <a:moveTo>
                    <a:pt x="3248" y="1"/>
                  </a:moveTo>
                  <a:cubicBezTo>
                    <a:pt x="1454" y="1"/>
                    <a:pt x="0" y="1454"/>
                    <a:pt x="0" y="3248"/>
                  </a:cubicBezTo>
                  <a:cubicBezTo>
                    <a:pt x="0" y="5041"/>
                    <a:pt x="1454" y="6494"/>
                    <a:pt x="3248" y="6494"/>
                  </a:cubicBezTo>
                  <a:cubicBezTo>
                    <a:pt x="5040" y="6494"/>
                    <a:pt x="6494" y="5041"/>
                    <a:pt x="6494" y="3248"/>
                  </a:cubicBezTo>
                  <a:cubicBezTo>
                    <a:pt x="6494" y="1454"/>
                    <a:pt x="5040" y="1"/>
                    <a:pt x="32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33"/>
            <p:cNvSpPr/>
            <p:nvPr/>
          </p:nvSpPr>
          <p:spPr>
            <a:xfrm>
              <a:off x="6521836" y="1810557"/>
              <a:ext cx="117617" cy="117450"/>
            </a:xfrm>
            <a:custGeom>
              <a:avLst/>
              <a:gdLst/>
              <a:ahLst/>
              <a:cxnLst/>
              <a:rect l="l" t="t" r="r" b="b"/>
              <a:pathLst>
                <a:path w="3517" h="3512" extrusionOk="0">
                  <a:moveTo>
                    <a:pt x="1758" y="0"/>
                  </a:moveTo>
                  <a:cubicBezTo>
                    <a:pt x="787" y="0"/>
                    <a:pt x="0" y="787"/>
                    <a:pt x="0" y="1758"/>
                  </a:cubicBezTo>
                  <a:cubicBezTo>
                    <a:pt x="0" y="2726"/>
                    <a:pt x="787" y="3511"/>
                    <a:pt x="1758" y="3511"/>
                  </a:cubicBezTo>
                  <a:cubicBezTo>
                    <a:pt x="2730" y="3511"/>
                    <a:pt x="3517" y="2726"/>
                    <a:pt x="3517" y="1758"/>
                  </a:cubicBezTo>
                  <a:cubicBezTo>
                    <a:pt x="3517" y="787"/>
                    <a:pt x="2730" y="0"/>
                    <a:pt x="17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33"/>
            <p:cNvSpPr/>
            <p:nvPr/>
          </p:nvSpPr>
          <p:spPr>
            <a:xfrm>
              <a:off x="6502039" y="1959601"/>
              <a:ext cx="117450" cy="117617"/>
            </a:xfrm>
            <a:custGeom>
              <a:avLst/>
              <a:gdLst/>
              <a:ahLst/>
              <a:cxnLst/>
              <a:rect l="l" t="t" r="r" b="b"/>
              <a:pathLst>
                <a:path w="3512" h="3517" extrusionOk="0">
                  <a:moveTo>
                    <a:pt x="1758" y="0"/>
                  </a:moveTo>
                  <a:cubicBezTo>
                    <a:pt x="786" y="0"/>
                    <a:pt x="1" y="787"/>
                    <a:pt x="1" y="1758"/>
                  </a:cubicBezTo>
                  <a:cubicBezTo>
                    <a:pt x="1" y="2730"/>
                    <a:pt x="786" y="3516"/>
                    <a:pt x="1758" y="3516"/>
                  </a:cubicBezTo>
                  <a:cubicBezTo>
                    <a:pt x="2726" y="3516"/>
                    <a:pt x="3512" y="2730"/>
                    <a:pt x="3512" y="1758"/>
                  </a:cubicBezTo>
                  <a:cubicBezTo>
                    <a:pt x="3512" y="787"/>
                    <a:pt x="2726" y="0"/>
                    <a:pt x="17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33"/>
            <p:cNvSpPr/>
            <p:nvPr/>
          </p:nvSpPr>
          <p:spPr>
            <a:xfrm>
              <a:off x="6336175" y="1810557"/>
              <a:ext cx="117450" cy="117450"/>
            </a:xfrm>
            <a:custGeom>
              <a:avLst/>
              <a:gdLst/>
              <a:ahLst/>
              <a:cxnLst/>
              <a:rect l="l" t="t" r="r" b="b"/>
              <a:pathLst>
                <a:path w="3512" h="3512" extrusionOk="0">
                  <a:moveTo>
                    <a:pt x="1754" y="0"/>
                  </a:moveTo>
                  <a:cubicBezTo>
                    <a:pt x="786" y="0"/>
                    <a:pt x="1" y="787"/>
                    <a:pt x="1" y="1758"/>
                  </a:cubicBezTo>
                  <a:cubicBezTo>
                    <a:pt x="1" y="2726"/>
                    <a:pt x="786" y="3511"/>
                    <a:pt x="1754" y="3511"/>
                  </a:cubicBezTo>
                  <a:cubicBezTo>
                    <a:pt x="2725" y="3511"/>
                    <a:pt x="3512" y="2726"/>
                    <a:pt x="3512" y="1758"/>
                  </a:cubicBezTo>
                  <a:cubicBezTo>
                    <a:pt x="3512" y="787"/>
                    <a:pt x="2725" y="0"/>
                    <a:pt x="17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33"/>
            <p:cNvSpPr/>
            <p:nvPr/>
          </p:nvSpPr>
          <p:spPr>
            <a:xfrm>
              <a:off x="6355972" y="1959601"/>
              <a:ext cx="117450" cy="117617"/>
            </a:xfrm>
            <a:custGeom>
              <a:avLst/>
              <a:gdLst/>
              <a:ahLst/>
              <a:cxnLst/>
              <a:rect l="l" t="t" r="r" b="b"/>
              <a:pathLst>
                <a:path w="3512" h="3517" extrusionOk="0">
                  <a:moveTo>
                    <a:pt x="1758" y="0"/>
                  </a:moveTo>
                  <a:cubicBezTo>
                    <a:pt x="787" y="0"/>
                    <a:pt x="0" y="787"/>
                    <a:pt x="0" y="1758"/>
                  </a:cubicBezTo>
                  <a:cubicBezTo>
                    <a:pt x="0" y="2730"/>
                    <a:pt x="787" y="3516"/>
                    <a:pt x="1758" y="3516"/>
                  </a:cubicBezTo>
                  <a:cubicBezTo>
                    <a:pt x="2726" y="3516"/>
                    <a:pt x="3511" y="2730"/>
                    <a:pt x="3511" y="1758"/>
                  </a:cubicBezTo>
                  <a:cubicBezTo>
                    <a:pt x="3511" y="787"/>
                    <a:pt x="2726" y="0"/>
                    <a:pt x="17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33"/>
            <p:cNvSpPr/>
            <p:nvPr/>
          </p:nvSpPr>
          <p:spPr>
            <a:xfrm>
              <a:off x="6329654" y="1643656"/>
              <a:ext cx="315563" cy="439936"/>
            </a:xfrm>
            <a:custGeom>
              <a:avLst/>
              <a:gdLst/>
              <a:ahLst/>
              <a:cxnLst/>
              <a:rect l="l" t="t" r="r" b="b"/>
              <a:pathLst>
                <a:path w="9436" h="13155" extrusionOk="0">
                  <a:moveTo>
                    <a:pt x="7288" y="388"/>
                  </a:moveTo>
                  <a:cubicBezTo>
                    <a:pt x="7613" y="388"/>
                    <a:pt x="7925" y="512"/>
                    <a:pt x="8159" y="742"/>
                  </a:cubicBezTo>
                  <a:cubicBezTo>
                    <a:pt x="8402" y="976"/>
                    <a:pt x="8534" y="1285"/>
                    <a:pt x="8539" y="1621"/>
                  </a:cubicBezTo>
                  <a:cubicBezTo>
                    <a:pt x="8544" y="2036"/>
                    <a:pt x="8345" y="2421"/>
                    <a:pt x="8018" y="2659"/>
                  </a:cubicBezTo>
                  <a:cubicBezTo>
                    <a:pt x="7762" y="1824"/>
                    <a:pt x="7201" y="1126"/>
                    <a:pt x="6463" y="698"/>
                  </a:cubicBezTo>
                  <a:cubicBezTo>
                    <a:pt x="6683" y="504"/>
                    <a:pt x="6971" y="388"/>
                    <a:pt x="7272" y="388"/>
                  </a:cubicBezTo>
                  <a:cubicBezTo>
                    <a:pt x="7277" y="388"/>
                    <a:pt x="7283" y="388"/>
                    <a:pt x="7288" y="388"/>
                  </a:cubicBezTo>
                  <a:close/>
                  <a:moveTo>
                    <a:pt x="2192" y="388"/>
                  </a:moveTo>
                  <a:cubicBezTo>
                    <a:pt x="2492" y="388"/>
                    <a:pt x="2779" y="494"/>
                    <a:pt x="3005" y="684"/>
                  </a:cubicBezTo>
                  <a:cubicBezTo>
                    <a:pt x="2735" y="839"/>
                    <a:pt x="2488" y="1034"/>
                    <a:pt x="2267" y="1259"/>
                  </a:cubicBezTo>
                  <a:cubicBezTo>
                    <a:pt x="2192" y="1338"/>
                    <a:pt x="2196" y="1458"/>
                    <a:pt x="2271" y="1532"/>
                  </a:cubicBezTo>
                  <a:cubicBezTo>
                    <a:pt x="2308" y="1569"/>
                    <a:pt x="2357" y="1588"/>
                    <a:pt x="2406" y="1588"/>
                  </a:cubicBezTo>
                  <a:cubicBezTo>
                    <a:pt x="2456" y="1588"/>
                    <a:pt x="2507" y="1568"/>
                    <a:pt x="2545" y="1528"/>
                  </a:cubicBezTo>
                  <a:cubicBezTo>
                    <a:pt x="3124" y="936"/>
                    <a:pt x="3896" y="610"/>
                    <a:pt x="4728" y="610"/>
                  </a:cubicBezTo>
                  <a:cubicBezTo>
                    <a:pt x="6410" y="610"/>
                    <a:pt x="7780" y="1978"/>
                    <a:pt x="7780" y="3662"/>
                  </a:cubicBezTo>
                  <a:cubicBezTo>
                    <a:pt x="7780" y="4055"/>
                    <a:pt x="7709" y="4439"/>
                    <a:pt x="7563" y="4802"/>
                  </a:cubicBezTo>
                  <a:cubicBezTo>
                    <a:pt x="7541" y="4797"/>
                    <a:pt x="7523" y="4797"/>
                    <a:pt x="7505" y="4797"/>
                  </a:cubicBezTo>
                  <a:cubicBezTo>
                    <a:pt x="6481" y="4797"/>
                    <a:pt x="5637" y="5592"/>
                    <a:pt x="5562" y="6600"/>
                  </a:cubicBezTo>
                  <a:cubicBezTo>
                    <a:pt x="5293" y="6679"/>
                    <a:pt x="5010" y="6714"/>
                    <a:pt x="4728" y="6714"/>
                  </a:cubicBezTo>
                  <a:cubicBezTo>
                    <a:pt x="4444" y="6714"/>
                    <a:pt x="4161" y="6679"/>
                    <a:pt x="3892" y="6600"/>
                  </a:cubicBezTo>
                  <a:cubicBezTo>
                    <a:pt x="3817" y="5592"/>
                    <a:pt x="2973" y="4797"/>
                    <a:pt x="1949" y="4797"/>
                  </a:cubicBezTo>
                  <a:cubicBezTo>
                    <a:pt x="1931" y="4797"/>
                    <a:pt x="1913" y="4797"/>
                    <a:pt x="1892" y="4802"/>
                  </a:cubicBezTo>
                  <a:cubicBezTo>
                    <a:pt x="1750" y="4439"/>
                    <a:pt x="1674" y="4055"/>
                    <a:pt x="1674" y="3662"/>
                  </a:cubicBezTo>
                  <a:cubicBezTo>
                    <a:pt x="1674" y="3083"/>
                    <a:pt x="1839" y="2522"/>
                    <a:pt x="2143" y="2036"/>
                  </a:cubicBezTo>
                  <a:cubicBezTo>
                    <a:pt x="2200" y="1943"/>
                    <a:pt x="2174" y="1824"/>
                    <a:pt x="2086" y="1771"/>
                  </a:cubicBezTo>
                  <a:cubicBezTo>
                    <a:pt x="2052" y="1750"/>
                    <a:pt x="2016" y="1740"/>
                    <a:pt x="1980" y="1740"/>
                  </a:cubicBezTo>
                  <a:cubicBezTo>
                    <a:pt x="1915" y="1740"/>
                    <a:pt x="1853" y="1772"/>
                    <a:pt x="1816" y="1829"/>
                  </a:cubicBezTo>
                  <a:cubicBezTo>
                    <a:pt x="1657" y="2084"/>
                    <a:pt x="1533" y="2359"/>
                    <a:pt x="1445" y="2645"/>
                  </a:cubicBezTo>
                  <a:cubicBezTo>
                    <a:pt x="1127" y="2412"/>
                    <a:pt x="938" y="2041"/>
                    <a:pt x="938" y="1638"/>
                  </a:cubicBezTo>
                  <a:cubicBezTo>
                    <a:pt x="938" y="949"/>
                    <a:pt x="1498" y="388"/>
                    <a:pt x="2192" y="388"/>
                  </a:cubicBezTo>
                  <a:close/>
                  <a:moveTo>
                    <a:pt x="1949" y="5185"/>
                  </a:moveTo>
                  <a:cubicBezTo>
                    <a:pt x="2810" y="5185"/>
                    <a:pt x="3513" y="5884"/>
                    <a:pt x="3513" y="6749"/>
                  </a:cubicBezTo>
                  <a:cubicBezTo>
                    <a:pt x="3513" y="7611"/>
                    <a:pt x="2810" y="8313"/>
                    <a:pt x="1949" y="8313"/>
                  </a:cubicBezTo>
                  <a:cubicBezTo>
                    <a:pt x="1087" y="8313"/>
                    <a:pt x="385" y="7611"/>
                    <a:pt x="385" y="6749"/>
                  </a:cubicBezTo>
                  <a:cubicBezTo>
                    <a:pt x="385" y="5884"/>
                    <a:pt x="1087" y="5185"/>
                    <a:pt x="1949" y="5185"/>
                  </a:cubicBezTo>
                  <a:close/>
                  <a:moveTo>
                    <a:pt x="5570" y="6997"/>
                  </a:moveTo>
                  <a:cubicBezTo>
                    <a:pt x="5686" y="7898"/>
                    <a:pt x="6418" y="8608"/>
                    <a:pt x="7329" y="8688"/>
                  </a:cubicBezTo>
                  <a:lnTo>
                    <a:pt x="7386" y="8985"/>
                  </a:lnTo>
                  <a:cubicBezTo>
                    <a:pt x="7409" y="9099"/>
                    <a:pt x="7421" y="9214"/>
                    <a:pt x="7431" y="9329"/>
                  </a:cubicBezTo>
                  <a:cubicBezTo>
                    <a:pt x="7267" y="9281"/>
                    <a:pt x="7091" y="9258"/>
                    <a:pt x="6913" y="9258"/>
                  </a:cubicBezTo>
                  <a:cubicBezTo>
                    <a:pt x="5835" y="9258"/>
                    <a:pt x="4961" y="10133"/>
                    <a:pt x="4961" y="11206"/>
                  </a:cubicBezTo>
                  <a:cubicBezTo>
                    <a:pt x="4961" y="11550"/>
                    <a:pt x="5054" y="11874"/>
                    <a:pt x="5209" y="12156"/>
                  </a:cubicBezTo>
                  <a:cubicBezTo>
                    <a:pt x="5050" y="12182"/>
                    <a:pt x="4891" y="12200"/>
                    <a:pt x="4728" y="12200"/>
                  </a:cubicBezTo>
                  <a:cubicBezTo>
                    <a:pt x="4563" y="12200"/>
                    <a:pt x="4404" y="12182"/>
                    <a:pt x="4245" y="12156"/>
                  </a:cubicBezTo>
                  <a:cubicBezTo>
                    <a:pt x="4400" y="11874"/>
                    <a:pt x="4493" y="11550"/>
                    <a:pt x="4493" y="11206"/>
                  </a:cubicBezTo>
                  <a:cubicBezTo>
                    <a:pt x="4493" y="10133"/>
                    <a:pt x="3619" y="9258"/>
                    <a:pt x="2545" y="9258"/>
                  </a:cubicBezTo>
                  <a:cubicBezTo>
                    <a:pt x="2363" y="9258"/>
                    <a:pt x="2192" y="9281"/>
                    <a:pt x="2024" y="9329"/>
                  </a:cubicBezTo>
                  <a:cubicBezTo>
                    <a:pt x="2033" y="9214"/>
                    <a:pt x="2045" y="9099"/>
                    <a:pt x="2068" y="8985"/>
                  </a:cubicBezTo>
                  <a:lnTo>
                    <a:pt x="2125" y="8688"/>
                  </a:lnTo>
                  <a:cubicBezTo>
                    <a:pt x="3036" y="8608"/>
                    <a:pt x="3768" y="7898"/>
                    <a:pt x="3884" y="6997"/>
                  </a:cubicBezTo>
                  <a:cubicBezTo>
                    <a:pt x="4157" y="7063"/>
                    <a:pt x="4440" y="7103"/>
                    <a:pt x="4728" y="7103"/>
                  </a:cubicBezTo>
                  <a:cubicBezTo>
                    <a:pt x="5014" y="7103"/>
                    <a:pt x="5297" y="7063"/>
                    <a:pt x="5570" y="6997"/>
                  </a:cubicBezTo>
                  <a:close/>
                  <a:moveTo>
                    <a:pt x="2545" y="9642"/>
                  </a:moveTo>
                  <a:cubicBezTo>
                    <a:pt x="3407" y="9642"/>
                    <a:pt x="4108" y="10345"/>
                    <a:pt x="4108" y="11206"/>
                  </a:cubicBezTo>
                  <a:cubicBezTo>
                    <a:pt x="4108" y="12068"/>
                    <a:pt x="3407" y="12769"/>
                    <a:pt x="2545" y="12769"/>
                  </a:cubicBezTo>
                  <a:cubicBezTo>
                    <a:pt x="1680" y="12769"/>
                    <a:pt x="981" y="12068"/>
                    <a:pt x="981" y="11206"/>
                  </a:cubicBezTo>
                  <a:cubicBezTo>
                    <a:pt x="981" y="10345"/>
                    <a:pt x="1680" y="9642"/>
                    <a:pt x="2545" y="9642"/>
                  </a:cubicBezTo>
                  <a:close/>
                  <a:moveTo>
                    <a:pt x="6913" y="9642"/>
                  </a:moveTo>
                  <a:cubicBezTo>
                    <a:pt x="7775" y="9642"/>
                    <a:pt x="8477" y="10345"/>
                    <a:pt x="8477" y="11206"/>
                  </a:cubicBezTo>
                  <a:cubicBezTo>
                    <a:pt x="8477" y="12068"/>
                    <a:pt x="7775" y="12769"/>
                    <a:pt x="6913" y="12769"/>
                  </a:cubicBezTo>
                  <a:cubicBezTo>
                    <a:pt x="6047" y="12769"/>
                    <a:pt x="5346" y="12068"/>
                    <a:pt x="5346" y="11206"/>
                  </a:cubicBezTo>
                  <a:cubicBezTo>
                    <a:pt x="5346" y="10345"/>
                    <a:pt x="6047" y="9642"/>
                    <a:pt x="6913" y="9642"/>
                  </a:cubicBezTo>
                  <a:close/>
                  <a:moveTo>
                    <a:pt x="7287" y="0"/>
                  </a:moveTo>
                  <a:cubicBezTo>
                    <a:pt x="7280" y="0"/>
                    <a:pt x="7273" y="0"/>
                    <a:pt x="7267" y="0"/>
                  </a:cubicBezTo>
                  <a:cubicBezTo>
                    <a:pt x="6821" y="9"/>
                    <a:pt x="6406" y="190"/>
                    <a:pt x="6100" y="512"/>
                  </a:cubicBezTo>
                  <a:cubicBezTo>
                    <a:pt x="5682" y="327"/>
                    <a:pt x="5217" y="225"/>
                    <a:pt x="4728" y="225"/>
                  </a:cubicBezTo>
                  <a:cubicBezTo>
                    <a:pt x="4250" y="225"/>
                    <a:pt x="3790" y="318"/>
                    <a:pt x="3366" y="504"/>
                  </a:cubicBezTo>
                  <a:cubicBezTo>
                    <a:pt x="3062" y="181"/>
                    <a:pt x="2638" y="0"/>
                    <a:pt x="2192" y="0"/>
                  </a:cubicBezTo>
                  <a:cubicBezTo>
                    <a:pt x="1286" y="0"/>
                    <a:pt x="553" y="737"/>
                    <a:pt x="553" y="1638"/>
                  </a:cubicBezTo>
                  <a:cubicBezTo>
                    <a:pt x="553" y="2221"/>
                    <a:pt x="853" y="2747"/>
                    <a:pt x="1344" y="3043"/>
                  </a:cubicBezTo>
                  <a:cubicBezTo>
                    <a:pt x="1309" y="3246"/>
                    <a:pt x="1291" y="3454"/>
                    <a:pt x="1291" y="3662"/>
                  </a:cubicBezTo>
                  <a:cubicBezTo>
                    <a:pt x="1291" y="4072"/>
                    <a:pt x="1362" y="4470"/>
                    <a:pt x="1498" y="4850"/>
                  </a:cubicBezTo>
                  <a:cubicBezTo>
                    <a:pt x="641" y="5053"/>
                    <a:pt x="0" y="5826"/>
                    <a:pt x="0" y="6749"/>
                  </a:cubicBezTo>
                  <a:cubicBezTo>
                    <a:pt x="0" y="7748"/>
                    <a:pt x="761" y="8578"/>
                    <a:pt x="1733" y="8684"/>
                  </a:cubicBezTo>
                  <a:lnTo>
                    <a:pt x="1688" y="8910"/>
                  </a:lnTo>
                  <a:cubicBezTo>
                    <a:pt x="1653" y="9099"/>
                    <a:pt x="1635" y="9293"/>
                    <a:pt x="1635" y="9483"/>
                  </a:cubicBezTo>
                  <a:cubicBezTo>
                    <a:pt x="1017" y="9811"/>
                    <a:pt x="593" y="10459"/>
                    <a:pt x="593" y="11206"/>
                  </a:cubicBezTo>
                  <a:cubicBezTo>
                    <a:pt x="593" y="12280"/>
                    <a:pt x="1468" y="13154"/>
                    <a:pt x="2545" y="13154"/>
                  </a:cubicBezTo>
                  <a:cubicBezTo>
                    <a:pt x="3124" y="13154"/>
                    <a:pt x="3645" y="12902"/>
                    <a:pt x="4002" y="12500"/>
                  </a:cubicBezTo>
                  <a:cubicBezTo>
                    <a:pt x="4237" y="12553"/>
                    <a:pt x="4479" y="12584"/>
                    <a:pt x="4728" y="12584"/>
                  </a:cubicBezTo>
                  <a:cubicBezTo>
                    <a:pt x="4975" y="12584"/>
                    <a:pt x="5217" y="12553"/>
                    <a:pt x="5456" y="12500"/>
                  </a:cubicBezTo>
                  <a:cubicBezTo>
                    <a:pt x="5809" y="12902"/>
                    <a:pt x="6330" y="13154"/>
                    <a:pt x="6913" y="13154"/>
                  </a:cubicBezTo>
                  <a:cubicBezTo>
                    <a:pt x="7987" y="13154"/>
                    <a:pt x="8862" y="12280"/>
                    <a:pt x="8862" y="11206"/>
                  </a:cubicBezTo>
                  <a:cubicBezTo>
                    <a:pt x="8862" y="10459"/>
                    <a:pt x="8438" y="9811"/>
                    <a:pt x="7819" y="9483"/>
                  </a:cubicBezTo>
                  <a:cubicBezTo>
                    <a:pt x="7819" y="9293"/>
                    <a:pt x="7802" y="9099"/>
                    <a:pt x="7766" y="8910"/>
                  </a:cubicBezTo>
                  <a:lnTo>
                    <a:pt x="7722" y="8684"/>
                  </a:lnTo>
                  <a:cubicBezTo>
                    <a:pt x="8552" y="8591"/>
                    <a:pt x="9246" y="7968"/>
                    <a:pt x="9413" y="7138"/>
                  </a:cubicBezTo>
                  <a:cubicBezTo>
                    <a:pt x="9436" y="7032"/>
                    <a:pt x="9370" y="6930"/>
                    <a:pt x="9264" y="6912"/>
                  </a:cubicBezTo>
                  <a:cubicBezTo>
                    <a:pt x="9251" y="6910"/>
                    <a:pt x="9238" y="6908"/>
                    <a:pt x="9225" y="6908"/>
                  </a:cubicBezTo>
                  <a:cubicBezTo>
                    <a:pt x="9138" y="6908"/>
                    <a:pt x="9057" y="6970"/>
                    <a:pt x="9038" y="7063"/>
                  </a:cubicBezTo>
                  <a:cubicBezTo>
                    <a:pt x="8888" y="7787"/>
                    <a:pt x="8247" y="8313"/>
                    <a:pt x="7505" y="8313"/>
                  </a:cubicBezTo>
                  <a:cubicBezTo>
                    <a:pt x="6644" y="8313"/>
                    <a:pt x="5941" y="7611"/>
                    <a:pt x="5941" y="6749"/>
                  </a:cubicBezTo>
                  <a:cubicBezTo>
                    <a:pt x="5941" y="5884"/>
                    <a:pt x="6644" y="5181"/>
                    <a:pt x="7505" y="5181"/>
                  </a:cubicBezTo>
                  <a:cubicBezTo>
                    <a:pt x="8243" y="5181"/>
                    <a:pt x="8888" y="5707"/>
                    <a:pt x="9038" y="6427"/>
                  </a:cubicBezTo>
                  <a:cubicBezTo>
                    <a:pt x="9054" y="6519"/>
                    <a:pt x="9136" y="6582"/>
                    <a:pt x="9224" y="6582"/>
                  </a:cubicBezTo>
                  <a:cubicBezTo>
                    <a:pt x="9237" y="6582"/>
                    <a:pt x="9251" y="6580"/>
                    <a:pt x="9264" y="6577"/>
                  </a:cubicBezTo>
                  <a:cubicBezTo>
                    <a:pt x="9370" y="6555"/>
                    <a:pt x="9436" y="6453"/>
                    <a:pt x="9413" y="6347"/>
                  </a:cubicBezTo>
                  <a:cubicBezTo>
                    <a:pt x="9260" y="5601"/>
                    <a:pt x="8676" y="5022"/>
                    <a:pt x="7956" y="4850"/>
                  </a:cubicBezTo>
                  <a:cubicBezTo>
                    <a:pt x="8093" y="4470"/>
                    <a:pt x="8163" y="4072"/>
                    <a:pt x="8163" y="3662"/>
                  </a:cubicBezTo>
                  <a:cubicBezTo>
                    <a:pt x="8163" y="3454"/>
                    <a:pt x="8146" y="3251"/>
                    <a:pt x="8110" y="3052"/>
                  </a:cubicBezTo>
                  <a:cubicBezTo>
                    <a:pt x="8618" y="2761"/>
                    <a:pt x="8932" y="2209"/>
                    <a:pt x="8923" y="1617"/>
                  </a:cubicBezTo>
                  <a:cubicBezTo>
                    <a:pt x="8919" y="1179"/>
                    <a:pt x="8742" y="769"/>
                    <a:pt x="8428" y="464"/>
                  </a:cubicBezTo>
                  <a:cubicBezTo>
                    <a:pt x="8120" y="164"/>
                    <a:pt x="7717" y="0"/>
                    <a:pt x="72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33"/>
            <p:cNvSpPr/>
            <p:nvPr/>
          </p:nvSpPr>
          <p:spPr>
            <a:xfrm>
              <a:off x="6460406" y="1755314"/>
              <a:ext cx="54645" cy="22774"/>
            </a:xfrm>
            <a:custGeom>
              <a:avLst/>
              <a:gdLst/>
              <a:ahLst/>
              <a:cxnLst/>
              <a:rect l="l" t="t" r="r" b="b"/>
              <a:pathLst>
                <a:path w="1634" h="681" extrusionOk="0">
                  <a:moveTo>
                    <a:pt x="818" y="1"/>
                  </a:moveTo>
                  <a:cubicBezTo>
                    <a:pt x="765" y="1"/>
                    <a:pt x="716" y="22"/>
                    <a:pt x="680" y="58"/>
                  </a:cubicBezTo>
                  <a:lnTo>
                    <a:pt x="618" y="119"/>
                  </a:lnTo>
                  <a:cubicBezTo>
                    <a:pt x="504" y="234"/>
                    <a:pt x="353" y="296"/>
                    <a:pt x="194" y="296"/>
                  </a:cubicBezTo>
                  <a:cubicBezTo>
                    <a:pt x="88" y="296"/>
                    <a:pt x="0" y="380"/>
                    <a:pt x="0" y="486"/>
                  </a:cubicBezTo>
                  <a:cubicBezTo>
                    <a:pt x="0" y="596"/>
                    <a:pt x="88" y="680"/>
                    <a:pt x="194" y="680"/>
                  </a:cubicBezTo>
                  <a:cubicBezTo>
                    <a:pt x="424" y="680"/>
                    <a:pt x="640" y="601"/>
                    <a:pt x="818" y="460"/>
                  </a:cubicBezTo>
                  <a:cubicBezTo>
                    <a:pt x="994" y="601"/>
                    <a:pt x="1210" y="680"/>
                    <a:pt x="1440" y="680"/>
                  </a:cubicBezTo>
                  <a:cubicBezTo>
                    <a:pt x="1546" y="680"/>
                    <a:pt x="1634" y="596"/>
                    <a:pt x="1634" y="486"/>
                  </a:cubicBezTo>
                  <a:cubicBezTo>
                    <a:pt x="1634" y="380"/>
                    <a:pt x="1546" y="296"/>
                    <a:pt x="1440" y="296"/>
                  </a:cubicBezTo>
                  <a:cubicBezTo>
                    <a:pt x="1281" y="296"/>
                    <a:pt x="1130" y="234"/>
                    <a:pt x="1016" y="119"/>
                  </a:cubicBezTo>
                  <a:lnTo>
                    <a:pt x="954" y="58"/>
                  </a:lnTo>
                  <a:cubicBezTo>
                    <a:pt x="918" y="22"/>
                    <a:pt x="871" y="1"/>
                    <a:pt x="8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33"/>
            <p:cNvSpPr/>
            <p:nvPr/>
          </p:nvSpPr>
          <p:spPr>
            <a:xfrm>
              <a:off x="6536015" y="1745583"/>
              <a:ext cx="12909" cy="22607"/>
            </a:xfrm>
            <a:custGeom>
              <a:avLst/>
              <a:gdLst/>
              <a:ahLst/>
              <a:cxnLst/>
              <a:rect l="l" t="t" r="r" b="b"/>
              <a:pathLst>
                <a:path w="386" h="676" extrusionOk="0">
                  <a:moveTo>
                    <a:pt x="194" y="0"/>
                  </a:moveTo>
                  <a:cubicBezTo>
                    <a:pt x="84" y="0"/>
                    <a:pt x="0" y="88"/>
                    <a:pt x="0" y="194"/>
                  </a:cubicBezTo>
                  <a:lnTo>
                    <a:pt x="0" y="486"/>
                  </a:lnTo>
                  <a:cubicBezTo>
                    <a:pt x="0" y="592"/>
                    <a:pt x="84" y="675"/>
                    <a:pt x="194" y="675"/>
                  </a:cubicBezTo>
                  <a:cubicBezTo>
                    <a:pt x="300" y="675"/>
                    <a:pt x="385" y="592"/>
                    <a:pt x="385" y="486"/>
                  </a:cubicBezTo>
                  <a:lnTo>
                    <a:pt x="385" y="194"/>
                  </a:lnTo>
                  <a:cubicBezTo>
                    <a:pt x="385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33"/>
            <p:cNvSpPr/>
            <p:nvPr/>
          </p:nvSpPr>
          <p:spPr>
            <a:xfrm>
              <a:off x="6426565" y="1745583"/>
              <a:ext cx="12875" cy="22607"/>
            </a:xfrm>
            <a:custGeom>
              <a:avLst/>
              <a:gdLst/>
              <a:ahLst/>
              <a:cxnLst/>
              <a:rect l="l" t="t" r="r" b="b"/>
              <a:pathLst>
                <a:path w="385" h="676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lnTo>
                    <a:pt x="1" y="486"/>
                  </a:lnTo>
                  <a:cubicBezTo>
                    <a:pt x="1" y="592"/>
                    <a:pt x="89" y="675"/>
                    <a:pt x="195" y="675"/>
                  </a:cubicBezTo>
                  <a:cubicBezTo>
                    <a:pt x="301" y="675"/>
                    <a:pt x="385" y="592"/>
                    <a:pt x="385" y="486"/>
                  </a:cubicBezTo>
                  <a:lnTo>
                    <a:pt x="385" y="194"/>
                  </a:lnTo>
                  <a:cubicBezTo>
                    <a:pt x="385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33"/>
            <p:cNvSpPr/>
            <p:nvPr/>
          </p:nvSpPr>
          <p:spPr>
            <a:xfrm>
              <a:off x="6531166" y="1773740"/>
              <a:ext cx="22607" cy="12909"/>
            </a:xfrm>
            <a:custGeom>
              <a:avLst/>
              <a:gdLst/>
              <a:ahLst/>
              <a:cxnLst/>
              <a:rect l="l" t="t" r="r" b="b"/>
              <a:pathLst>
                <a:path w="676" h="386" extrusionOk="0">
                  <a:moveTo>
                    <a:pt x="190" y="1"/>
                  </a:moveTo>
                  <a:cubicBezTo>
                    <a:pt x="84" y="1"/>
                    <a:pt x="0" y="90"/>
                    <a:pt x="0" y="196"/>
                  </a:cubicBezTo>
                  <a:cubicBezTo>
                    <a:pt x="0" y="302"/>
                    <a:pt x="84" y="386"/>
                    <a:pt x="190" y="386"/>
                  </a:cubicBezTo>
                  <a:lnTo>
                    <a:pt x="486" y="386"/>
                  </a:lnTo>
                  <a:cubicBezTo>
                    <a:pt x="592" y="386"/>
                    <a:pt x="675" y="302"/>
                    <a:pt x="675" y="196"/>
                  </a:cubicBezTo>
                  <a:cubicBezTo>
                    <a:pt x="675" y="90"/>
                    <a:pt x="592" y="1"/>
                    <a:pt x="486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33"/>
            <p:cNvSpPr/>
            <p:nvPr/>
          </p:nvSpPr>
          <p:spPr>
            <a:xfrm>
              <a:off x="6421682" y="1773740"/>
              <a:ext cx="22641" cy="12909"/>
            </a:xfrm>
            <a:custGeom>
              <a:avLst/>
              <a:gdLst/>
              <a:ahLst/>
              <a:cxnLst/>
              <a:rect l="l" t="t" r="r" b="b"/>
              <a:pathLst>
                <a:path w="677" h="386" extrusionOk="0">
                  <a:moveTo>
                    <a:pt x="195" y="1"/>
                  </a:moveTo>
                  <a:cubicBezTo>
                    <a:pt x="84" y="1"/>
                    <a:pt x="1" y="90"/>
                    <a:pt x="1" y="196"/>
                  </a:cubicBezTo>
                  <a:cubicBezTo>
                    <a:pt x="1" y="302"/>
                    <a:pt x="84" y="386"/>
                    <a:pt x="195" y="386"/>
                  </a:cubicBezTo>
                  <a:lnTo>
                    <a:pt x="486" y="386"/>
                  </a:lnTo>
                  <a:cubicBezTo>
                    <a:pt x="592" y="386"/>
                    <a:pt x="677" y="302"/>
                    <a:pt x="677" y="196"/>
                  </a:cubicBezTo>
                  <a:cubicBezTo>
                    <a:pt x="677" y="90"/>
                    <a:pt x="592" y="1"/>
                    <a:pt x="486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2" name="Google Shape;1622;p33"/>
          <p:cNvGrpSpPr/>
          <p:nvPr/>
        </p:nvGrpSpPr>
        <p:grpSpPr>
          <a:xfrm rot="-996848">
            <a:off x="473616" y="4074341"/>
            <a:ext cx="578609" cy="613743"/>
            <a:chOff x="5262906" y="2290294"/>
            <a:chExt cx="530933" cy="563172"/>
          </a:xfrm>
        </p:grpSpPr>
        <p:sp>
          <p:nvSpPr>
            <p:cNvPr id="1623" name="Google Shape;1623;p33"/>
            <p:cNvSpPr/>
            <p:nvPr/>
          </p:nvSpPr>
          <p:spPr>
            <a:xfrm>
              <a:off x="5262906" y="2290294"/>
              <a:ext cx="530933" cy="563172"/>
            </a:xfrm>
            <a:custGeom>
              <a:avLst/>
              <a:gdLst/>
              <a:ahLst/>
              <a:cxnLst/>
              <a:rect l="l" t="t" r="r" b="b"/>
              <a:pathLst>
                <a:path w="15876" h="16840" extrusionOk="0">
                  <a:moveTo>
                    <a:pt x="3697" y="1"/>
                  </a:moveTo>
                  <a:cubicBezTo>
                    <a:pt x="2364" y="1"/>
                    <a:pt x="1277" y="1083"/>
                    <a:pt x="1277" y="2417"/>
                  </a:cubicBezTo>
                  <a:lnTo>
                    <a:pt x="1277" y="3968"/>
                  </a:lnTo>
                  <a:cubicBezTo>
                    <a:pt x="1277" y="4370"/>
                    <a:pt x="1373" y="4749"/>
                    <a:pt x="1550" y="5081"/>
                  </a:cubicBezTo>
                  <a:cubicBezTo>
                    <a:pt x="552" y="6437"/>
                    <a:pt x="1" y="8089"/>
                    <a:pt x="1" y="9790"/>
                  </a:cubicBezTo>
                  <a:cubicBezTo>
                    <a:pt x="1" y="11062"/>
                    <a:pt x="292" y="12276"/>
                    <a:pt x="870" y="13403"/>
                  </a:cubicBezTo>
                  <a:cubicBezTo>
                    <a:pt x="1422" y="14476"/>
                    <a:pt x="2221" y="15426"/>
                    <a:pt x="3189" y="16145"/>
                  </a:cubicBezTo>
                  <a:cubicBezTo>
                    <a:pt x="3785" y="16592"/>
                    <a:pt x="4523" y="16840"/>
                    <a:pt x="5269" y="16840"/>
                  </a:cubicBezTo>
                  <a:lnTo>
                    <a:pt x="10606" y="16840"/>
                  </a:lnTo>
                  <a:cubicBezTo>
                    <a:pt x="11356" y="16840"/>
                    <a:pt x="12094" y="16592"/>
                    <a:pt x="12690" y="16145"/>
                  </a:cubicBezTo>
                  <a:cubicBezTo>
                    <a:pt x="13658" y="15426"/>
                    <a:pt x="14457" y="14476"/>
                    <a:pt x="15010" y="13403"/>
                  </a:cubicBezTo>
                  <a:cubicBezTo>
                    <a:pt x="15584" y="12276"/>
                    <a:pt x="15876" y="11062"/>
                    <a:pt x="15876" y="9790"/>
                  </a:cubicBezTo>
                  <a:cubicBezTo>
                    <a:pt x="15876" y="8089"/>
                    <a:pt x="15323" y="6437"/>
                    <a:pt x="14329" y="5081"/>
                  </a:cubicBezTo>
                  <a:cubicBezTo>
                    <a:pt x="14502" y="4749"/>
                    <a:pt x="14604" y="4370"/>
                    <a:pt x="14604" y="3968"/>
                  </a:cubicBezTo>
                  <a:lnTo>
                    <a:pt x="14604" y="2417"/>
                  </a:lnTo>
                  <a:cubicBezTo>
                    <a:pt x="14604" y="1083"/>
                    <a:pt x="13517" y="1"/>
                    <a:pt x="121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33"/>
            <p:cNvSpPr/>
            <p:nvPr/>
          </p:nvSpPr>
          <p:spPr>
            <a:xfrm>
              <a:off x="5330957" y="2411448"/>
              <a:ext cx="394922" cy="373921"/>
            </a:xfrm>
            <a:custGeom>
              <a:avLst/>
              <a:gdLst/>
              <a:ahLst/>
              <a:cxnLst/>
              <a:rect l="l" t="t" r="r" b="b"/>
              <a:pathLst>
                <a:path w="11809" h="11181" extrusionOk="0">
                  <a:moveTo>
                    <a:pt x="1980" y="0"/>
                  </a:moveTo>
                  <a:lnTo>
                    <a:pt x="1980" y="1758"/>
                  </a:lnTo>
                  <a:cubicBezTo>
                    <a:pt x="765" y="2836"/>
                    <a:pt x="1" y="4413"/>
                    <a:pt x="1" y="6167"/>
                  </a:cubicBezTo>
                  <a:cubicBezTo>
                    <a:pt x="1" y="8102"/>
                    <a:pt x="934" y="9819"/>
                    <a:pt x="2373" y="10897"/>
                  </a:cubicBezTo>
                  <a:cubicBezTo>
                    <a:pt x="2620" y="11083"/>
                    <a:pt x="2926" y="11180"/>
                    <a:pt x="3234" y="11180"/>
                  </a:cubicBezTo>
                  <a:lnTo>
                    <a:pt x="8571" y="11180"/>
                  </a:lnTo>
                  <a:cubicBezTo>
                    <a:pt x="8885" y="11180"/>
                    <a:pt x="9189" y="11083"/>
                    <a:pt x="9436" y="10897"/>
                  </a:cubicBezTo>
                  <a:cubicBezTo>
                    <a:pt x="10877" y="9819"/>
                    <a:pt x="11809" y="8102"/>
                    <a:pt x="11809" y="6167"/>
                  </a:cubicBezTo>
                  <a:cubicBezTo>
                    <a:pt x="11809" y="4413"/>
                    <a:pt x="11044" y="2836"/>
                    <a:pt x="9829" y="1758"/>
                  </a:cubicBezTo>
                  <a:lnTo>
                    <a:pt x="98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33"/>
            <p:cNvSpPr/>
            <p:nvPr/>
          </p:nvSpPr>
          <p:spPr>
            <a:xfrm>
              <a:off x="5330957" y="2411448"/>
              <a:ext cx="134071" cy="373921"/>
            </a:xfrm>
            <a:custGeom>
              <a:avLst/>
              <a:gdLst/>
              <a:ahLst/>
              <a:cxnLst/>
              <a:rect l="l" t="t" r="r" b="b"/>
              <a:pathLst>
                <a:path w="4009" h="11181" extrusionOk="0">
                  <a:moveTo>
                    <a:pt x="1980" y="0"/>
                  </a:moveTo>
                  <a:lnTo>
                    <a:pt x="1980" y="1758"/>
                  </a:lnTo>
                  <a:cubicBezTo>
                    <a:pt x="765" y="2836"/>
                    <a:pt x="1" y="4413"/>
                    <a:pt x="1" y="6167"/>
                  </a:cubicBezTo>
                  <a:cubicBezTo>
                    <a:pt x="1" y="8102"/>
                    <a:pt x="934" y="9819"/>
                    <a:pt x="2373" y="10897"/>
                  </a:cubicBezTo>
                  <a:cubicBezTo>
                    <a:pt x="2620" y="11083"/>
                    <a:pt x="2926" y="11180"/>
                    <a:pt x="3234" y="11180"/>
                  </a:cubicBezTo>
                  <a:lnTo>
                    <a:pt x="4008" y="11180"/>
                  </a:lnTo>
                  <a:cubicBezTo>
                    <a:pt x="3694" y="11180"/>
                    <a:pt x="3393" y="11083"/>
                    <a:pt x="3142" y="10897"/>
                  </a:cubicBezTo>
                  <a:cubicBezTo>
                    <a:pt x="1702" y="9819"/>
                    <a:pt x="770" y="8102"/>
                    <a:pt x="770" y="6167"/>
                  </a:cubicBezTo>
                  <a:cubicBezTo>
                    <a:pt x="770" y="4413"/>
                    <a:pt x="1538" y="2836"/>
                    <a:pt x="2749" y="1758"/>
                  </a:cubicBezTo>
                  <a:lnTo>
                    <a:pt x="2749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33"/>
            <p:cNvSpPr/>
            <p:nvPr/>
          </p:nvSpPr>
          <p:spPr>
            <a:xfrm>
              <a:off x="5574002" y="2564906"/>
              <a:ext cx="112868" cy="112868"/>
            </a:xfrm>
            <a:custGeom>
              <a:avLst/>
              <a:gdLst/>
              <a:ahLst/>
              <a:cxnLst/>
              <a:rect l="l" t="t" r="r" b="b"/>
              <a:pathLst>
                <a:path w="3375" h="3375" extrusionOk="0">
                  <a:moveTo>
                    <a:pt x="1687" y="1"/>
                  </a:moveTo>
                  <a:cubicBezTo>
                    <a:pt x="755" y="1"/>
                    <a:pt x="0" y="756"/>
                    <a:pt x="0" y="1688"/>
                  </a:cubicBezTo>
                  <a:cubicBezTo>
                    <a:pt x="0" y="2620"/>
                    <a:pt x="755" y="3375"/>
                    <a:pt x="1687" y="3375"/>
                  </a:cubicBezTo>
                  <a:cubicBezTo>
                    <a:pt x="2619" y="3375"/>
                    <a:pt x="3374" y="2620"/>
                    <a:pt x="3374" y="1688"/>
                  </a:cubicBezTo>
                  <a:cubicBezTo>
                    <a:pt x="3374" y="756"/>
                    <a:pt x="2619" y="1"/>
                    <a:pt x="168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33"/>
            <p:cNvSpPr/>
            <p:nvPr/>
          </p:nvSpPr>
          <p:spPr>
            <a:xfrm>
              <a:off x="5574002" y="2564906"/>
              <a:ext cx="67387" cy="112868"/>
            </a:xfrm>
            <a:custGeom>
              <a:avLst/>
              <a:gdLst/>
              <a:ahLst/>
              <a:cxnLst/>
              <a:rect l="l" t="t" r="r" b="b"/>
              <a:pathLst>
                <a:path w="2015" h="3375" extrusionOk="0">
                  <a:moveTo>
                    <a:pt x="1687" y="1"/>
                  </a:moveTo>
                  <a:cubicBezTo>
                    <a:pt x="755" y="1"/>
                    <a:pt x="0" y="756"/>
                    <a:pt x="0" y="1688"/>
                  </a:cubicBezTo>
                  <a:cubicBezTo>
                    <a:pt x="0" y="2620"/>
                    <a:pt x="755" y="3375"/>
                    <a:pt x="1687" y="3375"/>
                  </a:cubicBezTo>
                  <a:cubicBezTo>
                    <a:pt x="1797" y="3375"/>
                    <a:pt x="1908" y="3366"/>
                    <a:pt x="2014" y="3344"/>
                  </a:cubicBezTo>
                  <a:cubicBezTo>
                    <a:pt x="1236" y="3189"/>
                    <a:pt x="653" y="2510"/>
                    <a:pt x="653" y="1688"/>
                  </a:cubicBezTo>
                  <a:cubicBezTo>
                    <a:pt x="653" y="867"/>
                    <a:pt x="1236" y="182"/>
                    <a:pt x="2014" y="31"/>
                  </a:cubicBezTo>
                  <a:cubicBezTo>
                    <a:pt x="1908" y="9"/>
                    <a:pt x="1797" y="1"/>
                    <a:pt x="1687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33"/>
            <p:cNvSpPr/>
            <p:nvPr/>
          </p:nvSpPr>
          <p:spPr>
            <a:xfrm>
              <a:off x="5369982" y="2564906"/>
              <a:ext cx="112902" cy="112868"/>
            </a:xfrm>
            <a:custGeom>
              <a:avLst/>
              <a:gdLst/>
              <a:ahLst/>
              <a:cxnLst/>
              <a:rect l="l" t="t" r="r" b="b"/>
              <a:pathLst>
                <a:path w="3376" h="3375" extrusionOk="0">
                  <a:moveTo>
                    <a:pt x="1688" y="1"/>
                  </a:moveTo>
                  <a:cubicBezTo>
                    <a:pt x="756" y="1"/>
                    <a:pt x="0" y="756"/>
                    <a:pt x="0" y="1688"/>
                  </a:cubicBezTo>
                  <a:cubicBezTo>
                    <a:pt x="0" y="2620"/>
                    <a:pt x="756" y="3375"/>
                    <a:pt x="1688" y="3375"/>
                  </a:cubicBezTo>
                  <a:cubicBezTo>
                    <a:pt x="2620" y="3375"/>
                    <a:pt x="3375" y="2620"/>
                    <a:pt x="3375" y="1688"/>
                  </a:cubicBezTo>
                  <a:cubicBezTo>
                    <a:pt x="3375" y="756"/>
                    <a:pt x="2620" y="1"/>
                    <a:pt x="16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33"/>
            <p:cNvSpPr/>
            <p:nvPr/>
          </p:nvSpPr>
          <p:spPr>
            <a:xfrm>
              <a:off x="5369982" y="2564906"/>
              <a:ext cx="67387" cy="112868"/>
            </a:xfrm>
            <a:custGeom>
              <a:avLst/>
              <a:gdLst/>
              <a:ahLst/>
              <a:cxnLst/>
              <a:rect l="l" t="t" r="r" b="b"/>
              <a:pathLst>
                <a:path w="2015" h="3375" extrusionOk="0">
                  <a:moveTo>
                    <a:pt x="1688" y="1"/>
                  </a:moveTo>
                  <a:cubicBezTo>
                    <a:pt x="756" y="1"/>
                    <a:pt x="0" y="756"/>
                    <a:pt x="0" y="1688"/>
                  </a:cubicBezTo>
                  <a:cubicBezTo>
                    <a:pt x="0" y="2620"/>
                    <a:pt x="756" y="3375"/>
                    <a:pt x="1688" y="3375"/>
                  </a:cubicBezTo>
                  <a:cubicBezTo>
                    <a:pt x="1798" y="3375"/>
                    <a:pt x="1908" y="3366"/>
                    <a:pt x="2014" y="3344"/>
                  </a:cubicBezTo>
                  <a:cubicBezTo>
                    <a:pt x="1237" y="3189"/>
                    <a:pt x="654" y="2510"/>
                    <a:pt x="654" y="1688"/>
                  </a:cubicBezTo>
                  <a:cubicBezTo>
                    <a:pt x="654" y="867"/>
                    <a:pt x="1237" y="182"/>
                    <a:pt x="2014" y="31"/>
                  </a:cubicBezTo>
                  <a:cubicBezTo>
                    <a:pt x="1908" y="9"/>
                    <a:pt x="1798" y="1"/>
                    <a:pt x="168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33"/>
            <p:cNvSpPr/>
            <p:nvPr/>
          </p:nvSpPr>
          <p:spPr>
            <a:xfrm>
              <a:off x="5471875" y="2584134"/>
              <a:ext cx="113069" cy="112868"/>
            </a:xfrm>
            <a:custGeom>
              <a:avLst/>
              <a:gdLst/>
              <a:ahLst/>
              <a:cxnLst/>
              <a:rect l="l" t="t" r="r" b="b"/>
              <a:pathLst>
                <a:path w="3381" h="3375" extrusionOk="0">
                  <a:moveTo>
                    <a:pt x="1689" y="0"/>
                  </a:moveTo>
                  <a:cubicBezTo>
                    <a:pt x="757" y="0"/>
                    <a:pt x="1" y="755"/>
                    <a:pt x="1" y="1687"/>
                  </a:cubicBezTo>
                  <a:cubicBezTo>
                    <a:pt x="1" y="2620"/>
                    <a:pt x="757" y="3374"/>
                    <a:pt x="1689" y="3374"/>
                  </a:cubicBezTo>
                  <a:cubicBezTo>
                    <a:pt x="2620" y="3374"/>
                    <a:pt x="3381" y="2620"/>
                    <a:pt x="3381" y="1687"/>
                  </a:cubicBezTo>
                  <a:cubicBezTo>
                    <a:pt x="3381" y="755"/>
                    <a:pt x="2620" y="0"/>
                    <a:pt x="1689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33"/>
            <p:cNvSpPr/>
            <p:nvPr/>
          </p:nvSpPr>
          <p:spPr>
            <a:xfrm>
              <a:off x="5471875" y="2584134"/>
              <a:ext cx="67420" cy="112868"/>
            </a:xfrm>
            <a:custGeom>
              <a:avLst/>
              <a:gdLst/>
              <a:ahLst/>
              <a:cxnLst/>
              <a:rect l="l" t="t" r="r" b="b"/>
              <a:pathLst>
                <a:path w="2016" h="3375" extrusionOk="0">
                  <a:moveTo>
                    <a:pt x="1689" y="0"/>
                  </a:moveTo>
                  <a:cubicBezTo>
                    <a:pt x="757" y="0"/>
                    <a:pt x="1" y="755"/>
                    <a:pt x="1" y="1687"/>
                  </a:cubicBezTo>
                  <a:cubicBezTo>
                    <a:pt x="1" y="2620"/>
                    <a:pt x="757" y="3374"/>
                    <a:pt x="1689" y="3374"/>
                  </a:cubicBezTo>
                  <a:cubicBezTo>
                    <a:pt x="1803" y="3374"/>
                    <a:pt x="1909" y="3366"/>
                    <a:pt x="2015" y="3344"/>
                  </a:cubicBezTo>
                  <a:cubicBezTo>
                    <a:pt x="1242" y="3193"/>
                    <a:pt x="655" y="2508"/>
                    <a:pt x="655" y="1687"/>
                  </a:cubicBezTo>
                  <a:cubicBezTo>
                    <a:pt x="655" y="865"/>
                    <a:pt x="1242" y="186"/>
                    <a:pt x="2015" y="31"/>
                  </a:cubicBezTo>
                  <a:cubicBezTo>
                    <a:pt x="1909" y="9"/>
                    <a:pt x="1803" y="0"/>
                    <a:pt x="168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33"/>
            <p:cNvSpPr/>
            <p:nvPr/>
          </p:nvSpPr>
          <p:spPr>
            <a:xfrm>
              <a:off x="5391852" y="2642287"/>
              <a:ext cx="112868" cy="113069"/>
            </a:xfrm>
            <a:custGeom>
              <a:avLst/>
              <a:gdLst/>
              <a:ahLst/>
              <a:cxnLst/>
              <a:rect l="l" t="t" r="r" b="b"/>
              <a:pathLst>
                <a:path w="3375" h="3381" extrusionOk="0">
                  <a:moveTo>
                    <a:pt x="1688" y="1"/>
                  </a:moveTo>
                  <a:cubicBezTo>
                    <a:pt x="756" y="1"/>
                    <a:pt x="0" y="757"/>
                    <a:pt x="0" y="1688"/>
                  </a:cubicBezTo>
                  <a:cubicBezTo>
                    <a:pt x="0" y="2620"/>
                    <a:pt x="756" y="3380"/>
                    <a:pt x="1688" y="3380"/>
                  </a:cubicBezTo>
                  <a:cubicBezTo>
                    <a:pt x="2620" y="3380"/>
                    <a:pt x="3375" y="2620"/>
                    <a:pt x="3375" y="1688"/>
                  </a:cubicBezTo>
                  <a:cubicBezTo>
                    <a:pt x="3375" y="757"/>
                    <a:pt x="2620" y="1"/>
                    <a:pt x="1688" y="1"/>
                  </a:cubicBezTo>
                  <a:close/>
                </a:path>
              </a:pathLst>
            </a:custGeom>
            <a:solidFill>
              <a:srgbClr val="7F47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33"/>
            <p:cNvSpPr/>
            <p:nvPr/>
          </p:nvSpPr>
          <p:spPr>
            <a:xfrm>
              <a:off x="5391852" y="2642287"/>
              <a:ext cx="67387" cy="113069"/>
            </a:xfrm>
            <a:custGeom>
              <a:avLst/>
              <a:gdLst/>
              <a:ahLst/>
              <a:cxnLst/>
              <a:rect l="l" t="t" r="r" b="b"/>
              <a:pathLst>
                <a:path w="2015" h="3381" extrusionOk="0">
                  <a:moveTo>
                    <a:pt x="1688" y="1"/>
                  </a:moveTo>
                  <a:cubicBezTo>
                    <a:pt x="756" y="1"/>
                    <a:pt x="0" y="757"/>
                    <a:pt x="0" y="1688"/>
                  </a:cubicBezTo>
                  <a:cubicBezTo>
                    <a:pt x="0" y="2620"/>
                    <a:pt x="756" y="3380"/>
                    <a:pt x="1688" y="3380"/>
                  </a:cubicBezTo>
                  <a:cubicBezTo>
                    <a:pt x="1798" y="3380"/>
                    <a:pt x="1908" y="3367"/>
                    <a:pt x="2014" y="3345"/>
                  </a:cubicBezTo>
                  <a:cubicBezTo>
                    <a:pt x="1237" y="3195"/>
                    <a:pt x="654" y="2510"/>
                    <a:pt x="654" y="1688"/>
                  </a:cubicBezTo>
                  <a:cubicBezTo>
                    <a:pt x="654" y="871"/>
                    <a:pt x="1237" y="186"/>
                    <a:pt x="2014" y="33"/>
                  </a:cubicBezTo>
                  <a:cubicBezTo>
                    <a:pt x="1908" y="15"/>
                    <a:pt x="1798" y="1"/>
                    <a:pt x="168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33"/>
            <p:cNvSpPr/>
            <p:nvPr/>
          </p:nvSpPr>
          <p:spPr>
            <a:xfrm>
              <a:off x="5551965" y="2642287"/>
              <a:ext cx="113036" cy="113069"/>
            </a:xfrm>
            <a:custGeom>
              <a:avLst/>
              <a:gdLst/>
              <a:ahLst/>
              <a:cxnLst/>
              <a:rect l="l" t="t" r="r" b="b"/>
              <a:pathLst>
                <a:path w="3380" h="3381" extrusionOk="0">
                  <a:moveTo>
                    <a:pt x="1693" y="1"/>
                  </a:moveTo>
                  <a:cubicBezTo>
                    <a:pt x="760" y="1"/>
                    <a:pt x="1" y="757"/>
                    <a:pt x="1" y="1688"/>
                  </a:cubicBezTo>
                  <a:cubicBezTo>
                    <a:pt x="1" y="2620"/>
                    <a:pt x="760" y="3380"/>
                    <a:pt x="1693" y="3380"/>
                  </a:cubicBezTo>
                  <a:cubicBezTo>
                    <a:pt x="2624" y="3380"/>
                    <a:pt x="3379" y="2620"/>
                    <a:pt x="3379" y="1688"/>
                  </a:cubicBezTo>
                  <a:cubicBezTo>
                    <a:pt x="3379" y="757"/>
                    <a:pt x="2624" y="1"/>
                    <a:pt x="16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33"/>
            <p:cNvSpPr/>
            <p:nvPr/>
          </p:nvSpPr>
          <p:spPr>
            <a:xfrm>
              <a:off x="5551965" y="2642287"/>
              <a:ext cx="67554" cy="113069"/>
            </a:xfrm>
            <a:custGeom>
              <a:avLst/>
              <a:gdLst/>
              <a:ahLst/>
              <a:cxnLst/>
              <a:rect l="l" t="t" r="r" b="b"/>
              <a:pathLst>
                <a:path w="2020" h="3381" extrusionOk="0">
                  <a:moveTo>
                    <a:pt x="1693" y="1"/>
                  </a:moveTo>
                  <a:cubicBezTo>
                    <a:pt x="760" y="1"/>
                    <a:pt x="1" y="757"/>
                    <a:pt x="1" y="1688"/>
                  </a:cubicBezTo>
                  <a:cubicBezTo>
                    <a:pt x="1" y="2620"/>
                    <a:pt x="760" y="3380"/>
                    <a:pt x="1693" y="3380"/>
                  </a:cubicBezTo>
                  <a:cubicBezTo>
                    <a:pt x="1803" y="3380"/>
                    <a:pt x="1913" y="3367"/>
                    <a:pt x="2019" y="3345"/>
                  </a:cubicBezTo>
                  <a:cubicBezTo>
                    <a:pt x="1242" y="3195"/>
                    <a:pt x="659" y="2510"/>
                    <a:pt x="659" y="1688"/>
                  </a:cubicBezTo>
                  <a:cubicBezTo>
                    <a:pt x="659" y="871"/>
                    <a:pt x="1242" y="186"/>
                    <a:pt x="2019" y="33"/>
                  </a:cubicBezTo>
                  <a:cubicBezTo>
                    <a:pt x="1913" y="15"/>
                    <a:pt x="1803" y="1"/>
                    <a:pt x="1693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33"/>
            <p:cNvSpPr/>
            <p:nvPr/>
          </p:nvSpPr>
          <p:spPr>
            <a:xfrm>
              <a:off x="5471875" y="2656934"/>
              <a:ext cx="113069" cy="112868"/>
            </a:xfrm>
            <a:custGeom>
              <a:avLst/>
              <a:gdLst/>
              <a:ahLst/>
              <a:cxnLst/>
              <a:rect l="l" t="t" r="r" b="b"/>
              <a:pathLst>
                <a:path w="3381" h="3375" extrusionOk="0">
                  <a:moveTo>
                    <a:pt x="1689" y="1"/>
                  </a:moveTo>
                  <a:cubicBezTo>
                    <a:pt x="757" y="1"/>
                    <a:pt x="1" y="755"/>
                    <a:pt x="1" y="1688"/>
                  </a:cubicBezTo>
                  <a:cubicBezTo>
                    <a:pt x="1" y="2620"/>
                    <a:pt x="757" y="3375"/>
                    <a:pt x="1689" y="3375"/>
                  </a:cubicBezTo>
                  <a:cubicBezTo>
                    <a:pt x="2620" y="3375"/>
                    <a:pt x="3381" y="2620"/>
                    <a:pt x="3381" y="1688"/>
                  </a:cubicBezTo>
                  <a:cubicBezTo>
                    <a:pt x="3381" y="755"/>
                    <a:pt x="2620" y="1"/>
                    <a:pt x="168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33"/>
            <p:cNvSpPr/>
            <p:nvPr/>
          </p:nvSpPr>
          <p:spPr>
            <a:xfrm>
              <a:off x="5471875" y="2656934"/>
              <a:ext cx="67420" cy="112868"/>
            </a:xfrm>
            <a:custGeom>
              <a:avLst/>
              <a:gdLst/>
              <a:ahLst/>
              <a:cxnLst/>
              <a:rect l="l" t="t" r="r" b="b"/>
              <a:pathLst>
                <a:path w="2016" h="3375" extrusionOk="0">
                  <a:moveTo>
                    <a:pt x="1689" y="1"/>
                  </a:moveTo>
                  <a:cubicBezTo>
                    <a:pt x="757" y="1"/>
                    <a:pt x="1" y="755"/>
                    <a:pt x="1" y="1688"/>
                  </a:cubicBezTo>
                  <a:cubicBezTo>
                    <a:pt x="1" y="2620"/>
                    <a:pt x="757" y="3375"/>
                    <a:pt x="1689" y="3375"/>
                  </a:cubicBezTo>
                  <a:cubicBezTo>
                    <a:pt x="1803" y="3375"/>
                    <a:pt x="1909" y="3366"/>
                    <a:pt x="2015" y="3344"/>
                  </a:cubicBezTo>
                  <a:cubicBezTo>
                    <a:pt x="1242" y="3194"/>
                    <a:pt x="655" y="2510"/>
                    <a:pt x="655" y="1688"/>
                  </a:cubicBezTo>
                  <a:cubicBezTo>
                    <a:pt x="655" y="867"/>
                    <a:pt x="1242" y="186"/>
                    <a:pt x="2015" y="31"/>
                  </a:cubicBezTo>
                  <a:cubicBezTo>
                    <a:pt x="1909" y="9"/>
                    <a:pt x="1803" y="1"/>
                    <a:pt x="168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33"/>
            <p:cNvSpPr/>
            <p:nvPr/>
          </p:nvSpPr>
          <p:spPr>
            <a:xfrm>
              <a:off x="5397169" y="2411448"/>
              <a:ext cx="262524" cy="58792"/>
            </a:xfrm>
            <a:custGeom>
              <a:avLst/>
              <a:gdLst/>
              <a:ahLst/>
              <a:cxnLst/>
              <a:rect l="l" t="t" r="r" b="b"/>
              <a:pathLst>
                <a:path w="7850" h="1758" extrusionOk="0">
                  <a:moveTo>
                    <a:pt x="0" y="0"/>
                  </a:moveTo>
                  <a:lnTo>
                    <a:pt x="0" y="1758"/>
                  </a:lnTo>
                  <a:lnTo>
                    <a:pt x="7849" y="1758"/>
                  </a:lnTo>
                  <a:lnTo>
                    <a:pt x="78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33"/>
            <p:cNvSpPr/>
            <p:nvPr/>
          </p:nvSpPr>
          <p:spPr>
            <a:xfrm>
              <a:off x="5397169" y="2411448"/>
              <a:ext cx="25717" cy="58792"/>
            </a:xfrm>
            <a:custGeom>
              <a:avLst/>
              <a:gdLst/>
              <a:ahLst/>
              <a:cxnLst/>
              <a:rect l="l" t="t" r="r" b="b"/>
              <a:pathLst>
                <a:path w="769" h="1758" extrusionOk="0">
                  <a:moveTo>
                    <a:pt x="0" y="0"/>
                  </a:moveTo>
                  <a:lnTo>
                    <a:pt x="0" y="1758"/>
                  </a:lnTo>
                  <a:lnTo>
                    <a:pt x="769" y="1758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33"/>
            <p:cNvSpPr/>
            <p:nvPr/>
          </p:nvSpPr>
          <p:spPr>
            <a:xfrm>
              <a:off x="5373694" y="2358278"/>
              <a:ext cx="309510" cy="77553"/>
            </a:xfrm>
            <a:custGeom>
              <a:avLst/>
              <a:gdLst/>
              <a:ahLst/>
              <a:cxnLst/>
              <a:rect l="l" t="t" r="r" b="b"/>
              <a:pathLst>
                <a:path w="9255" h="2319" extrusionOk="0">
                  <a:moveTo>
                    <a:pt x="384" y="0"/>
                  </a:moveTo>
                  <a:cubicBezTo>
                    <a:pt x="172" y="0"/>
                    <a:pt x="0" y="172"/>
                    <a:pt x="0" y="384"/>
                  </a:cubicBezTo>
                  <a:lnTo>
                    <a:pt x="0" y="1935"/>
                  </a:lnTo>
                  <a:cubicBezTo>
                    <a:pt x="0" y="2147"/>
                    <a:pt x="172" y="2319"/>
                    <a:pt x="384" y="2319"/>
                  </a:cubicBezTo>
                  <a:lnTo>
                    <a:pt x="8869" y="2319"/>
                  </a:lnTo>
                  <a:cubicBezTo>
                    <a:pt x="9081" y="2319"/>
                    <a:pt x="9254" y="2147"/>
                    <a:pt x="9254" y="1935"/>
                  </a:cubicBezTo>
                  <a:lnTo>
                    <a:pt x="9254" y="384"/>
                  </a:lnTo>
                  <a:cubicBezTo>
                    <a:pt x="9254" y="172"/>
                    <a:pt x="9081" y="0"/>
                    <a:pt x="88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33"/>
            <p:cNvSpPr/>
            <p:nvPr/>
          </p:nvSpPr>
          <p:spPr>
            <a:xfrm>
              <a:off x="5373694" y="2358278"/>
              <a:ext cx="38559" cy="77553"/>
            </a:xfrm>
            <a:custGeom>
              <a:avLst/>
              <a:gdLst/>
              <a:ahLst/>
              <a:cxnLst/>
              <a:rect l="l" t="t" r="r" b="b"/>
              <a:pathLst>
                <a:path w="1153" h="2319" extrusionOk="0">
                  <a:moveTo>
                    <a:pt x="384" y="0"/>
                  </a:moveTo>
                  <a:cubicBezTo>
                    <a:pt x="172" y="0"/>
                    <a:pt x="0" y="172"/>
                    <a:pt x="0" y="384"/>
                  </a:cubicBezTo>
                  <a:lnTo>
                    <a:pt x="0" y="1935"/>
                  </a:lnTo>
                  <a:cubicBezTo>
                    <a:pt x="0" y="2147"/>
                    <a:pt x="172" y="2319"/>
                    <a:pt x="384" y="2319"/>
                  </a:cubicBezTo>
                  <a:lnTo>
                    <a:pt x="1153" y="2319"/>
                  </a:lnTo>
                  <a:cubicBezTo>
                    <a:pt x="941" y="2319"/>
                    <a:pt x="769" y="2147"/>
                    <a:pt x="769" y="1935"/>
                  </a:cubicBezTo>
                  <a:lnTo>
                    <a:pt x="769" y="384"/>
                  </a:lnTo>
                  <a:cubicBezTo>
                    <a:pt x="769" y="172"/>
                    <a:pt x="941" y="0"/>
                    <a:pt x="115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33"/>
            <p:cNvSpPr/>
            <p:nvPr/>
          </p:nvSpPr>
          <p:spPr>
            <a:xfrm>
              <a:off x="5324470" y="2351924"/>
              <a:ext cx="407764" cy="439936"/>
            </a:xfrm>
            <a:custGeom>
              <a:avLst/>
              <a:gdLst/>
              <a:ahLst/>
              <a:cxnLst/>
              <a:rect l="l" t="t" r="r" b="b"/>
              <a:pathLst>
                <a:path w="12193" h="13155" extrusionOk="0">
                  <a:moveTo>
                    <a:pt x="3128" y="384"/>
                  </a:moveTo>
                  <a:lnTo>
                    <a:pt x="3128" y="2319"/>
                  </a:lnTo>
                  <a:lnTo>
                    <a:pt x="1856" y="2319"/>
                  </a:lnTo>
                  <a:cubicBezTo>
                    <a:pt x="1750" y="2319"/>
                    <a:pt x="1662" y="2231"/>
                    <a:pt x="1662" y="2125"/>
                  </a:cubicBezTo>
                  <a:lnTo>
                    <a:pt x="1662" y="574"/>
                  </a:lnTo>
                  <a:cubicBezTo>
                    <a:pt x="1662" y="468"/>
                    <a:pt x="1750" y="384"/>
                    <a:pt x="1856" y="384"/>
                  </a:cubicBezTo>
                  <a:close/>
                  <a:moveTo>
                    <a:pt x="4979" y="384"/>
                  </a:moveTo>
                  <a:lnTo>
                    <a:pt x="4979" y="2319"/>
                  </a:lnTo>
                  <a:lnTo>
                    <a:pt x="3513" y="2319"/>
                  </a:lnTo>
                  <a:lnTo>
                    <a:pt x="3513" y="384"/>
                  </a:lnTo>
                  <a:close/>
                  <a:moveTo>
                    <a:pt x="6830" y="384"/>
                  </a:moveTo>
                  <a:lnTo>
                    <a:pt x="6830" y="2319"/>
                  </a:lnTo>
                  <a:lnTo>
                    <a:pt x="5363" y="2319"/>
                  </a:lnTo>
                  <a:lnTo>
                    <a:pt x="5363" y="384"/>
                  </a:lnTo>
                  <a:close/>
                  <a:moveTo>
                    <a:pt x="8681" y="384"/>
                  </a:moveTo>
                  <a:lnTo>
                    <a:pt x="8681" y="2319"/>
                  </a:lnTo>
                  <a:lnTo>
                    <a:pt x="7214" y="2319"/>
                  </a:lnTo>
                  <a:lnTo>
                    <a:pt x="7214" y="384"/>
                  </a:lnTo>
                  <a:close/>
                  <a:moveTo>
                    <a:pt x="10341" y="384"/>
                  </a:moveTo>
                  <a:cubicBezTo>
                    <a:pt x="10447" y="384"/>
                    <a:pt x="10531" y="468"/>
                    <a:pt x="10531" y="574"/>
                  </a:cubicBezTo>
                  <a:lnTo>
                    <a:pt x="10531" y="2125"/>
                  </a:lnTo>
                  <a:cubicBezTo>
                    <a:pt x="10531" y="2231"/>
                    <a:pt x="10447" y="2319"/>
                    <a:pt x="10341" y="2319"/>
                  </a:cubicBezTo>
                  <a:lnTo>
                    <a:pt x="9065" y="2319"/>
                  </a:lnTo>
                  <a:lnTo>
                    <a:pt x="9065" y="384"/>
                  </a:lnTo>
                  <a:close/>
                  <a:moveTo>
                    <a:pt x="6097" y="7134"/>
                  </a:moveTo>
                  <a:cubicBezTo>
                    <a:pt x="6922" y="7134"/>
                    <a:pt x="7595" y="7805"/>
                    <a:pt x="7595" y="8631"/>
                  </a:cubicBezTo>
                  <a:cubicBezTo>
                    <a:pt x="7595" y="8663"/>
                    <a:pt x="7595" y="8693"/>
                    <a:pt x="7589" y="8724"/>
                  </a:cubicBezTo>
                  <a:cubicBezTo>
                    <a:pt x="7383" y="8839"/>
                    <a:pt x="7192" y="8993"/>
                    <a:pt x="7038" y="9183"/>
                  </a:cubicBezTo>
                  <a:cubicBezTo>
                    <a:pt x="6763" y="9020"/>
                    <a:pt x="6441" y="8928"/>
                    <a:pt x="6097" y="8928"/>
                  </a:cubicBezTo>
                  <a:cubicBezTo>
                    <a:pt x="5756" y="8928"/>
                    <a:pt x="5434" y="9020"/>
                    <a:pt x="5156" y="9183"/>
                  </a:cubicBezTo>
                  <a:cubicBezTo>
                    <a:pt x="5002" y="8993"/>
                    <a:pt x="4816" y="8839"/>
                    <a:pt x="4604" y="8724"/>
                  </a:cubicBezTo>
                  <a:lnTo>
                    <a:pt x="4604" y="8631"/>
                  </a:lnTo>
                  <a:cubicBezTo>
                    <a:pt x="4604" y="7805"/>
                    <a:pt x="5275" y="7134"/>
                    <a:pt x="6097" y="7134"/>
                  </a:cubicBezTo>
                  <a:close/>
                  <a:moveTo>
                    <a:pt x="3049" y="6559"/>
                  </a:moveTo>
                  <a:cubicBezTo>
                    <a:pt x="3720" y="6559"/>
                    <a:pt x="4312" y="7019"/>
                    <a:pt x="4488" y="7655"/>
                  </a:cubicBezTo>
                  <a:cubicBezTo>
                    <a:pt x="4329" y="7925"/>
                    <a:pt x="4233" y="8233"/>
                    <a:pt x="4219" y="8565"/>
                  </a:cubicBezTo>
                  <a:cubicBezTo>
                    <a:pt x="4052" y="8516"/>
                    <a:pt x="3879" y="8490"/>
                    <a:pt x="3703" y="8490"/>
                  </a:cubicBezTo>
                  <a:cubicBezTo>
                    <a:pt x="3075" y="8490"/>
                    <a:pt x="2519" y="8799"/>
                    <a:pt x="2178" y="9272"/>
                  </a:cubicBezTo>
                  <a:cubicBezTo>
                    <a:pt x="1790" y="8993"/>
                    <a:pt x="1552" y="8539"/>
                    <a:pt x="1552" y="8057"/>
                  </a:cubicBezTo>
                  <a:cubicBezTo>
                    <a:pt x="1552" y="7231"/>
                    <a:pt x="2223" y="6559"/>
                    <a:pt x="3049" y="6559"/>
                  </a:cubicBezTo>
                  <a:close/>
                  <a:moveTo>
                    <a:pt x="9149" y="6559"/>
                  </a:moveTo>
                  <a:cubicBezTo>
                    <a:pt x="9975" y="6559"/>
                    <a:pt x="10642" y="7231"/>
                    <a:pt x="10642" y="8057"/>
                  </a:cubicBezTo>
                  <a:cubicBezTo>
                    <a:pt x="10642" y="8543"/>
                    <a:pt x="10408" y="8993"/>
                    <a:pt x="10019" y="9272"/>
                  </a:cubicBezTo>
                  <a:cubicBezTo>
                    <a:pt x="9675" y="8799"/>
                    <a:pt x="9122" y="8490"/>
                    <a:pt x="8496" y="8490"/>
                  </a:cubicBezTo>
                  <a:cubicBezTo>
                    <a:pt x="8319" y="8490"/>
                    <a:pt x="8142" y="8516"/>
                    <a:pt x="7978" y="8565"/>
                  </a:cubicBezTo>
                  <a:cubicBezTo>
                    <a:pt x="7966" y="8233"/>
                    <a:pt x="7868" y="7925"/>
                    <a:pt x="7705" y="7655"/>
                  </a:cubicBezTo>
                  <a:cubicBezTo>
                    <a:pt x="7886" y="7019"/>
                    <a:pt x="8478" y="6559"/>
                    <a:pt x="9149" y="6559"/>
                  </a:cubicBezTo>
                  <a:close/>
                  <a:moveTo>
                    <a:pt x="3703" y="8879"/>
                  </a:moveTo>
                  <a:cubicBezTo>
                    <a:pt x="4144" y="8879"/>
                    <a:pt x="4564" y="9073"/>
                    <a:pt x="4847" y="9409"/>
                  </a:cubicBezTo>
                  <a:cubicBezTo>
                    <a:pt x="4458" y="9753"/>
                    <a:pt x="4215" y="10253"/>
                    <a:pt x="4215" y="10809"/>
                  </a:cubicBezTo>
                  <a:cubicBezTo>
                    <a:pt x="4215" y="11122"/>
                    <a:pt x="4294" y="11419"/>
                    <a:pt x="4431" y="11679"/>
                  </a:cubicBezTo>
                  <a:cubicBezTo>
                    <a:pt x="4211" y="11803"/>
                    <a:pt x="3958" y="11869"/>
                    <a:pt x="3703" y="11869"/>
                  </a:cubicBezTo>
                  <a:cubicBezTo>
                    <a:pt x="2877" y="11869"/>
                    <a:pt x="2205" y="11197"/>
                    <a:pt x="2205" y="10371"/>
                  </a:cubicBezTo>
                  <a:cubicBezTo>
                    <a:pt x="2205" y="9550"/>
                    <a:pt x="2877" y="8879"/>
                    <a:pt x="3703" y="8879"/>
                  </a:cubicBezTo>
                  <a:close/>
                  <a:moveTo>
                    <a:pt x="8496" y="8879"/>
                  </a:moveTo>
                  <a:cubicBezTo>
                    <a:pt x="9317" y="8879"/>
                    <a:pt x="9988" y="9550"/>
                    <a:pt x="9988" y="10371"/>
                  </a:cubicBezTo>
                  <a:cubicBezTo>
                    <a:pt x="9988" y="11197"/>
                    <a:pt x="9317" y="11869"/>
                    <a:pt x="8496" y="11869"/>
                  </a:cubicBezTo>
                  <a:cubicBezTo>
                    <a:pt x="8235" y="11869"/>
                    <a:pt x="7987" y="11803"/>
                    <a:pt x="7766" y="11679"/>
                  </a:cubicBezTo>
                  <a:cubicBezTo>
                    <a:pt x="7903" y="11419"/>
                    <a:pt x="7978" y="11122"/>
                    <a:pt x="7978" y="10809"/>
                  </a:cubicBezTo>
                  <a:cubicBezTo>
                    <a:pt x="7978" y="10253"/>
                    <a:pt x="7736" y="9753"/>
                    <a:pt x="7351" y="9409"/>
                  </a:cubicBezTo>
                  <a:cubicBezTo>
                    <a:pt x="7634" y="9073"/>
                    <a:pt x="8049" y="8879"/>
                    <a:pt x="8496" y="8879"/>
                  </a:cubicBezTo>
                  <a:close/>
                  <a:moveTo>
                    <a:pt x="6097" y="9311"/>
                  </a:moveTo>
                  <a:cubicBezTo>
                    <a:pt x="6922" y="9311"/>
                    <a:pt x="7595" y="9982"/>
                    <a:pt x="7595" y="10809"/>
                  </a:cubicBezTo>
                  <a:cubicBezTo>
                    <a:pt x="7595" y="11635"/>
                    <a:pt x="6922" y="12306"/>
                    <a:pt x="6097" y="12306"/>
                  </a:cubicBezTo>
                  <a:cubicBezTo>
                    <a:pt x="5275" y="12306"/>
                    <a:pt x="4604" y="11635"/>
                    <a:pt x="4604" y="10809"/>
                  </a:cubicBezTo>
                  <a:cubicBezTo>
                    <a:pt x="4604" y="9982"/>
                    <a:pt x="5275" y="9311"/>
                    <a:pt x="6097" y="9311"/>
                  </a:cubicBezTo>
                  <a:close/>
                  <a:moveTo>
                    <a:pt x="3049" y="6176"/>
                  </a:moveTo>
                  <a:cubicBezTo>
                    <a:pt x="2011" y="6176"/>
                    <a:pt x="1167" y="7019"/>
                    <a:pt x="1167" y="8057"/>
                  </a:cubicBezTo>
                  <a:cubicBezTo>
                    <a:pt x="1167" y="8675"/>
                    <a:pt x="1477" y="9258"/>
                    <a:pt x="1984" y="9607"/>
                  </a:cubicBezTo>
                  <a:cubicBezTo>
                    <a:pt x="1878" y="9841"/>
                    <a:pt x="1821" y="10102"/>
                    <a:pt x="1821" y="10371"/>
                  </a:cubicBezTo>
                  <a:cubicBezTo>
                    <a:pt x="1821" y="11409"/>
                    <a:pt x="2665" y="12253"/>
                    <a:pt x="3703" y="12253"/>
                  </a:cubicBezTo>
                  <a:cubicBezTo>
                    <a:pt x="4038" y="12253"/>
                    <a:pt x="4361" y="12169"/>
                    <a:pt x="4643" y="12002"/>
                  </a:cubicBezTo>
                  <a:cubicBezTo>
                    <a:pt x="4988" y="12421"/>
                    <a:pt x="5514" y="12691"/>
                    <a:pt x="6097" y="12691"/>
                  </a:cubicBezTo>
                  <a:cubicBezTo>
                    <a:pt x="6684" y="12691"/>
                    <a:pt x="7205" y="12421"/>
                    <a:pt x="7550" y="12002"/>
                  </a:cubicBezTo>
                  <a:cubicBezTo>
                    <a:pt x="7837" y="12169"/>
                    <a:pt x="8160" y="12253"/>
                    <a:pt x="8496" y="12253"/>
                  </a:cubicBezTo>
                  <a:cubicBezTo>
                    <a:pt x="9534" y="12253"/>
                    <a:pt x="10377" y="11409"/>
                    <a:pt x="10377" y="10371"/>
                  </a:cubicBezTo>
                  <a:cubicBezTo>
                    <a:pt x="10377" y="10102"/>
                    <a:pt x="10315" y="9841"/>
                    <a:pt x="10213" y="9607"/>
                  </a:cubicBezTo>
                  <a:cubicBezTo>
                    <a:pt x="10722" y="9258"/>
                    <a:pt x="11030" y="8680"/>
                    <a:pt x="11030" y="8057"/>
                  </a:cubicBezTo>
                  <a:cubicBezTo>
                    <a:pt x="11030" y="7019"/>
                    <a:pt x="10187" y="6176"/>
                    <a:pt x="9149" y="6176"/>
                  </a:cubicBezTo>
                  <a:cubicBezTo>
                    <a:pt x="8716" y="6176"/>
                    <a:pt x="8296" y="6325"/>
                    <a:pt x="7960" y="6595"/>
                  </a:cubicBezTo>
                  <a:cubicBezTo>
                    <a:pt x="7731" y="6785"/>
                    <a:pt x="7546" y="7028"/>
                    <a:pt x="7426" y="7301"/>
                  </a:cubicBezTo>
                  <a:cubicBezTo>
                    <a:pt x="7086" y="6961"/>
                    <a:pt x="6618" y="6749"/>
                    <a:pt x="6097" y="6749"/>
                  </a:cubicBezTo>
                  <a:cubicBezTo>
                    <a:pt x="5580" y="6749"/>
                    <a:pt x="5112" y="6961"/>
                    <a:pt x="4771" y="7301"/>
                  </a:cubicBezTo>
                  <a:cubicBezTo>
                    <a:pt x="4653" y="7028"/>
                    <a:pt x="4467" y="6785"/>
                    <a:pt x="4233" y="6595"/>
                  </a:cubicBezTo>
                  <a:cubicBezTo>
                    <a:pt x="3901" y="6325"/>
                    <a:pt x="3477" y="6176"/>
                    <a:pt x="3049" y="6176"/>
                  </a:cubicBezTo>
                  <a:close/>
                  <a:moveTo>
                    <a:pt x="9829" y="2704"/>
                  </a:moveTo>
                  <a:lnTo>
                    <a:pt x="9829" y="3344"/>
                  </a:lnTo>
                  <a:lnTo>
                    <a:pt x="8672" y="3344"/>
                  </a:lnTo>
                  <a:cubicBezTo>
                    <a:pt x="8566" y="3344"/>
                    <a:pt x="8482" y="3428"/>
                    <a:pt x="8482" y="3538"/>
                  </a:cubicBezTo>
                  <a:cubicBezTo>
                    <a:pt x="8482" y="3644"/>
                    <a:pt x="8566" y="3728"/>
                    <a:pt x="8672" y="3728"/>
                  </a:cubicBezTo>
                  <a:lnTo>
                    <a:pt x="9948" y="3728"/>
                  </a:lnTo>
                  <a:cubicBezTo>
                    <a:pt x="11132" y="4810"/>
                    <a:pt x="11809" y="6343"/>
                    <a:pt x="11809" y="7947"/>
                  </a:cubicBezTo>
                  <a:cubicBezTo>
                    <a:pt x="11809" y="9762"/>
                    <a:pt x="10973" y="11432"/>
                    <a:pt x="9515" y="12522"/>
                  </a:cubicBezTo>
                  <a:cubicBezTo>
                    <a:pt x="9303" y="12681"/>
                    <a:pt x="9038" y="12765"/>
                    <a:pt x="8765" y="12765"/>
                  </a:cubicBezTo>
                  <a:lnTo>
                    <a:pt x="3428" y="12765"/>
                  </a:lnTo>
                  <a:cubicBezTo>
                    <a:pt x="3159" y="12765"/>
                    <a:pt x="2894" y="12681"/>
                    <a:pt x="2682" y="12522"/>
                  </a:cubicBezTo>
                  <a:cubicBezTo>
                    <a:pt x="1224" y="11432"/>
                    <a:pt x="390" y="9762"/>
                    <a:pt x="390" y="7947"/>
                  </a:cubicBezTo>
                  <a:cubicBezTo>
                    <a:pt x="390" y="6343"/>
                    <a:pt x="1065" y="4810"/>
                    <a:pt x="2249" y="3728"/>
                  </a:cubicBezTo>
                  <a:lnTo>
                    <a:pt x="7956" y="3728"/>
                  </a:lnTo>
                  <a:cubicBezTo>
                    <a:pt x="8062" y="3728"/>
                    <a:pt x="8146" y="3644"/>
                    <a:pt x="8146" y="3538"/>
                  </a:cubicBezTo>
                  <a:cubicBezTo>
                    <a:pt x="8146" y="3428"/>
                    <a:pt x="8062" y="3344"/>
                    <a:pt x="7956" y="3344"/>
                  </a:cubicBezTo>
                  <a:lnTo>
                    <a:pt x="2368" y="3344"/>
                  </a:lnTo>
                  <a:lnTo>
                    <a:pt x="2368" y="2704"/>
                  </a:lnTo>
                  <a:close/>
                  <a:moveTo>
                    <a:pt x="1856" y="0"/>
                  </a:moveTo>
                  <a:cubicBezTo>
                    <a:pt x="1538" y="0"/>
                    <a:pt x="1277" y="256"/>
                    <a:pt x="1277" y="574"/>
                  </a:cubicBezTo>
                  <a:lnTo>
                    <a:pt x="1277" y="2125"/>
                  </a:lnTo>
                  <a:cubicBezTo>
                    <a:pt x="1277" y="2443"/>
                    <a:pt x="1538" y="2704"/>
                    <a:pt x="1856" y="2704"/>
                  </a:cubicBezTo>
                  <a:lnTo>
                    <a:pt x="1980" y="2704"/>
                  </a:lnTo>
                  <a:lnTo>
                    <a:pt x="1980" y="3450"/>
                  </a:lnTo>
                  <a:cubicBezTo>
                    <a:pt x="721" y="4602"/>
                    <a:pt x="1" y="6237"/>
                    <a:pt x="1" y="7947"/>
                  </a:cubicBezTo>
                  <a:cubicBezTo>
                    <a:pt x="1" y="8922"/>
                    <a:pt x="227" y="9855"/>
                    <a:pt x="668" y="10720"/>
                  </a:cubicBezTo>
                  <a:cubicBezTo>
                    <a:pt x="1092" y="11546"/>
                    <a:pt x="1706" y="12275"/>
                    <a:pt x="2453" y="12832"/>
                  </a:cubicBezTo>
                  <a:cubicBezTo>
                    <a:pt x="2731" y="13040"/>
                    <a:pt x="3075" y="13154"/>
                    <a:pt x="3428" y="13154"/>
                  </a:cubicBezTo>
                  <a:lnTo>
                    <a:pt x="8765" y="13154"/>
                  </a:lnTo>
                  <a:cubicBezTo>
                    <a:pt x="9118" y="13154"/>
                    <a:pt x="9467" y="13040"/>
                    <a:pt x="9746" y="12832"/>
                  </a:cubicBezTo>
                  <a:cubicBezTo>
                    <a:pt x="10488" y="12275"/>
                    <a:pt x="11106" y="11546"/>
                    <a:pt x="11525" y="10720"/>
                  </a:cubicBezTo>
                  <a:cubicBezTo>
                    <a:pt x="11972" y="9855"/>
                    <a:pt x="12192" y="8922"/>
                    <a:pt x="12192" y="7947"/>
                  </a:cubicBezTo>
                  <a:cubicBezTo>
                    <a:pt x="12192" y="6237"/>
                    <a:pt x="11472" y="4602"/>
                    <a:pt x="10213" y="3450"/>
                  </a:cubicBezTo>
                  <a:lnTo>
                    <a:pt x="10213" y="2704"/>
                  </a:lnTo>
                  <a:lnTo>
                    <a:pt x="10341" y="2704"/>
                  </a:lnTo>
                  <a:cubicBezTo>
                    <a:pt x="10659" y="2704"/>
                    <a:pt x="10920" y="2443"/>
                    <a:pt x="10920" y="2125"/>
                  </a:cubicBezTo>
                  <a:lnTo>
                    <a:pt x="10920" y="574"/>
                  </a:lnTo>
                  <a:cubicBezTo>
                    <a:pt x="10920" y="256"/>
                    <a:pt x="10659" y="0"/>
                    <a:pt x="103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3" name="Google Shape;1643;p33"/>
          <p:cNvGrpSpPr/>
          <p:nvPr/>
        </p:nvGrpSpPr>
        <p:grpSpPr>
          <a:xfrm rot="869152">
            <a:off x="180382" y="1459562"/>
            <a:ext cx="504767" cy="478929"/>
            <a:chOff x="3329651" y="1596806"/>
            <a:chExt cx="563172" cy="534344"/>
          </a:xfrm>
        </p:grpSpPr>
        <p:sp>
          <p:nvSpPr>
            <p:cNvPr id="1644" name="Google Shape;1644;p33"/>
            <p:cNvSpPr/>
            <p:nvPr/>
          </p:nvSpPr>
          <p:spPr>
            <a:xfrm>
              <a:off x="3329651" y="1596806"/>
              <a:ext cx="563172" cy="534344"/>
            </a:xfrm>
            <a:custGeom>
              <a:avLst/>
              <a:gdLst/>
              <a:ahLst/>
              <a:cxnLst/>
              <a:rect l="l" t="t" r="r" b="b"/>
              <a:pathLst>
                <a:path w="16840" h="15978" extrusionOk="0">
                  <a:moveTo>
                    <a:pt x="8420" y="1"/>
                  </a:moveTo>
                  <a:cubicBezTo>
                    <a:pt x="7386" y="1"/>
                    <a:pt x="6534" y="769"/>
                    <a:pt x="6401" y="1767"/>
                  </a:cubicBezTo>
                  <a:cubicBezTo>
                    <a:pt x="5814" y="2174"/>
                    <a:pt x="5358" y="2757"/>
                    <a:pt x="5107" y="3437"/>
                  </a:cubicBezTo>
                  <a:cubicBezTo>
                    <a:pt x="4762" y="3622"/>
                    <a:pt x="4479" y="3910"/>
                    <a:pt x="4294" y="4254"/>
                  </a:cubicBezTo>
                  <a:lnTo>
                    <a:pt x="3821" y="4254"/>
                  </a:lnTo>
                  <a:cubicBezTo>
                    <a:pt x="2359" y="4254"/>
                    <a:pt x="1171" y="5442"/>
                    <a:pt x="1171" y="6904"/>
                  </a:cubicBezTo>
                  <a:lnTo>
                    <a:pt x="1171" y="8256"/>
                  </a:lnTo>
                  <a:cubicBezTo>
                    <a:pt x="1171" y="8376"/>
                    <a:pt x="1180" y="8495"/>
                    <a:pt x="1202" y="8610"/>
                  </a:cubicBezTo>
                  <a:cubicBezTo>
                    <a:pt x="1197" y="8641"/>
                    <a:pt x="1193" y="8672"/>
                    <a:pt x="1189" y="8698"/>
                  </a:cubicBezTo>
                  <a:cubicBezTo>
                    <a:pt x="477" y="9118"/>
                    <a:pt x="0" y="9895"/>
                    <a:pt x="0" y="10778"/>
                  </a:cubicBezTo>
                  <a:lnTo>
                    <a:pt x="0" y="11821"/>
                  </a:lnTo>
                  <a:cubicBezTo>
                    <a:pt x="0" y="12633"/>
                    <a:pt x="402" y="13354"/>
                    <a:pt x="1021" y="13791"/>
                  </a:cubicBezTo>
                  <a:cubicBezTo>
                    <a:pt x="1366" y="15067"/>
                    <a:pt x="2540" y="15978"/>
                    <a:pt x="3874" y="15978"/>
                  </a:cubicBezTo>
                  <a:lnTo>
                    <a:pt x="12960" y="15978"/>
                  </a:lnTo>
                  <a:cubicBezTo>
                    <a:pt x="14295" y="15978"/>
                    <a:pt x="15469" y="15067"/>
                    <a:pt x="15814" y="13791"/>
                  </a:cubicBezTo>
                  <a:cubicBezTo>
                    <a:pt x="16432" y="13354"/>
                    <a:pt x="16839" y="12633"/>
                    <a:pt x="16839" y="11821"/>
                  </a:cubicBezTo>
                  <a:lnTo>
                    <a:pt x="16839" y="10778"/>
                  </a:lnTo>
                  <a:cubicBezTo>
                    <a:pt x="16839" y="9903"/>
                    <a:pt x="16366" y="9131"/>
                    <a:pt x="15663" y="8711"/>
                  </a:cubicBezTo>
                  <a:lnTo>
                    <a:pt x="15663" y="6904"/>
                  </a:lnTo>
                  <a:cubicBezTo>
                    <a:pt x="15663" y="5442"/>
                    <a:pt x="14475" y="4254"/>
                    <a:pt x="13013" y="4254"/>
                  </a:cubicBezTo>
                  <a:lnTo>
                    <a:pt x="12020" y="4254"/>
                  </a:lnTo>
                  <a:cubicBezTo>
                    <a:pt x="11984" y="4215"/>
                    <a:pt x="11949" y="4175"/>
                    <a:pt x="11909" y="4135"/>
                  </a:cubicBezTo>
                  <a:cubicBezTo>
                    <a:pt x="11763" y="3159"/>
                    <a:pt x="11215" y="2311"/>
                    <a:pt x="10434" y="1767"/>
                  </a:cubicBezTo>
                  <a:cubicBezTo>
                    <a:pt x="10301" y="769"/>
                    <a:pt x="9449" y="1"/>
                    <a:pt x="84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33"/>
            <p:cNvSpPr/>
            <p:nvPr/>
          </p:nvSpPr>
          <p:spPr>
            <a:xfrm>
              <a:off x="3560958" y="1702712"/>
              <a:ext cx="100328" cy="100328"/>
            </a:xfrm>
            <a:custGeom>
              <a:avLst/>
              <a:gdLst/>
              <a:ahLst/>
              <a:cxnLst/>
              <a:rect l="l" t="t" r="r" b="b"/>
              <a:pathLst>
                <a:path w="3000" h="3000" extrusionOk="0">
                  <a:moveTo>
                    <a:pt x="1503" y="0"/>
                  </a:moveTo>
                  <a:cubicBezTo>
                    <a:pt x="673" y="0"/>
                    <a:pt x="0" y="673"/>
                    <a:pt x="0" y="1503"/>
                  </a:cubicBezTo>
                  <a:cubicBezTo>
                    <a:pt x="0" y="2328"/>
                    <a:pt x="673" y="3000"/>
                    <a:pt x="1503" y="3000"/>
                  </a:cubicBezTo>
                  <a:cubicBezTo>
                    <a:pt x="2328" y="3000"/>
                    <a:pt x="2999" y="2328"/>
                    <a:pt x="2999" y="1503"/>
                  </a:cubicBezTo>
                  <a:cubicBezTo>
                    <a:pt x="2999" y="673"/>
                    <a:pt x="2328" y="0"/>
                    <a:pt x="15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33"/>
            <p:cNvSpPr/>
            <p:nvPr/>
          </p:nvSpPr>
          <p:spPr>
            <a:xfrm>
              <a:off x="3560958" y="1702712"/>
              <a:ext cx="63106" cy="100328"/>
            </a:xfrm>
            <a:custGeom>
              <a:avLst/>
              <a:gdLst/>
              <a:ahLst/>
              <a:cxnLst/>
              <a:rect l="l" t="t" r="r" b="b"/>
              <a:pathLst>
                <a:path w="1887" h="3000" extrusionOk="0">
                  <a:moveTo>
                    <a:pt x="1503" y="0"/>
                  </a:moveTo>
                  <a:cubicBezTo>
                    <a:pt x="673" y="0"/>
                    <a:pt x="0" y="673"/>
                    <a:pt x="0" y="1503"/>
                  </a:cubicBezTo>
                  <a:cubicBezTo>
                    <a:pt x="0" y="2328"/>
                    <a:pt x="673" y="3000"/>
                    <a:pt x="1503" y="3000"/>
                  </a:cubicBezTo>
                  <a:cubicBezTo>
                    <a:pt x="1635" y="3000"/>
                    <a:pt x="1763" y="2983"/>
                    <a:pt x="1886" y="2952"/>
                  </a:cubicBezTo>
                  <a:cubicBezTo>
                    <a:pt x="1246" y="2779"/>
                    <a:pt x="773" y="2196"/>
                    <a:pt x="773" y="1503"/>
                  </a:cubicBezTo>
                  <a:cubicBezTo>
                    <a:pt x="773" y="809"/>
                    <a:pt x="1246" y="222"/>
                    <a:pt x="1886" y="53"/>
                  </a:cubicBezTo>
                  <a:cubicBezTo>
                    <a:pt x="1763" y="18"/>
                    <a:pt x="1635" y="0"/>
                    <a:pt x="150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33"/>
            <p:cNvSpPr/>
            <p:nvPr/>
          </p:nvSpPr>
          <p:spPr>
            <a:xfrm>
              <a:off x="3533203" y="1771265"/>
              <a:ext cx="155875" cy="89994"/>
            </a:xfrm>
            <a:custGeom>
              <a:avLst/>
              <a:gdLst/>
              <a:ahLst/>
              <a:cxnLst/>
              <a:rect l="l" t="t" r="r" b="b"/>
              <a:pathLst>
                <a:path w="4661" h="2691" extrusionOk="0">
                  <a:moveTo>
                    <a:pt x="0" y="1"/>
                  </a:moveTo>
                  <a:cubicBezTo>
                    <a:pt x="0" y="1489"/>
                    <a:pt x="1206" y="2690"/>
                    <a:pt x="2690" y="2690"/>
                  </a:cubicBezTo>
                  <a:lnTo>
                    <a:pt x="4661" y="2690"/>
                  </a:lnTo>
                  <a:lnTo>
                    <a:pt x="4661" y="1082"/>
                  </a:lnTo>
                  <a:cubicBezTo>
                    <a:pt x="4661" y="486"/>
                    <a:pt x="4179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33"/>
            <p:cNvSpPr/>
            <p:nvPr/>
          </p:nvSpPr>
          <p:spPr>
            <a:xfrm>
              <a:off x="3533203" y="1771265"/>
              <a:ext cx="115845" cy="89994"/>
            </a:xfrm>
            <a:custGeom>
              <a:avLst/>
              <a:gdLst/>
              <a:ahLst/>
              <a:cxnLst/>
              <a:rect l="l" t="t" r="r" b="b"/>
              <a:pathLst>
                <a:path w="3464" h="2691" extrusionOk="0">
                  <a:moveTo>
                    <a:pt x="0" y="1"/>
                  </a:moveTo>
                  <a:cubicBezTo>
                    <a:pt x="0" y="1489"/>
                    <a:pt x="1206" y="2690"/>
                    <a:pt x="2690" y="2690"/>
                  </a:cubicBezTo>
                  <a:lnTo>
                    <a:pt x="3464" y="2690"/>
                  </a:lnTo>
                  <a:cubicBezTo>
                    <a:pt x="1974" y="2690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33"/>
            <p:cNvSpPr/>
            <p:nvPr/>
          </p:nvSpPr>
          <p:spPr>
            <a:xfrm>
              <a:off x="3436894" y="1807013"/>
              <a:ext cx="348471" cy="171961"/>
            </a:xfrm>
            <a:custGeom>
              <a:avLst/>
              <a:gdLst/>
              <a:ahLst/>
              <a:cxnLst/>
              <a:rect l="l" t="t" r="r" b="b"/>
              <a:pathLst>
                <a:path w="10420" h="5142" extrusionOk="0">
                  <a:moveTo>
                    <a:pt x="614" y="0"/>
                  </a:moveTo>
                  <a:cubicBezTo>
                    <a:pt x="275" y="0"/>
                    <a:pt x="0" y="278"/>
                    <a:pt x="0" y="618"/>
                  </a:cubicBezTo>
                  <a:lnTo>
                    <a:pt x="0" y="5142"/>
                  </a:lnTo>
                  <a:lnTo>
                    <a:pt x="10420" y="5142"/>
                  </a:lnTo>
                  <a:lnTo>
                    <a:pt x="10420" y="618"/>
                  </a:lnTo>
                  <a:cubicBezTo>
                    <a:pt x="10420" y="278"/>
                    <a:pt x="10146" y="0"/>
                    <a:pt x="98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33"/>
            <p:cNvSpPr/>
            <p:nvPr/>
          </p:nvSpPr>
          <p:spPr>
            <a:xfrm>
              <a:off x="3436894" y="1807013"/>
              <a:ext cx="46251" cy="171961"/>
            </a:xfrm>
            <a:custGeom>
              <a:avLst/>
              <a:gdLst/>
              <a:ahLst/>
              <a:cxnLst/>
              <a:rect l="l" t="t" r="r" b="b"/>
              <a:pathLst>
                <a:path w="1383" h="5142" extrusionOk="0">
                  <a:moveTo>
                    <a:pt x="614" y="0"/>
                  </a:moveTo>
                  <a:cubicBezTo>
                    <a:pt x="275" y="0"/>
                    <a:pt x="0" y="278"/>
                    <a:pt x="0" y="618"/>
                  </a:cubicBezTo>
                  <a:lnTo>
                    <a:pt x="0" y="5142"/>
                  </a:lnTo>
                  <a:lnTo>
                    <a:pt x="769" y="5142"/>
                  </a:lnTo>
                  <a:lnTo>
                    <a:pt x="769" y="618"/>
                  </a:lnTo>
                  <a:cubicBezTo>
                    <a:pt x="769" y="278"/>
                    <a:pt x="1043" y="0"/>
                    <a:pt x="1382" y="0"/>
                  </a:cubicBezTo>
                  <a:close/>
                </a:path>
              </a:pathLst>
            </a:custGeom>
            <a:solidFill>
              <a:srgbClr val="191919">
                <a:alpha val="4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33"/>
            <p:cNvSpPr/>
            <p:nvPr/>
          </p:nvSpPr>
          <p:spPr>
            <a:xfrm>
              <a:off x="3611186" y="1852358"/>
              <a:ext cx="174169" cy="126613"/>
            </a:xfrm>
            <a:custGeom>
              <a:avLst/>
              <a:gdLst/>
              <a:ahLst/>
              <a:cxnLst/>
              <a:rect l="l" t="t" r="r" b="b"/>
              <a:pathLst>
                <a:path w="5208" h="3786" extrusionOk="0">
                  <a:moveTo>
                    <a:pt x="398" y="0"/>
                  </a:moveTo>
                  <a:cubicBezTo>
                    <a:pt x="178" y="0"/>
                    <a:pt x="1" y="181"/>
                    <a:pt x="1" y="402"/>
                  </a:cubicBezTo>
                  <a:lnTo>
                    <a:pt x="1" y="3786"/>
                  </a:lnTo>
                  <a:lnTo>
                    <a:pt x="5208" y="3786"/>
                  </a:lnTo>
                  <a:lnTo>
                    <a:pt x="52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33"/>
            <p:cNvSpPr/>
            <p:nvPr/>
          </p:nvSpPr>
          <p:spPr>
            <a:xfrm>
              <a:off x="3611186" y="1852358"/>
              <a:ext cx="39161" cy="126613"/>
            </a:xfrm>
            <a:custGeom>
              <a:avLst/>
              <a:gdLst/>
              <a:ahLst/>
              <a:cxnLst/>
              <a:rect l="l" t="t" r="r" b="b"/>
              <a:pathLst>
                <a:path w="1171" h="3786" extrusionOk="0">
                  <a:moveTo>
                    <a:pt x="398" y="0"/>
                  </a:moveTo>
                  <a:cubicBezTo>
                    <a:pt x="178" y="0"/>
                    <a:pt x="1" y="181"/>
                    <a:pt x="1" y="402"/>
                  </a:cubicBezTo>
                  <a:lnTo>
                    <a:pt x="1" y="3786"/>
                  </a:lnTo>
                  <a:lnTo>
                    <a:pt x="769" y="3786"/>
                  </a:lnTo>
                  <a:lnTo>
                    <a:pt x="769" y="402"/>
                  </a:lnTo>
                  <a:cubicBezTo>
                    <a:pt x="769" y="181"/>
                    <a:pt x="950" y="0"/>
                    <a:pt x="1171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33"/>
            <p:cNvSpPr/>
            <p:nvPr/>
          </p:nvSpPr>
          <p:spPr>
            <a:xfrm>
              <a:off x="3415459" y="1974650"/>
              <a:ext cx="391378" cy="88522"/>
            </a:xfrm>
            <a:custGeom>
              <a:avLst/>
              <a:gdLst/>
              <a:ahLst/>
              <a:cxnLst/>
              <a:rect l="l" t="t" r="r" b="b"/>
              <a:pathLst>
                <a:path w="11703" h="2647" extrusionOk="0">
                  <a:moveTo>
                    <a:pt x="1" y="1"/>
                  </a:moveTo>
                  <a:lnTo>
                    <a:pt x="407" y="1917"/>
                  </a:lnTo>
                  <a:cubicBezTo>
                    <a:pt x="500" y="2341"/>
                    <a:pt x="875" y="2647"/>
                    <a:pt x="1308" y="2647"/>
                  </a:cubicBezTo>
                  <a:lnTo>
                    <a:pt x="10394" y="2647"/>
                  </a:lnTo>
                  <a:cubicBezTo>
                    <a:pt x="10828" y="2647"/>
                    <a:pt x="11203" y="2341"/>
                    <a:pt x="11295" y="1917"/>
                  </a:cubicBezTo>
                  <a:lnTo>
                    <a:pt x="1170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33"/>
            <p:cNvSpPr/>
            <p:nvPr/>
          </p:nvSpPr>
          <p:spPr>
            <a:xfrm>
              <a:off x="3415459" y="1974650"/>
              <a:ext cx="69627" cy="88522"/>
            </a:xfrm>
            <a:custGeom>
              <a:avLst/>
              <a:gdLst/>
              <a:ahLst/>
              <a:cxnLst/>
              <a:rect l="l" t="t" r="r" b="b"/>
              <a:pathLst>
                <a:path w="2082" h="2647" extrusionOk="0">
                  <a:moveTo>
                    <a:pt x="1" y="1"/>
                  </a:moveTo>
                  <a:lnTo>
                    <a:pt x="407" y="1917"/>
                  </a:lnTo>
                  <a:cubicBezTo>
                    <a:pt x="500" y="2341"/>
                    <a:pt x="875" y="2647"/>
                    <a:pt x="1308" y="2647"/>
                  </a:cubicBezTo>
                  <a:lnTo>
                    <a:pt x="2082" y="2647"/>
                  </a:lnTo>
                  <a:cubicBezTo>
                    <a:pt x="1644" y="2647"/>
                    <a:pt x="1269" y="2341"/>
                    <a:pt x="1181" y="1917"/>
                  </a:cubicBezTo>
                  <a:lnTo>
                    <a:pt x="774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33"/>
            <p:cNvSpPr/>
            <p:nvPr/>
          </p:nvSpPr>
          <p:spPr>
            <a:xfrm>
              <a:off x="3397602" y="1944520"/>
              <a:ext cx="427094" cy="60297"/>
            </a:xfrm>
            <a:custGeom>
              <a:avLst/>
              <a:gdLst/>
              <a:ahLst/>
              <a:cxnLst/>
              <a:rect l="l" t="t" r="r" b="b"/>
              <a:pathLst>
                <a:path w="12771" h="1803" extrusionOk="0">
                  <a:moveTo>
                    <a:pt x="380" y="1"/>
                  </a:moveTo>
                  <a:cubicBezTo>
                    <a:pt x="172" y="1"/>
                    <a:pt x="0" y="173"/>
                    <a:pt x="0" y="380"/>
                  </a:cubicBezTo>
                  <a:lnTo>
                    <a:pt x="0" y="1423"/>
                  </a:lnTo>
                  <a:cubicBezTo>
                    <a:pt x="0" y="1631"/>
                    <a:pt x="172" y="1803"/>
                    <a:pt x="380" y="1803"/>
                  </a:cubicBezTo>
                  <a:lnTo>
                    <a:pt x="12390" y="1803"/>
                  </a:lnTo>
                  <a:cubicBezTo>
                    <a:pt x="12598" y="1803"/>
                    <a:pt x="12771" y="1631"/>
                    <a:pt x="12771" y="1423"/>
                  </a:cubicBezTo>
                  <a:lnTo>
                    <a:pt x="12771" y="380"/>
                  </a:lnTo>
                  <a:cubicBezTo>
                    <a:pt x="12771" y="173"/>
                    <a:pt x="12598" y="1"/>
                    <a:pt x="123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33"/>
            <p:cNvSpPr/>
            <p:nvPr/>
          </p:nvSpPr>
          <p:spPr>
            <a:xfrm>
              <a:off x="3397602" y="1944520"/>
              <a:ext cx="38559" cy="60297"/>
            </a:xfrm>
            <a:custGeom>
              <a:avLst/>
              <a:gdLst/>
              <a:ahLst/>
              <a:cxnLst/>
              <a:rect l="l" t="t" r="r" b="b"/>
              <a:pathLst>
                <a:path w="1153" h="1803" extrusionOk="0">
                  <a:moveTo>
                    <a:pt x="380" y="1"/>
                  </a:moveTo>
                  <a:cubicBezTo>
                    <a:pt x="172" y="1"/>
                    <a:pt x="0" y="173"/>
                    <a:pt x="0" y="380"/>
                  </a:cubicBezTo>
                  <a:lnTo>
                    <a:pt x="0" y="1423"/>
                  </a:lnTo>
                  <a:cubicBezTo>
                    <a:pt x="0" y="1631"/>
                    <a:pt x="172" y="1803"/>
                    <a:pt x="380" y="1803"/>
                  </a:cubicBezTo>
                  <a:lnTo>
                    <a:pt x="1153" y="1803"/>
                  </a:lnTo>
                  <a:cubicBezTo>
                    <a:pt x="941" y="1803"/>
                    <a:pt x="773" y="1631"/>
                    <a:pt x="773" y="1423"/>
                  </a:cubicBezTo>
                  <a:lnTo>
                    <a:pt x="773" y="380"/>
                  </a:lnTo>
                  <a:cubicBezTo>
                    <a:pt x="773" y="173"/>
                    <a:pt x="941" y="1"/>
                    <a:pt x="1153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33"/>
            <p:cNvSpPr/>
            <p:nvPr/>
          </p:nvSpPr>
          <p:spPr>
            <a:xfrm>
              <a:off x="3611186" y="1884862"/>
              <a:ext cx="174169" cy="27189"/>
            </a:xfrm>
            <a:custGeom>
              <a:avLst/>
              <a:gdLst/>
              <a:ahLst/>
              <a:cxnLst/>
              <a:rect l="l" t="t" r="r" b="b"/>
              <a:pathLst>
                <a:path w="5208" h="813" extrusionOk="0">
                  <a:moveTo>
                    <a:pt x="1" y="0"/>
                  </a:moveTo>
                  <a:lnTo>
                    <a:pt x="1" y="812"/>
                  </a:lnTo>
                  <a:lnTo>
                    <a:pt x="5208" y="812"/>
                  </a:lnTo>
                  <a:lnTo>
                    <a:pt x="52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33"/>
            <p:cNvSpPr/>
            <p:nvPr/>
          </p:nvSpPr>
          <p:spPr>
            <a:xfrm>
              <a:off x="3611186" y="1884862"/>
              <a:ext cx="25751" cy="27189"/>
            </a:xfrm>
            <a:custGeom>
              <a:avLst/>
              <a:gdLst/>
              <a:ahLst/>
              <a:cxnLst/>
              <a:rect l="l" t="t" r="r" b="b"/>
              <a:pathLst>
                <a:path w="770" h="813" extrusionOk="0">
                  <a:moveTo>
                    <a:pt x="1" y="0"/>
                  </a:moveTo>
                  <a:lnTo>
                    <a:pt x="1" y="812"/>
                  </a:lnTo>
                  <a:lnTo>
                    <a:pt x="769" y="812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33"/>
            <p:cNvSpPr/>
            <p:nvPr/>
          </p:nvSpPr>
          <p:spPr>
            <a:xfrm>
              <a:off x="3391248" y="1658404"/>
              <a:ext cx="439936" cy="411142"/>
            </a:xfrm>
            <a:custGeom>
              <a:avLst/>
              <a:gdLst/>
              <a:ahLst/>
              <a:cxnLst/>
              <a:rect l="l" t="t" r="r" b="b"/>
              <a:pathLst>
                <a:path w="13155" h="12294" extrusionOk="0">
                  <a:moveTo>
                    <a:pt x="6578" y="1521"/>
                  </a:moveTo>
                  <a:cubicBezTo>
                    <a:pt x="7297" y="1521"/>
                    <a:pt x="7880" y="2108"/>
                    <a:pt x="7880" y="2828"/>
                  </a:cubicBezTo>
                  <a:cubicBezTo>
                    <a:pt x="7880" y="2946"/>
                    <a:pt x="7862" y="3066"/>
                    <a:pt x="7832" y="3181"/>
                  </a:cubicBezTo>
                  <a:lnTo>
                    <a:pt x="5318" y="3181"/>
                  </a:lnTo>
                  <a:cubicBezTo>
                    <a:pt x="5287" y="3066"/>
                    <a:pt x="5270" y="2946"/>
                    <a:pt x="5270" y="2828"/>
                  </a:cubicBezTo>
                  <a:cubicBezTo>
                    <a:pt x="5270" y="2108"/>
                    <a:pt x="5858" y="1521"/>
                    <a:pt x="6578" y="1521"/>
                  </a:cubicBezTo>
                  <a:close/>
                  <a:moveTo>
                    <a:pt x="7823" y="3570"/>
                  </a:moveTo>
                  <a:cubicBezTo>
                    <a:pt x="8243" y="3570"/>
                    <a:pt x="8596" y="3861"/>
                    <a:pt x="8689" y="4255"/>
                  </a:cubicBezTo>
                  <a:lnTo>
                    <a:pt x="4594" y="4255"/>
                  </a:lnTo>
                  <a:cubicBezTo>
                    <a:pt x="4515" y="4033"/>
                    <a:pt x="4462" y="3804"/>
                    <a:pt x="4444" y="3570"/>
                  </a:cubicBezTo>
                  <a:close/>
                  <a:moveTo>
                    <a:pt x="11595" y="5994"/>
                  </a:moveTo>
                  <a:lnTo>
                    <a:pt x="11595" y="8367"/>
                  </a:lnTo>
                  <a:lnTo>
                    <a:pt x="6767" y="8367"/>
                  </a:lnTo>
                  <a:lnTo>
                    <a:pt x="6767" y="6202"/>
                  </a:lnTo>
                  <a:cubicBezTo>
                    <a:pt x="6767" y="6088"/>
                    <a:pt x="6861" y="5994"/>
                    <a:pt x="6975" y="5994"/>
                  </a:cubicBezTo>
                  <a:close/>
                  <a:moveTo>
                    <a:pt x="12580" y="8751"/>
                  </a:moveTo>
                  <a:cubicBezTo>
                    <a:pt x="12682" y="8751"/>
                    <a:pt x="12765" y="8835"/>
                    <a:pt x="12765" y="8936"/>
                  </a:cubicBezTo>
                  <a:lnTo>
                    <a:pt x="12765" y="9979"/>
                  </a:lnTo>
                  <a:cubicBezTo>
                    <a:pt x="12765" y="10081"/>
                    <a:pt x="12682" y="10165"/>
                    <a:pt x="12580" y="10165"/>
                  </a:cubicBezTo>
                  <a:lnTo>
                    <a:pt x="4603" y="10165"/>
                  </a:lnTo>
                  <a:cubicBezTo>
                    <a:pt x="4497" y="10165"/>
                    <a:pt x="4413" y="10253"/>
                    <a:pt x="4413" y="10359"/>
                  </a:cubicBezTo>
                  <a:cubicBezTo>
                    <a:pt x="4413" y="10465"/>
                    <a:pt x="4497" y="10548"/>
                    <a:pt x="4603" y="10548"/>
                  </a:cubicBezTo>
                  <a:lnTo>
                    <a:pt x="11997" y="10548"/>
                  </a:lnTo>
                  <a:lnTo>
                    <a:pt x="11829" y="11335"/>
                  </a:lnTo>
                  <a:cubicBezTo>
                    <a:pt x="11758" y="11666"/>
                    <a:pt x="11458" y="11910"/>
                    <a:pt x="11118" y="11910"/>
                  </a:cubicBezTo>
                  <a:lnTo>
                    <a:pt x="2032" y="11910"/>
                  </a:lnTo>
                  <a:cubicBezTo>
                    <a:pt x="1693" y="11910"/>
                    <a:pt x="1392" y="11666"/>
                    <a:pt x="1322" y="11335"/>
                  </a:cubicBezTo>
                  <a:lnTo>
                    <a:pt x="1153" y="10548"/>
                  </a:lnTo>
                  <a:lnTo>
                    <a:pt x="3883" y="10548"/>
                  </a:lnTo>
                  <a:cubicBezTo>
                    <a:pt x="3993" y="10548"/>
                    <a:pt x="4078" y="10465"/>
                    <a:pt x="4078" y="10359"/>
                  </a:cubicBezTo>
                  <a:cubicBezTo>
                    <a:pt x="4078" y="10253"/>
                    <a:pt x="3993" y="10165"/>
                    <a:pt x="3883" y="10165"/>
                  </a:cubicBezTo>
                  <a:lnTo>
                    <a:pt x="570" y="10165"/>
                  </a:lnTo>
                  <a:cubicBezTo>
                    <a:pt x="468" y="10165"/>
                    <a:pt x="384" y="10081"/>
                    <a:pt x="384" y="9979"/>
                  </a:cubicBezTo>
                  <a:lnTo>
                    <a:pt x="384" y="8936"/>
                  </a:lnTo>
                  <a:cubicBezTo>
                    <a:pt x="384" y="8835"/>
                    <a:pt x="468" y="8751"/>
                    <a:pt x="570" y="8751"/>
                  </a:cubicBezTo>
                  <a:close/>
                  <a:moveTo>
                    <a:pt x="6578" y="0"/>
                  </a:moveTo>
                  <a:cubicBezTo>
                    <a:pt x="6467" y="0"/>
                    <a:pt x="6384" y="89"/>
                    <a:pt x="6384" y="195"/>
                  </a:cubicBezTo>
                  <a:lnTo>
                    <a:pt x="6384" y="1144"/>
                  </a:lnTo>
                  <a:cubicBezTo>
                    <a:pt x="5540" y="1242"/>
                    <a:pt x="4886" y="1957"/>
                    <a:pt x="4886" y="2828"/>
                  </a:cubicBezTo>
                  <a:cubicBezTo>
                    <a:pt x="4886" y="2946"/>
                    <a:pt x="4899" y="3066"/>
                    <a:pt x="4921" y="3181"/>
                  </a:cubicBezTo>
                  <a:lnTo>
                    <a:pt x="4245" y="3181"/>
                  </a:lnTo>
                  <a:cubicBezTo>
                    <a:pt x="4139" y="3181"/>
                    <a:pt x="4051" y="3270"/>
                    <a:pt x="4051" y="3376"/>
                  </a:cubicBezTo>
                  <a:cubicBezTo>
                    <a:pt x="4051" y="3676"/>
                    <a:pt x="4099" y="3972"/>
                    <a:pt x="4188" y="4255"/>
                  </a:cubicBezTo>
                  <a:lnTo>
                    <a:pt x="1979" y="4255"/>
                  </a:lnTo>
                  <a:cubicBezTo>
                    <a:pt x="1534" y="4255"/>
                    <a:pt x="1171" y="4616"/>
                    <a:pt x="1171" y="5062"/>
                  </a:cubicBezTo>
                  <a:lnTo>
                    <a:pt x="1171" y="6414"/>
                  </a:lnTo>
                  <a:cubicBezTo>
                    <a:pt x="1171" y="6520"/>
                    <a:pt x="1259" y="6609"/>
                    <a:pt x="1365" y="6609"/>
                  </a:cubicBezTo>
                  <a:cubicBezTo>
                    <a:pt x="1471" y="6609"/>
                    <a:pt x="1555" y="6520"/>
                    <a:pt x="1555" y="6414"/>
                  </a:cubicBezTo>
                  <a:lnTo>
                    <a:pt x="1555" y="5062"/>
                  </a:lnTo>
                  <a:cubicBezTo>
                    <a:pt x="1555" y="4828"/>
                    <a:pt x="1746" y="4638"/>
                    <a:pt x="1979" y="4638"/>
                  </a:cubicBezTo>
                  <a:lnTo>
                    <a:pt x="11171" y="4638"/>
                  </a:lnTo>
                  <a:cubicBezTo>
                    <a:pt x="11405" y="4638"/>
                    <a:pt x="11595" y="4828"/>
                    <a:pt x="11595" y="5062"/>
                  </a:cubicBezTo>
                  <a:lnTo>
                    <a:pt x="11595" y="5606"/>
                  </a:lnTo>
                  <a:lnTo>
                    <a:pt x="6975" y="5606"/>
                  </a:lnTo>
                  <a:cubicBezTo>
                    <a:pt x="6649" y="5606"/>
                    <a:pt x="6384" y="5875"/>
                    <a:pt x="6384" y="6202"/>
                  </a:cubicBezTo>
                  <a:lnTo>
                    <a:pt x="6384" y="8367"/>
                  </a:lnTo>
                  <a:lnTo>
                    <a:pt x="1555" y="8367"/>
                  </a:lnTo>
                  <a:lnTo>
                    <a:pt x="1555" y="7125"/>
                  </a:lnTo>
                  <a:cubicBezTo>
                    <a:pt x="1555" y="7019"/>
                    <a:pt x="1471" y="6931"/>
                    <a:pt x="1365" y="6931"/>
                  </a:cubicBezTo>
                  <a:cubicBezTo>
                    <a:pt x="1259" y="6931"/>
                    <a:pt x="1171" y="7019"/>
                    <a:pt x="1171" y="7125"/>
                  </a:cubicBezTo>
                  <a:lnTo>
                    <a:pt x="1171" y="8367"/>
                  </a:lnTo>
                  <a:lnTo>
                    <a:pt x="570" y="8367"/>
                  </a:lnTo>
                  <a:cubicBezTo>
                    <a:pt x="256" y="8367"/>
                    <a:pt x="1" y="8623"/>
                    <a:pt x="1" y="8936"/>
                  </a:cubicBezTo>
                  <a:lnTo>
                    <a:pt x="1" y="9979"/>
                  </a:lnTo>
                  <a:cubicBezTo>
                    <a:pt x="1" y="10293"/>
                    <a:pt x="256" y="10548"/>
                    <a:pt x="570" y="10548"/>
                  </a:cubicBezTo>
                  <a:lnTo>
                    <a:pt x="760" y="10548"/>
                  </a:lnTo>
                  <a:lnTo>
                    <a:pt x="945" y="11415"/>
                  </a:lnTo>
                  <a:cubicBezTo>
                    <a:pt x="1051" y="11922"/>
                    <a:pt x="1511" y="12293"/>
                    <a:pt x="2032" y="12293"/>
                  </a:cubicBezTo>
                  <a:lnTo>
                    <a:pt x="11118" y="12293"/>
                  </a:lnTo>
                  <a:cubicBezTo>
                    <a:pt x="11640" y="12293"/>
                    <a:pt x="12099" y="11922"/>
                    <a:pt x="12205" y="11415"/>
                  </a:cubicBezTo>
                  <a:lnTo>
                    <a:pt x="12390" y="10548"/>
                  </a:lnTo>
                  <a:lnTo>
                    <a:pt x="12580" y="10548"/>
                  </a:lnTo>
                  <a:cubicBezTo>
                    <a:pt x="12894" y="10548"/>
                    <a:pt x="13155" y="10293"/>
                    <a:pt x="13155" y="9979"/>
                  </a:cubicBezTo>
                  <a:lnTo>
                    <a:pt x="13155" y="8936"/>
                  </a:lnTo>
                  <a:cubicBezTo>
                    <a:pt x="13155" y="8623"/>
                    <a:pt x="12894" y="8367"/>
                    <a:pt x="12580" y="8367"/>
                  </a:cubicBezTo>
                  <a:lnTo>
                    <a:pt x="11980" y="8367"/>
                  </a:lnTo>
                  <a:lnTo>
                    <a:pt x="11980" y="5062"/>
                  </a:lnTo>
                  <a:cubicBezTo>
                    <a:pt x="11980" y="4616"/>
                    <a:pt x="11617" y="4255"/>
                    <a:pt x="11171" y="4255"/>
                  </a:cubicBezTo>
                  <a:lnTo>
                    <a:pt x="9082" y="4255"/>
                  </a:lnTo>
                  <a:cubicBezTo>
                    <a:pt x="9007" y="3778"/>
                    <a:pt x="8663" y="3388"/>
                    <a:pt x="8217" y="3243"/>
                  </a:cubicBezTo>
                  <a:cubicBezTo>
                    <a:pt x="8247" y="3111"/>
                    <a:pt x="8270" y="2969"/>
                    <a:pt x="8270" y="2828"/>
                  </a:cubicBezTo>
                  <a:cubicBezTo>
                    <a:pt x="8270" y="1957"/>
                    <a:pt x="7611" y="1242"/>
                    <a:pt x="6767" y="1144"/>
                  </a:cubicBezTo>
                  <a:lnTo>
                    <a:pt x="6767" y="195"/>
                  </a:lnTo>
                  <a:cubicBezTo>
                    <a:pt x="6767" y="89"/>
                    <a:pt x="6684" y="0"/>
                    <a:pt x="6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05" y="909831"/>
            <a:ext cx="8895999" cy="3690600"/>
          </a:xfrm>
          <a:prstGeom prst="rect">
            <a:avLst/>
          </a:prstGeom>
        </p:spPr>
      </p:pic>
      <p:sp>
        <p:nvSpPr>
          <p:cNvPr id="89" name="Rectangle 88"/>
          <p:cNvSpPr/>
          <p:nvPr/>
        </p:nvSpPr>
        <p:spPr>
          <a:xfrm>
            <a:off x="1127890" y="2558884"/>
            <a:ext cx="126348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ext to</a:t>
            </a:r>
            <a:endParaRPr lang="en-US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2816751" y="2979798"/>
            <a:ext cx="58541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on</a:t>
            </a:r>
            <a:endParaRPr lang="en-US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2953670" y="3422341"/>
            <a:ext cx="186461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 the bed.</a:t>
            </a:r>
            <a:endParaRPr lang="en-US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90" grpId="0"/>
      <p:bldP spid="9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32"/>
          <p:cNvSpPr/>
          <p:nvPr/>
        </p:nvSpPr>
        <p:spPr>
          <a:xfrm>
            <a:off x="6916075" y="1020975"/>
            <a:ext cx="1531515" cy="150617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32"/>
          <p:cNvSpPr txBox="1">
            <a:spLocks noGrp="1"/>
          </p:cNvSpPr>
          <p:nvPr>
            <p:ph type="title"/>
          </p:nvPr>
        </p:nvSpPr>
        <p:spPr>
          <a:xfrm>
            <a:off x="2359391" y="3117297"/>
            <a:ext cx="663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Activity 6</a:t>
            </a:r>
            <a:endParaRPr dirty="0"/>
          </a:p>
        </p:txBody>
      </p:sp>
      <p:sp>
        <p:nvSpPr>
          <p:cNvPr id="1473" name="Google Shape;1473;p32"/>
          <p:cNvSpPr txBox="1">
            <a:spLocks noGrp="1"/>
          </p:cNvSpPr>
          <p:nvPr>
            <p:ph type="title" idx="2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04.</a:t>
            </a:r>
            <a:endParaRPr dirty="0"/>
          </a:p>
        </p:txBody>
      </p:sp>
      <p:grpSp>
        <p:nvGrpSpPr>
          <p:cNvPr id="1475" name="Google Shape;1475;p3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476" name="Google Shape;1476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1" name="Google Shape;1481;p32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482" name="Google Shape;1482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7" name="Google Shape;1487;p32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488" name="Google Shape;1488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>
            <a:off x="770841" y="2670627"/>
            <a:ext cx="1661049" cy="1651311"/>
            <a:chOff x="1097014" y="2096194"/>
            <a:chExt cx="1661049" cy="1651311"/>
          </a:xfrm>
        </p:grpSpPr>
        <p:sp>
          <p:nvSpPr>
            <p:cNvPr id="1494" name="Google Shape;1494;p32"/>
            <p:cNvSpPr/>
            <p:nvPr/>
          </p:nvSpPr>
          <p:spPr>
            <a:xfrm rot="2210768">
              <a:off x="1323803" y="2342526"/>
              <a:ext cx="1207471" cy="1158647"/>
            </a:xfrm>
            <a:custGeom>
              <a:avLst/>
              <a:gdLst/>
              <a:ahLst/>
              <a:cxnLst/>
              <a:rect l="l" t="t" r="r" b="b"/>
              <a:pathLst>
                <a:path w="10121" h="9712" extrusionOk="0">
                  <a:moveTo>
                    <a:pt x="5062" y="1"/>
                  </a:moveTo>
                  <a:cubicBezTo>
                    <a:pt x="4188" y="1"/>
                    <a:pt x="3479" y="707"/>
                    <a:pt x="3479" y="1580"/>
                  </a:cubicBezTo>
                  <a:lnTo>
                    <a:pt x="3479" y="1838"/>
                  </a:lnTo>
                  <a:cubicBezTo>
                    <a:pt x="3479" y="1892"/>
                    <a:pt x="3482" y="1949"/>
                    <a:pt x="3488" y="2002"/>
                  </a:cubicBezTo>
                  <a:lnTo>
                    <a:pt x="2655" y="2002"/>
                  </a:lnTo>
                  <a:cubicBezTo>
                    <a:pt x="1989" y="2002"/>
                    <a:pt x="1413" y="2414"/>
                    <a:pt x="1175" y="2997"/>
                  </a:cubicBezTo>
                  <a:cubicBezTo>
                    <a:pt x="1032" y="3094"/>
                    <a:pt x="894" y="3204"/>
                    <a:pt x="767" y="3331"/>
                  </a:cubicBezTo>
                  <a:cubicBezTo>
                    <a:pt x="275" y="3823"/>
                    <a:pt x="1" y="4483"/>
                    <a:pt x="1" y="5183"/>
                  </a:cubicBezTo>
                  <a:lnTo>
                    <a:pt x="1" y="6923"/>
                  </a:lnTo>
                  <a:cubicBezTo>
                    <a:pt x="1" y="7606"/>
                    <a:pt x="252" y="8262"/>
                    <a:pt x="707" y="8778"/>
                  </a:cubicBezTo>
                  <a:cubicBezTo>
                    <a:pt x="801" y="8882"/>
                    <a:pt x="908" y="8968"/>
                    <a:pt x="1025" y="9032"/>
                  </a:cubicBezTo>
                  <a:cubicBezTo>
                    <a:pt x="1112" y="9135"/>
                    <a:pt x="1216" y="9229"/>
                    <a:pt x="1339" y="9303"/>
                  </a:cubicBezTo>
                  <a:cubicBezTo>
                    <a:pt x="1775" y="9571"/>
                    <a:pt x="2277" y="9712"/>
                    <a:pt x="2785" y="9712"/>
                  </a:cubicBezTo>
                  <a:cubicBezTo>
                    <a:pt x="3492" y="9712"/>
                    <a:pt x="4168" y="9434"/>
                    <a:pt x="4794" y="8885"/>
                  </a:cubicBezTo>
                  <a:cubicBezTo>
                    <a:pt x="4834" y="8851"/>
                    <a:pt x="4881" y="8808"/>
                    <a:pt x="4925" y="8771"/>
                  </a:cubicBezTo>
                  <a:lnTo>
                    <a:pt x="5196" y="8771"/>
                  </a:lnTo>
                  <a:cubicBezTo>
                    <a:pt x="5240" y="8808"/>
                    <a:pt x="5290" y="8851"/>
                    <a:pt x="5327" y="8885"/>
                  </a:cubicBezTo>
                  <a:cubicBezTo>
                    <a:pt x="5524" y="9055"/>
                    <a:pt x="5768" y="9253"/>
                    <a:pt x="6079" y="9410"/>
                  </a:cubicBezTo>
                  <a:cubicBezTo>
                    <a:pt x="6472" y="9611"/>
                    <a:pt x="6902" y="9710"/>
                    <a:pt x="7333" y="9710"/>
                  </a:cubicBezTo>
                  <a:cubicBezTo>
                    <a:pt x="7779" y="9710"/>
                    <a:pt x="8225" y="9603"/>
                    <a:pt x="8630" y="9390"/>
                  </a:cubicBezTo>
                  <a:cubicBezTo>
                    <a:pt x="8758" y="9323"/>
                    <a:pt x="8868" y="9236"/>
                    <a:pt x="8962" y="9135"/>
                  </a:cubicBezTo>
                  <a:cubicBezTo>
                    <a:pt x="9086" y="9075"/>
                    <a:pt x="9203" y="8995"/>
                    <a:pt x="9303" y="8894"/>
                  </a:cubicBezTo>
                  <a:cubicBezTo>
                    <a:pt x="9822" y="8379"/>
                    <a:pt x="10120" y="7660"/>
                    <a:pt x="10120" y="6923"/>
                  </a:cubicBezTo>
                  <a:lnTo>
                    <a:pt x="10120" y="5183"/>
                  </a:lnTo>
                  <a:cubicBezTo>
                    <a:pt x="10120" y="4483"/>
                    <a:pt x="9849" y="3823"/>
                    <a:pt x="9353" y="3331"/>
                  </a:cubicBezTo>
                  <a:cubicBezTo>
                    <a:pt x="9229" y="3204"/>
                    <a:pt x="9092" y="3094"/>
                    <a:pt x="8945" y="2997"/>
                  </a:cubicBezTo>
                  <a:cubicBezTo>
                    <a:pt x="8707" y="2414"/>
                    <a:pt x="8135" y="1999"/>
                    <a:pt x="7465" y="1999"/>
                  </a:cubicBezTo>
                  <a:lnTo>
                    <a:pt x="6632" y="1999"/>
                  </a:lnTo>
                  <a:cubicBezTo>
                    <a:pt x="6638" y="1949"/>
                    <a:pt x="6642" y="1892"/>
                    <a:pt x="6642" y="1838"/>
                  </a:cubicBezTo>
                  <a:lnTo>
                    <a:pt x="6642" y="1580"/>
                  </a:lnTo>
                  <a:cubicBezTo>
                    <a:pt x="6642" y="707"/>
                    <a:pt x="5932" y="1"/>
                    <a:pt x="506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 rot="2210768">
              <a:off x="2009170" y="2639695"/>
              <a:ext cx="86734" cy="230608"/>
            </a:xfrm>
            <a:custGeom>
              <a:avLst/>
              <a:gdLst/>
              <a:ahLst/>
              <a:cxnLst/>
              <a:rect l="l" t="t" r="r" b="b"/>
              <a:pathLst>
                <a:path w="727" h="1933" extrusionOk="0">
                  <a:moveTo>
                    <a:pt x="164" y="1"/>
                  </a:moveTo>
                  <a:lnTo>
                    <a:pt x="0" y="1932"/>
                  </a:lnTo>
                  <a:lnTo>
                    <a:pt x="727" y="1932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 rot="2210768">
              <a:off x="1728058" y="2616524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8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 rot="2210768">
              <a:off x="1738067" y="2586476"/>
              <a:ext cx="100811" cy="102002"/>
            </a:xfrm>
            <a:custGeom>
              <a:avLst/>
              <a:gdLst/>
              <a:ahLst/>
              <a:cxnLst/>
              <a:rect l="l" t="t" r="r" b="b"/>
              <a:pathLst>
                <a:path w="84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6" y="854"/>
                  </a:lnTo>
                  <a:lnTo>
                    <a:pt x="466" y="376"/>
                  </a:lnTo>
                  <a:cubicBezTo>
                    <a:pt x="466" y="168"/>
                    <a:pt x="634" y="1"/>
                    <a:pt x="844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2"/>
            <p:cNvSpPr/>
            <p:nvPr/>
          </p:nvSpPr>
          <p:spPr>
            <a:xfrm rot="2210768">
              <a:off x="2098772" y="2894317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4" y="1"/>
                    <a:pt x="1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2"/>
            <p:cNvSpPr/>
            <p:nvPr/>
          </p:nvSpPr>
          <p:spPr>
            <a:xfrm rot="2210768">
              <a:off x="2108828" y="2864126"/>
              <a:ext cx="100334" cy="102002"/>
            </a:xfrm>
            <a:custGeom>
              <a:avLst/>
              <a:gdLst/>
              <a:ahLst/>
              <a:cxnLst/>
              <a:rect l="l" t="t" r="r" b="b"/>
              <a:pathLst>
                <a:path w="841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3" y="854"/>
                  </a:lnTo>
                  <a:lnTo>
                    <a:pt x="463" y="376"/>
                  </a:lnTo>
                  <a:cubicBezTo>
                    <a:pt x="463" y="168"/>
                    <a:pt x="634" y="1"/>
                    <a:pt x="841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2"/>
            <p:cNvSpPr/>
            <p:nvPr/>
          </p:nvSpPr>
          <p:spPr>
            <a:xfrm rot="2210768">
              <a:off x="1377331" y="2763223"/>
              <a:ext cx="916728" cy="562144"/>
            </a:xfrm>
            <a:custGeom>
              <a:avLst/>
              <a:gdLst/>
              <a:ahLst/>
              <a:cxnLst/>
              <a:rect l="l" t="t" r="r" b="b"/>
              <a:pathLst>
                <a:path w="7684" h="4712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1" y="4593"/>
                    <a:pt x="1219" y="4711"/>
                    <a:pt x="1571" y="4711"/>
                  </a:cubicBezTo>
                  <a:cubicBezTo>
                    <a:pt x="1812" y="4711"/>
                    <a:pt x="2054" y="4656"/>
                    <a:pt x="2278" y="4543"/>
                  </a:cubicBezTo>
                  <a:lnTo>
                    <a:pt x="2358" y="4499"/>
                  </a:lnTo>
                  <a:cubicBezTo>
                    <a:pt x="2709" y="4322"/>
                    <a:pt x="3098" y="3770"/>
                    <a:pt x="3489" y="3770"/>
                  </a:cubicBezTo>
                  <a:lnTo>
                    <a:pt x="4195" y="3770"/>
                  </a:lnTo>
                  <a:cubicBezTo>
                    <a:pt x="4587" y="3770"/>
                    <a:pt x="4975" y="4322"/>
                    <a:pt x="5327" y="4499"/>
                  </a:cubicBezTo>
                  <a:lnTo>
                    <a:pt x="5411" y="4543"/>
                  </a:lnTo>
                  <a:cubicBezTo>
                    <a:pt x="5634" y="4656"/>
                    <a:pt x="5876" y="4711"/>
                    <a:pt x="6116" y="4711"/>
                  </a:cubicBezTo>
                  <a:cubicBezTo>
                    <a:pt x="6466" y="4711"/>
                    <a:pt x="6814" y="4593"/>
                    <a:pt x="7098" y="4365"/>
                  </a:cubicBezTo>
                  <a:cubicBezTo>
                    <a:pt x="7469" y="4067"/>
                    <a:pt x="7684" y="3619"/>
                    <a:pt x="7684" y="3143"/>
                  </a:cubicBezTo>
                  <a:lnTo>
                    <a:pt x="7684" y="1400"/>
                  </a:lnTo>
                  <a:cubicBezTo>
                    <a:pt x="7684" y="1028"/>
                    <a:pt x="7537" y="673"/>
                    <a:pt x="7271" y="408"/>
                  </a:cubicBezTo>
                  <a:cubicBezTo>
                    <a:pt x="7010" y="147"/>
                    <a:pt x="6656" y="0"/>
                    <a:pt x="6284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2"/>
            <p:cNvSpPr/>
            <p:nvPr/>
          </p:nvSpPr>
          <p:spPr>
            <a:xfrm rot="2210768">
              <a:off x="1446691" y="2555118"/>
              <a:ext cx="222620" cy="562025"/>
            </a:xfrm>
            <a:custGeom>
              <a:avLst/>
              <a:gdLst/>
              <a:ahLst/>
              <a:cxnLst/>
              <a:rect l="l" t="t" r="r" b="b"/>
              <a:pathLst>
                <a:path w="1866" h="4711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3" y="4593"/>
                    <a:pt x="1221" y="4711"/>
                    <a:pt x="1572" y="4711"/>
                  </a:cubicBezTo>
                  <a:cubicBezTo>
                    <a:pt x="1648" y="4711"/>
                    <a:pt x="1725" y="4705"/>
                    <a:pt x="1802" y="4694"/>
                  </a:cubicBezTo>
                  <a:cubicBezTo>
                    <a:pt x="1531" y="4654"/>
                    <a:pt x="1273" y="4543"/>
                    <a:pt x="1049" y="4365"/>
                  </a:cubicBezTo>
                  <a:cubicBezTo>
                    <a:pt x="680" y="4067"/>
                    <a:pt x="467" y="3619"/>
                    <a:pt x="467" y="3143"/>
                  </a:cubicBezTo>
                  <a:lnTo>
                    <a:pt x="467" y="1400"/>
                  </a:lnTo>
                  <a:cubicBezTo>
                    <a:pt x="467" y="1028"/>
                    <a:pt x="614" y="673"/>
                    <a:pt x="875" y="408"/>
                  </a:cubicBezTo>
                  <a:cubicBezTo>
                    <a:pt x="1139" y="147"/>
                    <a:pt x="1494" y="0"/>
                    <a:pt x="18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2"/>
            <p:cNvSpPr/>
            <p:nvPr/>
          </p:nvSpPr>
          <p:spPr>
            <a:xfrm rot="2210768">
              <a:off x="1553746" y="2710491"/>
              <a:ext cx="243021" cy="242896"/>
            </a:xfrm>
            <a:custGeom>
              <a:avLst/>
              <a:gdLst/>
              <a:ahLst/>
              <a:cxnLst/>
              <a:rect l="l" t="t" r="r" b="b"/>
              <a:pathLst>
                <a:path w="2037" h="2036" extrusionOk="0">
                  <a:moveTo>
                    <a:pt x="1018" y="0"/>
                  </a:moveTo>
                  <a:cubicBezTo>
                    <a:pt x="456" y="0"/>
                    <a:pt x="0" y="455"/>
                    <a:pt x="0" y="1017"/>
                  </a:cubicBezTo>
                  <a:cubicBezTo>
                    <a:pt x="0" y="1580"/>
                    <a:pt x="456" y="2035"/>
                    <a:pt x="1018" y="2035"/>
                  </a:cubicBezTo>
                  <a:cubicBezTo>
                    <a:pt x="1581" y="2035"/>
                    <a:pt x="2036" y="1580"/>
                    <a:pt x="2036" y="1017"/>
                  </a:cubicBezTo>
                  <a:cubicBezTo>
                    <a:pt x="2036" y="455"/>
                    <a:pt x="1581" y="0"/>
                    <a:pt x="1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2"/>
            <p:cNvSpPr/>
            <p:nvPr/>
          </p:nvSpPr>
          <p:spPr>
            <a:xfrm rot="2210768">
              <a:off x="1614983" y="2771463"/>
              <a:ext cx="120616" cy="120851"/>
            </a:xfrm>
            <a:custGeom>
              <a:avLst/>
              <a:gdLst/>
              <a:ahLst/>
              <a:cxnLst/>
              <a:rect l="l" t="t" r="r" b="b"/>
              <a:pathLst>
                <a:path w="1011" h="1013" extrusionOk="0">
                  <a:moveTo>
                    <a:pt x="505" y="1"/>
                  </a:moveTo>
                  <a:cubicBezTo>
                    <a:pt x="224" y="1"/>
                    <a:pt x="0" y="229"/>
                    <a:pt x="0" y="506"/>
                  </a:cubicBezTo>
                  <a:cubicBezTo>
                    <a:pt x="0" y="784"/>
                    <a:pt x="224" y="1012"/>
                    <a:pt x="505" y="1012"/>
                  </a:cubicBezTo>
                  <a:cubicBezTo>
                    <a:pt x="783" y="1012"/>
                    <a:pt x="1011" y="784"/>
                    <a:pt x="1011" y="506"/>
                  </a:cubicBezTo>
                  <a:cubicBezTo>
                    <a:pt x="1011" y="229"/>
                    <a:pt x="783" y="1"/>
                    <a:pt x="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2"/>
            <p:cNvSpPr/>
            <p:nvPr/>
          </p:nvSpPr>
          <p:spPr>
            <a:xfrm rot="2210768">
              <a:off x="1963090" y="3017365"/>
              <a:ext cx="243379" cy="242896"/>
            </a:xfrm>
            <a:custGeom>
              <a:avLst/>
              <a:gdLst/>
              <a:ahLst/>
              <a:cxnLst/>
              <a:rect l="l" t="t" r="r" b="b"/>
              <a:pathLst>
                <a:path w="2040" h="2036" extrusionOk="0">
                  <a:moveTo>
                    <a:pt x="1022" y="0"/>
                  </a:moveTo>
                  <a:cubicBezTo>
                    <a:pt x="460" y="0"/>
                    <a:pt x="1" y="455"/>
                    <a:pt x="1" y="1017"/>
                  </a:cubicBezTo>
                  <a:cubicBezTo>
                    <a:pt x="1" y="1580"/>
                    <a:pt x="460" y="2035"/>
                    <a:pt x="1022" y="2035"/>
                  </a:cubicBezTo>
                  <a:cubicBezTo>
                    <a:pt x="1580" y="2035"/>
                    <a:pt x="2039" y="1580"/>
                    <a:pt x="2039" y="1017"/>
                  </a:cubicBezTo>
                  <a:cubicBezTo>
                    <a:pt x="2039" y="455"/>
                    <a:pt x="1580" y="0"/>
                    <a:pt x="10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2"/>
            <p:cNvSpPr/>
            <p:nvPr/>
          </p:nvSpPr>
          <p:spPr>
            <a:xfrm rot="2210768">
              <a:off x="2024565" y="3078338"/>
              <a:ext cx="120497" cy="120851"/>
            </a:xfrm>
            <a:custGeom>
              <a:avLst/>
              <a:gdLst/>
              <a:ahLst/>
              <a:cxnLst/>
              <a:rect l="l" t="t" r="r" b="b"/>
              <a:pathLst>
                <a:path w="1010" h="1013" extrusionOk="0">
                  <a:moveTo>
                    <a:pt x="507" y="1"/>
                  </a:moveTo>
                  <a:cubicBezTo>
                    <a:pt x="226" y="1"/>
                    <a:pt x="1" y="229"/>
                    <a:pt x="1" y="506"/>
                  </a:cubicBezTo>
                  <a:cubicBezTo>
                    <a:pt x="1" y="784"/>
                    <a:pt x="226" y="1012"/>
                    <a:pt x="507" y="1012"/>
                  </a:cubicBezTo>
                  <a:cubicBezTo>
                    <a:pt x="784" y="1012"/>
                    <a:pt x="1009" y="784"/>
                    <a:pt x="1009" y="506"/>
                  </a:cubicBezTo>
                  <a:cubicBezTo>
                    <a:pt x="1009" y="229"/>
                    <a:pt x="784" y="1"/>
                    <a:pt x="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2"/>
            <p:cNvSpPr/>
            <p:nvPr/>
          </p:nvSpPr>
          <p:spPr>
            <a:xfrm rot="2210768">
              <a:off x="1870650" y="2877884"/>
              <a:ext cx="102840" cy="102241"/>
            </a:xfrm>
            <a:custGeom>
              <a:avLst/>
              <a:gdLst/>
              <a:ahLst/>
              <a:cxnLst/>
              <a:rect l="l" t="t" r="r" b="b"/>
              <a:pathLst>
                <a:path w="862" h="857" extrusionOk="0">
                  <a:moveTo>
                    <a:pt x="433" y="0"/>
                  </a:moveTo>
                  <a:cubicBezTo>
                    <a:pt x="195" y="0"/>
                    <a:pt x="1" y="191"/>
                    <a:pt x="1" y="428"/>
                  </a:cubicBezTo>
                  <a:cubicBezTo>
                    <a:pt x="1" y="666"/>
                    <a:pt x="195" y="857"/>
                    <a:pt x="433" y="857"/>
                  </a:cubicBezTo>
                  <a:cubicBezTo>
                    <a:pt x="667" y="857"/>
                    <a:pt x="861" y="666"/>
                    <a:pt x="861" y="428"/>
                  </a:cubicBezTo>
                  <a:cubicBezTo>
                    <a:pt x="861" y="191"/>
                    <a:pt x="667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2"/>
            <p:cNvSpPr/>
            <p:nvPr/>
          </p:nvSpPr>
          <p:spPr>
            <a:xfrm rot="2210768">
              <a:off x="2109146" y="2562763"/>
              <a:ext cx="86734" cy="117630"/>
            </a:xfrm>
            <a:custGeom>
              <a:avLst/>
              <a:gdLst/>
              <a:ahLst/>
              <a:cxnLst/>
              <a:rect l="l" t="t" r="r" b="b"/>
              <a:pathLst>
                <a:path w="727" h="986" extrusionOk="0">
                  <a:moveTo>
                    <a:pt x="365" y="1"/>
                  </a:moveTo>
                  <a:cubicBezTo>
                    <a:pt x="164" y="1"/>
                    <a:pt x="0" y="162"/>
                    <a:pt x="0" y="362"/>
                  </a:cubicBezTo>
                  <a:lnTo>
                    <a:pt x="0" y="620"/>
                  </a:lnTo>
                  <a:cubicBezTo>
                    <a:pt x="0" y="821"/>
                    <a:pt x="164" y="985"/>
                    <a:pt x="365" y="985"/>
                  </a:cubicBezTo>
                  <a:cubicBezTo>
                    <a:pt x="563" y="985"/>
                    <a:pt x="727" y="821"/>
                    <a:pt x="727" y="620"/>
                  </a:cubicBezTo>
                  <a:lnTo>
                    <a:pt x="727" y="362"/>
                  </a:lnTo>
                  <a:cubicBezTo>
                    <a:pt x="727" y="162"/>
                    <a:pt x="563" y="1"/>
                    <a:pt x="365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2"/>
            <p:cNvSpPr/>
            <p:nvPr/>
          </p:nvSpPr>
          <p:spPr>
            <a:xfrm rot="2210768">
              <a:off x="1539872" y="2696283"/>
              <a:ext cx="270461" cy="270931"/>
            </a:xfrm>
            <a:custGeom>
              <a:avLst/>
              <a:gdLst/>
              <a:ahLst/>
              <a:cxnLst/>
              <a:rect l="l" t="t" r="r" b="b"/>
              <a:pathLst>
                <a:path w="2267" h="2271" extrusionOk="0">
                  <a:moveTo>
                    <a:pt x="1135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5" y="2036"/>
                  </a:cubicBezTo>
                  <a:cubicBezTo>
                    <a:pt x="636" y="2036"/>
                    <a:pt x="232" y="1631"/>
                    <a:pt x="232" y="1135"/>
                  </a:cubicBezTo>
                  <a:cubicBezTo>
                    <a:pt x="232" y="637"/>
                    <a:pt x="636" y="231"/>
                    <a:pt x="1135" y="231"/>
                  </a:cubicBezTo>
                  <a:close/>
                  <a:moveTo>
                    <a:pt x="1135" y="1"/>
                  </a:moveTo>
                  <a:cubicBezTo>
                    <a:pt x="510" y="1"/>
                    <a:pt x="0" y="509"/>
                    <a:pt x="0" y="1135"/>
                  </a:cubicBezTo>
                  <a:cubicBezTo>
                    <a:pt x="0" y="1762"/>
                    <a:pt x="510" y="2270"/>
                    <a:pt x="1135" y="2270"/>
                  </a:cubicBezTo>
                  <a:cubicBezTo>
                    <a:pt x="1758" y="2270"/>
                    <a:pt x="2267" y="1762"/>
                    <a:pt x="2267" y="1135"/>
                  </a:cubicBezTo>
                  <a:cubicBezTo>
                    <a:pt x="2267" y="509"/>
                    <a:pt x="1758" y="1"/>
                    <a:pt x="113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2"/>
            <p:cNvSpPr/>
            <p:nvPr/>
          </p:nvSpPr>
          <p:spPr>
            <a:xfrm rot="2210768">
              <a:off x="1601096" y="2757410"/>
              <a:ext cx="148294" cy="148291"/>
            </a:xfrm>
            <a:custGeom>
              <a:avLst/>
              <a:gdLst/>
              <a:ahLst/>
              <a:cxnLst/>
              <a:rect l="l" t="t" r="r" b="b"/>
              <a:pathLst>
                <a:path w="1243" h="1243" extrusionOk="0">
                  <a:moveTo>
                    <a:pt x="623" y="235"/>
                  </a:moveTo>
                  <a:cubicBezTo>
                    <a:pt x="838" y="235"/>
                    <a:pt x="1011" y="410"/>
                    <a:pt x="1011" y="623"/>
                  </a:cubicBezTo>
                  <a:cubicBezTo>
                    <a:pt x="1011" y="838"/>
                    <a:pt x="838" y="1012"/>
                    <a:pt x="623" y="1012"/>
                  </a:cubicBezTo>
                  <a:cubicBezTo>
                    <a:pt x="409" y="1012"/>
                    <a:pt x="231" y="838"/>
                    <a:pt x="231" y="623"/>
                  </a:cubicBezTo>
                  <a:cubicBezTo>
                    <a:pt x="231" y="410"/>
                    <a:pt x="409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9" y="1"/>
                    <a:pt x="1" y="282"/>
                    <a:pt x="1" y="623"/>
                  </a:cubicBezTo>
                  <a:cubicBezTo>
                    <a:pt x="1" y="965"/>
                    <a:pt x="279" y="1243"/>
                    <a:pt x="623" y="1243"/>
                  </a:cubicBezTo>
                  <a:cubicBezTo>
                    <a:pt x="965" y="1243"/>
                    <a:pt x="1243" y="965"/>
                    <a:pt x="1243" y="623"/>
                  </a:cubicBezTo>
                  <a:cubicBezTo>
                    <a:pt x="1243" y="282"/>
                    <a:pt x="965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2"/>
            <p:cNvSpPr/>
            <p:nvPr/>
          </p:nvSpPr>
          <p:spPr>
            <a:xfrm rot="2210768">
              <a:off x="1949526" y="3003300"/>
              <a:ext cx="270580" cy="270931"/>
            </a:xfrm>
            <a:custGeom>
              <a:avLst/>
              <a:gdLst/>
              <a:ahLst/>
              <a:cxnLst/>
              <a:rect l="l" t="t" r="r" b="b"/>
              <a:pathLst>
                <a:path w="2268" h="2271" extrusionOk="0">
                  <a:moveTo>
                    <a:pt x="1136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6" y="2036"/>
                  </a:cubicBezTo>
                  <a:cubicBezTo>
                    <a:pt x="637" y="2036"/>
                    <a:pt x="232" y="1631"/>
                    <a:pt x="232" y="1135"/>
                  </a:cubicBezTo>
                  <a:cubicBezTo>
                    <a:pt x="232" y="637"/>
                    <a:pt x="637" y="231"/>
                    <a:pt x="1136" y="231"/>
                  </a:cubicBezTo>
                  <a:close/>
                  <a:moveTo>
                    <a:pt x="1136" y="1"/>
                  </a:moveTo>
                  <a:cubicBezTo>
                    <a:pt x="509" y="1"/>
                    <a:pt x="1" y="509"/>
                    <a:pt x="1" y="1135"/>
                  </a:cubicBezTo>
                  <a:cubicBezTo>
                    <a:pt x="1" y="1762"/>
                    <a:pt x="509" y="2270"/>
                    <a:pt x="1136" y="2270"/>
                  </a:cubicBezTo>
                  <a:cubicBezTo>
                    <a:pt x="1759" y="2270"/>
                    <a:pt x="2267" y="1762"/>
                    <a:pt x="2267" y="1135"/>
                  </a:cubicBezTo>
                  <a:cubicBezTo>
                    <a:pt x="2267" y="509"/>
                    <a:pt x="1759" y="1"/>
                    <a:pt x="113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2"/>
            <p:cNvSpPr/>
            <p:nvPr/>
          </p:nvSpPr>
          <p:spPr>
            <a:xfrm rot="2210768">
              <a:off x="2010869" y="3064428"/>
              <a:ext cx="148175" cy="148291"/>
            </a:xfrm>
            <a:custGeom>
              <a:avLst/>
              <a:gdLst/>
              <a:ahLst/>
              <a:cxnLst/>
              <a:rect l="l" t="t" r="r" b="b"/>
              <a:pathLst>
                <a:path w="1242" h="1243" extrusionOk="0">
                  <a:moveTo>
                    <a:pt x="623" y="235"/>
                  </a:moveTo>
                  <a:cubicBezTo>
                    <a:pt x="837" y="235"/>
                    <a:pt x="1011" y="410"/>
                    <a:pt x="1011" y="623"/>
                  </a:cubicBezTo>
                  <a:cubicBezTo>
                    <a:pt x="1011" y="838"/>
                    <a:pt x="837" y="1012"/>
                    <a:pt x="623" y="1012"/>
                  </a:cubicBezTo>
                  <a:cubicBezTo>
                    <a:pt x="405" y="1012"/>
                    <a:pt x="231" y="838"/>
                    <a:pt x="231" y="623"/>
                  </a:cubicBezTo>
                  <a:cubicBezTo>
                    <a:pt x="231" y="410"/>
                    <a:pt x="405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8" y="1"/>
                    <a:pt x="0" y="282"/>
                    <a:pt x="0" y="623"/>
                  </a:cubicBezTo>
                  <a:cubicBezTo>
                    <a:pt x="0" y="965"/>
                    <a:pt x="278" y="1243"/>
                    <a:pt x="623" y="1243"/>
                  </a:cubicBezTo>
                  <a:cubicBezTo>
                    <a:pt x="964" y="1243"/>
                    <a:pt x="1242" y="965"/>
                    <a:pt x="1242" y="623"/>
                  </a:cubicBezTo>
                  <a:cubicBezTo>
                    <a:pt x="1242" y="282"/>
                    <a:pt x="964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2"/>
            <p:cNvSpPr/>
            <p:nvPr/>
          </p:nvSpPr>
          <p:spPr>
            <a:xfrm rot="2210768">
              <a:off x="1857193" y="2863855"/>
              <a:ext cx="129922" cy="130276"/>
            </a:xfrm>
            <a:custGeom>
              <a:avLst/>
              <a:gdLst/>
              <a:ahLst/>
              <a:cxnLst/>
              <a:rect l="l" t="t" r="r" b="b"/>
              <a:pathLst>
                <a:path w="1089" h="1092" extrusionOk="0">
                  <a:moveTo>
                    <a:pt x="546" y="231"/>
                  </a:moveTo>
                  <a:cubicBezTo>
                    <a:pt x="717" y="231"/>
                    <a:pt x="857" y="372"/>
                    <a:pt x="857" y="546"/>
                  </a:cubicBezTo>
                  <a:cubicBezTo>
                    <a:pt x="857" y="721"/>
                    <a:pt x="717" y="861"/>
                    <a:pt x="546" y="861"/>
                  </a:cubicBezTo>
                  <a:cubicBezTo>
                    <a:pt x="372" y="861"/>
                    <a:pt x="231" y="721"/>
                    <a:pt x="231" y="546"/>
                  </a:cubicBezTo>
                  <a:cubicBezTo>
                    <a:pt x="231" y="372"/>
                    <a:pt x="372" y="231"/>
                    <a:pt x="546" y="231"/>
                  </a:cubicBezTo>
                  <a:close/>
                  <a:moveTo>
                    <a:pt x="546" y="1"/>
                  </a:moveTo>
                  <a:cubicBezTo>
                    <a:pt x="245" y="1"/>
                    <a:pt x="1" y="245"/>
                    <a:pt x="1" y="546"/>
                  </a:cubicBezTo>
                  <a:cubicBezTo>
                    <a:pt x="1" y="848"/>
                    <a:pt x="245" y="1092"/>
                    <a:pt x="546" y="1092"/>
                  </a:cubicBezTo>
                  <a:cubicBezTo>
                    <a:pt x="844" y="1092"/>
                    <a:pt x="1088" y="848"/>
                    <a:pt x="1088" y="546"/>
                  </a:cubicBezTo>
                  <a:cubicBezTo>
                    <a:pt x="1088" y="245"/>
                    <a:pt x="844" y="1"/>
                    <a:pt x="5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2"/>
            <p:cNvSpPr/>
            <p:nvPr/>
          </p:nvSpPr>
          <p:spPr>
            <a:xfrm rot="2210768">
              <a:off x="1671684" y="3000659"/>
              <a:ext cx="27798" cy="51180"/>
            </a:xfrm>
            <a:custGeom>
              <a:avLst/>
              <a:gdLst/>
              <a:ahLst/>
              <a:cxnLst/>
              <a:rect l="l" t="t" r="r" b="b"/>
              <a:pathLst>
                <a:path w="233" h="429" extrusionOk="0">
                  <a:moveTo>
                    <a:pt x="115" y="0"/>
                  </a:moveTo>
                  <a:cubicBezTo>
                    <a:pt x="51" y="0"/>
                    <a:pt x="1" y="51"/>
                    <a:pt x="1" y="114"/>
                  </a:cubicBezTo>
                  <a:lnTo>
                    <a:pt x="1" y="315"/>
                  </a:lnTo>
                  <a:cubicBezTo>
                    <a:pt x="1" y="379"/>
                    <a:pt x="51" y="428"/>
                    <a:pt x="115" y="428"/>
                  </a:cubicBezTo>
                  <a:cubicBezTo>
                    <a:pt x="181" y="428"/>
                    <a:pt x="232" y="379"/>
                    <a:pt x="232" y="315"/>
                  </a:cubicBezTo>
                  <a:lnTo>
                    <a:pt x="232" y="114"/>
                  </a:lnTo>
                  <a:cubicBezTo>
                    <a:pt x="232" y="51"/>
                    <a:pt x="181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2"/>
            <p:cNvSpPr/>
            <p:nvPr/>
          </p:nvSpPr>
          <p:spPr>
            <a:xfrm rot="2210768">
              <a:off x="1881458" y="3157762"/>
              <a:ext cx="27559" cy="51180"/>
            </a:xfrm>
            <a:custGeom>
              <a:avLst/>
              <a:gdLst/>
              <a:ahLst/>
              <a:cxnLst/>
              <a:rect l="l" t="t" r="r" b="b"/>
              <a:pathLst>
                <a:path w="231" h="429" extrusionOk="0">
                  <a:moveTo>
                    <a:pt x="117" y="0"/>
                  </a:moveTo>
                  <a:cubicBezTo>
                    <a:pt x="53" y="0"/>
                    <a:pt x="0" y="51"/>
                    <a:pt x="0" y="114"/>
                  </a:cubicBezTo>
                  <a:lnTo>
                    <a:pt x="0" y="315"/>
                  </a:lnTo>
                  <a:cubicBezTo>
                    <a:pt x="0" y="379"/>
                    <a:pt x="53" y="428"/>
                    <a:pt x="117" y="428"/>
                  </a:cubicBezTo>
                  <a:cubicBezTo>
                    <a:pt x="181" y="428"/>
                    <a:pt x="231" y="379"/>
                    <a:pt x="231" y="315"/>
                  </a:cubicBezTo>
                  <a:lnTo>
                    <a:pt x="231" y="114"/>
                  </a:lnTo>
                  <a:cubicBezTo>
                    <a:pt x="231" y="51"/>
                    <a:pt x="181" y="0"/>
                    <a:pt x="11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2"/>
            <p:cNvSpPr/>
            <p:nvPr/>
          </p:nvSpPr>
          <p:spPr>
            <a:xfrm rot="2210768">
              <a:off x="1732220" y="3097576"/>
              <a:ext cx="95562" cy="42232"/>
            </a:xfrm>
            <a:custGeom>
              <a:avLst/>
              <a:gdLst/>
              <a:ahLst/>
              <a:cxnLst/>
              <a:rect l="l" t="t" r="r" b="b"/>
              <a:pathLst>
                <a:path w="801" h="354" extrusionOk="0">
                  <a:moveTo>
                    <a:pt x="129" y="1"/>
                  </a:moveTo>
                  <a:cubicBezTo>
                    <a:pt x="102" y="1"/>
                    <a:pt x="75" y="10"/>
                    <a:pt x="54" y="28"/>
                  </a:cubicBezTo>
                  <a:cubicBezTo>
                    <a:pt x="4" y="72"/>
                    <a:pt x="1" y="145"/>
                    <a:pt x="44" y="192"/>
                  </a:cubicBezTo>
                  <a:cubicBezTo>
                    <a:pt x="131" y="293"/>
                    <a:pt x="262" y="353"/>
                    <a:pt x="402" y="353"/>
                  </a:cubicBezTo>
                  <a:cubicBezTo>
                    <a:pt x="540" y="353"/>
                    <a:pt x="670" y="293"/>
                    <a:pt x="761" y="192"/>
                  </a:cubicBezTo>
                  <a:cubicBezTo>
                    <a:pt x="801" y="145"/>
                    <a:pt x="797" y="72"/>
                    <a:pt x="747" y="28"/>
                  </a:cubicBezTo>
                  <a:cubicBezTo>
                    <a:pt x="726" y="10"/>
                    <a:pt x="699" y="1"/>
                    <a:pt x="672" y="1"/>
                  </a:cubicBezTo>
                  <a:cubicBezTo>
                    <a:pt x="639" y="1"/>
                    <a:pt x="607" y="14"/>
                    <a:pt x="583" y="41"/>
                  </a:cubicBezTo>
                  <a:cubicBezTo>
                    <a:pt x="540" y="92"/>
                    <a:pt x="472" y="122"/>
                    <a:pt x="402" y="122"/>
                  </a:cubicBezTo>
                  <a:cubicBezTo>
                    <a:pt x="328" y="122"/>
                    <a:pt x="262" y="92"/>
                    <a:pt x="218" y="41"/>
                  </a:cubicBezTo>
                  <a:cubicBezTo>
                    <a:pt x="194" y="14"/>
                    <a:pt x="162" y="1"/>
                    <a:pt x="129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2"/>
            <p:cNvSpPr/>
            <p:nvPr/>
          </p:nvSpPr>
          <p:spPr>
            <a:xfrm rot="2210768">
              <a:off x="1472118" y="2479483"/>
              <a:ext cx="944168" cy="840830"/>
            </a:xfrm>
            <a:custGeom>
              <a:avLst/>
              <a:gdLst/>
              <a:ahLst/>
              <a:cxnLst/>
              <a:rect l="l" t="t" r="r" b="b"/>
              <a:pathLst>
                <a:path w="7914" h="7048" extrusionOk="0">
                  <a:moveTo>
                    <a:pt x="3957" y="232"/>
                  </a:moveTo>
                  <a:cubicBezTo>
                    <a:pt x="4091" y="232"/>
                    <a:pt x="4201" y="342"/>
                    <a:pt x="4201" y="479"/>
                  </a:cubicBezTo>
                  <a:lnTo>
                    <a:pt x="4201" y="737"/>
                  </a:lnTo>
                  <a:cubicBezTo>
                    <a:pt x="4201" y="871"/>
                    <a:pt x="4091" y="985"/>
                    <a:pt x="3957" y="985"/>
                  </a:cubicBezTo>
                  <a:cubicBezTo>
                    <a:pt x="3820" y="985"/>
                    <a:pt x="3709" y="871"/>
                    <a:pt x="3709" y="737"/>
                  </a:cubicBezTo>
                  <a:lnTo>
                    <a:pt x="3709" y="479"/>
                  </a:lnTo>
                  <a:cubicBezTo>
                    <a:pt x="3709" y="342"/>
                    <a:pt x="3820" y="232"/>
                    <a:pt x="3957" y="232"/>
                  </a:cubicBezTo>
                  <a:close/>
                  <a:moveTo>
                    <a:pt x="4054" y="1206"/>
                  </a:moveTo>
                  <a:lnTo>
                    <a:pt x="4168" y="2565"/>
                  </a:lnTo>
                  <a:lnTo>
                    <a:pt x="3743" y="2565"/>
                  </a:lnTo>
                  <a:lnTo>
                    <a:pt x="3857" y="1206"/>
                  </a:lnTo>
                  <a:lnTo>
                    <a:pt x="3860" y="1206"/>
                  </a:lnTo>
                  <a:cubicBezTo>
                    <a:pt x="3890" y="1213"/>
                    <a:pt x="3923" y="1216"/>
                    <a:pt x="3957" y="1216"/>
                  </a:cubicBezTo>
                  <a:cubicBezTo>
                    <a:pt x="3987" y="1216"/>
                    <a:pt x="4021" y="1213"/>
                    <a:pt x="4054" y="1206"/>
                  </a:cubicBezTo>
                  <a:close/>
                  <a:moveTo>
                    <a:pt x="2481" y="2234"/>
                  </a:moveTo>
                  <a:cubicBezTo>
                    <a:pt x="2624" y="2234"/>
                    <a:pt x="2742" y="2350"/>
                    <a:pt x="2742" y="2495"/>
                  </a:cubicBezTo>
                  <a:lnTo>
                    <a:pt x="2742" y="2565"/>
                  </a:lnTo>
                  <a:lnTo>
                    <a:pt x="1517" y="2565"/>
                  </a:lnTo>
                  <a:cubicBezTo>
                    <a:pt x="1439" y="2565"/>
                    <a:pt x="1363" y="2568"/>
                    <a:pt x="1289" y="2582"/>
                  </a:cubicBezTo>
                  <a:lnTo>
                    <a:pt x="1289" y="2495"/>
                  </a:lnTo>
                  <a:cubicBezTo>
                    <a:pt x="1289" y="2350"/>
                    <a:pt x="1406" y="2234"/>
                    <a:pt x="1550" y="2234"/>
                  </a:cubicBezTo>
                  <a:close/>
                  <a:moveTo>
                    <a:pt x="6360" y="2234"/>
                  </a:moveTo>
                  <a:cubicBezTo>
                    <a:pt x="6505" y="2234"/>
                    <a:pt x="6621" y="2350"/>
                    <a:pt x="6621" y="2495"/>
                  </a:cubicBezTo>
                  <a:lnTo>
                    <a:pt x="6621" y="2582"/>
                  </a:lnTo>
                  <a:cubicBezTo>
                    <a:pt x="6568" y="2571"/>
                    <a:pt x="6511" y="2568"/>
                    <a:pt x="6457" y="2565"/>
                  </a:cubicBezTo>
                  <a:lnTo>
                    <a:pt x="5169" y="2565"/>
                  </a:lnTo>
                  <a:lnTo>
                    <a:pt x="5169" y="2495"/>
                  </a:lnTo>
                  <a:cubicBezTo>
                    <a:pt x="5169" y="2350"/>
                    <a:pt x="5286" y="2234"/>
                    <a:pt x="5430" y="2234"/>
                  </a:cubicBezTo>
                  <a:close/>
                  <a:moveTo>
                    <a:pt x="3957" y="1"/>
                  </a:moveTo>
                  <a:cubicBezTo>
                    <a:pt x="3693" y="1"/>
                    <a:pt x="3478" y="215"/>
                    <a:pt x="3478" y="479"/>
                  </a:cubicBezTo>
                  <a:lnTo>
                    <a:pt x="3478" y="737"/>
                  </a:lnTo>
                  <a:cubicBezTo>
                    <a:pt x="3478" y="878"/>
                    <a:pt x="3539" y="1005"/>
                    <a:pt x="3636" y="1092"/>
                  </a:cubicBezTo>
                  <a:lnTo>
                    <a:pt x="3512" y="2565"/>
                  </a:lnTo>
                  <a:lnTo>
                    <a:pt x="2973" y="2565"/>
                  </a:lnTo>
                  <a:lnTo>
                    <a:pt x="2973" y="2495"/>
                  </a:lnTo>
                  <a:cubicBezTo>
                    <a:pt x="2973" y="2224"/>
                    <a:pt x="2752" y="2003"/>
                    <a:pt x="2481" y="2003"/>
                  </a:cubicBezTo>
                  <a:lnTo>
                    <a:pt x="1550" y="2003"/>
                  </a:lnTo>
                  <a:cubicBezTo>
                    <a:pt x="1279" y="2003"/>
                    <a:pt x="1058" y="2224"/>
                    <a:pt x="1058" y="2495"/>
                  </a:cubicBezTo>
                  <a:lnTo>
                    <a:pt x="1058" y="2636"/>
                  </a:lnTo>
                  <a:cubicBezTo>
                    <a:pt x="827" y="2706"/>
                    <a:pt x="620" y="2833"/>
                    <a:pt x="442" y="3007"/>
                  </a:cubicBezTo>
                  <a:cubicBezTo>
                    <a:pt x="158" y="3294"/>
                    <a:pt x="1" y="3676"/>
                    <a:pt x="1" y="4082"/>
                  </a:cubicBezTo>
                  <a:lnTo>
                    <a:pt x="1" y="5822"/>
                  </a:lnTo>
                  <a:cubicBezTo>
                    <a:pt x="1" y="6237"/>
                    <a:pt x="151" y="6633"/>
                    <a:pt x="422" y="6940"/>
                  </a:cubicBezTo>
                  <a:cubicBezTo>
                    <a:pt x="446" y="6967"/>
                    <a:pt x="478" y="6981"/>
                    <a:pt x="510" y="6981"/>
                  </a:cubicBezTo>
                  <a:cubicBezTo>
                    <a:pt x="537" y="6981"/>
                    <a:pt x="565" y="6970"/>
                    <a:pt x="586" y="6950"/>
                  </a:cubicBezTo>
                  <a:cubicBezTo>
                    <a:pt x="636" y="6910"/>
                    <a:pt x="640" y="6837"/>
                    <a:pt x="596" y="6786"/>
                  </a:cubicBezTo>
                  <a:cubicBezTo>
                    <a:pt x="362" y="6522"/>
                    <a:pt x="231" y="6180"/>
                    <a:pt x="231" y="5822"/>
                  </a:cubicBezTo>
                  <a:lnTo>
                    <a:pt x="231" y="4082"/>
                  </a:lnTo>
                  <a:cubicBezTo>
                    <a:pt x="231" y="3736"/>
                    <a:pt x="365" y="3415"/>
                    <a:pt x="606" y="3171"/>
                  </a:cubicBezTo>
                  <a:cubicBezTo>
                    <a:pt x="847" y="2933"/>
                    <a:pt x="1178" y="2796"/>
                    <a:pt x="1517" y="2796"/>
                  </a:cubicBezTo>
                  <a:lnTo>
                    <a:pt x="6397" y="2796"/>
                  </a:lnTo>
                  <a:cubicBezTo>
                    <a:pt x="6735" y="2796"/>
                    <a:pt x="7063" y="2933"/>
                    <a:pt x="7304" y="3171"/>
                  </a:cubicBezTo>
                  <a:cubicBezTo>
                    <a:pt x="7545" y="3415"/>
                    <a:pt x="7679" y="3736"/>
                    <a:pt x="7679" y="4082"/>
                  </a:cubicBezTo>
                  <a:lnTo>
                    <a:pt x="7679" y="5822"/>
                  </a:lnTo>
                  <a:cubicBezTo>
                    <a:pt x="7679" y="6207"/>
                    <a:pt x="7525" y="6582"/>
                    <a:pt x="7254" y="6849"/>
                  </a:cubicBezTo>
                  <a:cubicBezTo>
                    <a:pt x="7211" y="6897"/>
                    <a:pt x="7211" y="6970"/>
                    <a:pt x="7254" y="7014"/>
                  </a:cubicBezTo>
                  <a:cubicBezTo>
                    <a:pt x="7276" y="7036"/>
                    <a:pt x="7307" y="7048"/>
                    <a:pt x="7338" y="7048"/>
                  </a:cubicBezTo>
                  <a:cubicBezTo>
                    <a:pt x="7367" y="7048"/>
                    <a:pt x="7397" y="7037"/>
                    <a:pt x="7418" y="7014"/>
                  </a:cubicBezTo>
                  <a:cubicBezTo>
                    <a:pt x="7733" y="6702"/>
                    <a:pt x="7914" y="6267"/>
                    <a:pt x="7914" y="5822"/>
                  </a:cubicBezTo>
                  <a:lnTo>
                    <a:pt x="7914" y="4082"/>
                  </a:lnTo>
                  <a:cubicBezTo>
                    <a:pt x="7914" y="3676"/>
                    <a:pt x="7753" y="3294"/>
                    <a:pt x="7469" y="3007"/>
                  </a:cubicBezTo>
                  <a:cubicBezTo>
                    <a:pt x="7294" y="2833"/>
                    <a:pt x="7083" y="2706"/>
                    <a:pt x="6853" y="2636"/>
                  </a:cubicBezTo>
                  <a:lnTo>
                    <a:pt x="6853" y="2495"/>
                  </a:lnTo>
                  <a:cubicBezTo>
                    <a:pt x="6853" y="2224"/>
                    <a:pt x="6632" y="2003"/>
                    <a:pt x="6360" y="2003"/>
                  </a:cubicBezTo>
                  <a:lnTo>
                    <a:pt x="5430" y="2003"/>
                  </a:lnTo>
                  <a:cubicBezTo>
                    <a:pt x="5159" y="2003"/>
                    <a:pt x="4938" y="2224"/>
                    <a:pt x="4938" y="2495"/>
                  </a:cubicBezTo>
                  <a:lnTo>
                    <a:pt x="4938" y="2565"/>
                  </a:lnTo>
                  <a:lnTo>
                    <a:pt x="4399" y="2565"/>
                  </a:lnTo>
                  <a:lnTo>
                    <a:pt x="4275" y="1092"/>
                  </a:lnTo>
                  <a:cubicBezTo>
                    <a:pt x="4372" y="1005"/>
                    <a:pt x="4436" y="878"/>
                    <a:pt x="4436" y="737"/>
                  </a:cubicBezTo>
                  <a:lnTo>
                    <a:pt x="4436" y="479"/>
                  </a:lnTo>
                  <a:cubicBezTo>
                    <a:pt x="4436" y="215"/>
                    <a:pt x="4218" y="1"/>
                    <a:pt x="395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2"/>
            <p:cNvSpPr/>
            <p:nvPr/>
          </p:nvSpPr>
          <p:spPr>
            <a:xfrm rot="2210768">
              <a:off x="1317858" y="3151039"/>
              <a:ext cx="758174" cy="140297"/>
            </a:xfrm>
            <a:custGeom>
              <a:avLst/>
              <a:gdLst/>
              <a:ahLst/>
              <a:cxnLst/>
              <a:rect l="l" t="t" r="r" b="b"/>
              <a:pathLst>
                <a:path w="6355" h="1176" extrusionOk="0">
                  <a:moveTo>
                    <a:pt x="2866" y="1"/>
                  </a:moveTo>
                  <a:cubicBezTo>
                    <a:pt x="2582" y="1"/>
                    <a:pt x="2324" y="228"/>
                    <a:pt x="2073" y="446"/>
                  </a:cubicBezTo>
                  <a:cubicBezTo>
                    <a:pt x="1925" y="576"/>
                    <a:pt x="1778" y="696"/>
                    <a:pt x="1601" y="787"/>
                  </a:cubicBezTo>
                  <a:cubicBezTo>
                    <a:pt x="1394" y="891"/>
                    <a:pt x="1171" y="943"/>
                    <a:pt x="948" y="943"/>
                  </a:cubicBezTo>
                  <a:cubicBezTo>
                    <a:pt x="686" y="943"/>
                    <a:pt x="425" y="871"/>
                    <a:pt x="192" y="730"/>
                  </a:cubicBezTo>
                  <a:cubicBezTo>
                    <a:pt x="173" y="718"/>
                    <a:pt x="152" y="713"/>
                    <a:pt x="131" y="713"/>
                  </a:cubicBezTo>
                  <a:cubicBezTo>
                    <a:pt x="91" y="713"/>
                    <a:pt x="53" y="732"/>
                    <a:pt x="31" y="767"/>
                  </a:cubicBezTo>
                  <a:cubicBezTo>
                    <a:pt x="0" y="824"/>
                    <a:pt x="17" y="894"/>
                    <a:pt x="71" y="928"/>
                  </a:cubicBezTo>
                  <a:cubicBezTo>
                    <a:pt x="342" y="1092"/>
                    <a:pt x="643" y="1175"/>
                    <a:pt x="944" y="1175"/>
                  </a:cubicBezTo>
                  <a:cubicBezTo>
                    <a:pt x="1447" y="1175"/>
                    <a:pt x="1862" y="941"/>
                    <a:pt x="2227" y="620"/>
                  </a:cubicBezTo>
                  <a:cubicBezTo>
                    <a:pt x="2444" y="429"/>
                    <a:pt x="2668" y="234"/>
                    <a:pt x="2866" y="234"/>
                  </a:cubicBezTo>
                  <a:lnTo>
                    <a:pt x="3572" y="234"/>
                  </a:lnTo>
                  <a:cubicBezTo>
                    <a:pt x="3770" y="234"/>
                    <a:pt x="3994" y="429"/>
                    <a:pt x="4212" y="620"/>
                  </a:cubicBezTo>
                  <a:cubicBezTo>
                    <a:pt x="4376" y="764"/>
                    <a:pt x="4540" y="894"/>
                    <a:pt x="4734" y="991"/>
                  </a:cubicBezTo>
                  <a:cubicBezTo>
                    <a:pt x="4973" y="1113"/>
                    <a:pt x="5233" y="1173"/>
                    <a:pt x="5494" y="1173"/>
                  </a:cubicBezTo>
                  <a:cubicBezTo>
                    <a:pt x="5763" y="1173"/>
                    <a:pt x="6032" y="1109"/>
                    <a:pt x="6277" y="981"/>
                  </a:cubicBezTo>
                  <a:cubicBezTo>
                    <a:pt x="6334" y="951"/>
                    <a:pt x="6354" y="881"/>
                    <a:pt x="6324" y="824"/>
                  </a:cubicBezTo>
                  <a:cubicBezTo>
                    <a:pt x="6303" y="784"/>
                    <a:pt x="6262" y="760"/>
                    <a:pt x="6221" y="760"/>
                  </a:cubicBezTo>
                  <a:cubicBezTo>
                    <a:pt x="6203" y="760"/>
                    <a:pt x="6186" y="765"/>
                    <a:pt x="6170" y="773"/>
                  </a:cubicBezTo>
                  <a:cubicBezTo>
                    <a:pt x="5958" y="885"/>
                    <a:pt x="5723" y="941"/>
                    <a:pt x="5489" y="941"/>
                  </a:cubicBezTo>
                  <a:cubicBezTo>
                    <a:pt x="5266" y="941"/>
                    <a:pt x="5042" y="890"/>
                    <a:pt x="4838" y="787"/>
                  </a:cubicBezTo>
                  <a:cubicBezTo>
                    <a:pt x="4660" y="696"/>
                    <a:pt x="4516" y="576"/>
                    <a:pt x="4366" y="446"/>
                  </a:cubicBezTo>
                  <a:cubicBezTo>
                    <a:pt x="4115" y="228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8" name="Google Shape;1518;p32"/>
          <p:cNvGrpSpPr/>
          <p:nvPr/>
        </p:nvGrpSpPr>
        <p:grpSpPr>
          <a:xfrm rot="-2700000">
            <a:off x="2749523" y="1149962"/>
            <a:ext cx="709796" cy="691706"/>
            <a:chOff x="5991725" y="2095262"/>
            <a:chExt cx="503917" cy="491074"/>
          </a:xfrm>
        </p:grpSpPr>
        <p:sp>
          <p:nvSpPr>
            <p:cNvPr id="1519" name="Google Shape;1519;p32"/>
            <p:cNvSpPr/>
            <p:nvPr/>
          </p:nvSpPr>
          <p:spPr>
            <a:xfrm>
              <a:off x="5991725" y="2095262"/>
              <a:ext cx="503917" cy="491074"/>
            </a:xfrm>
            <a:custGeom>
              <a:avLst/>
              <a:gdLst/>
              <a:ahLst/>
              <a:cxnLst/>
              <a:rect l="l" t="t" r="r" b="b"/>
              <a:pathLst>
                <a:path w="14243" h="13880" extrusionOk="0">
                  <a:moveTo>
                    <a:pt x="3872" y="1"/>
                  </a:moveTo>
                  <a:cubicBezTo>
                    <a:pt x="2948" y="1"/>
                    <a:pt x="2023" y="353"/>
                    <a:pt x="1319" y="1057"/>
                  </a:cubicBezTo>
                  <a:lnTo>
                    <a:pt x="643" y="1734"/>
                  </a:lnTo>
                  <a:cubicBezTo>
                    <a:pt x="230" y="2147"/>
                    <a:pt x="1" y="2695"/>
                    <a:pt x="1" y="3281"/>
                  </a:cubicBezTo>
                  <a:cubicBezTo>
                    <a:pt x="1" y="3867"/>
                    <a:pt x="230" y="4419"/>
                    <a:pt x="643" y="4832"/>
                  </a:cubicBezTo>
                  <a:cubicBezTo>
                    <a:pt x="938" y="5123"/>
                    <a:pt x="1298" y="5321"/>
                    <a:pt x="1684" y="5412"/>
                  </a:cubicBezTo>
                  <a:cubicBezTo>
                    <a:pt x="1735" y="5456"/>
                    <a:pt x="1791" y="5498"/>
                    <a:pt x="1846" y="5536"/>
                  </a:cubicBezTo>
                  <a:cubicBezTo>
                    <a:pt x="1721" y="5987"/>
                    <a:pt x="1655" y="6459"/>
                    <a:pt x="1655" y="6938"/>
                  </a:cubicBezTo>
                  <a:cubicBezTo>
                    <a:pt x="1655" y="9852"/>
                    <a:pt x="4028" y="12225"/>
                    <a:pt x="6943" y="12225"/>
                  </a:cubicBezTo>
                  <a:cubicBezTo>
                    <a:pt x="7422" y="12225"/>
                    <a:pt x="7894" y="12159"/>
                    <a:pt x="8348" y="12034"/>
                  </a:cubicBezTo>
                  <a:cubicBezTo>
                    <a:pt x="8382" y="12089"/>
                    <a:pt x="8424" y="12145"/>
                    <a:pt x="8466" y="12193"/>
                  </a:cubicBezTo>
                  <a:cubicBezTo>
                    <a:pt x="8521" y="12422"/>
                    <a:pt x="8616" y="12645"/>
                    <a:pt x="8744" y="12853"/>
                  </a:cubicBezTo>
                  <a:cubicBezTo>
                    <a:pt x="9146" y="13495"/>
                    <a:pt x="9840" y="13880"/>
                    <a:pt x="10600" y="13880"/>
                  </a:cubicBezTo>
                  <a:cubicBezTo>
                    <a:pt x="11183" y="13880"/>
                    <a:pt x="11734" y="13651"/>
                    <a:pt x="12150" y="13238"/>
                  </a:cubicBezTo>
                  <a:lnTo>
                    <a:pt x="12827" y="12561"/>
                  </a:lnTo>
                  <a:cubicBezTo>
                    <a:pt x="14132" y="11253"/>
                    <a:pt x="14243" y="9183"/>
                    <a:pt x="13084" y="7746"/>
                  </a:cubicBezTo>
                  <a:cubicBezTo>
                    <a:pt x="12973" y="7607"/>
                    <a:pt x="12845" y="7493"/>
                    <a:pt x="12706" y="7399"/>
                  </a:cubicBezTo>
                  <a:cubicBezTo>
                    <a:pt x="12636" y="7288"/>
                    <a:pt x="12556" y="7188"/>
                    <a:pt x="12462" y="7093"/>
                  </a:cubicBezTo>
                  <a:lnTo>
                    <a:pt x="12227" y="6861"/>
                  </a:lnTo>
                  <a:cubicBezTo>
                    <a:pt x="12213" y="5495"/>
                    <a:pt x="11668" y="4193"/>
                    <a:pt x="10680" y="3205"/>
                  </a:cubicBezTo>
                  <a:cubicBezTo>
                    <a:pt x="9687" y="2212"/>
                    <a:pt x="8390" y="1671"/>
                    <a:pt x="7023" y="1654"/>
                  </a:cubicBezTo>
                  <a:lnTo>
                    <a:pt x="6422" y="1057"/>
                  </a:lnTo>
                  <a:cubicBezTo>
                    <a:pt x="5720" y="353"/>
                    <a:pt x="4796" y="1"/>
                    <a:pt x="3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6050882" y="2155869"/>
              <a:ext cx="172902" cy="119726"/>
            </a:xfrm>
            <a:custGeom>
              <a:avLst/>
              <a:gdLst/>
              <a:ahLst/>
              <a:cxnLst/>
              <a:rect l="l" t="t" r="r" b="b"/>
              <a:pathLst>
                <a:path w="4887" h="3384" extrusionOk="0">
                  <a:moveTo>
                    <a:pt x="2201" y="1"/>
                  </a:moveTo>
                  <a:cubicBezTo>
                    <a:pt x="1716" y="1"/>
                    <a:pt x="1231" y="186"/>
                    <a:pt x="861" y="555"/>
                  </a:cubicBezTo>
                  <a:lnTo>
                    <a:pt x="185" y="1231"/>
                  </a:lnTo>
                  <a:cubicBezTo>
                    <a:pt x="1" y="1419"/>
                    <a:pt x="1" y="1721"/>
                    <a:pt x="185" y="1904"/>
                  </a:cubicBezTo>
                  <a:cubicBezTo>
                    <a:pt x="277" y="1997"/>
                    <a:pt x="399" y="2043"/>
                    <a:pt x="522" y="2043"/>
                  </a:cubicBezTo>
                  <a:cubicBezTo>
                    <a:pt x="643" y="2043"/>
                    <a:pt x="764" y="1997"/>
                    <a:pt x="858" y="1904"/>
                  </a:cubicBezTo>
                  <a:lnTo>
                    <a:pt x="1080" y="1683"/>
                  </a:lnTo>
                  <a:lnTo>
                    <a:pt x="1080" y="1683"/>
                  </a:lnTo>
                  <a:cubicBezTo>
                    <a:pt x="896" y="1867"/>
                    <a:pt x="896" y="2168"/>
                    <a:pt x="1080" y="2352"/>
                  </a:cubicBezTo>
                  <a:cubicBezTo>
                    <a:pt x="1174" y="2446"/>
                    <a:pt x="1295" y="2493"/>
                    <a:pt x="1416" y="2493"/>
                  </a:cubicBezTo>
                  <a:cubicBezTo>
                    <a:pt x="1538" y="2493"/>
                    <a:pt x="1659" y="2446"/>
                    <a:pt x="1753" y="2352"/>
                  </a:cubicBezTo>
                  <a:lnTo>
                    <a:pt x="1975" y="2130"/>
                  </a:lnTo>
                  <a:lnTo>
                    <a:pt x="1975" y="2130"/>
                  </a:lnTo>
                  <a:cubicBezTo>
                    <a:pt x="1791" y="2314"/>
                    <a:pt x="1791" y="2616"/>
                    <a:pt x="1975" y="2799"/>
                  </a:cubicBezTo>
                  <a:cubicBezTo>
                    <a:pt x="2069" y="2893"/>
                    <a:pt x="2192" y="2941"/>
                    <a:pt x="2316" y="2941"/>
                  </a:cubicBezTo>
                  <a:cubicBezTo>
                    <a:pt x="2436" y="2941"/>
                    <a:pt x="2556" y="2896"/>
                    <a:pt x="2648" y="2803"/>
                  </a:cubicBezTo>
                  <a:lnTo>
                    <a:pt x="2874" y="2581"/>
                  </a:lnTo>
                  <a:lnTo>
                    <a:pt x="2874" y="2581"/>
                  </a:lnTo>
                  <a:cubicBezTo>
                    <a:pt x="2683" y="2772"/>
                    <a:pt x="2686" y="3077"/>
                    <a:pt x="2884" y="3261"/>
                  </a:cubicBezTo>
                  <a:cubicBezTo>
                    <a:pt x="2973" y="3344"/>
                    <a:pt x="3087" y="3384"/>
                    <a:pt x="3202" y="3384"/>
                  </a:cubicBezTo>
                  <a:cubicBezTo>
                    <a:pt x="3329" y="3384"/>
                    <a:pt x="3456" y="3335"/>
                    <a:pt x="3551" y="3241"/>
                  </a:cubicBezTo>
                  <a:lnTo>
                    <a:pt x="4886" y="1904"/>
                  </a:lnTo>
                  <a:cubicBezTo>
                    <a:pt x="4744" y="1763"/>
                    <a:pt x="3675" y="693"/>
                    <a:pt x="3540" y="555"/>
                  </a:cubicBezTo>
                  <a:cubicBezTo>
                    <a:pt x="3170" y="186"/>
                    <a:pt x="2686" y="1"/>
                    <a:pt x="2201" y="1"/>
                  </a:cubicBez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118318" y="2197442"/>
              <a:ext cx="105468" cy="78154"/>
            </a:xfrm>
            <a:custGeom>
              <a:avLst/>
              <a:gdLst/>
              <a:ahLst/>
              <a:cxnLst/>
              <a:rect l="l" t="t" r="r" b="b"/>
              <a:pathLst>
                <a:path w="2981" h="2209" extrusionOk="0">
                  <a:moveTo>
                    <a:pt x="2252" y="1"/>
                  </a:moveTo>
                  <a:cubicBezTo>
                    <a:pt x="1328" y="255"/>
                    <a:pt x="545" y="809"/>
                    <a:pt x="0" y="1534"/>
                  </a:cubicBezTo>
                  <a:cubicBezTo>
                    <a:pt x="91" y="1686"/>
                    <a:pt x="250" y="1766"/>
                    <a:pt x="410" y="1766"/>
                  </a:cubicBezTo>
                  <a:cubicBezTo>
                    <a:pt x="529" y="1766"/>
                    <a:pt x="649" y="1722"/>
                    <a:pt x="742" y="1628"/>
                  </a:cubicBezTo>
                  <a:lnTo>
                    <a:pt x="968" y="1406"/>
                  </a:lnTo>
                  <a:lnTo>
                    <a:pt x="968" y="1406"/>
                  </a:lnTo>
                  <a:cubicBezTo>
                    <a:pt x="777" y="1597"/>
                    <a:pt x="780" y="1902"/>
                    <a:pt x="978" y="2086"/>
                  </a:cubicBezTo>
                  <a:cubicBezTo>
                    <a:pt x="1067" y="2169"/>
                    <a:pt x="1181" y="2209"/>
                    <a:pt x="1296" y="2209"/>
                  </a:cubicBezTo>
                  <a:cubicBezTo>
                    <a:pt x="1423" y="2209"/>
                    <a:pt x="1550" y="2160"/>
                    <a:pt x="1645" y="2066"/>
                  </a:cubicBezTo>
                  <a:lnTo>
                    <a:pt x="2980" y="729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300671" y="2354320"/>
              <a:ext cx="128076" cy="171345"/>
            </a:xfrm>
            <a:custGeom>
              <a:avLst/>
              <a:gdLst/>
              <a:ahLst/>
              <a:cxnLst/>
              <a:rect l="l" t="t" r="r" b="b"/>
              <a:pathLst>
                <a:path w="3620" h="4843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46" y="2426"/>
                    <a:pt x="452" y="2727"/>
                    <a:pt x="636" y="2911"/>
                  </a:cubicBezTo>
                  <a:cubicBezTo>
                    <a:pt x="728" y="3003"/>
                    <a:pt x="850" y="3049"/>
                    <a:pt x="971" y="3049"/>
                  </a:cubicBezTo>
                  <a:cubicBezTo>
                    <a:pt x="1093" y="3049"/>
                    <a:pt x="1215" y="3003"/>
                    <a:pt x="1309" y="2911"/>
                  </a:cubicBezTo>
                  <a:lnTo>
                    <a:pt x="1309" y="2911"/>
                  </a:lnTo>
                  <a:lnTo>
                    <a:pt x="1083" y="3134"/>
                  </a:lnTo>
                  <a:cubicBezTo>
                    <a:pt x="899" y="3321"/>
                    <a:pt x="899" y="3622"/>
                    <a:pt x="1083" y="3806"/>
                  </a:cubicBezTo>
                  <a:cubicBezTo>
                    <a:pt x="1177" y="3899"/>
                    <a:pt x="1299" y="3945"/>
                    <a:pt x="1420" y="3945"/>
                  </a:cubicBezTo>
                  <a:cubicBezTo>
                    <a:pt x="1542" y="3945"/>
                    <a:pt x="1663" y="3899"/>
                    <a:pt x="1757" y="3806"/>
                  </a:cubicBezTo>
                  <a:lnTo>
                    <a:pt x="1757" y="3806"/>
                  </a:lnTo>
                  <a:lnTo>
                    <a:pt x="1531" y="4032"/>
                  </a:lnTo>
                  <a:cubicBezTo>
                    <a:pt x="1347" y="4216"/>
                    <a:pt x="1347" y="4518"/>
                    <a:pt x="1531" y="4702"/>
                  </a:cubicBezTo>
                  <a:cubicBezTo>
                    <a:pt x="1625" y="4795"/>
                    <a:pt x="1746" y="4842"/>
                    <a:pt x="1868" y="4842"/>
                  </a:cubicBezTo>
                  <a:cubicBezTo>
                    <a:pt x="1989" y="4842"/>
                    <a:pt x="2110" y="4795"/>
                    <a:pt x="2204" y="4702"/>
                  </a:cubicBezTo>
                  <a:lnTo>
                    <a:pt x="2881" y="4025"/>
                  </a:lnTo>
                  <a:cubicBezTo>
                    <a:pt x="3620" y="3286"/>
                    <a:pt x="3620" y="2090"/>
                    <a:pt x="2881" y="1350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6300671" y="2354320"/>
              <a:ext cx="79959" cy="105503"/>
            </a:xfrm>
            <a:custGeom>
              <a:avLst/>
              <a:gdLst/>
              <a:ahLst/>
              <a:cxnLst/>
              <a:rect l="l" t="t" r="r" b="b"/>
              <a:pathLst>
                <a:path w="2260" h="2982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11" y="2461"/>
                    <a:pt x="466" y="2825"/>
                    <a:pt x="726" y="2981"/>
                  </a:cubicBezTo>
                  <a:cubicBezTo>
                    <a:pt x="1455" y="2433"/>
                    <a:pt x="2010" y="1649"/>
                    <a:pt x="2260" y="729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6111065" y="2214531"/>
              <a:ext cx="252649" cy="252578"/>
            </a:xfrm>
            <a:custGeom>
              <a:avLst/>
              <a:gdLst/>
              <a:ahLst/>
              <a:cxnLst/>
              <a:rect l="l" t="t" r="r" b="b"/>
              <a:pathLst>
                <a:path w="7141" h="7139" extrusionOk="0">
                  <a:moveTo>
                    <a:pt x="3570" y="1"/>
                  </a:moveTo>
                  <a:cubicBezTo>
                    <a:pt x="1600" y="1"/>
                    <a:pt x="0" y="1596"/>
                    <a:pt x="0" y="3567"/>
                  </a:cubicBezTo>
                  <a:cubicBezTo>
                    <a:pt x="0" y="5471"/>
                    <a:pt x="1491" y="7029"/>
                    <a:pt x="3369" y="7133"/>
                  </a:cubicBezTo>
                  <a:cubicBezTo>
                    <a:pt x="3436" y="7137"/>
                    <a:pt x="3502" y="7138"/>
                    <a:pt x="3567" y="7138"/>
                  </a:cubicBezTo>
                  <a:cubicBezTo>
                    <a:pt x="5547" y="7138"/>
                    <a:pt x="7140" y="5531"/>
                    <a:pt x="7140" y="3567"/>
                  </a:cubicBezTo>
                  <a:cubicBezTo>
                    <a:pt x="7140" y="1599"/>
                    <a:pt x="5544" y="1"/>
                    <a:pt x="357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6111065" y="2214425"/>
              <a:ext cx="151356" cy="252507"/>
            </a:xfrm>
            <a:custGeom>
              <a:avLst/>
              <a:gdLst/>
              <a:ahLst/>
              <a:cxnLst/>
              <a:rect l="l" t="t" r="r" b="b"/>
              <a:pathLst>
                <a:path w="4278" h="7137" extrusionOk="0">
                  <a:moveTo>
                    <a:pt x="3562" y="0"/>
                  </a:moveTo>
                  <a:cubicBezTo>
                    <a:pt x="1641" y="0"/>
                    <a:pt x="0" y="1561"/>
                    <a:pt x="0" y="3570"/>
                  </a:cubicBezTo>
                  <a:cubicBezTo>
                    <a:pt x="0" y="5474"/>
                    <a:pt x="1491" y="7032"/>
                    <a:pt x="3369" y="7136"/>
                  </a:cubicBezTo>
                  <a:cubicBezTo>
                    <a:pt x="1908" y="3712"/>
                    <a:pt x="3483" y="1089"/>
                    <a:pt x="4278" y="73"/>
                  </a:cubicBezTo>
                  <a:cubicBezTo>
                    <a:pt x="4036" y="24"/>
                    <a:pt x="3797" y="0"/>
                    <a:pt x="3562" y="0"/>
                  </a:cubicBezTo>
                  <a:close/>
                </a:path>
              </a:pathLst>
            </a:custGeom>
            <a:solidFill>
              <a:srgbClr val="F9D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6142094" y="2245595"/>
              <a:ext cx="190557" cy="190451"/>
            </a:xfrm>
            <a:custGeom>
              <a:avLst/>
              <a:gdLst/>
              <a:ahLst/>
              <a:cxnLst/>
              <a:rect l="l" t="t" r="r" b="b"/>
              <a:pathLst>
                <a:path w="5386" h="5383" extrusionOk="0">
                  <a:moveTo>
                    <a:pt x="2693" y="0"/>
                  </a:moveTo>
                  <a:cubicBezTo>
                    <a:pt x="1205" y="0"/>
                    <a:pt x="1" y="1204"/>
                    <a:pt x="1" y="2689"/>
                  </a:cubicBezTo>
                  <a:cubicBezTo>
                    <a:pt x="1" y="3997"/>
                    <a:pt x="931" y="5083"/>
                    <a:pt x="2162" y="5329"/>
                  </a:cubicBezTo>
                  <a:cubicBezTo>
                    <a:pt x="2342" y="5365"/>
                    <a:pt x="2521" y="5382"/>
                    <a:pt x="2696" y="5382"/>
                  </a:cubicBezTo>
                  <a:cubicBezTo>
                    <a:pt x="4146" y="5382"/>
                    <a:pt x="5386" y="4205"/>
                    <a:pt x="5386" y="2689"/>
                  </a:cubicBezTo>
                  <a:cubicBezTo>
                    <a:pt x="5386" y="1204"/>
                    <a:pt x="4178" y="0"/>
                    <a:pt x="2693" y="0"/>
                  </a:cubicBezTo>
                  <a:close/>
                </a:path>
              </a:pathLst>
            </a:custGeom>
            <a:solidFill>
              <a:srgbClr val="FCE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6142094" y="2245524"/>
              <a:ext cx="100939" cy="188646"/>
            </a:xfrm>
            <a:custGeom>
              <a:avLst/>
              <a:gdLst/>
              <a:ahLst/>
              <a:cxnLst/>
              <a:rect l="l" t="t" r="r" b="b"/>
              <a:pathLst>
                <a:path w="2853" h="5332" extrusionOk="0">
                  <a:moveTo>
                    <a:pt x="2682" y="0"/>
                  </a:moveTo>
                  <a:cubicBezTo>
                    <a:pt x="1229" y="0"/>
                    <a:pt x="1" y="1188"/>
                    <a:pt x="1" y="2691"/>
                  </a:cubicBezTo>
                  <a:cubicBezTo>
                    <a:pt x="1" y="3999"/>
                    <a:pt x="931" y="5085"/>
                    <a:pt x="2162" y="5331"/>
                  </a:cubicBezTo>
                  <a:cubicBezTo>
                    <a:pt x="1503" y="3027"/>
                    <a:pt x="2180" y="1157"/>
                    <a:pt x="2853" y="5"/>
                  </a:cubicBezTo>
                  <a:cubicBezTo>
                    <a:pt x="2795" y="2"/>
                    <a:pt x="2739" y="0"/>
                    <a:pt x="2682" y="0"/>
                  </a:cubicBezTo>
                  <a:close/>
                </a:path>
              </a:pathLst>
            </a:custGeom>
            <a:solidFill>
              <a:srgbClr val="FA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6223859" y="2315225"/>
              <a:ext cx="40545" cy="36548"/>
            </a:xfrm>
            <a:custGeom>
              <a:avLst/>
              <a:gdLst/>
              <a:ahLst/>
              <a:cxnLst/>
              <a:rect l="l" t="t" r="r" b="b"/>
              <a:pathLst>
                <a:path w="1146" h="1033" extrusionOk="0">
                  <a:moveTo>
                    <a:pt x="305" y="0"/>
                  </a:moveTo>
                  <a:cubicBezTo>
                    <a:pt x="288" y="0"/>
                    <a:pt x="270" y="2"/>
                    <a:pt x="250" y="6"/>
                  </a:cubicBezTo>
                  <a:cubicBezTo>
                    <a:pt x="7" y="51"/>
                    <a:pt x="0" y="498"/>
                    <a:pt x="302" y="801"/>
                  </a:cubicBezTo>
                  <a:cubicBezTo>
                    <a:pt x="460" y="958"/>
                    <a:pt x="657" y="1032"/>
                    <a:pt x="816" y="1032"/>
                  </a:cubicBezTo>
                  <a:cubicBezTo>
                    <a:pt x="962" y="1032"/>
                    <a:pt x="1075" y="970"/>
                    <a:pt x="1097" y="852"/>
                  </a:cubicBezTo>
                  <a:cubicBezTo>
                    <a:pt x="1145" y="613"/>
                    <a:pt x="875" y="575"/>
                    <a:pt x="701" y="402"/>
                  </a:cubicBezTo>
                  <a:cubicBezTo>
                    <a:pt x="542" y="242"/>
                    <a:pt x="496" y="0"/>
                    <a:pt x="305" y="0"/>
                  </a:cubicBezTo>
                  <a:close/>
                </a:path>
              </a:pathLst>
            </a:custGeom>
            <a:solidFill>
              <a:srgbClr val="49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6044761" y="2150385"/>
              <a:ext cx="390241" cy="380866"/>
            </a:xfrm>
            <a:custGeom>
              <a:avLst/>
              <a:gdLst/>
              <a:ahLst/>
              <a:cxnLst/>
              <a:rect l="l" t="t" r="r" b="b"/>
              <a:pathLst>
                <a:path w="11030" h="10765" extrusionOk="0">
                  <a:moveTo>
                    <a:pt x="2372" y="316"/>
                  </a:moveTo>
                  <a:cubicBezTo>
                    <a:pt x="2816" y="316"/>
                    <a:pt x="3260" y="485"/>
                    <a:pt x="3599" y="821"/>
                  </a:cubicBezTo>
                  <a:lnTo>
                    <a:pt x="4542" y="1764"/>
                  </a:lnTo>
                  <a:cubicBezTo>
                    <a:pt x="3945" y="1913"/>
                    <a:pt x="3404" y="2205"/>
                    <a:pt x="2960" y="2605"/>
                  </a:cubicBezTo>
                  <a:lnTo>
                    <a:pt x="2707" y="2850"/>
                  </a:lnTo>
                  <a:cubicBezTo>
                    <a:pt x="2651" y="2906"/>
                    <a:pt x="2571" y="2938"/>
                    <a:pt x="2491" y="2938"/>
                  </a:cubicBezTo>
                  <a:cubicBezTo>
                    <a:pt x="2207" y="2938"/>
                    <a:pt x="2062" y="2600"/>
                    <a:pt x="2259" y="2396"/>
                  </a:cubicBezTo>
                  <a:cubicBezTo>
                    <a:pt x="2321" y="2334"/>
                    <a:pt x="2321" y="2233"/>
                    <a:pt x="2259" y="2171"/>
                  </a:cubicBezTo>
                  <a:cubicBezTo>
                    <a:pt x="2229" y="2141"/>
                    <a:pt x="2190" y="2126"/>
                    <a:pt x="2149" y="2126"/>
                  </a:cubicBezTo>
                  <a:cubicBezTo>
                    <a:pt x="2109" y="2126"/>
                    <a:pt x="2069" y="2141"/>
                    <a:pt x="2037" y="2171"/>
                  </a:cubicBezTo>
                  <a:lnTo>
                    <a:pt x="1815" y="2396"/>
                  </a:lnTo>
                  <a:cubicBezTo>
                    <a:pt x="1753" y="2459"/>
                    <a:pt x="1671" y="2490"/>
                    <a:pt x="1589" y="2490"/>
                  </a:cubicBezTo>
                  <a:cubicBezTo>
                    <a:pt x="1508" y="2490"/>
                    <a:pt x="1426" y="2459"/>
                    <a:pt x="1364" y="2396"/>
                  </a:cubicBezTo>
                  <a:cubicBezTo>
                    <a:pt x="1242" y="2271"/>
                    <a:pt x="1242" y="2070"/>
                    <a:pt x="1364" y="1948"/>
                  </a:cubicBezTo>
                  <a:cubicBezTo>
                    <a:pt x="1395" y="1918"/>
                    <a:pt x="1413" y="1876"/>
                    <a:pt x="1413" y="1838"/>
                  </a:cubicBezTo>
                  <a:cubicBezTo>
                    <a:pt x="1413" y="1741"/>
                    <a:pt x="1334" y="1678"/>
                    <a:pt x="1252" y="1678"/>
                  </a:cubicBezTo>
                  <a:cubicBezTo>
                    <a:pt x="1213" y="1678"/>
                    <a:pt x="1174" y="1692"/>
                    <a:pt x="1142" y="1723"/>
                  </a:cubicBezTo>
                  <a:lnTo>
                    <a:pt x="920" y="1948"/>
                  </a:lnTo>
                  <a:cubicBezTo>
                    <a:pt x="858" y="2008"/>
                    <a:pt x="778" y="2042"/>
                    <a:pt x="694" y="2042"/>
                  </a:cubicBezTo>
                  <a:cubicBezTo>
                    <a:pt x="518" y="2042"/>
                    <a:pt x="375" y="1900"/>
                    <a:pt x="375" y="1723"/>
                  </a:cubicBezTo>
                  <a:cubicBezTo>
                    <a:pt x="375" y="1639"/>
                    <a:pt x="410" y="1560"/>
                    <a:pt x="469" y="1501"/>
                  </a:cubicBezTo>
                  <a:lnTo>
                    <a:pt x="1146" y="821"/>
                  </a:lnTo>
                  <a:cubicBezTo>
                    <a:pt x="1484" y="485"/>
                    <a:pt x="1928" y="316"/>
                    <a:pt x="2372" y="316"/>
                  </a:cubicBezTo>
                  <a:close/>
                  <a:moveTo>
                    <a:pt x="5444" y="1969"/>
                  </a:moveTo>
                  <a:cubicBezTo>
                    <a:pt x="7325" y="1969"/>
                    <a:pt x="8854" y="3500"/>
                    <a:pt x="8854" y="5380"/>
                  </a:cubicBezTo>
                  <a:cubicBezTo>
                    <a:pt x="8854" y="6278"/>
                    <a:pt x="8507" y="7093"/>
                    <a:pt x="7938" y="7705"/>
                  </a:cubicBezTo>
                  <a:lnTo>
                    <a:pt x="7786" y="7860"/>
                  </a:lnTo>
                  <a:cubicBezTo>
                    <a:pt x="7175" y="8436"/>
                    <a:pt x="6350" y="8794"/>
                    <a:pt x="5444" y="8794"/>
                  </a:cubicBezTo>
                  <a:cubicBezTo>
                    <a:pt x="3564" y="8794"/>
                    <a:pt x="2033" y="7263"/>
                    <a:pt x="2033" y="5380"/>
                  </a:cubicBezTo>
                  <a:cubicBezTo>
                    <a:pt x="2033" y="4474"/>
                    <a:pt x="2387" y="3649"/>
                    <a:pt x="2967" y="3038"/>
                  </a:cubicBezTo>
                  <a:lnTo>
                    <a:pt x="3120" y="2885"/>
                  </a:lnTo>
                  <a:cubicBezTo>
                    <a:pt x="3730" y="2316"/>
                    <a:pt x="4545" y="1969"/>
                    <a:pt x="5444" y="1969"/>
                  </a:cubicBezTo>
                  <a:close/>
                  <a:moveTo>
                    <a:pt x="2372" y="0"/>
                  </a:moveTo>
                  <a:cubicBezTo>
                    <a:pt x="1847" y="0"/>
                    <a:pt x="1322" y="200"/>
                    <a:pt x="923" y="599"/>
                  </a:cubicBezTo>
                  <a:lnTo>
                    <a:pt x="247" y="1276"/>
                  </a:lnTo>
                  <a:cubicBezTo>
                    <a:pt x="1" y="1525"/>
                    <a:pt x="1" y="1924"/>
                    <a:pt x="247" y="2171"/>
                  </a:cubicBezTo>
                  <a:cubicBezTo>
                    <a:pt x="372" y="2296"/>
                    <a:pt x="535" y="2357"/>
                    <a:pt x="696" y="2357"/>
                  </a:cubicBezTo>
                  <a:cubicBezTo>
                    <a:pt x="790" y="2357"/>
                    <a:pt x="883" y="2336"/>
                    <a:pt x="968" y="2296"/>
                  </a:cubicBezTo>
                  <a:cubicBezTo>
                    <a:pt x="1029" y="2606"/>
                    <a:pt x="1302" y="2805"/>
                    <a:pt x="1591" y="2805"/>
                  </a:cubicBezTo>
                  <a:cubicBezTo>
                    <a:pt x="1682" y="2805"/>
                    <a:pt x="1775" y="2785"/>
                    <a:pt x="1863" y="2743"/>
                  </a:cubicBezTo>
                  <a:cubicBezTo>
                    <a:pt x="1916" y="3007"/>
                    <a:pt x="2131" y="3204"/>
                    <a:pt x="2391" y="3246"/>
                  </a:cubicBezTo>
                  <a:cubicBezTo>
                    <a:pt x="1964" y="3854"/>
                    <a:pt x="1718" y="4589"/>
                    <a:pt x="1718" y="5380"/>
                  </a:cubicBezTo>
                  <a:cubicBezTo>
                    <a:pt x="1718" y="7437"/>
                    <a:pt x="3386" y="9109"/>
                    <a:pt x="5444" y="9109"/>
                  </a:cubicBezTo>
                  <a:cubicBezTo>
                    <a:pt x="6235" y="9109"/>
                    <a:pt x="6974" y="8859"/>
                    <a:pt x="7578" y="8433"/>
                  </a:cubicBezTo>
                  <a:cubicBezTo>
                    <a:pt x="7619" y="8693"/>
                    <a:pt x="7817" y="8908"/>
                    <a:pt x="8084" y="8960"/>
                  </a:cubicBezTo>
                  <a:cubicBezTo>
                    <a:pt x="7903" y="9332"/>
                    <a:pt x="8126" y="9775"/>
                    <a:pt x="8532" y="9855"/>
                  </a:cubicBezTo>
                  <a:cubicBezTo>
                    <a:pt x="8331" y="10272"/>
                    <a:pt x="8629" y="10765"/>
                    <a:pt x="9101" y="10765"/>
                  </a:cubicBezTo>
                  <a:cubicBezTo>
                    <a:pt x="9271" y="10765"/>
                    <a:pt x="9427" y="10698"/>
                    <a:pt x="9548" y="10577"/>
                  </a:cubicBezTo>
                  <a:lnTo>
                    <a:pt x="10225" y="9900"/>
                  </a:lnTo>
                  <a:cubicBezTo>
                    <a:pt x="10968" y="9157"/>
                    <a:pt x="11030" y="7982"/>
                    <a:pt x="10374" y="7167"/>
                  </a:cubicBezTo>
                  <a:cubicBezTo>
                    <a:pt x="10342" y="7127"/>
                    <a:pt x="10296" y="7107"/>
                    <a:pt x="10250" y="7107"/>
                  </a:cubicBezTo>
                  <a:cubicBezTo>
                    <a:pt x="10215" y="7107"/>
                    <a:pt x="10180" y="7118"/>
                    <a:pt x="10152" y="7142"/>
                  </a:cubicBezTo>
                  <a:cubicBezTo>
                    <a:pt x="10082" y="7197"/>
                    <a:pt x="10072" y="7298"/>
                    <a:pt x="10127" y="7364"/>
                  </a:cubicBezTo>
                  <a:cubicBezTo>
                    <a:pt x="10683" y="8054"/>
                    <a:pt x="10630" y="9050"/>
                    <a:pt x="10003" y="9678"/>
                  </a:cubicBezTo>
                  <a:lnTo>
                    <a:pt x="9326" y="10355"/>
                  </a:lnTo>
                  <a:cubicBezTo>
                    <a:pt x="9264" y="10417"/>
                    <a:pt x="9182" y="10449"/>
                    <a:pt x="9101" y="10449"/>
                  </a:cubicBezTo>
                  <a:cubicBezTo>
                    <a:pt x="9019" y="10449"/>
                    <a:pt x="8938" y="10417"/>
                    <a:pt x="8875" y="10355"/>
                  </a:cubicBezTo>
                  <a:cubicBezTo>
                    <a:pt x="8754" y="10230"/>
                    <a:pt x="8754" y="10028"/>
                    <a:pt x="8875" y="9907"/>
                  </a:cubicBezTo>
                  <a:lnTo>
                    <a:pt x="9101" y="9682"/>
                  </a:lnTo>
                  <a:cubicBezTo>
                    <a:pt x="9132" y="9650"/>
                    <a:pt x="9146" y="9612"/>
                    <a:pt x="9146" y="9570"/>
                  </a:cubicBezTo>
                  <a:cubicBezTo>
                    <a:pt x="9146" y="9477"/>
                    <a:pt x="9068" y="9413"/>
                    <a:pt x="8987" y="9413"/>
                  </a:cubicBezTo>
                  <a:cubicBezTo>
                    <a:pt x="8949" y="9413"/>
                    <a:pt x="8910" y="9427"/>
                    <a:pt x="8878" y="9460"/>
                  </a:cubicBezTo>
                  <a:cubicBezTo>
                    <a:pt x="8816" y="9521"/>
                    <a:pt x="8735" y="9551"/>
                    <a:pt x="8653" y="9551"/>
                  </a:cubicBezTo>
                  <a:cubicBezTo>
                    <a:pt x="8572" y="9551"/>
                    <a:pt x="8490" y="9521"/>
                    <a:pt x="8428" y="9460"/>
                  </a:cubicBezTo>
                  <a:cubicBezTo>
                    <a:pt x="8303" y="9335"/>
                    <a:pt x="8303" y="9133"/>
                    <a:pt x="8428" y="9012"/>
                  </a:cubicBezTo>
                  <a:lnTo>
                    <a:pt x="8653" y="8787"/>
                  </a:lnTo>
                  <a:cubicBezTo>
                    <a:pt x="8712" y="8725"/>
                    <a:pt x="8712" y="8624"/>
                    <a:pt x="8653" y="8565"/>
                  </a:cubicBezTo>
                  <a:cubicBezTo>
                    <a:pt x="8622" y="8533"/>
                    <a:pt x="8581" y="8518"/>
                    <a:pt x="8540" y="8518"/>
                  </a:cubicBezTo>
                  <a:cubicBezTo>
                    <a:pt x="8500" y="8518"/>
                    <a:pt x="8459" y="8533"/>
                    <a:pt x="8428" y="8565"/>
                  </a:cubicBezTo>
                  <a:cubicBezTo>
                    <a:pt x="8369" y="8624"/>
                    <a:pt x="8289" y="8655"/>
                    <a:pt x="8206" y="8655"/>
                  </a:cubicBezTo>
                  <a:cubicBezTo>
                    <a:pt x="7932" y="8655"/>
                    <a:pt x="7772" y="8325"/>
                    <a:pt x="7980" y="8110"/>
                  </a:cubicBezTo>
                  <a:lnTo>
                    <a:pt x="8220" y="7864"/>
                  </a:lnTo>
                  <a:cubicBezTo>
                    <a:pt x="8619" y="7420"/>
                    <a:pt x="8910" y="6879"/>
                    <a:pt x="9059" y="6282"/>
                  </a:cubicBezTo>
                  <a:lnTo>
                    <a:pt x="9639" y="6861"/>
                  </a:lnTo>
                  <a:cubicBezTo>
                    <a:pt x="9670" y="6892"/>
                    <a:pt x="9711" y="6908"/>
                    <a:pt x="9751" y="6908"/>
                  </a:cubicBezTo>
                  <a:cubicBezTo>
                    <a:pt x="9791" y="6908"/>
                    <a:pt x="9831" y="6892"/>
                    <a:pt x="9860" y="6861"/>
                  </a:cubicBezTo>
                  <a:cubicBezTo>
                    <a:pt x="9923" y="6799"/>
                    <a:pt x="9923" y="6701"/>
                    <a:pt x="9860" y="6639"/>
                  </a:cubicBezTo>
                  <a:lnTo>
                    <a:pt x="9132" y="5910"/>
                  </a:lnTo>
                  <a:cubicBezTo>
                    <a:pt x="9456" y="3631"/>
                    <a:pt x="7670" y="1654"/>
                    <a:pt x="5452" y="1654"/>
                  </a:cubicBezTo>
                  <a:cubicBezTo>
                    <a:pt x="5276" y="1654"/>
                    <a:pt x="5097" y="1666"/>
                    <a:pt x="4917" y="1692"/>
                  </a:cubicBezTo>
                  <a:lnTo>
                    <a:pt x="3823" y="599"/>
                  </a:lnTo>
                  <a:cubicBezTo>
                    <a:pt x="3423" y="200"/>
                    <a:pt x="2897" y="0"/>
                    <a:pt x="237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6130454" y="2239934"/>
              <a:ext cx="207716" cy="201701"/>
            </a:xfrm>
            <a:custGeom>
              <a:avLst/>
              <a:gdLst/>
              <a:ahLst/>
              <a:cxnLst/>
              <a:rect l="l" t="t" r="r" b="b"/>
              <a:pathLst>
                <a:path w="5871" h="5701" extrusionOk="0">
                  <a:moveTo>
                    <a:pt x="3022" y="0"/>
                  </a:moveTo>
                  <a:cubicBezTo>
                    <a:pt x="1864" y="0"/>
                    <a:pt x="826" y="694"/>
                    <a:pt x="386" y="1766"/>
                  </a:cubicBezTo>
                  <a:cubicBezTo>
                    <a:pt x="354" y="1846"/>
                    <a:pt x="392" y="1940"/>
                    <a:pt x="472" y="1971"/>
                  </a:cubicBezTo>
                  <a:cubicBezTo>
                    <a:pt x="492" y="1980"/>
                    <a:pt x="513" y="1984"/>
                    <a:pt x="534" y="1984"/>
                  </a:cubicBezTo>
                  <a:cubicBezTo>
                    <a:pt x="595" y="1984"/>
                    <a:pt x="653" y="1948"/>
                    <a:pt x="677" y="1888"/>
                  </a:cubicBezTo>
                  <a:cubicBezTo>
                    <a:pt x="1068" y="934"/>
                    <a:pt x="1992" y="316"/>
                    <a:pt x="3022" y="316"/>
                  </a:cubicBezTo>
                  <a:cubicBezTo>
                    <a:pt x="4416" y="316"/>
                    <a:pt x="5555" y="1454"/>
                    <a:pt x="5555" y="2849"/>
                  </a:cubicBezTo>
                  <a:cubicBezTo>
                    <a:pt x="5555" y="4247"/>
                    <a:pt x="4416" y="5385"/>
                    <a:pt x="3022" y="5385"/>
                  </a:cubicBezTo>
                  <a:cubicBezTo>
                    <a:pt x="1516" y="5385"/>
                    <a:pt x="333" y="4074"/>
                    <a:pt x="503" y="2561"/>
                  </a:cubicBezTo>
                  <a:cubicBezTo>
                    <a:pt x="514" y="2474"/>
                    <a:pt x="451" y="2397"/>
                    <a:pt x="365" y="2387"/>
                  </a:cubicBezTo>
                  <a:cubicBezTo>
                    <a:pt x="358" y="2387"/>
                    <a:pt x="352" y="2386"/>
                    <a:pt x="345" y="2386"/>
                  </a:cubicBezTo>
                  <a:cubicBezTo>
                    <a:pt x="266" y="2386"/>
                    <a:pt x="201" y="2446"/>
                    <a:pt x="191" y="2526"/>
                  </a:cubicBezTo>
                  <a:cubicBezTo>
                    <a:pt x="0" y="4219"/>
                    <a:pt x="1322" y="5701"/>
                    <a:pt x="3022" y="5701"/>
                  </a:cubicBezTo>
                  <a:cubicBezTo>
                    <a:pt x="4594" y="5701"/>
                    <a:pt x="5870" y="4420"/>
                    <a:pt x="5870" y="2849"/>
                  </a:cubicBezTo>
                  <a:cubicBezTo>
                    <a:pt x="5870" y="1281"/>
                    <a:pt x="4594" y="0"/>
                    <a:pt x="302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6205461" y="2281542"/>
              <a:ext cx="25686" cy="24731"/>
            </a:xfrm>
            <a:custGeom>
              <a:avLst/>
              <a:gdLst/>
              <a:ahLst/>
              <a:cxnLst/>
              <a:rect l="l" t="t" r="r" b="b"/>
              <a:pathLst>
                <a:path w="726" h="699" extrusionOk="0">
                  <a:moveTo>
                    <a:pt x="174" y="0"/>
                  </a:moveTo>
                  <a:cubicBezTo>
                    <a:pt x="93" y="0"/>
                    <a:pt x="24" y="64"/>
                    <a:pt x="21" y="147"/>
                  </a:cubicBezTo>
                  <a:cubicBezTo>
                    <a:pt x="1" y="447"/>
                    <a:pt x="241" y="699"/>
                    <a:pt x="537" y="699"/>
                  </a:cubicBezTo>
                  <a:cubicBezTo>
                    <a:pt x="549" y="699"/>
                    <a:pt x="560" y="699"/>
                    <a:pt x="572" y="698"/>
                  </a:cubicBezTo>
                  <a:cubicBezTo>
                    <a:pt x="659" y="694"/>
                    <a:pt x="725" y="618"/>
                    <a:pt x="718" y="531"/>
                  </a:cubicBezTo>
                  <a:cubicBezTo>
                    <a:pt x="715" y="449"/>
                    <a:pt x="646" y="385"/>
                    <a:pt x="563" y="385"/>
                  </a:cubicBezTo>
                  <a:cubicBezTo>
                    <a:pt x="559" y="385"/>
                    <a:pt x="555" y="385"/>
                    <a:pt x="551" y="385"/>
                  </a:cubicBezTo>
                  <a:cubicBezTo>
                    <a:pt x="547" y="386"/>
                    <a:pt x="543" y="386"/>
                    <a:pt x="539" y="386"/>
                  </a:cubicBezTo>
                  <a:cubicBezTo>
                    <a:pt x="420" y="386"/>
                    <a:pt x="327" y="288"/>
                    <a:pt x="333" y="167"/>
                  </a:cubicBezTo>
                  <a:cubicBezTo>
                    <a:pt x="340" y="80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6271128" y="2347209"/>
              <a:ext cx="25686" cy="24766"/>
            </a:xfrm>
            <a:custGeom>
              <a:avLst/>
              <a:gdLst/>
              <a:ahLst/>
              <a:cxnLst/>
              <a:rect l="l" t="t" r="r" b="b"/>
              <a:pathLst>
                <a:path w="726" h="700" extrusionOk="0">
                  <a:moveTo>
                    <a:pt x="174" y="0"/>
                  </a:moveTo>
                  <a:cubicBezTo>
                    <a:pt x="93" y="0"/>
                    <a:pt x="27" y="64"/>
                    <a:pt x="21" y="146"/>
                  </a:cubicBezTo>
                  <a:cubicBezTo>
                    <a:pt x="1" y="448"/>
                    <a:pt x="239" y="699"/>
                    <a:pt x="533" y="699"/>
                  </a:cubicBezTo>
                  <a:cubicBezTo>
                    <a:pt x="546" y="699"/>
                    <a:pt x="559" y="699"/>
                    <a:pt x="573" y="698"/>
                  </a:cubicBezTo>
                  <a:cubicBezTo>
                    <a:pt x="663" y="694"/>
                    <a:pt x="725" y="618"/>
                    <a:pt x="722" y="531"/>
                  </a:cubicBezTo>
                  <a:cubicBezTo>
                    <a:pt x="715" y="449"/>
                    <a:pt x="646" y="385"/>
                    <a:pt x="564" y="385"/>
                  </a:cubicBezTo>
                  <a:cubicBezTo>
                    <a:pt x="560" y="385"/>
                    <a:pt x="556" y="385"/>
                    <a:pt x="552" y="385"/>
                  </a:cubicBezTo>
                  <a:cubicBezTo>
                    <a:pt x="548" y="386"/>
                    <a:pt x="544" y="386"/>
                    <a:pt x="539" y="386"/>
                  </a:cubicBezTo>
                  <a:cubicBezTo>
                    <a:pt x="423" y="386"/>
                    <a:pt x="327" y="288"/>
                    <a:pt x="336" y="167"/>
                  </a:cubicBezTo>
                  <a:cubicBezTo>
                    <a:pt x="340" y="81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6218941" y="2309599"/>
              <a:ext cx="51124" cy="47692"/>
            </a:xfrm>
            <a:custGeom>
              <a:avLst/>
              <a:gdLst/>
              <a:ahLst/>
              <a:cxnLst/>
              <a:rect l="l" t="t" r="r" b="b"/>
              <a:pathLst>
                <a:path w="1445" h="1348" extrusionOk="0">
                  <a:moveTo>
                    <a:pt x="441" y="318"/>
                  </a:moveTo>
                  <a:cubicBezTo>
                    <a:pt x="511" y="318"/>
                    <a:pt x="583" y="526"/>
                    <a:pt x="729" y="672"/>
                  </a:cubicBezTo>
                  <a:cubicBezTo>
                    <a:pt x="795" y="737"/>
                    <a:pt x="868" y="786"/>
                    <a:pt x="945" y="835"/>
                  </a:cubicBezTo>
                  <a:cubicBezTo>
                    <a:pt x="1086" y="925"/>
                    <a:pt x="1090" y="939"/>
                    <a:pt x="1083" y="984"/>
                  </a:cubicBezTo>
                  <a:cubicBezTo>
                    <a:pt x="1079" y="991"/>
                    <a:pt x="1076" y="1008"/>
                    <a:pt x="1031" y="1022"/>
                  </a:cubicBezTo>
                  <a:cubicBezTo>
                    <a:pt x="1009" y="1029"/>
                    <a:pt x="983" y="1033"/>
                    <a:pt x="954" y="1033"/>
                  </a:cubicBezTo>
                  <a:cubicBezTo>
                    <a:pt x="838" y="1033"/>
                    <a:pt x="680" y="976"/>
                    <a:pt x="552" y="848"/>
                  </a:cubicBezTo>
                  <a:cubicBezTo>
                    <a:pt x="393" y="689"/>
                    <a:pt x="344" y="481"/>
                    <a:pt x="378" y="369"/>
                  </a:cubicBezTo>
                  <a:cubicBezTo>
                    <a:pt x="393" y="324"/>
                    <a:pt x="410" y="321"/>
                    <a:pt x="420" y="318"/>
                  </a:cubicBezTo>
                  <a:close/>
                  <a:moveTo>
                    <a:pt x="441" y="1"/>
                  </a:moveTo>
                  <a:cubicBezTo>
                    <a:pt x="415" y="1"/>
                    <a:pt x="387" y="3"/>
                    <a:pt x="358" y="9"/>
                  </a:cubicBezTo>
                  <a:cubicBezTo>
                    <a:pt x="223" y="36"/>
                    <a:pt x="122" y="134"/>
                    <a:pt x="77" y="276"/>
                  </a:cubicBezTo>
                  <a:cubicBezTo>
                    <a:pt x="0" y="523"/>
                    <a:pt x="104" y="848"/>
                    <a:pt x="330" y="1070"/>
                  </a:cubicBezTo>
                  <a:cubicBezTo>
                    <a:pt x="507" y="1248"/>
                    <a:pt x="743" y="1348"/>
                    <a:pt x="958" y="1348"/>
                  </a:cubicBezTo>
                  <a:cubicBezTo>
                    <a:pt x="1174" y="1348"/>
                    <a:pt x="1353" y="1237"/>
                    <a:pt x="1392" y="1043"/>
                  </a:cubicBezTo>
                  <a:cubicBezTo>
                    <a:pt x="1444" y="776"/>
                    <a:pt x="1243" y="651"/>
                    <a:pt x="1111" y="568"/>
                  </a:cubicBezTo>
                  <a:cubicBezTo>
                    <a:pt x="958" y="470"/>
                    <a:pt x="930" y="443"/>
                    <a:pt x="833" y="290"/>
                  </a:cubicBezTo>
                  <a:cubicBezTo>
                    <a:pt x="762" y="172"/>
                    <a:pt x="652" y="1"/>
                    <a:pt x="44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4" name="Google Shape;1534;p32"/>
          <p:cNvGrpSpPr/>
          <p:nvPr/>
        </p:nvGrpSpPr>
        <p:grpSpPr>
          <a:xfrm rot="1372388">
            <a:off x="3524810" y="2044299"/>
            <a:ext cx="352303" cy="338521"/>
            <a:chOff x="2416614" y="-315052"/>
            <a:chExt cx="2274706" cy="2185722"/>
          </a:xfrm>
        </p:grpSpPr>
        <p:sp>
          <p:nvSpPr>
            <p:cNvPr id="1535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0" name="Google Shape;1540;p32"/>
          <p:cNvGrpSpPr/>
          <p:nvPr/>
        </p:nvGrpSpPr>
        <p:grpSpPr>
          <a:xfrm rot="1371040">
            <a:off x="1331985" y="1364712"/>
            <a:ext cx="334472" cy="321388"/>
            <a:chOff x="2416614" y="-315052"/>
            <a:chExt cx="2274706" cy="2185722"/>
          </a:xfrm>
        </p:grpSpPr>
        <p:sp>
          <p:nvSpPr>
            <p:cNvPr id="1541" name="Google Shape;1541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6" name="Google Shape;1546;p32"/>
          <p:cNvGrpSpPr/>
          <p:nvPr/>
        </p:nvGrpSpPr>
        <p:grpSpPr>
          <a:xfrm rot="542369">
            <a:off x="4541194" y="1740350"/>
            <a:ext cx="740422" cy="600226"/>
            <a:chOff x="7679535" y="1548823"/>
            <a:chExt cx="502078" cy="407012"/>
          </a:xfrm>
        </p:grpSpPr>
        <p:sp>
          <p:nvSpPr>
            <p:cNvPr id="1547" name="Google Shape;1547;p32"/>
            <p:cNvSpPr/>
            <p:nvPr/>
          </p:nvSpPr>
          <p:spPr>
            <a:xfrm>
              <a:off x="7679535" y="1548823"/>
              <a:ext cx="502078" cy="407012"/>
            </a:xfrm>
            <a:custGeom>
              <a:avLst/>
              <a:gdLst/>
              <a:ahLst/>
              <a:cxnLst/>
              <a:rect l="l" t="t" r="r" b="b"/>
              <a:pathLst>
                <a:path w="14191" h="11504" extrusionOk="0">
                  <a:moveTo>
                    <a:pt x="2988" y="0"/>
                  </a:moveTo>
                  <a:cubicBezTo>
                    <a:pt x="2358" y="0"/>
                    <a:pt x="1634" y="172"/>
                    <a:pt x="941" y="821"/>
                  </a:cubicBezTo>
                  <a:cubicBezTo>
                    <a:pt x="427" y="1304"/>
                    <a:pt x="205" y="2028"/>
                    <a:pt x="361" y="2715"/>
                  </a:cubicBezTo>
                  <a:cubicBezTo>
                    <a:pt x="438" y="3056"/>
                    <a:pt x="489" y="3375"/>
                    <a:pt x="524" y="3687"/>
                  </a:cubicBezTo>
                  <a:cubicBezTo>
                    <a:pt x="531" y="3773"/>
                    <a:pt x="548" y="3857"/>
                    <a:pt x="569" y="3940"/>
                  </a:cubicBezTo>
                  <a:cubicBezTo>
                    <a:pt x="559" y="4023"/>
                    <a:pt x="552" y="4110"/>
                    <a:pt x="556" y="4197"/>
                  </a:cubicBezTo>
                  <a:cubicBezTo>
                    <a:pt x="573" y="4915"/>
                    <a:pt x="465" y="5574"/>
                    <a:pt x="340" y="6334"/>
                  </a:cubicBezTo>
                  <a:cubicBezTo>
                    <a:pt x="236" y="6969"/>
                    <a:pt x="122" y="7687"/>
                    <a:pt x="60" y="8544"/>
                  </a:cubicBezTo>
                  <a:cubicBezTo>
                    <a:pt x="49" y="8644"/>
                    <a:pt x="46" y="8749"/>
                    <a:pt x="39" y="8863"/>
                  </a:cubicBezTo>
                  <a:cubicBezTo>
                    <a:pt x="1" y="9543"/>
                    <a:pt x="250" y="10220"/>
                    <a:pt x="722" y="10719"/>
                  </a:cubicBezTo>
                  <a:cubicBezTo>
                    <a:pt x="1194" y="11216"/>
                    <a:pt x="1857" y="11504"/>
                    <a:pt x="2540" y="11504"/>
                  </a:cubicBezTo>
                  <a:lnTo>
                    <a:pt x="12407" y="11504"/>
                  </a:lnTo>
                  <a:cubicBezTo>
                    <a:pt x="13389" y="11504"/>
                    <a:pt x="14191" y="10702"/>
                    <a:pt x="14191" y="9720"/>
                  </a:cubicBezTo>
                  <a:cubicBezTo>
                    <a:pt x="14191" y="9196"/>
                    <a:pt x="14117" y="8683"/>
                    <a:pt x="13972" y="8183"/>
                  </a:cubicBezTo>
                  <a:cubicBezTo>
                    <a:pt x="13520" y="6654"/>
                    <a:pt x="12428" y="5397"/>
                    <a:pt x="10971" y="4745"/>
                  </a:cubicBezTo>
                  <a:cubicBezTo>
                    <a:pt x="10589" y="4575"/>
                    <a:pt x="10197" y="4447"/>
                    <a:pt x="9791" y="4370"/>
                  </a:cubicBezTo>
                  <a:cubicBezTo>
                    <a:pt x="9604" y="4047"/>
                    <a:pt x="9458" y="3444"/>
                    <a:pt x="9354" y="3014"/>
                  </a:cubicBezTo>
                  <a:cubicBezTo>
                    <a:pt x="9232" y="2494"/>
                    <a:pt x="9104" y="1956"/>
                    <a:pt x="8865" y="1477"/>
                  </a:cubicBezTo>
                  <a:cubicBezTo>
                    <a:pt x="8408" y="554"/>
                    <a:pt x="7599" y="31"/>
                    <a:pt x="6662" y="31"/>
                  </a:cubicBezTo>
                  <a:cubicBezTo>
                    <a:pt x="6277" y="31"/>
                    <a:pt x="5871" y="120"/>
                    <a:pt x="5458" y="305"/>
                  </a:cubicBezTo>
                  <a:cubicBezTo>
                    <a:pt x="5413" y="300"/>
                    <a:pt x="5368" y="300"/>
                    <a:pt x="5323" y="300"/>
                  </a:cubicBezTo>
                  <a:cubicBezTo>
                    <a:pt x="4851" y="300"/>
                    <a:pt x="4494" y="225"/>
                    <a:pt x="4111" y="145"/>
                  </a:cubicBezTo>
                  <a:cubicBezTo>
                    <a:pt x="3807" y="81"/>
                    <a:pt x="3419" y="0"/>
                    <a:pt x="2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7883046" y="1610668"/>
              <a:ext cx="115303" cy="170496"/>
            </a:xfrm>
            <a:custGeom>
              <a:avLst/>
              <a:gdLst/>
              <a:ahLst/>
              <a:cxnLst/>
              <a:rect l="l" t="t" r="r" b="b"/>
              <a:pathLst>
                <a:path w="3259" h="4819" extrusionOk="0">
                  <a:moveTo>
                    <a:pt x="907" y="0"/>
                  </a:moveTo>
                  <a:cubicBezTo>
                    <a:pt x="675" y="0"/>
                    <a:pt x="381" y="106"/>
                    <a:pt x="1" y="350"/>
                  </a:cubicBezTo>
                  <a:lnTo>
                    <a:pt x="1558" y="4818"/>
                  </a:lnTo>
                  <a:lnTo>
                    <a:pt x="2901" y="4818"/>
                  </a:lnTo>
                  <a:lnTo>
                    <a:pt x="3259" y="4249"/>
                  </a:lnTo>
                  <a:cubicBezTo>
                    <a:pt x="1615" y="3185"/>
                    <a:pt x="2183" y="0"/>
                    <a:pt x="907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7742265" y="1609572"/>
              <a:ext cx="307240" cy="265739"/>
            </a:xfrm>
            <a:custGeom>
              <a:avLst/>
              <a:gdLst/>
              <a:ahLst/>
              <a:cxnLst/>
              <a:rect l="l" t="t" r="r" b="b"/>
              <a:pathLst>
                <a:path w="8684" h="7511" extrusionOk="0">
                  <a:moveTo>
                    <a:pt x="1211" y="0"/>
                  </a:moveTo>
                  <a:cubicBezTo>
                    <a:pt x="908" y="0"/>
                    <a:pt x="636" y="89"/>
                    <a:pt x="344" y="364"/>
                  </a:cubicBezTo>
                  <a:cubicBezTo>
                    <a:pt x="274" y="429"/>
                    <a:pt x="243" y="527"/>
                    <a:pt x="268" y="620"/>
                  </a:cubicBezTo>
                  <a:cubicBezTo>
                    <a:pt x="860" y="3246"/>
                    <a:pt x="178" y="4503"/>
                    <a:pt x="0" y="6952"/>
                  </a:cubicBezTo>
                  <a:lnTo>
                    <a:pt x="3400" y="7510"/>
                  </a:lnTo>
                  <a:lnTo>
                    <a:pt x="6821" y="6952"/>
                  </a:lnTo>
                  <a:lnTo>
                    <a:pt x="8684" y="5776"/>
                  </a:lnTo>
                  <a:lnTo>
                    <a:pt x="8493" y="4596"/>
                  </a:lnTo>
                  <a:cubicBezTo>
                    <a:pt x="8025" y="4388"/>
                    <a:pt x="7508" y="4270"/>
                    <a:pt x="6967" y="4270"/>
                  </a:cubicBezTo>
                  <a:cubicBezTo>
                    <a:pt x="5194" y="4270"/>
                    <a:pt x="5465" y="305"/>
                    <a:pt x="3550" y="305"/>
                  </a:cubicBezTo>
                  <a:cubicBezTo>
                    <a:pt x="2439" y="305"/>
                    <a:pt x="1771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7740779" y="1855504"/>
              <a:ext cx="257566" cy="39449"/>
            </a:xfrm>
            <a:custGeom>
              <a:avLst/>
              <a:gdLst/>
              <a:ahLst/>
              <a:cxnLst/>
              <a:rect l="l" t="t" r="r" b="b"/>
              <a:pathLst>
                <a:path w="7280" h="1115" extrusionOk="0">
                  <a:moveTo>
                    <a:pt x="42" y="1"/>
                  </a:moveTo>
                  <a:cubicBezTo>
                    <a:pt x="36" y="95"/>
                    <a:pt x="28" y="192"/>
                    <a:pt x="25" y="289"/>
                  </a:cubicBezTo>
                  <a:cubicBezTo>
                    <a:pt x="1" y="740"/>
                    <a:pt x="358" y="1115"/>
                    <a:pt x="809" y="1115"/>
                  </a:cubicBezTo>
                  <a:lnTo>
                    <a:pt x="6721" y="1115"/>
                  </a:lnTo>
                  <a:lnTo>
                    <a:pt x="7280" y="559"/>
                  </a:lnTo>
                  <a:lnTo>
                    <a:pt x="6863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7864294" y="1642794"/>
              <a:ext cx="22113" cy="22254"/>
            </a:xfrm>
            <a:custGeom>
              <a:avLst/>
              <a:gdLst/>
              <a:ahLst/>
              <a:cxnLst/>
              <a:rect l="l" t="t" r="r" b="b"/>
              <a:pathLst>
                <a:path w="625" h="629" extrusionOk="0">
                  <a:moveTo>
                    <a:pt x="312" y="1"/>
                  </a:moveTo>
                  <a:cubicBezTo>
                    <a:pt x="138" y="1"/>
                    <a:pt x="0" y="139"/>
                    <a:pt x="0" y="313"/>
                  </a:cubicBezTo>
                  <a:cubicBezTo>
                    <a:pt x="0" y="486"/>
                    <a:pt x="138" y="629"/>
                    <a:pt x="312" y="629"/>
                  </a:cubicBezTo>
                  <a:cubicBezTo>
                    <a:pt x="486" y="629"/>
                    <a:pt x="625" y="486"/>
                    <a:pt x="625" y="313"/>
                  </a:cubicBezTo>
                  <a:cubicBezTo>
                    <a:pt x="625" y="139"/>
                    <a:pt x="486" y="1"/>
                    <a:pt x="312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7886831" y="1675203"/>
              <a:ext cx="22148" cy="22254"/>
            </a:xfrm>
            <a:custGeom>
              <a:avLst/>
              <a:gdLst/>
              <a:ahLst/>
              <a:cxnLst/>
              <a:rect l="l" t="t" r="r" b="b"/>
              <a:pathLst>
                <a:path w="626" h="629" extrusionOk="0">
                  <a:moveTo>
                    <a:pt x="313" y="1"/>
                  </a:moveTo>
                  <a:cubicBezTo>
                    <a:pt x="140" y="1"/>
                    <a:pt x="1" y="142"/>
                    <a:pt x="1" y="316"/>
                  </a:cubicBezTo>
                  <a:cubicBezTo>
                    <a:pt x="1" y="490"/>
                    <a:pt x="140" y="629"/>
                    <a:pt x="313" y="629"/>
                  </a:cubicBezTo>
                  <a:cubicBezTo>
                    <a:pt x="487" y="629"/>
                    <a:pt x="625" y="490"/>
                    <a:pt x="625" y="316"/>
                  </a:cubicBezTo>
                  <a:cubicBezTo>
                    <a:pt x="625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7903425" y="1712636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3" y="0"/>
                    <a:pt x="1" y="143"/>
                    <a:pt x="1" y="317"/>
                  </a:cubicBezTo>
                  <a:cubicBezTo>
                    <a:pt x="1" y="486"/>
                    <a:pt x="143" y="629"/>
                    <a:pt x="313" y="629"/>
                  </a:cubicBezTo>
                  <a:cubicBezTo>
                    <a:pt x="486" y="629"/>
                    <a:pt x="629" y="486"/>
                    <a:pt x="629" y="317"/>
                  </a:cubicBezTo>
                  <a:cubicBezTo>
                    <a:pt x="629" y="143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7921469" y="1751060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39" y="1"/>
                    <a:pt x="0" y="142"/>
                    <a:pt x="0" y="316"/>
                  </a:cubicBezTo>
                  <a:cubicBezTo>
                    <a:pt x="0" y="490"/>
                    <a:pt x="139" y="629"/>
                    <a:pt x="313" y="629"/>
                  </a:cubicBezTo>
                  <a:cubicBezTo>
                    <a:pt x="487" y="629"/>
                    <a:pt x="629" y="490"/>
                    <a:pt x="629" y="316"/>
                  </a:cubicBezTo>
                  <a:cubicBezTo>
                    <a:pt x="629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781290" y="1671028"/>
              <a:ext cx="90608" cy="90750"/>
            </a:xfrm>
            <a:custGeom>
              <a:avLst/>
              <a:gdLst/>
              <a:ahLst/>
              <a:cxnLst/>
              <a:rect l="l" t="t" r="r" b="b"/>
              <a:pathLst>
                <a:path w="2561" h="2565" extrusionOk="0">
                  <a:moveTo>
                    <a:pt x="1281" y="1"/>
                  </a:moveTo>
                  <a:cubicBezTo>
                    <a:pt x="573" y="1"/>
                    <a:pt x="1" y="573"/>
                    <a:pt x="1" y="1280"/>
                  </a:cubicBezTo>
                  <a:cubicBezTo>
                    <a:pt x="1" y="1988"/>
                    <a:pt x="573" y="2564"/>
                    <a:pt x="1281" y="2564"/>
                  </a:cubicBezTo>
                  <a:cubicBezTo>
                    <a:pt x="1989" y="2564"/>
                    <a:pt x="2561" y="1988"/>
                    <a:pt x="2561" y="1280"/>
                  </a:cubicBezTo>
                  <a:cubicBezTo>
                    <a:pt x="2561" y="573"/>
                    <a:pt x="1989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7801174" y="1690771"/>
              <a:ext cx="50841" cy="46914"/>
            </a:xfrm>
            <a:custGeom>
              <a:avLst/>
              <a:gdLst/>
              <a:ahLst/>
              <a:cxnLst/>
              <a:rect l="l" t="t" r="r" b="b"/>
              <a:pathLst>
                <a:path w="1437" h="1326" extrusionOk="0">
                  <a:moveTo>
                    <a:pt x="719" y="0"/>
                  </a:moveTo>
                  <a:cubicBezTo>
                    <a:pt x="688" y="0"/>
                    <a:pt x="656" y="17"/>
                    <a:pt x="639" y="50"/>
                  </a:cubicBezTo>
                  <a:lnTo>
                    <a:pt x="473" y="386"/>
                  </a:lnTo>
                  <a:lnTo>
                    <a:pt x="101" y="442"/>
                  </a:lnTo>
                  <a:cubicBezTo>
                    <a:pt x="32" y="452"/>
                    <a:pt x="1" y="539"/>
                    <a:pt x="53" y="591"/>
                  </a:cubicBezTo>
                  <a:lnTo>
                    <a:pt x="324" y="851"/>
                  </a:lnTo>
                  <a:lnTo>
                    <a:pt x="257" y="1222"/>
                  </a:lnTo>
                  <a:cubicBezTo>
                    <a:pt x="249" y="1280"/>
                    <a:pt x="296" y="1325"/>
                    <a:pt x="347" y="1325"/>
                  </a:cubicBezTo>
                  <a:cubicBezTo>
                    <a:pt x="360" y="1325"/>
                    <a:pt x="373" y="1322"/>
                    <a:pt x="386" y="1316"/>
                  </a:cubicBezTo>
                  <a:lnTo>
                    <a:pt x="719" y="1139"/>
                  </a:lnTo>
                  <a:lnTo>
                    <a:pt x="1052" y="1316"/>
                  </a:lnTo>
                  <a:cubicBezTo>
                    <a:pt x="1065" y="1322"/>
                    <a:pt x="1078" y="1325"/>
                    <a:pt x="1091" y="1325"/>
                  </a:cubicBezTo>
                  <a:cubicBezTo>
                    <a:pt x="1142" y="1325"/>
                    <a:pt x="1188" y="1280"/>
                    <a:pt x="1177" y="1222"/>
                  </a:cubicBezTo>
                  <a:lnTo>
                    <a:pt x="1115" y="851"/>
                  </a:lnTo>
                  <a:lnTo>
                    <a:pt x="1385" y="591"/>
                  </a:lnTo>
                  <a:cubicBezTo>
                    <a:pt x="1437" y="539"/>
                    <a:pt x="1406" y="452"/>
                    <a:pt x="1336" y="442"/>
                  </a:cubicBezTo>
                  <a:lnTo>
                    <a:pt x="965" y="386"/>
                  </a:lnTo>
                  <a:lnTo>
                    <a:pt x="798" y="50"/>
                  </a:lnTo>
                  <a:cubicBezTo>
                    <a:pt x="781" y="17"/>
                    <a:pt x="750" y="0"/>
                    <a:pt x="719" y="0"/>
                  </a:cubicBezTo>
                  <a:close/>
                </a:path>
              </a:pathLst>
            </a:custGeom>
            <a:solidFill>
              <a:srgbClr val="FB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7978539" y="1855504"/>
              <a:ext cx="142192" cy="39449"/>
            </a:xfrm>
            <a:custGeom>
              <a:avLst/>
              <a:gdLst/>
              <a:ahLst/>
              <a:cxnLst/>
              <a:rect l="l" t="t" r="r" b="b"/>
              <a:pathLst>
                <a:path w="4019" h="1115" extrusionOk="0">
                  <a:moveTo>
                    <a:pt x="143" y="1"/>
                  </a:moveTo>
                  <a:cubicBezTo>
                    <a:pt x="49" y="344"/>
                    <a:pt x="1" y="702"/>
                    <a:pt x="1" y="1073"/>
                  </a:cubicBezTo>
                  <a:lnTo>
                    <a:pt x="1" y="1115"/>
                  </a:lnTo>
                  <a:lnTo>
                    <a:pt x="3956" y="1115"/>
                  </a:lnTo>
                  <a:cubicBezTo>
                    <a:pt x="3991" y="1115"/>
                    <a:pt x="4018" y="1087"/>
                    <a:pt x="4018" y="1052"/>
                  </a:cubicBezTo>
                  <a:cubicBezTo>
                    <a:pt x="4018" y="688"/>
                    <a:pt x="3966" y="334"/>
                    <a:pt x="3869" y="1"/>
                  </a:cubicBezTo>
                  <a:close/>
                </a:path>
              </a:pathLst>
            </a:custGeom>
            <a:solidFill>
              <a:srgbClr val="D4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7983598" y="1772146"/>
              <a:ext cx="131861" cy="83391"/>
            </a:xfrm>
            <a:custGeom>
              <a:avLst/>
              <a:gdLst/>
              <a:ahLst/>
              <a:cxnLst/>
              <a:rect l="l" t="t" r="r" b="b"/>
              <a:pathLst>
                <a:path w="3727" h="2357" extrusionOk="0">
                  <a:moveTo>
                    <a:pt x="1672" y="1"/>
                  </a:moveTo>
                  <a:cubicBezTo>
                    <a:pt x="860" y="553"/>
                    <a:pt x="257" y="1386"/>
                    <a:pt x="0" y="2357"/>
                  </a:cubicBezTo>
                  <a:lnTo>
                    <a:pt x="3726" y="2357"/>
                  </a:lnTo>
                  <a:cubicBezTo>
                    <a:pt x="3418" y="1306"/>
                    <a:pt x="2657" y="446"/>
                    <a:pt x="1672" y="1"/>
                  </a:cubicBez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7858491" y="1637027"/>
              <a:ext cx="33682" cy="33646"/>
            </a:xfrm>
            <a:custGeom>
              <a:avLst/>
              <a:gdLst/>
              <a:ahLst/>
              <a:cxnLst/>
              <a:rect l="l" t="t" r="r" b="b"/>
              <a:pathLst>
                <a:path w="952" h="951" extrusionOk="0">
                  <a:moveTo>
                    <a:pt x="476" y="323"/>
                  </a:moveTo>
                  <a:cubicBezTo>
                    <a:pt x="560" y="323"/>
                    <a:pt x="629" y="393"/>
                    <a:pt x="629" y="476"/>
                  </a:cubicBezTo>
                  <a:cubicBezTo>
                    <a:pt x="629" y="559"/>
                    <a:pt x="560" y="628"/>
                    <a:pt x="476" y="628"/>
                  </a:cubicBezTo>
                  <a:cubicBezTo>
                    <a:pt x="393" y="628"/>
                    <a:pt x="323" y="559"/>
                    <a:pt x="323" y="476"/>
                  </a:cubicBezTo>
                  <a:cubicBezTo>
                    <a:pt x="323" y="393"/>
                    <a:pt x="393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5"/>
                    <a:pt x="1" y="476"/>
                  </a:cubicBezTo>
                  <a:cubicBezTo>
                    <a:pt x="1" y="739"/>
                    <a:pt x="216" y="951"/>
                    <a:pt x="476" y="951"/>
                  </a:cubicBezTo>
                  <a:cubicBezTo>
                    <a:pt x="739" y="951"/>
                    <a:pt x="952" y="739"/>
                    <a:pt x="952" y="476"/>
                  </a:cubicBezTo>
                  <a:cubicBezTo>
                    <a:pt x="952" y="215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7881100" y="1669542"/>
              <a:ext cx="33646" cy="33682"/>
            </a:xfrm>
            <a:custGeom>
              <a:avLst/>
              <a:gdLst/>
              <a:ahLst/>
              <a:cxnLst/>
              <a:rect l="l" t="t" r="r" b="b"/>
              <a:pathLst>
                <a:path w="951" h="952" extrusionOk="0">
                  <a:moveTo>
                    <a:pt x="475" y="323"/>
                  </a:moveTo>
                  <a:cubicBezTo>
                    <a:pt x="558" y="323"/>
                    <a:pt x="628" y="393"/>
                    <a:pt x="628" y="476"/>
                  </a:cubicBezTo>
                  <a:cubicBezTo>
                    <a:pt x="628" y="560"/>
                    <a:pt x="558" y="625"/>
                    <a:pt x="475" y="625"/>
                  </a:cubicBezTo>
                  <a:cubicBezTo>
                    <a:pt x="392" y="625"/>
                    <a:pt x="323" y="560"/>
                    <a:pt x="323" y="476"/>
                  </a:cubicBezTo>
                  <a:cubicBezTo>
                    <a:pt x="323" y="393"/>
                    <a:pt x="392" y="323"/>
                    <a:pt x="475" y="323"/>
                  </a:cubicBezTo>
                  <a:close/>
                  <a:moveTo>
                    <a:pt x="475" y="1"/>
                  </a:moveTo>
                  <a:cubicBezTo>
                    <a:pt x="212" y="1"/>
                    <a:pt x="1" y="212"/>
                    <a:pt x="1" y="476"/>
                  </a:cubicBezTo>
                  <a:cubicBezTo>
                    <a:pt x="1" y="736"/>
                    <a:pt x="212" y="952"/>
                    <a:pt x="475" y="952"/>
                  </a:cubicBezTo>
                  <a:cubicBezTo>
                    <a:pt x="736" y="952"/>
                    <a:pt x="951" y="736"/>
                    <a:pt x="951" y="476"/>
                  </a:cubicBezTo>
                  <a:cubicBezTo>
                    <a:pt x="951" y="212"/>
                    <a:pt x="736" y="1"/>
                    <a:pt x="47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7897764" y="1706869"/>
              <a:ext cx="33576" cy="33646"/>
            </a:xfrm>
            <a:custGeom>
              <a:avLst/>
              <a:gdLst/>
              <a:ahLst/>
              <a:cxnLst/>
              <a:rect l="l" t="t" r="r" b="b"/>
              <a:pathLst>
                <a:path w="949" h="951" extrusionOk="0">
                  <a:moveTo>
                    <a:pt x="473" y="326"/>
                  </a:moveTo>
                  <a:cubicBezTo>
                    <a:pt x="560" y="326"/>
                    <a:pt x="625" y="392"/>
                    <a:pt x="625" y="475"/>
                  </a:cubicBezTo>
                  <a:cubicBezTo>
                    <a:pt x="625" y="559"/>
                    <a:pt x="560" y="629"/>
                    <a:pt x="473" y="629"/>
                  </a:cubicBezTo>
                  <a:cubicBezTo>
                    <a:pt x="390" y="629"/>
                    <a:pt x="324" y="559"/>
                    <a:pt x="324" y="475"/>
                  </a:cubicBezTo>
                  <a:cubicBezTo>
                    <a:pt x="324" y="392"/>
                    <a:pt x="390" y="326"/>
                    <a:pt x="473" y="326"/>
                  </a:cubicBezTo>
                  <a:close/>
                  <a:moveTo>
                    <a:pt x="473" y="1"/>
                  </a:moveTo>
                  <a:cubicBezTo>
                    <a:pt x="212" y="1"/>
                    <a:pt x="1" y="216"/>
                    <a:pt x="1" y="475"/>
                  </a:cubicBezTo>
                  <a:cubicBezTo>
                    <a:pt x="1" y="739"/>
                    <a:pt x="212" y="951"/>
                    <a:pt x="473" y="951"/>
                  </a:cubicBezTo>
                  <a:cubicBezTo>
                    <a:pt x="737" y="951"/>
                    <a:pt x="948" y="739"/>
                    <a:pt x="948" y="475"/>
                  </a:cubicBezTo>
                  <a:cubicBezTo>
                    <a:pt x="948" y="216"/>
                    <a:pt x="737" y="1"/>
                    <a:pt x="47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7915702" y="1745399"/>
              <a:ext cx="33646" cy="33540"/>
            </a:xfrm>
            <a:custGeom>
              <a:avLst/>
              <a:gdLst/>
              <a:ahLst/>
              <a:cxnLst/>
              <a:rect l="l" t="t" r="r" b="b"/>
              <a:pathLst>
                <a:path w="951" h="948" extrusionOk="0">
                  <a:moveTo>
                    <a:pt x="476" y="323"/>
                  </a:moveTo>
                  <a:cubicBezTo>
                    <a:pt x="559" y="323"/>
                    <a:pt x="629" y="390"/>
                    <a:pt x="629" y="473"/>
                  </a:cubicBezTo>
                  <a:cubicBezTo>
                    <a:pt x="629" y="560"/>
                    <a:pt x="559" y="625"/>
                    <a:pt x="476" y="625"/>
                  </a:cubicBezTo>
                  <a:cubicBezTo>
                    <a:pt x="392" y="625"/>
                    <a:pt x="326" y="560"/>
                    <a:pt x="326" y="473"/>
                  </a:cubicBezTo>
                  <a:cubicBezTo>
                    <a:pt x="326" y="390"/>
                    <a:pt x="392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2"/>
                    <a:pt x="1" y="473"/>
                  </a:cubicBezTo>
                  <a:cubicBezTo>
                    <a:pt x="1" y="736"/>
                    <a:pt x="216" y="948"/>
                    <a:pt x="476" y="948"/>
                  </a:cubicBezTo>
                  <a:cubicBezTo>
                    <a:pt x="739" y="948"/>
                    <a:pt x="951" y="736"/>
                    <a:pt x="951" y="473"/>
                  </a:cubicBezTo>
                  <a:cubicBezTo>
                    <a:pt x="951" y="212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7784616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3" y="1"/>
                  </a:moveTo>
                  <a:cubicBezTo>
                    <a:pt x="73" y="1"/>
                    <a:pt x="1" y="73"/>
                    <a:pt x="1" y="161"/>
                  </a:cubicBezTo>
                  <a:lnTo>
                    <a:pt x="1" y="459"/>
                  </a:lnTo>
                  <a:cubicBezTo>
                    <a:pt x="1" y="549"/>
                    <a:pt x="73" y="622"/>
                    <a:pt x="163" y="622"/>
                  </a:cubicBezTo>
                  <a:cubicBezTo>
                    <a:pt x="254" y="622"/>
                    <a:pt x="323" y="549"/>
                    <a:pt x="323" y="459"/>
                  </a:cubicBezTo>
                  <a:lnTo>
                    <a:pt x="323" y="161"/>
                  </a:lnTo>
                  <a:cubicBezTo>
                    <a:pt x="323" y="73"/>
                    <a:pt x="254" y="1"/>
                    <a:pt x="16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7901231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0" y="1"/>
                  </a:moveTo>
                  <a:cubicBezTo>
                    <a:pt x="73" y="1"/>
                    <a:pt x="0" y="73"/>
                    <a:pt x="0" y="161"/>
                  </a:cubicBezTo>
                  <a:lnTo>
                    <a:pt x="0" y="459"/>
                  </a:lnTo>
                  <a:cubicBezTo>
                    <a:pt x="0" y="549"/>
                    <a:pt x="73" y="622"/>
                    <a:pt x="160" y="622"/>
                  </a:cubicBezTo>
                  <a:cubicBezTo>
                    <a:pt x="250" y="622"/>
                    <a:pt x="322" y="549"/>
                    <a:pt x="322" y="459"/>
                  </a:cubicBezTo>
                  <a:lnTo>
                    <a:pt x="322" y="161"/>
                  </a:lnTo>
                  <a:cubicBezTo>
                    <a:pt x="322" y="73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7827816" y="1804520"/>
              <a:ext cx="41642" cy="17867"/>
            </a:xfrm>
            <a:custGeom>
              <a:avLst/>
              <a:gdLst/>
              <a:ahLst/>
              <a:cxnLst/>
              <a:rect l="l" t="t" r="r" b="b"/>
              <a:pathLst>
                <a:path w="1177" h="505" extrusionOk="0">
                  <a:moveTo>
                    <a:pt x="181" y="0"/>
                  </a:moveTo>
                  <a:cubicBezTo>
                    <a:pt x="144" y="0"/>
                    <a:pt x="107" y="14"/>
                    <a:pt x="77" y="40"/>
                  </a:cubicBezTo>
                  <a:cubicBezTo>
                    <a:pt x="8" y="99"/>
                    <a:pt x="0" y="203"/>
                    <a:pt x="59" y="269"/>
                  </a:cubicBezTo>
                  <a:cubicBezTo>
                    <a:pt x="191" y="418"/>
                    <a:pt x="382" y="505"/>
                    <a:pt x="591" y="505"/>
                  </a:cubicBezTo>
                  <a:cubicBezTo>
                    <a:pt x="795" y="505"/>
                    <a:pt x="986" y="418"/>
                    <a:pt x="1118" y="269"/>
                  </a:cubicBezTo>
                  <a:cubicBezTo>
                    <a:pt x="1177" y="203"/>
                    <a:pt x="1169" y="99"/>
                    <a:pt x="1100" y="40"/>
                  </a:cubicBezTo>
                  <a:cubicBezTo>
                    <a:pt x="1071" y="14"/>
                    <a:pt x="1034" y="0"/>
                    <a:pt x="997" y="0"/>
                  </a:cubicBezTo>
                  <a:cubicBezTo>
                    <a:pt x="952" y="0"/>
                    <a:pt x="907" y="20"/>
                    <a:pt x="875" y="58"/>
                  </a:cubicBezTo>
                  <a:cubicBezTo>
                    <a:pt x="805" y="134"/>
                    <a:pt x="701" y="179"/>
                    <a:pt x="591" y="179"/>
                  </a:cubicBezTo>
                  <a:cubicBezTo>
                    <a:pt x="476" y="179"/>
                    <a:pt x="372" y="134"/>
                    <a:pt x="303" y="58"/>
                  </a:cubicBezTo>
                  <a:cubicBezTo>
                    <a:pt x="272" y="20"/>
                    <a:pt x="227" y="0"/>
                    <a:pt x="181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7775523" y="1665261"/>
              <a:ext cx="102177" cy="102177"/>
            </a:xfrm>
            <a:custGeom>
              <a:avLst/>
              <a:gdLst/>
              <a:ahLst/>
              <a:cxnLst/>
              <a:rect l="l" t="t" r="r" b="b"/>
              <a:pathLst>
                <a:path w="2888" h="2888" extrusionOk="0">
                  <a:moveTo>
                    <a:pt x="1444" y="323"/>
                  </a:moveTo>
                  <a:cubicBezTo>
                    <a:pt x="2061" y="323"/>
                    <a:pt x="2564" y="826"/>
                    <a:pt x="2564" y="1443"/>
                  </a:cubicBezTo>
                  <a:cubicBezTo>
                    <a:pt x="2564" y="2061"/>
                    <a:pt x="2061" y="2564"/>
                    <a:pt x="1444" y="2564"/>
                  </a:cubicBezTo>
                  <a:cubicBezTo>
                    <a:pt x="826" y="2564"/>
                    <a:pt x="323" y="2061"/>
                    <a:pt x="323" y="1443"/>
                  </a:cubicBezTo>
                  <a:cubicBezTo>
                    <a:pt x="323" y="826"/>
                    <a:pt x="826" y="323"/>
                    <a:pt x="1444" y="323"/>
                  </a:cubicBezTo>
                  <a:close/>
                  <a:moveTo>
                    <a:pt x="1444" y="0"/>
                  </a:moveTo>
                  <a:cubicBezTo>
                    <a:pt x="649" y="0"/>
                    <a:pt x="0" y="649"/>
                    <a:pt x="0" y="1443"/>
                  </a:cubicBezTo>
                  <a:cubicBezTo>
                    <a:pt x="0" y="2242"/>
                    <a:pt x="649" y="2887"/>
                    <a:pt x="1444" y="2887"/>
                  </a:cubicBezTo>
                  <a:cubicBezTo>
                    <a:pt x="2239" y="2887"/>
                    <a:pt x="2887" y="2242"/>
                    <a:pt x="2887" y="1443"/>
                  </a:cubicBezTo>
                  <a:cubicBezTo>
                    <a:pt x="2887" y="649"/>
                    <a:pt x="2239" y="0"/>
                    <a:pt x="144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7793921" y="1685145"/>
              <a:ext cx="65347" cy="58235"/>
            </a:xfrm>
            <a:custGeom>
              <a:avLst/>
              <a:gdLst/>
              <a:ahLst/>
              <a:cxnLst/>
              <a:rect l="l" t="t" r="r" b="b"/>
              <a:pathLst>
                <a:path w="1847" h="1646" extrusionOk="0">
                  <a:moveTo>
                    <a:pt x="924" y="413"/>
                  </a:moveTo>
                  <a:lnTo>
                    <a:pt x="1024" y="618"/>
                  </a:lnTo>
                  <a:cubicBezTo>
                    <a:pt x="1049" y="663"/>
                    <a:pt x="1094" y="698"/>
                    <a:pt x="1146" y="705"/>
                  </a:cubicBezTo>
                  <a:lnTo>
                    <a:pt x="1368" y="736"/>
                  </a:lnTo>
                  <a:lnTo>
                    <a:pt x="1208" y="895"/>
                  </a:lnTo>
                  <a:cubicBezTo>
                    <a:pt x="1170" y="934"/>
                    <a:pt x="1153" y="985"/>
                    <a:pt x="1160" y="1038"/>
                  </a:cubicBezTo>
                  <a:lnTo>
                    <a:pt x="1198" y="1260"/>
                  </a:lnTo>
                  <a:lnTo>
                    <a:pt x="1000" y="1156"/>
                  </a:lnTo>
                  <a:cubicBezTo>
                    <a:pt x="976" y="1144"/>
                    <a:pt x="950" y="1137"/>
                    <a:pt x="924" y="1137"/>
                  </a:cubicBezTo>
                  <a:cubicBezTo>
                    <a:pt x="898" y="1137"/>
                    <a:pt x="872" y="1144"/>
                    <a:pt x="848" y="1156"/>
                  </a:cubicBezTo>
                  <a:lnTo>
                    <a:pt x="649" y="1260"/>
                  </a:lnTo>
                  <a:lnTo>
                    <a:pt x="688" y="1038"/>
                  </a:lnTo>
                  <a:cubicBezTo>
                    <a:pt x="695" y="985"/>
                    <a:pt x="678" y="934"/>
                    <a:pt x="639" y="895"/>
                  </a:cubicBezTo>
                  <a:lnTo>
                    <a:pt x="480" y="736"/>
                  </a:lnTo>
                  <a:lnTo>
                    <a:pt x="702" y="705"/>
                  </a:lnTo>
                  <a:cubicBezTo>
                    <a:pt x="753" y="698"/>
                    <a:pt x="799" y="663"/>
                    <a:pt x="823" y="618"/>
                  </a:cubicBezTo>
                  <a:lnTo>
                    <a:pt x="924" y="413"/>
                  </a:lnTo>
                  <a:close/>
                  <a:moveTo>
                    <a:pt x="924" y="1"/>
                  </a:moveTo>
                  <a:cubicBezTo>
                    <a:pt x="834" y="1"/>
                    <a:pt x="745" y="46"/>
                    <a:pt x="702" y="136"/>
                  </a:cubicBezTo>
                  <a:lnTo>
                    <a:pt x="570" y="396"/>
                  </a:lnTo>
                  <a:lnTo>
                    <a:pt x="286" y="437"/>
                  </a:lnTo>
                  <a:cubicBezTo>
                    <a:pt x="84" y="469"/>
                    <a:pt x="1" y="722"/>
                    <a:pt x="146" y="865"/>
                  </a:cubicBezTo>
                  <a:lnTo>
                    <a:pt x="355" y="1069"/>
                  </a:lnTo>
                  <a:lnTo>
                    <a:pt x="306" y="1353"/>
                  </a:lnTo>
                  <a:cubicBezTo>
                    <a:pt x="279" y="1514"/>
                    <a:pt x="409" y="1645"/>
                    <a:pt x="555" y="1645"/>
                  </a:cubicBezTo>
                  <a:cubicBezTo>
                    <a:pt x="592" y="1645"/>
                    <a:pt x="630" y="1636"/>
                    <a:pt x="667" y="1617"/>
                  </a:cubicBezTo>
                  <a:lnTo>
                    <a:pt x="924" y="1482"/>
                  </a:lnTo>
                  <a:lnTo>
                    <a:pt x="1181" y="1617"/>
                  </a:lnTo>
                  <a:cubicBezTo>
                    <a:pt x="1218" y="1636"/>
                    <a:pt x="1256" y="1645"/>
                    <a:pt x="1293" y="1645"/>
                  </a:cubicBezTo>
                  <a:cubicBezTo>
                    <a:pt x="1439" y="1645"/>
                    <a:pt x="1569" y="1514"/>
                    <a:pt x="1541" y="1353"/>
                  </a:cubicBezTo>
                  <a:lnTo>
                    <a:pt x="1493" y="1069"/>
                  </a:lnTo>
                  <a:lnTo>
                    <a:pt x="1701" y="865"/>
                  </a:lnTo>
                  <a:cubicBezTo>
                    <a:pt x="1847" y="722"/>
                    <a:pt x="1763" y="469"/>
                    <a:pt x="1562" y="437"/>
                  </a:cubicBezTo>
                  <a:lnTo>
                    <a:pt x="1274" y="396"/>
                  </a:lnTo>
                  <a:lnTo>
                    <a:pt x="1146" y="136"/>
                  </a:lnTo>
                  <a:cubicBezTo>
                    <a:pt x="1102" y="46"/>
                    <a:pt x="1013" y="1"/>
                    <a:pt x="92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7734906" y="1603875"/>
              <a:ext cx="391586" cy="296838"/>
            </a:xfrm>
            <a:custGeom>
              <a:avLst/>
              <a:gdLst/>
              <a:ahLst/>
              <a:cxnLst/>
              <a:rect l="l" t="t" r="r" b="b"/>
              <a:pathLst>
                <a:path w="11068" h="8390" extrusionOk="0">
                  <a:moveTo>
                    <a:pt x="5097" y="355"/>
                  </a:moveTo>
                  <a:cubicBezTo>
                    <a:pt x="5569" y="355"/>
                    <a:pt x="5731" y="938"/>
                    <a:pt x="5960" y="1895"/>
                  </a:cubicBezTo>
                  <a:cubicBezTo>
                    <a:pt x="6155" y="2714"/>
                    <a:pt x="6373" y="3626"/>
                    <a:pt x="6959" y="4244"/>
                  </a:cubicBezTo>
                  <a:cubicBezTo>
                    <a:pt x="6956" y="4244"/>
                    <a:pt x="6842" y="4209"/>
                    <a:pt x="6790" y="4185"/>
                  </a:cubicBezTo>
                  <a:cubicBezTo>
                    <a:pt x="6623" y="4105"/>
                    <a:pt x="6488" y="3973"/>
                    <a:pt x="6373" y="3828"/>
                  </a:cubicBezTo>
                  <a:cubicBezTo>
                    <a:pt x="5835" y="3141"/>
                    <a:pt x="5659" y="2221"/>
                    <a:pt x="5263" y="1455"/>
                  </a:cubicBezTo>
                  <a:cubicBezTo>
                    <a:pt x="5083" y="1107"/>
                    <a:pt x="4857" y="754"/>
                    <a:pt x="4524" y="535"/>
                  </a:cubicBezTo>
                  <a:cubicBezTo>
                    <a:pt x="4524" y="535"/>
                    <a:pt x="4521" y="535"/>
                    <a:pt x="4521" y="531"/>
                  </a:cubicBezTo>
                  <a:cubicBezTo>
                    <a:pt x="4750" y="414"/>
                    <a:pt x="4940" y="355"/>
                    <a:pt x="5097" y="355"/>
                  </a:cubicBezTo>
                  <a:close/>
                  <a:moveTo>
                    <a:pt x="6821" y="7272"/>
                  </a:moveTo>
                  <a:cubicBezTo>
                    <a:pt x="6818" y="7290"/>
                    <a:pt x="6748" y="7700"/>
                    <a:pt x="6738" y="7887"/>
                  </a:cubicBezTo>
                  <a:cubicBezTo>
                    <a:pt x="6730" y="7945"/>
                    <a:pt x="6730" y="8008"/>
                    <a:pt x="6727" y="8067"/>
                  </a:cubicBezTo>
                  <a:lnTo>
                    <a:pt x="975" y="8067"/>
                  </a:lnTo>
                  <a:cubicBezTo>
                    <a:pt x="621" y="8067"/>
                    <a:pt x="333" y="7762"/>
                    <a:pt x="351" y="7411"/>
                  </a:cubicBezTo>
                  <a:cubicBezTo>
                    <a:pt x="354" y="7362"/>
                    <a:pt x="357" y="7317"/>
                    <a:pt x="361" y="7272"/>
                  </a:cubicBezTo>
                  <a:close/>
                  <a:moveTo>
                    <a:pt x="10631" y="7272"/>
                  </a:moveTo>
                  <a:cubicBezTo>
                    <a:pt x="10696" y="7533"/>
                    <a:pt x="10735" y="7796"/>
                    <a:pt x="10741" y="8067"/>
                  </a:cubicBezTo>
                  <a:lnTo>
                    <a:pt x="7050" y="8067"/>
                  </a:lnTo>
                  <a:cubicBezTo>
                    <a:pt x="7050" y="8063"/>
                    <a:pt x="7060" y="7873"/>
                    <a:pt x="7071" y="7783"/>
                  </a:cubicBezTo>
                  <a:cubicBezTo>
                    <a:pt x="7088" y="7612"/>
                    <a:pt x="7113" y="7442"/>
                    <a:pt x="7154" y="7276"/>
                  </a:cubicBezTo>
                  <a:lnTo>
                    <a:pt x="7154" y="7272"/>
                  </a:lnTo>
                  <a:close/>
                  <a:moveTo>
                    <a:pt x="1420" y="1"/>
                  </a:moveTo>
                  <a:cubicBezTo>
                    <a:pt x="1085" y="1"/>
                    <a:pt x="771" y="97"/>
                    <a:pt x="441" y="403"/>
                  </a:cubicBezTo>
                  <a:cubicBezTo>
                    <a:pt x="330" y="510"/>
                    <a:pt x="282" y="667"/>
                    <a:pt x="316" y="816"/>
                  </a:cubicBezTo>
                  <a:cubicBezTo>
                    <a:pt x="406" y="1218"/>
                    <a:pt x="472" y="1596"/>
                    <a:pt x="511" y="1975"/>
                  </a:cubicBezTo>
                  <a:cubicBezTo>
                    <a:pt x="517" y="2055"/>
                    <a:pt x="586" y="2118"/>
                    <a:pt x="668" y="2118"/>
                  </a:cubicBezTo>
                  <a:cubicBezTo>
                    <a:pt x="674" y="2118"/>
                    <a:pt x="681" y="2117"/>
                    <a:pt x="687" y="2117"/>
                  </a:cubicBezTo>
                  <a:cubicBezTo>
                    <a:pt x="774" y="2110"/>
                    <a:pt x="839" y="2030"/>
                    <a:pt x="829" y="1940"/>
                  </a:cubicBezTo>
                  <a:cubicBezTo>
                    <a:pt x="791" y="1551"/>
                    <a:pt x="725" y="1159"/>
                    <a:pt x="631" y="743"/>
                  </a:cubicBezTo>
                  <a:cubicBezTo>
                    <a:pt x="625" y="705"/>
                    <a:pt x="635" y="667"/>
                    <a:pt x="663" y="643"/>
                  </a:cubicBezTo>
                  <a:cubicBezTo>
                    <a:pt x="918" y="403"/>
                    <a:pt x="1146" y="322"/>
                    <a:pt x="1417" y="322"/>
                  </a:cubicBezTo>
                  <a:cubicBezTo>
                    <a:pt x="1629" y="322"/>
                    <a:pt x="1866" y="372"/>
                    <a:pt x="2162" y="435"/>
                  </a:cubicBezTo>
                  <a:cubicBezTo>
                    <a:pt x="2575" y="518"/>
                    <a:pt x="3092" y="625"/>
                    <a:pt x="3758" y="625"/>
                  </a:cubicBezTo>
                  <a:cubicBezTo>
                    <a:pt x="3928" y="625"/>
                    <a:pt x="4098" y="667"/>
                    <a:pt x="4247" y="747"/>
                  </a:cubicBezTo>
                  <a:cubicBezTo>
                    <a:pt x="4785" y="1031"/>
                    <a:pt x="5093" y="1812"/>
                    <a:pt x="5392" y="2565"/>
                  </a:cubicBezTo>
                  <a:cubicBezTo>
                    <a:pt x="5749" y="3470"/>
                    <a:pt x="6117" y="4400"/>
                    <a:pt x="6914" y="4566"/>
                  </a:cubicBezTo>
                  <a:cubicBezTo>
                    <a:pt x="7084" y="4605"/>
                    <a:pt x="7438" y="4605"/>
                    <a:pt x="7438" y="4605"/>
                  </a:cubicBezTo>
                  <a:cubicBezTo>
                    <a:pt x="7758" y="4625"/>
                    <a:pt x="8070" y="4691"/>
                    <a:pt x="8368" y="4799"/>
                  </a:cubicBezTo>
                  <a:cubicBezTo>
                    <a:pt x="8368" y="4802"/>
                    <a:pt x="8365" y="4802"/>
                    <a:pt x="8362" y="4806"/>
                  </a:cubicBezTo>
                  <a:cubicBezTo>
                    <a:pt x="8046" y="5056"/>
                    <a:pt x="7768" y="5347"/>
                    <a:pt x="7532" y="5673"/>
                  </a:cubicBezTo>
                  <a:cubicBezTo>
                    <a:pt x="7480" y="5746"/>
                    <a:pt x="7497" y="5847"/>
                    <a:pt x="7571" y="5899"/>
                  </a:cubicBezTo>
                  <a:cubicBezTo>
                    <a:pt x="7598" y="5919"/>
                    <a:pt x="7630" y="5929"/>
                    <a:pt x="7663" y="5929"/>
                  </a:cubicBezTo>
                  <a:cubicBezTo>
                    <a:pt x="7715" y="5929"/>
                    <a:pt x="7766" y="5905"/>
                    <a:pt x="7796" y="5860"/>
                  </a:cubicBezTo>
                  <a:cubicBezTo>
                    <a:pt x="8000" y="5576"/>
                    <a:pt x="8243" y="5316"/>
                    <a:pt x="8517" y="5098"/>
                  </a:cubicBezTo>
                  <a:cubicBezTo>
                    <a:pt x="8583" y="5045"/>
                    <a:pt x="8650" y="4993"/>
                    <a:pt x="8715" y="4944"/>
                  </a:cubicBezTo>
                  <a:cubicBezTo>
                    <a:pt x="9566" y="5351"/>
                    <a:pt x="10214" y="6068"/>
                    <a:pt x="10533" y="6950"/>
                  </a:cubicBezTo>
                  <a:lnTo>
                    <a:pt x="7244" y="6950"/>
                  </a:lnTo>
                  <a:cubicBezTo>
                    <a:pt x="7255" y="6922"/>
                    <a:pt x="7262" y="6894"/>
                    <a:pt x="7272" y="6867"/>
                  </a:cubicBezTo>
                  <a:cubicBezTo>
                    <a:pt x="7331" y="6704"/>
                    <a:pt x="7397" y="6544"/>
                    <a:pt x="7476" y="6388"/>
                  </a:cubicBezTo>
                  <a:cubicBezTo>
                    <a:pt x="7515" y="6308"/>
                    <a:pt x="7484" y="6211"/>
                    <a:pt x="7404" y="6173"/>
                  </a:cubicBezTo>
                  <a:cubicBezTo>
                    <a:pt x="7380" y="6160"/>
                    <a:pt x="7355" y="6154"/>
                    <a:pt x="7330" y="6154"/>
                  </a:cubicBezTo>
                  <a:cubicBezTo>
                    <a:pt x="7271" y="6154"/>
                    <a:pt x="7215" y="6186"/>
                    <a:pt x="7188" y="6242"/>
                  </a:cubicBezTo>
                  <a:cubicBezTo>
                    <a:pt x="7088" y="6440"/>
                    <a:pt x="7001" y="6648"/>
                    <a:pt x="6935" y="6859"/>
                  </a:cubicBezTo>
                  <a:cubicBezTo>
                    <a:pt x="6925" y="6891"/>
                    <a:pt x="6914" y="6919"/>
                    <a:pt x="6904" y="6950"/>
                  </a:cubicBezTo>
                  <a:lnTo>
                    <a:pt x="386" y="6950"/>
                  </a:lnTo>
                  <a:cubicBezTo>
                    <a:pt x="441" y="6256"/>
                    <a:pt x="538" y="5660"/>
                    <a:pt x="631" y="5083"/>
                  </a:cubicBezTo>
                  <a:cubicBezTo>
                    <a:pt x="767" y="4265"/>
                    <a:pt x="892" y="3491"/>
                    <a:pt x="871" y="2595"/>
                  </a:cubicBezTo>
                  <a:cubicBezTo>
                    <a:pt x="871" y="2506"/>
                    <a:pt x="794" y="2436"/>
                    <a:pt x="705" y="2436"/>
                  </a:cubicBezTo>
                  <a:cubicBezTo>
                    <a:pt x="618" y="2440"/>
                    <a:pt x="545" y="2512"/>
                    <a:pt x="548" y="2603"/>
                  </a:cubicBezTo>
                  <a:cubicBezTo>
                    <a:pt x="569" y="3466"/>
                    <a:pt x="444" y="4227"/>
                    <a:pt x="316" y="5031"/>
                  </a:cubicBezTo>
                  <a:cubicBezTo>
                    <a:pt x="212" y="5663"/>
                    <a:pt x="104" y="6315"/>
                    <a:pt x="48" y="7099"/>
                  </a:cubicBezTo>
                  <a:cubicBezTo>
                    <a:pt x="42" y="7193"/>
                    <a:pt x="35" y="7287"/>
                    <a:pt x="28" y="7394"/>
                  </a:cubicBezTo>
                  <a:cubicBezTo>
                    <a:pt x="0" y="7929"/>
                    <a:pt x="441" y="8390"/>
                    <a:pt x="975" y="8390"/>
                  </a:cubicBezTo>
                  <a:lnTo>
                    <a:pt x="10842" y="8390"/>
                  </a:lnTo>
                  <a:cubicBezTo>
                    <a:pt x="10967" y="8390"/>
                    <a:pt x="11068" y="8289"/>
                    <a:pt x="11068" y="8164"/>
                  </a:cubicBezTo>
                  <a:cubicBezTo>
                    <a:pt x="11068" y="7790"/>
                    <a:pt x="11015" y="7421"/>
                    <a:pt x="10911" y="7068"/>
                  </a:cubicBezTo>
                  <a:cubicBezTo>
                    <a:pt x="10589" y="5972"/>
                    <a:pt x="9808" y="5077"/>
                    <a:pt x="8767" y="4608"/>
                  </a:cubicBezTo>
                  <a:cubicBezTo>
                    <a:pt x="8365" y="4427"/>
                    <a:pt x="7938" y="4320"/>
                    <a:pt x="7501" y="4282"/>
                  </a:cubicBezTo>
                  <a:cubicBezTo>
                    <a:pt x="6741" y="3765"/>
                    <a:pt x="6495" y="2734"/>
                    <a:pt x="6277" y="1819"/>
                  </a:cubicBezTo>
                  <a:cubicBezTo>
                    <a:pt x="6165" y="1364"/>
                    <a:pt x="6061" y="934"/>
                    <a:pt x="5905" y="615"/>
                  </a:cubicBezTo>
                  <a:cubicBezTo>
                    <a:pt x="5710" y="219"/>
                    <a:pt x="5444" y="28"/>
                    <a:pt x="5097" y="28"/>
                  </a:cubicBezTo>
                  <a:cubicBezTo>
                    <a:pt x="4836" y="28"/>
                    <a:pt x="4531" y="139"/>
                    <a:pt x="4170" y="361"/>
                  </a:cubicBezTo>
                  <a:cubicBezTo>
                    <a:pt x="4038" y="323"/>
                    <a:pt x="3904" y="302"/>
                    <a:pt x="3758" y="302"/>
                  </a:cubicBezTo>
                  <a:cubicBezTo>
                    <a:pt x="3123" y="302"/>
                    <a:pt x="2647" y="202"/>
                    <a:pt x="2227" y="115"/>
                  </a:cubicBezTo>
                  <a:cubicBezTo>
                    <a:pt x="1937" y="55"/>
                    <a:pt x="1672" y="1"/>
                    <a:pt x="14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4877;p56"/>
          <p:cNvGrpSpPr/>
          <p:nvPr/>
        </p:nvGrpSpPr>
        <p:grpSpPr>
          <a:xfrm rot="19649428">
            <a:off x="4863082" y="411017"/>
            <a:ext cx="871457" cy="839961"/>
            <a:chOff x="6339834" y="1278710"/>
            <a:chExt cx="480882" cy="414193"/>
          </a:xfrm>
        </p:grpSpPr>
        <p:sp>
          <p:nvSpPr>
            <p:cNvPr id="101" name="Google Shape;4878;p56"/>
            <p:cNvSpPr/>
            <p:nvPr/>
          </p:nvSpPr>
          <p:spPr>
            <a:xfrm>
              <a:off x="6339834" y="1278710"/>
              <a:ext cx="480882" cy="414193"/>
            </a:xfrm>
            <a:custGeom>
              <a:avLst/>
              <a:gdLst/>
              <a:ahLst/>
              <a:cxnLst/>
              <a:rect l="l" t="t" r="r" b="b"/>
              <a:pathLst>
                <a:path w="10261" h="8838" extrusionOk="0">
                  <a:moveTo>
                    <a:pt x="5467" y="0"/>
                  </a:moveTo>
                  <a:cubicBezTo>
                    <a:pt x="4952" y="0"/>
                    <a:pt x="4493" y="252"/>
                    <a:pt x="4208" y="640"/>
                  </a:cubicBezTo>
                  <a:cubicBezTo>
                    <a:pt x="3716" y="794"/>
                    <a:pt x="3325" y="1004"/>
                    <a:pt x="3090" y="1149"/>
                  </a:cubicBezTo>
                  <a:cubicBezTo>
                    <a:pt x="2909" y="1209"/>
                    <a:pt x="2749" y="1299"/>
                    <a:pt x="2605" y="1416"/>
                  </a:cubicBezTo>
                  <a:cubicBezTo>
                    <a:pt x="2562" y="1412"/>
                    <a:pt x="2519" y="1410"/>
                    <a:pt x="2476" y="1410"/>
                  </a:cubicBezTo>
                  <a:cubicBezTo>
                    <a:pt x="2087" y="1410"/>
                    <a:pt x="1698" y="1574"/>
                    <a:pt x="1434" y="1885"/>
                  </a:cubicBezTo>
                  <a:lnTo>
                    <a:pt x="1262" y="2082"/>
                  </a:lnTo>
                  <a:cubicBezTo>
                    <a:pt x="884" y="2521"/>
                    <a:pt x="831" y="3130"/>
                    <a:pt x="1085" y="3615"/>
                  </a:cubicBezTo>
                  <a:cubicBezTo>
                    <a:pt x="861" y="3713"/>
                    <a:pt x="660" y="3864"/>
                    <a:pt x="502" y="4061"/>
                  </a:cubicBezTo>
                  <a:cubicBezTo>
                    <a:pt x="212" y="4423"/>
                    <a:pt x="105" y="4888"/>
                    <a:pt x="205" y="5336"/>
                  </a:cubicBezTo>
                  <a:lnTo>
                    <a:pt x="366" y="6066"/>
                  </a:lnTo>
                  <a:cubicBezTo>
                    <a:pt x="355" y="6083"/>
                    <a:pt x="342" y="6099"/>
                    <a:pt x="329" y="6119"/>
                  </a:cubicBezTo>
                  <a:cubicBezTo>
                    <a:pt x="68" y="6487"/>
                    <a:pt x="0" y="6960"/>
                    <a:pt x="148" y="7382"/>
                  </a:cubicBezTo>
                  <a:lnTo>
                    <a:pt x="205" y="7549"/>
                  </a:lnTo>
                  <a:cubicBezTo>
                    <a:pt x="476" y="8319"/>
                    <a:pt x="1202" y="8837"/>
                    <a:pt x="2019" y="8837"/>
                  </a:cubicBezTo>
                  <a:lnTo>
                    <a:pt x="8239" y="8837"/>
                  </a:lnTo>
                  <a:cubicBezTo>
                    <a:pt x="9055" y="8837"/>
                    <a:pt x="9786" y="8319"/>
                    <a:pt x="10053" y="7549"/>
                  </a:cubicBezTo>
                  <a:cubicBezTo>
                    <a:pt x="10076" y="7485"/>
                    <a:pt x="10096" y="7431"/>
                    <a:pt x="10110" y="7382"/>
                  </a:cubicBezTo>
                  <a:cubicBezTo>
                    <a:pt x="10260" y="6960"/>
                    <a:pt x="10190" y="6484"/>
                    <a:pt x="9929" y="6116"/>
                  </a:cubicBezTo>
                  <a:cubicBezTo>
                    <a:pt x="9815" y="5959"/>
                    <a:pt x="9671" y="5825"/>
                    <a:pt x="9511" y="5728"/>
                  </a:cubicBezTo>
                  <a:cubicBezTo>
                    <a:pt x="9832" y="5350"/>
                    <a:pt x="10030" y="4894"/>
                    <a:pt x="10080" y="4386"/>
                  </a:cubicBezTo>
                  <a:cubicBezTo>
                    <a:pt x="10147" y="3696"/>
                    <a:pt x="9946" y="3063"/>
                    <a:pt x="9508" y="2605"/>
                  </a:cubicBezTo>
                  <a:cubicBezTo>
                    <a:pt x="9310" y="2397"/>
                    <a:pt x="9072" y="2237"/>
                    <a:pt x="8805" y="2126"/>
                  </a:cubicBezTo>
                  <a:cubicBezTo>
                    <a:pt x="8661" y="1667"/>
                    <a:pt x="8306" y="1302"/>
                    <a:pt x="7847" y="1149"/>
                  </a:cubicBezTo>
                  <a:cubicBezTo>
                    <a:pt x="7612" y="1004"/>
                    <a:pt x="7218" y="794"/>
                    <a:pt x="6729" y="640"/>
                  </a:cubicBezTo>
                  <a:cubicBezTo>
                    <a:pt x="6444" y="252"/>
                    <a:pt x="5986" y="0"/>
                    <a:pt x="5467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879;p56"/>
            <p:cNvSpPr/>
            <p:nvPr/>
          </p:nvSpPr>
          <p:spPr>
            <a:xfrm>
              <a:off x="6507235" y="1356365"/>
              <a:ext cx="177618" cy="43350"/>
            </a:xfrm>
            <a:custGeom>
              <a:avLst/>
              <a:gdLst/>
              <a:ahLst/>
              <a:cxnLst/>
              <a:rect l="l" t="t" r="r" b="b"/>
              <a:pathLst>
                <a:path w="379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3790" y="633"/>
                  </a:lnTo>
                  <a:cubicBezTo>
                    <a:pt x="3790" y="633"/>
                    <a:pt x="2933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880;p56"/>
            <p:cNvSpPr/>
            <p:nvPr/>
          </p:nvSpPr>
          <p:spPr>
            <a:xfrm>
              <a:off x="6507235" y="1356365"/>
              <a:ext cx="99822" cy="43350"/>
            </a:xfrm>
            <a:custGeom>
              <a:avLst/>
              <a:gdLst/>
              <a:ahLst/>
              <a:cxnLst/>
              <a:rect l="l" t="t" r="r" b="b"/>
              <a:pathLst>
                <a:path w="213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2129" y="891"/>
                  </a:lnTo>
                  <a:lnTo>
                    <a:pt x="465" y="633"/>
                  </a:lnTo>
                  <a:cubicBezTo>
                    <a:pt x="465" y="633"/>
                    <a:pt x="1199" y="90"/>
                    <a:pt x="2129" y="10"/>
                  </a:cubicBezTo>
                  <a:cubicBezTo>
                    <a:pt x="2052" y="4"/>
                    <a:pt x="1976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881;p56"/>
            <p:cNvSpPr/>
            <p:nvPr/>
          </p:nvSpPr>
          <p:spPr>
            <a:xfrm>
              <a:off x="6667231" y="1427646"/>
              <a:ext cx="89606" cy="112757"/>
            </a:xfrm>
            <a:custGeom>
              <a:avLst/>
              <a:gdLst/>
              <a:ahLst/>
              <a:cxnLst/>
              <a:rect l="l" t="t" r="r" b="b"/>
              <a:pathLst>
                <a:path w="1912" h="2406" extrusionOk="0">
                  <a:moveTo>
                    <a:pt x="978" y="1"/>
                  </a:moveTo>
                  <a:cubicBezTo>
                    <a:pt x="956" y="1"/>
                    <a:pt x="934" y="1"/>
                    <a:pt x="912" y="3"/>
                  </a:cubicBezTo>
                  <a:cubicBezTo>
                    <a:pt x="654" y="16"/>
                    <a:pt x="379" y="86"/>
                    <a:pt x="98" y="216"/>
                  </a:cubicBezTo>
                  <a:lnTo>
                    <a:pt x="352" y="769"/>
                  </a:lnTo>
                  <a:cubicBezTo>
                    <a:pt x="560" y="672"/>
                    <a:pt x="764" y="618"/>
                    <a:pt x="941" y="608"/>
                  </a:cubicBezTo>
                  <a:cubicBezTo>
                    <a:pt x="953" y="608"/>
                    <a:pt x="964" y="607"/>
                    <a:pt x="975" y="607"/>
                  </a:cubicBezTo>
                  <a:cubicBezTo>
                    <a:pt x="1075" y="607"/>
                    <a:pt x="1151" y="634"/>
                    <a:pt x="1199" y="686"/>
                  </a:cubicBezTo>
                  <a:cubicBezTo>
                    <a:pt x="1263" y="752"/>
                    <a:pt x="1293" y="873"/>
                    <a:pt x="1276" y="1024"/>
                  </a:cubicBezTo>
                  <a:cubicBezTo>
                    <a:pt x="1253" y="1258"/>
                    <a:pt x="1119" y="1438"/>
                    <a:pt x="861" y="1579"/>
                  </a:cubicBezTo>
                  <a:cubicBezTo>
                    <a:pt x="634" y="1703"/>
                    <a:pt x="319" y="1783"/>
                    <a:pt x="1" y="1797"/>
                  </a:cubicBezTo>
                  <a:lnTo>
                    <a:pt x="28" y="2406"/>
                  </a:lnTo>
                  <a:cubicBezTo>
                    <a:pt x="269" y="2393"/>
                    <a:pt x="734" y="2342"/>
                    <a:pt x="1156" y="2112"/>
                  </a:cubicBezTo>
                  <a:cubicBezTo>
                    <a:pt x="1587" y="1874"/>
                    <a:pt x="1839" y="1519"/>
                    <a:pt x="1882" y="1084"/>
                  </a:cubicBezTo>
                  <a:cubicBezTo>
                    <a:pt x="1912" y="755"/>
                    <a:pt x="1828" y="465"/>
                    <a:pt x="1641" y="267"/>
                  </a:cubicBezTo>
                  <a:cubicBezTo>
                    <a:pt x="1522" y="144"/>
                    <a:pt x="1316" y="1"/>
                    <a:pt x="97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882;p56"/>
            <p:cNvSpPr/>
            <p:nvPr/>
          </p:nvSpPr>
          <p:spPr>
            <a:xfrm>
              <a:off x="6439609" y="1401777"/>
              <a:ext cx="58581" cy="97854"/>
            </a:xfrm>
            <a:custGeom>
              <a:avLst/>
              <a:gdLst/>
              <a:ahLst/>
              <a:cxnLst/>
              <a:rect l="l" t="t" r="r" b="b"/>
              <a:pathLst>
                <a:path w="1250" h="2088" extrusionOk="0">
                  <a:moveTo>
                    <a:pt x="342" y="0"/>
                  </a:moveTo>
                  <a:cubicBezTo>
                    <a:pt x="298" y="0"/>
                    <a:pt x="256" y="19"/>
                    <a:pt x="225" y="56"/>
                  </a:cubicBezTo>
                  <a:lnTo>
                    <a:pt x="57" y="253"/>
                  </a:lnTo>
                  <a:cubicBezTo>
                    <a:pt x="0" y="314"/>
                    <a:pt x="7" y="411"/>
                    <a:pt x="68" y="467"/>
                  </a:cubicBezTo>
                  <a:cubicBezTo>
                    <a:pt x="208" y="601"/>
                    <a:pt x="432" y="869"/>
                    <a:pt x="432" y="1207"/>
                  </a:cubicBezTo>
                  <a:cubicBezTo>
                    <a:pt x="432" y="1700"/>
                    <a:pt x="988" y="2088"/>
                    <a:pt x="988" y="2088"/>
                  </a:cubicBezTo>
                  <a:lnTo>
                    <a:pt x="1250" y="785"/>
                  </a:lnTo>
                  <a:cubicBezTo>
                    <a:pt x="848" y="785"/>
                    <a:pt x="800" y="294"/>
                    <a:pt x="436" y="32"/>
                  </a:cubicBezTo>
                  <a:cubicBezTo>
                    <a:pt x="407" y="11"/>
                    <a:pt x="374" y="0"/>
                    <a:pt x="342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883;p56"/>
            <p:cNvSpPr/>
            <p:nvPr/>
          </p:nvSpPr>
          <p:spPr>
            <a:xfrm>
              <a:off x="6468478" y="1430223"/>
              <a:ext cx="29712" cy="69407"/>
            </a:xfrm>
            <a:custGeom>
              <a:avLst/>
              <a:gdLst/>
              <a:ahLst/>
              <a:cxnLst/>
              <a:rect l="l" t="t" r="r" b="b"/>
              <a:pathLst>
                <a:path w="634" h="1481" extrusionOk="0">
                  <a:moveTo>
                    <a:pt x="288" y="1"/>
                  </a:moveTo>
                  <a:cubicBezTo>
                    <a:pt x="138" y="346"/>
                    <a:pt x="41" y="721"/>
                    <a:pt x="0" y="1109"/>
                  </a:cubicBezTo>
                  <a:cubicBezTo>
                    <a:pt x="164" y="1337"/>
                    <a:pt x="372" y="1481"/>
                    <a:pt x="372" y="1481"/>
                  </a:cubicBezTo>
                  <a:lnTo>
                    <a:pt x="634" y="178"/>
                  </a:lnTo>
                  <a:cubicBezTo>
                    <a:pt x="479" y="178"/>
                    <a:pt x="376" y="105"/>
                    <a:pt x="28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884;p56"/>
            <p:cNvSpPr/>
            <p:nvPr/>
          </p:nvSpPr>
          <p:spPr>
            <a:xfrm>
              <a:off x="6671777" y="1427740"/>
              <a:ext cx="47615" cy="35992"/>
            </a:xfrm>
            <a:custGeom>
              <a:avLst/>
              <a:gdLst/>
              <a:ahLst/>
              <a:cxnLst/>
              <a:rect l="l" t="t" r="r" b="b"/>
              <a:pathLst>
                <a:path w="1016" h="768" extrusionOk="0">
                  <a:moveTo>
                    <a:pt x="798" y="1"/>
                  </a:moveTo>
                  <a:cubicBezTo>
                    <a:pt x="543" y="18"/>
                    <a:pt x="276" y="87"/>
                    <a:pt x="1" y="214"/>
                  </a:cubicBezTo>
                  <a:lnTo>
                    <a:pt x="255" y="767"/>
                  </a:lnTo>
                  <a:cubicBezTo>
                    <a:pt x="463" y="670"/>
                    <a:pt x="667" y="616"/>
                    <a:pt x="844" y="606"/>
                  </a:cubicBezTo>
                  <a:cubicBezTo>
                    <a:pt x="855" y="606"/>
                    <a:pt x="866" y="606"/>
                    <a:pt x="877" y="606"/>
                  </a:cubicBezTo>
                  <a:cubicBezTo>
                    <a:pt x="930" y="606"/>
                    <a:pt x="976" y="612"/>
                    <a:pt x="1015" y="627"/>
                  </a:cubicBezTo>
                  <a:cubicBezTo>
                    <a:pt x="962" y="409"/>
                    <a:pt x="888" y="202"/>
                    <a:pt x="79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885;p56"/>
            <p:cNvSpPr/>
            <p:nvPr/>
          </p:nvSpPr>
          <p:spPr>
            <a:xfrm>
              <a:off x="6667231" y="1486274"/>
              <a:ext cx="57316" cy="54129"/>
            </a:xfrm>
            <a:custGeom>
              <a:avLst/>
              <a:gdLst/>
              <a:ahLst/>
              <a:cxnLst/>
              <a:rect l="l" t="t" r="r" b="b"/>
              <a:pathLst>
                <a:path w="1223" h="1155" extrusionOk="0">
                  <a:moveTo>
                    <a:pt x="1209" y="0"/>
                  </a:moveTo>
                  <a:cubicBezTo>
                    <a:pt x="1142" y="127"/>
                    <a:pt x="1028" y="238"/>
                    <a:pt x="861" y="328"/>
                  </a:cubicBezTo>
                  <a:cubicBezTo>
                    <a:pt x="634" y="452"/>
                    <a:pt x="319" y="532"/>
                    <a:pt x="1" y="546"/>
                  </a:cubicBezTo>
                  <a:lnTo>
                    <a:pt x="31" y="1155"/>
                  </a:lnTo>
                  <a:cubicBezTo>
                    <a:pt x="269" y="1142"/>
                    <a:pt x="734" y="1091"/>
                    <a:pt x="1156" y="861"/>
                  </a:cubicBezTo>
                  <a:cubicBezTo>
                    <a:pt x="1162" y="853"/>
                    <a:pt x="1173" y="850"/>
                    <a:pt x="1179" y="844"/>
                  </a:cubicBezTo>
                  <a:cubicBezTo>
                    <a:pt x="1206" y="663"/>
                    <a:pt x="1223" y="476"/>
                    <a:pt x="1223" y="285"/>
                  </a:cubicBezTo>
                  <a:cubicBezTo>
                    <a:pt x="1223" y="187"/>
                    <a:pt x="1219" y="94"/>
                    <a:pt x="1209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886;p56"/>
            <p:cNvSpPr/>
            <p:nvPr/>
          </p:nvSpPr>
          <p:spPr>
            <a:xfrm>
              <a:off x="6485911" y="1399668"/>
              <a:ext cx="220453" cy="208081"/>
            </a:xfrm>
            <a:custGeom>
              <a:avLst/>
              <a:gdLst/>
              <a:ahLst/>
              <a:cxnLst/>
              <a:rect l="l" t="t" r="r" b="b"/>
              <a:pathLst>
                <a:path w="4704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3990" y="4168"/>
                  </a:lnTo>
                  <a:cubicBezTo>
                    <a:pt x="4432" y="3649"/>
                    <a:pt x="4703" y="2930"/>
                    <a:pt x="4703" y="2133"/>
                  </a:cubicBezTo>
                  <a:cubicBezTo>
                    <a:pt x="4703" y="1430"/>
                    <a:pt x="4492" y="787"/>
                    <a:pt x="4141" y="291"/>
                  </a:cubicBezTo>
                  <a:lnTo>
                    <a:pt x="23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887;p56"/>
            <p:cNvSpPr/>
            <p:nvPr/>
          </p:nvSpPr>
          <p:spPr>
            <a:xfrm>
              <a:off x="6485911" y="1399668"/>
              <a:ext cx="121146" cy="208081"/>
            </a:xfrm>
            <a:custGeom>
              <a:avLst/>
              <a:gdLst/>
              <a:ahLst/>
              <a:cxnLst/>
              <a:rect l="l" t="t" r="r" b="b"/>
              <a:pathLst>
                <a:path w="2585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2584" y="4402"/>
                  </a:lnTo>
                  <a:lnTo>
                    <a:pt x="1175" y="4168"/>
                  </a:lnTo>
                  <a:cubicBezTo>
                    <a:pt x="736" y="3649"/>
                    <a:pt x="462" y="2930"/>
                    <a:pt x="462" y="2133"/>
                  </a:cubicBezTo>
                  <a:cubicBezTo>
                    <a:pt x="462" y="1430"/>
                    <a:pt x="673" y="787"/>
                    <a:pt x="1025" y="291"/>
                  </a:cubicBezTo>
                  <a:lnTo>
                    <a:pt x="2584" y="41"/>
                  </a:lnTo>
                  <a:lnTo>
                    <a:pt x="2350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888;p56"/>
            <p:cNvSpPr/>
            <p:nvPr/>
          </p:nvSpPr>
          <p:spPr>
            <a:xfrm>
              <a:off x="6497487" y="1515470"/>
              <a:ext cx="66408" cy="61065"/>
            </a:xfrm>
            <a:custGeom>
              <a:avLst/>
              <a:gdLst/>
              <a:ahLst/>
              <a:cxnLst/>
              <a:rect l="l" t="t" r="r" b="b"/>
              <a:pathLst>
                <a:path w="1417" h="1303" extrusionOk="0">
                  <a:moveTo>
                    <a:pt x="756" y="0"/>
                  </a:moveTo>
                  <a:cubicBezTo>
                    <a:pt x="638" y="0"/>
                    <a:pt x="497" y="23"/>
                    <a:pt x="332" y="83"/>
                  </a:cubicBezTo>
                  <a:cubicBezTo>
                    <a:pt x="231" y="117"/>
                    <a:pt x="182" y="227"/>
                    <a:pt x="219" y="324"/>
                  </a:cubicBezTo>
                  <a:cubicBezTo>
                    <a:pt x="247" y="403"/>
                    <a:pt x="318" y="451"/>
                    <a:pt x="394" y="451"/>
                  </a:cubicBezTo>
                  <a:cubicBezTo>
                    <a:pt x="416" y="451"/>
                    <a:pt x="438" y="447"/>
                    <a:pt x="460" y="438"/>
                  </a:cubicBezTo>
                  <a:cubicBezTo>
                    <a:pt x="552" y="406"/>
                    <a:pt x="662" y="380"/>
                    <a:pt x="760" y="380"/>
                  </a:cubicBezTo>
                  <a:cubicBezTo>
                    <a:pt x="844" y="380"/>
                    <a:pt x="919" y="399"/>
                    <a:pt x="965" y="448"/>
                  </a:cubicBezTo>
                  <a:cubicBezTo>
                    <a:pt x="1015" y="502"/>
                    <a:pt x="999" y="572"/>
                    <a:pt x="982" y="606"/>
                  </a:cubicBezTo>
                  <a:cubicBezTo>
                    <a:pt x="918" y="753"/>
                    <a:pt x="673" y="920"/>
                    <a:pt x="191" y="920"/>
                  </a:cubicBezTo>
                  <a:cubicBezTo>
                    <a:pt x="88" y="920"/>
                    <a:pt x="1" y="1007"/>
                    <a:pt x="1" y="1111"/>
                  </a:cubicBezTo>
                  <a:cubicBezTo>
                    <a:pt x="1" y="1215"/>
                    <a:pt x="88" y="1302"/>
                    <a:pt x="191" y="1302"/>
                  </a:cubicBezTo>
                  <a:cubicBezTo>
                    <a:pt x="1032" y="1302"/>
                    <a:pt x="1276" y="884"/>
                    <a:pt x="1330" y="757"/>
                  </a:cubicBezTo>
                  <a:cubicBezTo>
                    <a:pt x="1416" y="556"/>
                    <a:pt x="1384" y="338"/>
                    <a:pt x="1240" y="187"/>
                  </a:cubicBezTo>
                  <a:cubicBezTo>
                    <a:pt x="1177" y="119"/>
                    <a:pt x="1025" y="0"/>
                    <a:pt x="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889;p56"/>
            <p:cNvSpPr/>
            <p:nvPr/>
          </p:nvSpPr>
          <p:spPr>
            <a:xfrm>
              <a:off x="6403242" y="1499583"/>
              <a:ext cx="125833" cy="108164"/>
            </a:xfrm>
            <a:custGeom>
              <a:avLst/>
              <a:gdLst/>
              <a:ahLst/>
              <a:cxnLst/>
              <a:rect l="l" t="t" r="r" b="b"/>
              <a:pathLst>
                <a:path w="2685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704" y="2036"/>
                  </a:lnTo>
                  <a:cubicBezTo>
                    <a:pt x="2032" y="2036"/>
                    <a:pt x="2320" y="1805"/>
                    <a:pt x="2390" y="1484"/>
                  </a:cubicBezTo>
                  <a:lnTo>
                    <a:pt x="2644" y="359"/>
                  </a:lnTo>
                  <a:cubicBezTo>
                    <a:pt x="2684" y="175"/>
                    <a:pt x="2544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890;p56"/>
            <p:cNvSpPr/>
            <p:nvPr/>
          </p:nvSpPr>
          <p:spPr>
            <a:xfrm>
              <a:off x="6403242" y="1499583"/>
              <a:ext cx="72032" cy="108164"/>
            </a:xfrm>
            <a:custGeom>
              <a:avLst/>
              <a:gdLst/>
              <a:ahLst/>
              <a:cxnLst/>
              <a:rect l="l" t="t" r="r" b="b"/>
              <a:pathLst>
                <a:path w="1537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536" y="2190"/>
                  </a:lnTo>
                  <a:lnTo>
                    <a:pt x="1289" y="2036"/>
                  </a:lnTo>
                  <a:cubicBezTo>
                    <a:pt x="957" y="2036"/>
                    <a:pt x="673" y="1805"/>
                    <a:pt x="600" y="1484"/>
                  </a:cubicBezTo>
                  <a:lnTo>
                    <a:pt x="348" y="359"/>
                  </a:lnTo>
                  <a:cubicBezTo>
                    <a:pt x="308" y="175"/>
                    <a:pt x="448" y="1"/>
                    <a:pt x="63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891;p56"/>
            <p:cNvSpPr/>
            <p:nvPr/>
          </p:nvSpPr>
          <p:spPr>
            <a:xfrm>
              <a:off x="6493597" y="1385983"/>
              <a:ext cx="205081" cy="27557"/>
            </a:xfrm>
            <a:custGeom>
              <a:avLst/>
              <a:gdLst/>
              <a:ahLst/>
              <a:cxnLst/>
              <a:rect l="l" t="t" r="r" b="b"/>
              <a:pathLst>
                <a:path w="4376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4081" y="587"/>
                  </a:lnTo>
                  <a:cubicBezTo>
                    <a:pt x="4245" y="587"/>
                    <a:pt x="4376" y="456"/>
                    <a:pt x="4376" y="292"/>
                  </a:cubicBezTo>
                  <a:cubicBezTo>
                    <a:pt x="4376" y="132"/>
                    <a:pt x="4245" y="1"/>
                    <a:pt x="4081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892;p56"/>
            <p:cNvSpPr/>
            <p:nvPr/>
          </p:nvSpPr>
          <p:spPr>
            <a:xfrm>
              <a:off x="6493597" y="1385983"/>
              <a:ext cx="35477" cy="27557"/>
            </a:xfrm>
            <a:custGeom>
              <a:avLst/>
              <a:gdLst/>
              <a:ahLst/>
              <a:cxnLst/>
              <a:rect l="l" t="t" r="r" b="b"/>
              <a:pathLst>
                <a:path w="757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756" y="587"/>
                  </a:lnTo>
                  <a:cubicBezTo>
                    <a:pt x="592" y="587"/>
                    <a:pt x="462" y="456"/>
                    <a:pt x="462" y="292"/>
                  </a:cubicBezTo>
                  <a:cubicBezTo>
                    <a:pt x="462" y="132"/>
                    <a:pt x="592" y="1"/>
                    <a:pt x="75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893;p56"/>
            <p:cNvSpPr/>
            <p:nvPr/>
          </p:nvSpPr>
          <p:spPr>
            <a:xfrm>
              <a:off x="6398837" y="1594953"/>
              <a:ext cx="362923" cy="40866"/>
            </a:xfrm>
            <a:custGeom>
              <a:avLst/>
              <a:gdLst/>
              <a:ahLst/>
              <a:cxnLst/>
              <a:rect l="l" t="t" r="r" b="b"/>
              <a:pathLst>
                <a:path w="7744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6980" y="871"/>
                  </a:lnTo>
                  <a:cubicBezTo>
                    <a:pt x="7281" y="871"/>
                    <a:pt x="7546" y="680"/>
                    <a:pt x="7646" y="399"/>
                  </a:cubicBezTo>
                  <a:lnTo>
                    <a:pt x="7703" y="235"/>
                  </a:lnTo>
                  <a:cubicBezTo>
                    <a:pt x="7743" y="118"/>
                    <a:pt x="7656" y="1"/>
                    <a:pt x="753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894;p56"/>
            <p:cNvSpPr/>
            <p:nvPr/>
          </p:nvSpPr>
          <p:spPr>
            <a:xfrm>
              <a:off x="6398837" y="1594953"/>
              <a:ext cx="57456" cy="40866"/>
            </a:xfrm>
            <a:custGeom>
              <a:avLst/>
              <a:gdLst/>
              <a:ahLst/>
              <a:cxnLst/>
              <a:rect l="l" t="t" r="r" b="b"/>
              <a:pathLst>
                <a:path w="1226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1225" y="871"/>
                  </a:lnTo>
                  <a:cubicBezTo>
                    <a:pt x="924" y="871"/>
                    <a:pt x="660" y="680"/>
                    <a:pt x="559" y="399"/>
                  </a:cubicBezTo>
                  <a:lnTo>
                    <a:pt x="502" y="235"/>
                  </a:lnTo>
                  <a:cubicBezTo>
                    <a:pt x="462" y="118"/>
                    <a:pt x="549" y="1"/>
                    <a:pt x="6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895;p56"/>
            <p:cNvSpPr/>
            <p:nvPr/>
          </p:nvSpPr>
          <p:spPr>
            <a:xfrm>
              <a:off x="6537181" y="1444845"/>
              <a:ext cx="10920" cy="20621"/>
            </a:xfrm>
            <a:custGeom>
              <a:avLst/>
              <a:gdLst/>
              <a:ahLst/>
              <a:cxnLst/>
              <a:rect l="l" t="t" r="r" b="b"/>
              <a:pathLst>
                <a:path w="233" h="440" extrusionOk="0">
                  <a:moveTo>
                    <a:pt x="115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5" y="439"/>
                  </a:cubicBezTo>
                  <a:cubicBezTo>
                    <a:pt x="178" y="439"/>
                    <a:pt x="232" y="385"/>
                    <a:pt x="232" y="322"/>
                  </a:cubicBezTo>
                  <a:lnTo>
                    <a:pt x="232" y="114"/>
                  </a:lnTo>
                  <a:cubicBezTo>
                    <a:pt x="232" y="50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896;p56"/>
            <p:cNvSpPr/>
            <p:nvPr/>
          </p:nvSpPr>
          <p:spPr>
            <a:xfrm>
              <a:off x="6644174" y="1444845"/>
              <a:ext cx="10873" cy="20621"/>
            </a:xfrm>
            <a:custGeom>
              <a:avLst/>
              <a:gdLst/>
              <a:ahLst/>
              <a:cxnLst/>
              <a:rect l="l" t="t" r="r" b="b"/>
              <a:pathLst>
                <a:path w="232" h="440" extrusionOk="0">
                  <a:moveTo>
                    <a:pt x="118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8" y="439"/>
                  </a:cubicBezTo>
                  <a:cubicBezTo>
                    <a:pt x="182" y="439"/>
                    <a:pt x="231" y="385"/>
                    <a:pt x="231" y="322"/>
                  </a:cubicBezTo>
                  <a:lnTo>
                    <a:pt x="231" y="114"/>
                  </a:lnTo>
                  <a:cubicBezTo>
                    <a:pt x="231" y="50"/>
                    <a:pt x="182" y="0"/>
                    <a:pt x="11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897;p56"/>
            <p:cNvSpPr/>
            <p:nvPr/>
          </p:nvSpPr>
          <p:spPr>
            <a:xfrm>
              <a:off x="6576735" y="1453843"/>
              <a:ext cx="38617" cy="16778"/>
            </a:xfrm>
            <a:custGeom>
              <a:avLst/>
              <a:gdLst/>
              <a:ahLst/>
              <a:cxnLst/>
              <a:rect l="l" t="t" r="r" b="b"/>
              <a:pathLst>
                <a:path w="824" h="358" extrusionOk="0">
                  <a:moveTo>
                    <a:pt x="132" y="0"/>
                  </a:moveTo>
                  <a:cubicBezTo>
                    <a:pt x="104" y="0"/>
                    <a:pt x="77" y="10"/>
                    <a:pt x="54" y="29"/>
                  </a:cubicBezTo>
                  <a:cubicBezTo>
                    <a:pt x="7" y="70"/>
                    <a:pt x="0" y="143"/>
                    <a:pt x="44" y="193"/>
                  </a:cubicBezTo>
                  <a:cubicBezTo>
                    <a:pt x="134" y="297"/>
                    <a:pt x="272" y="357"/>
                    <a:pt x="412" y="357"/>
                  </a:cubicBezTo>
                  <a:cubicBezTo>
                    <a:pt x="556" y="357"/>
                    <a:pt x="690" y="297"/>
                    <a:pt x="784" y="193"/>
                  </a:cubicBezTo>
                  <a:cubicBezTo>
                    <a:pt x="824" y="143"/>
                    <a:pt x="820" y="70"/>
                    <a:pt x="770" y="29"/>
                  </a:cubicBezTo>
                  <a:cubicBezTo>
                    <a:pt x="749" y="10"/>
                    <a:pt x="722" y="0"/>
                    <a:pt x="695" y="0"/>
                  </a:cubicBezTo>
                  <a:cubicBezTo>
                    <a:pt x="662" y="0"/>
                    <a:pt x="630" y="14"/>
                    <a:pt x="606" y="39"/>
                  </a:cubicBezTo>
                  <a:cubicBezTo>
                    <a:pt x="559" y="93"/>
                    <a:pt x="489" y="127"/>
                    <a:pt x="412" y="127"/>
                  </a:cubicBezTo>
                  <a:cubicBezTo>
                    <a:pt x="335" y="127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898;p56"/>
            <p:cNvSpPr/>
            <p:nvPr/>
          </p:nvSpPr>
          <p:spPr>
            <a:xfrm>
              <a:off x="6428924" y="1528124"/>
              <a:ext cx="10920" cy="16684"/>
            </a:xfrm>
            <a:custGeom>
              <a:avLst/>
              <a:gdLst/>
              <a:ahLst/>
              <a:cxnLst/>
              <a:rect l="l" t="t" r="r" b="b"/>
              <a:pathLst>
                <a:path w="233" h="356" extrusionOk="0">
                  <a:moveTo>
                    <a:pt x="115" y="1"/>
                  </a:moveTo>
                  <a:cubicBezTo>
                    <a:pt x="52" y="1"/>
                    <a:pt x="1" y="51"/>
                    <a:pt x="1" y="118"/>
                  </a:cubicBezTo>
                  <a:lnTo>
                    <a:pt x="1" y="238"/>
                  </a:lnTo>
                  <a:cubicBezTo>
                    <a:pt x="1" y="302"/>
                    <a:pt x="52" y="356"/>
                    <a:pt x="115" y="356"/>
                  </a:cubicBezTo>
                  <a:cubicBezTo>
                    <a:pt x="178" y="356"/>
                    <a:pt x="232" y="302"/>
                    <a:pt x="232" y="238"/>
                  </a:cubicBezTo>
                  <a:lnTo>
                    <a:pt x="232" y="118"/>
                  </a:lnTo>
                  <a:cubicBezTo>
                    <a:pt x="232" y="51"/>
                    <a:pt x="178" y="1"/>
                    <a:pt x="11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899;p56"/>
            <p:cNvSpPr/>
            <p:nvPr/>
          </p:nvSpPr>
          <p:spPr>
            <a:xfrm>
              <a:off x="6492519" y="1528124"/>
              <a:ext cx="10826" cy="16684"/>
            </a:xfrm>
            <a:custGeom>
              <a:avLst/>
              <a:gdLst/>
              <a:ahLst/>
              <a:cxnLst/>
              <a:rect l="l" t="t" r="r" b="b"/>
              <a:pathLst>
                <a:path w="231" h="356" extrusionOk="0">
                  <a:moveTo>
                    <a:pt x="113" y="1"/>
                  </a:moveTo>
                  <a:cubicBezTo>
                    <a:pt x="50" y="1"/>
                    <a:pt x="0" y="51"/>
                    <a:pt x="0" y="118"/>
                  </a:cubicBezTo>
                  <a:lnTo>
                    <a:pt x="0" y="238"/>
                  </a:lnTo>
                  <a:cubicBezTo>
                    <a:pt x="0" y="302"/>
                    <a:pt x="50" y="356"/>
                    <a:pt x="113" y="356"/>
                  </a:cubicBezTo>
                  <a:cubicBezTo>
                    <a:pt x="177" y="356"/>
                    <a:pt x="231" y="302"/>
                    <a:pt x="231" y="238"/>
                  </a:cubicBezTo>
                  <a:lnTo>
                    <a:pt x="231" y="118"/>
                  </a:lnTo>
                  <a:cubicBezTo>
                    <a:pt x="231" y="51"/>
                    <a:pt x="177" y="1"/>
                    <a:pt x="11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900;p56"/>
            <p:cNvSpPr/>
            <p:nvPr/>
          </p:nvSpPr>
          <p:spPr>
            <a:xfrm>
              <a:off x="6452169" y="1533467"/>
              <a:ext cx="27791" cy="14341"/>
            </a:xfrm>
            <a:custGeom>
              <a:avLst/>
              <a:gdLst/>
              <a:ahLst/>
              <a:cxnLst/>
              <a:rect l="l" t="t" r="r" b="b"/>
              <a:pathLst>
                <a:path w="593" h="306" extrusionOk="0">
                  <a:moveTo>
                    <a:pt x="131" y="1"/>
                  </a:moveTo>
                  <a:cubicBezTo>
                    <a:pt x="103" y="1"/>
                    <a:pt x="76" y="11"/>
                    <a:pt x="54" y="31"/>
                  </a:cubicBezTo>
                  <a:cubicBezTo>
                    <a:pt x="7" y="71"/>
                    <a:pt x="1" y="144"/>
                    <a:pt x="44" y="192"/>
                  </a:cubicBezTo>
                  <a:cubicBezTo>
                    <a:pt x="107" y="265"/>
                    <a:pt x="198" y="305"/>
                    <a:pt x="299" y="305"/>
                  </a:cubicBezTo>
                  <a:cubicBezTo>
                    <a:pt x="395" y="305"/>
                    <a:pt x="489" y="265"/>
                    <a:pt x="553" y="192"/>
                  </a:cubicBezTo>
                  <a:cubicBezTo>
                    <a:pt x="593" y="144"/>
                    <a:pt x="589" y="71"/>
                    <a:pt x="543" y="31"/>
                  </a:cubicBezTo>
                  <a:cubicBezTo>
                    <a:pt x="519" y="11"/>
                    <a:pt x="491" y="1"/>
                    <a:pt x="463" y="1"/>
                  </a:cubicBezTo>
                  <a:cubicBezTo>
                    <a:pt x="432" y="1"/>
                    <a:pt x="401" y="14"/>
                    <a:pt x="379" y="41"/>
                  </a:cubicBezTo>
                  <a:cubicBezTo>
                    <a:pt x="359" y="61"/>
                    <a:pt x="328" y="75"/>
                    <a:pt x="299" y="75"/>
                  </a:cubicBezTo>
                  <a:cubicBezTo>
                    <a:pt x="265" y="75"/>
                    <a:pt x="238" y="61"/>
                    <a:pt x="218" y="41"/>
                  </a:cubicBezTo>
                  <a:cubicBezTo>
                    <a:pt x="195" y="14"/>
                    <a:pt x="163" y="1"/>
                    <a:pt x="13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901;p56"/>
            <p:cNvSpPr/>
            <p:nvPr/>
          </p:nvSpPr>
          <p:spPr>
            <a:xfrm>
              <a:off x="6392369" y="1330308"/>
              <a:ext cx="375623" cy="310809"/>
            </a:xfrm>
            <a:custGeom>
              <a:avLst/>
              <a:gdLst/>
              <a:ahLst/>
              <a:cxnLst/>
              <a:rect l="l" t="t" r="r" b="b"/>
              <a:pathLst>
                <a:path w="8015" h="6632" extrusionOk="0">
                  <a:moveTo>
                    <a:pt x="4346" y="235"/>
                  </a:moveTo>
                  <a:cubicBezTo>
                    <a:pt x="4470" y="235"/>
                    <a:pt x="4570" y="329"/>
                    <a:pt x="4577" y="450"/>
                  </a:cubicBezTo>
                  <a:cubicBezTo>
                    <a:pt x="4557" y="450"/>
                    <a:pt x="4540" y="446"/>
                    <a:pt x="4520" y="446"/>
                  </a:cubicBezTo>
                  <a:cubicBezTo>
                    <a:pt x="4463" y="442"/>
                    <a:pt x="4407" y="439"/>
                    <a:pt x="4346" y="439"/>
                  </a:cubicBezTo>
                  <a:cubicBezTo>
                    <a:pt x="4269" y="439"/>
                    <a:pt x="4192" y="442"/>
                    <a:pt x="4118" y="450"/>
                  </a:cubicBezTo>
                  <a:cubicBezTo>
                    <a:pt x="4125" y="329"/>
                    <a:pt x="4226" y="235"/>
                    <a:pt x="4346" y="235"/>
                  </a:cubicBezTo>
                  <a:close/>
                  <a:moveTo>
                    <a:pt x="4344" y="673"/>
                  </a:moveTo>
                  <a:cubicBezTo>
                    <a:pt x="4443" y="673"/>
                    <a:pt x="4542" y="679"/>
                    <a:pt x="4640" y="691"/>
                  </a:cubicBezTo>
                  <a:cubicBezTo>
                    <a:pt x="5122" y="744"/>
                    <a:pt x="5547" y="924"/>
                    <a:pt x="5825" y="1072"/>
                  </a:cubicBezTo>
                  <a:lnTo>
                    <a:pt x="3954" y="1072"/>
                  </a:lnTo>
                  <a:cubicBezTo>
                    <a:pt x="3891" y="1072"/>
                    <a:pt x="3837" y="1125"/>
                    <a:pt x="3837" y="1189"/>
                  </a:cubicBezTo>
                  <a:cubicBezTo>
                    <a:pt x="3837" y="1253"/>
                    <a:pt x="3891" y="1303"/>
                    <a:pt x="3954" y="1303"/>
                  </a:cubicBezTo>
                  <a:lnTo>
                    <a:pt x="6241" y="1303"/>
                  </a:lnTo>
                  <a:cubicBezTo>
                    <a:pt x="6341" y="1303"/>
                    <a:pt x="6418" y="1383"/>
                    <a:pt x="6418" y="1480"/>
                  </a:cubicBezTo>
                  <a:cubicBezTo>
                    <a:pt x="6418" y="1581"/>
                    <a:pt x="6341" y="1658"/>
                    <a:pt x="6241" y="1658"/>
                  </a:cubicBezTo>
                  <a:lnTo>
                    <a:pt x="2451" y="1658"/>
                  </a:lnTo>
                  <a:cubicBezTo>
                    <a:pt x="2354" y="1658"/>
                    <a:pt x="2274" y="1581"/>
                    <a:pt x="2274" y="1480"/>
                  </a:cubicBezTo>
                  <a:cubicBezTo>
                    <a:pt x="2274" y="1383"/>
                    <a:pt x="2354" y="1303"/>
                    <a:pt x="2451" y="1303"/>
                  </a:cubicBezTo>
                  <a:lnTo>
                    <a:pt x="3489" y="1303"/>
                  </a:lnTo>
                  <a:cubicBezTo>
                    <a:pt x="3553" y="1303"/>
                    <a:pt x="3606" y="1253"/>
                    <a:pt x="3606" y="1189"/>
                  </a:cubicBezTo>
                  <a:cubicBezTo>
                    <a:pt x="3606" y="1125"/>
                    <a:pt x="3553" y="1072"/>
                    <a:pt x="3489" y="1072"/>
                  </a:cubicBezTo>
                  <a:lnTo>
                    <a:pt x="2866" y="1072"/>
                  </a:lnTo>
                  <a:cubicBezTo>
                    <a:pt x="3144" y="924"/>
                    <a:pt x="3566" y="747"/>
                    <a:pt x="4048" y="691"/>
                  </a:cubicBezTo>
                  <a:cubicBezTo>
                    <a:pt x="4147" y="679"/>
                    <a:pt x="4246" y="673"/>
                    <a:pt x="4344" y="673"/>
                  </a:cubicBezTo>
                  <a:close/>
                  <a:moveTo>
                    <a:pt x="1353" y="1643"/>
                  </a:moveTo>
                  <a:cubicBezTo>
                    <a:pt x="1361" y="1643"/>
                    <a:pt x="1370" y="1645"/>
                    <a:pt x="1377" y="1651"/>
                  </a:cubicBezTo>
                  <a:cubicBezTo>
                    <a:pt x="1507" y="1745"/>
                    <a:pt x="1595" y="1879"/>
                    <a:pt x="1681" y="2006"/>
                  </a:cubicBezTo>
                  <a:cubicBezTo>
                    <a:pt x="1788" y="2173"/>
                    <a:pt x="1899" y="2341"/>
                    <a:pt x="2093" y="2401"/>
                  </a:cubicBezTo>
                  <a:cubicBezTo>
                    <a:pt x="1980" y="2709"/>
                    <a:pt x="1909" y="3030"/>
                    <a:pt x="1886" y="3368"/>
                  </a:cubicBezTo>
                  <a:cubicBezTo>
                    <a:pt x="1742" y="3225"/>
                    <a:pt x="1558" y="2990"/>
                    <a:pt x="1558" y="2732"/>
                  </a:cubicBezTo>
                  <a:cubicBezTo>
                    <a:pt x="1558" y="2347"/>
                    <a:pt x="1303" y="2049"/>
                    <a:pt x="1153" y="1909"/>
                  </a:cubicBezTo>
                  <a:cubicBezTo>
                    <a:pt x="1139" y="1892"/>
                    <a:pt x="1139" y="1868"/>
                    <a:pt x="1153" y="1852"/>
                  </a:cubicBezTo>
                  <a:lnTo>
                    <a:pt x="1320" y="1655"/>
                  </a:lnTo>
                  <a:cubicBezTo>
                    <a:pt x="1330" y="1647"/>
                    <a:pt x="1341" y="1643"/>
                    <a:pt x="1353" y="1643"/>
                  </a:cubicBezTo>
                  <a:close/>
                  <a:moveTo>
                    <a:pt x="6850" y="2802"/>
                  </a:moveTo>
                  <a:cubicBezTo>
                    <a:pt x="6897" y="2802"/>
                    <a:pt x="6949" y="2809"/>
                    <a:pt x="6981" y="2843"/>
                  </a:cubicBezTo>
                  <a:cubicBezTo>
                    <a:pt x="7021" y="2883"/>
                    <a:pt x="7038" y="2976"/>
                    <a:pt x="7027" y="3090"/>
                  </a:cubicBezTo>
                  <a:cubicBezTo>
                    <a:pt x="7010" y="3237"/>
                    <a:pt x="6944" y="3358"/>
                    <a:pt x="6813" y="3462"/>
                  </a:cubicBezTo>
                  <a:cubicBezTo>
                    <a:pt x="6803" y="3241"/>
                    <a:pt x="6773" y="3020"/>
                    <a:pt x="6723" y="2809"/>
                  </a:cubicBezTo>
                  <a:cubicBezTo>
                    <a:pt x="6752" y="2806"/>
                    <a:pt x="6783" y="2803"/>
                    <a:pt x="6813" y="2803"/>
                  </a:cubicBezTo>
                  <a:cubicBezTo>
                    <a:pt x="6824" y="2802"/>
                    <a:pt x="6837" y="2802"/>
                    <a:pt x="6850" y="2802"/>
                  </a:cubicBezTo>
                  <a:close/>
                  <a:moveTo>
                    <a:pt x="6827" y="2192"/>
                  </a:moveTo>
                  <a:cubicBezTo>
                    <a:pt x="7047" y="2192"/>
                    <a:pt x="7265" y="2261"/>
                    <a:pt x="7419" y="2424"/>
                  </a:cubicBezTo>
                  <a:cubicBezTo>
                    <a:pt x="7586" y="2599"/>
                    <a:pt x="7660" y="2856"/>
                    <a:pt x="7630" y="3151"/>
                  </a:cubicBezTo>
                  <a:cubicBezTo>
                    <a:pt x="7590" y="3546"/>
                    <a:pt x="7359" y="3870"/>
                    <a:pt x="6964" y="4088"/>
                  </a:cubicBezTo>
                  <a:cubicBezTo>
                    <a:pt x="6904" y="4118"/>
                    <a:pt x="6840" y="4152"/>
                    <a:pt x="6769" y="4178"/>
                  </a:cubicBezTo>
                  <a:cubicBezTo>
                    <a:pt x="6793" y="4034"/>
                    <a:pt x="6810" y="3887"/>
                    <a:pt x="6813" y="3739"/>
                  </a:cubicBezTo>
                  <a:cubicBezTo>
                    <a:pt x="7081" y="3583"/>
                    <a:pt x="7231" y="3372"/>
                    <a:pt x="7259" y="3114"/>
                  </a:cubicBezTo>
                  <a:cubicBezTo>
                    <a:pt x="7275" y="2926"/>
                    <a:pt x="7239" y="2775"/>
                    <a:pt x="7148" y="2682"/>
                  </a:cubicBezTo>
                  <a:cubicBezTo>
                    <a:pt x="7066" y="2594"/>
                    <a:pt x="6939" y="2568"/>
                    <a:pt x="6821" y="2568"/>
                  </a:cubicBezTo>
                  <a:cubicBezTo>
                    <a:pt x="6814" y="2568"/>
                    <a:pt x="6807" y="2568"/>
                    <a:pt x="6800" y="2568"/>
                  </a:cubicBezTo>
                  <a:cubicBezTo>
                    <a:pt x="6757" y="2571"/>
                    <a:pt x="6709" y="2575"/>
                    <a:pt x="6663" y="2585"/>
                  </a:cubicBezTo>
                  <a:cubicBezTo>
                    <a:pt x="6626" y="2461"/>
                    <a:pt x="6579" y="2341"/>
                    <a:pt x="6528" y="2227"/>
                  </a:cubicBezTo>
                  <a:cubicBezTo>
                    <a:pt x="6612" y="2210"/>
                    <a:pt x="6696" y="2197"/>
                    <a:pt x="6783" y="2193"/>
                  </a:cubicBezTo>
                  <a:cubicBezTo>
                    <a:pt x="6798" y="2192"/>
                    <a:pt x="6812" y="2192"/>
                    <a:pt x="6827" y="2192"/>
                  </a:cubicBezTo>
                  <a:close/>
                  <a:moveTo>
                    <a:pt x="3004" y="4446"/>
                  </a:moveTo>
                  <a:cubicBezTo>
                    <a:pt x="3044" y="4446"/>
                    <a:pt x="3144" y="4450"/>
                    <a:pt x="3117" y="4513"/>
                  </a:cubicBezTo>
                  <a:cubicBezTo>
                    <a:pt x="3081" y="4603"/>
                    <a:pt x="2960" y="4667"/>
                    <a:pt x="2830" y="4704"/>
                  </a:cubicBezTo>
                  <a:lnTo>
                    <a:pt x="2883" y="4459"/>
                  </a:lnTo>
                  <a:cubicBezTo>
                    <a:pt x="2927" y="4453"/>
                    <a:pt x="2967" y="4446"/>
                    <a:pt x="3004" y="4446"/>
                  </a:cubicBezTo>
                  <a:close/>
                  <a:moveTo>
                    <a:pt x="2997" y="4068"/>
                  </a:moveTo>
                  <a:cubicBezTo>
                    <a:pt x="3222" y="4068"/>
                    <a:pt x="3345" y="4161"/>
                    <a:pt x="3398" y="4218"/>
                  </a:cubicBezTo>
                  <a:cubicBezTo>
                    <a:pt x="3509" y="4336"/>
                    <a:pt x="3536" y="4507"/>
                    <a:pt x="3466" y="4663"/>
                  </a:cubicBezTo>
                  <a:cubicBezTo>
                    <a:pt x="3429" y="4754"/>
                    <a:pt x="3265" y="5035"/>
                    <a:pt x="2740" y="5112"/>
                  </a:cubicBezTo>
                  <a:lnTo>
                    <a:pt x="2760" y="5018"/>
                  </a:lnTo>
                  <a:lnTo>
                    <a:pt x="2772" y="4958"/>
                  </a:lnTo>
                  <a:cubicBezTo>
                    <a:pt x="3054" y="4901"/>
                    <a:pt x="3258" y="4774"/>
                    <a:pt x="3332" y="4603"/>
                  </a:cubicBezTo>
                  <a:cubicBezTo>
                    <a:pt x="3375" y="4499"/>
                    <a:pt x="3362" y="4393"/>
                    <a:pt x="3291" y="4319"/>
                  </a:cubicBezTo>
                  <a:cubicBezTo>
                    <a:pt x="3225" y="4250"/>
                    <a:pt x="3129" y="4216"/>
                    <a:pt x="3004" y="4216"/>
                  </a:cubicBezTo>
                  <a:cubicBezTo>
                    <a:pt x="2984" y="4216"/>
                    <a:pt x="2962" y="4217"/>
                    <a:pt x="2940" y="4218"/>
                  </a:cubicBezTo>
                  <a:lnTo>
                    <a:pt x="2973" y="4068"/>
                  </a:lnTo>
                  <a:close/>
                  <a:moveTo>
                    <a:pt x="2589" y="3727"/>
                  </a:moveTo>
                  <a:cubicBezTo>
                    <a:pt x="2699" y="3727"/>
                    <a:pt x="2786" y="3837"/>
                    <a:pt x="2763" y="3944"/>
                  </a:cubicBezTo>
                  <a:lnTo>
                    <a:pt x="2511" y="5069"/>
                  </a:lnTo>
                  <a:cubicBezTo>
                    <a:pt x="2491" y="5156"/>
                    <a:pt x="2451" y="5230"/>
                    <a:pt x="2401" y="5303"/>
                  </a:cubicBezTo>
                  <a:cubicBezTo>
                    <a:pt x="2294" y="5443"/>
                    <a:pt x="2123" y="5531"/>
                    <a:pt x="1936" y="5531"/>
                  </a:cubicBezTo>
                  <a:lnTo>
                    <a:pt x="1213" y="5531"/>
                  </a:lnTo>
                  <a:cubicBezTo>
                    <a:pt x="935" y="5531"/>
                    <a:pt x="697" y="5340"/>
                    <a:pt x="637" y="5069"/>
                  </a:cubicBezTo>
                  <a:cubicBezTo>
                    <a:pt x="637" y="5069"/>
                    <a:pt x="386" y="3948"/>
                    <a:pt x="386" y="3944"/>
                  </a:cubicBezTo>
                  <a:cubicBezTo>
                    <a:pt x="359" y="3837"/>
                    <a:pt x="446" y="3727"/>
                    <a:pt x="557" y="3727"/>
                  </a:cubicBezTo>
                  <a:close/>
                  <a:moveTo>
                    <a:pt x="6080" y="1892"/>
                  </a:moveTo>
                  <a:cubicBezTo>
                    <a:pt x="6150" y="1996"/>
                    <a:pt x="6214" y="2103"/>
                    <a:pt x="6267" y="2220"/>
                  </a:cubicBezTo>
                  <a:cubicBezTo>
                    <a:pt x="6589" y="2866"/>
                    <a:pt x="6663" y="3629"/>
                    <a:pt x="6505" y="4332"/>
                  </a:cubicBezTo>
                  <a:cubicBezTo>
                    <a:pt x="6505" y="4336"/>
                    <a:pt x="6502" y="4339"/>
                    <a:pt x="6502" y="4342"/>
                  </a:cubicBezTo>
                  <a:cubicBezTo>
                    <a:pt x="6401" y="4788"/>
                    <a:pt x="6207" y="5193"/>
                    <a:pt x="5933" y="5531"/>
                  </a:cubicBezTo>
                  <a:lnTo>
                    <a:pt x="2760" y="5531"/>
                  </a:lnTo>
                  <a:cubicBezTo>
                    <a:pt x="2719" y="5477"/>
                    <a:pt x="2675" y="5423"/>
                    <a:pt x="2639" y="5366"/>
                  </a:cubicBezTo>
                  <a:cubicBezTo>
                    <a:pt x="2639" y="5363"/>
                    <a:pt x="2642" y="5360"/>
                    <a:pt x="2642" y="5360"/>
                  </a:cubicBezTo>
                  <a:cubicBezTo>
                    <a:pt x="3389" y="5293"/>
                    <a:pt x="3623" y="4881"/>
                    <a:pt x="3680" y="4754"/>
                  </a:cubicBezTo>
                  <a:cubicBezTo>
                    <a:pt x="3784" y="4510"/>
                    <a:pt x="3744" y="4246"/>
                    <a:pt x="3569" y="4058"/>
                  </a:cubicBezTo>
                  <a:cubicBezTo>
                    <a:pt x="3489" y="3974"/>
                    <a:pt x="3308" y="3833"/>
                    <a:pt x="2997" y="3833"/>
                  </a:cubicBezTo>
                  <a:lnTo>
                    <a:pt x="2993" y="3833"/>
                  </a:lnTo>
                  <a:cubicBezTo>
                    <a:pt x="2981" y="3767"/>
                    <a:pt x="2953" y="3703"/>
                    <a:pt x="2910" y="3650"/>
                  </a:cubicBezTo>
                  <a:cubicBezTo>
                    <a:pt x="2833" y="3552"/>
                    <a:pt x="2712" y="3495"/>
                    <a:pt x="2589" y="3495"/>
                  </a:cubicBezTo>
                  <a:lnTo>
                    <a:pt x="2113" y="3495"/>
                  </a:lnTo>
                  <a:lnTo>
                    <a:pt x="2113" y="3475"/>
                  </a:lnTo>
                  <a:cubicBezTo>
                    <a:pt x="2137" y="2896"/>
                    <a:pt x="2314" y="2341"/>
                    <a:pt x="2615" y="1892"/>
                  </a:cubicBezTo>
                  <a:close/>
                  <a:moveTo>
                    <a:pt x="4346" y="1"/>
                  </a:moveTo>
                  <a:cubicBezTo>
                    <a:pt x="4092" y="1"/>
                    <a:pt x="3884" y="209"/>
                    <a:pt x="3884" y="466"/>
                  </a:cubicBezTo>
                  <a:lnTo>
                    <a:pt x="3884" y="479"/>
                  </a:lnTo>
                  <a:cubicBezTo>
                    <a:pt x="3131" y="600"/>
                    <a:pt x="2548" y="978"/>
                    <a:pt x="2411" y="1075"/>
                  </a:cubicBezTo>
                  <a:cubicBezTo>
                    <a:pt x="2207" y="1096"/>
                    <a:pt x="2043" y="1269"/>
                    <a:pt x="2043" y="1480"/>
                  </a:cubicBezTo>
                  <a:cubicBezTo>
                    <a:pt x="2043" y="1671"/>
                    <a:pt x="2173" y="1831"/>
                    <a:pt x="2348" y="1879"/>
                  </a:cubicBezTo>
                  <a:cubicBezTo>
                    <a:pt x="2287" y="1976"/>
                    <a:pt x="2233" y="2080"/>
                    <a:pt x="2184" y="2187"/>
                  </a:cubicBezTo>
                  <a:cubicBezTo>
                    <a:pt x="2063" y="2157"/>
                    <a:pt x="1986" y="2049"/>
                    <a:pt x="1876" y="1879"/>
                  </a:cubicBezTo>
                  <a:cubicBezTo>
                    <a:pt x="1782" y="1741"/>
                    <a:pt x="1678" y="1581"/>
                    <a:pt x="1510" y="1460"/>
                  </a:cubicBezTo>
                  <a:cubicBezTo>
                    <a:pt x="1465" y="1427"/>
                    <a:pt x="1410" y="1411"/>
                    <a:pt x="1355" y="1411"/>
                  </a:cubicBezTo>
                  <a:cubicBezTo>
                    <a:pt x="1277" y="1411"/>
                    <a:pt x="1199" y="1443"/>
                    <a:pt x="1146" y="1504"/>
                  </a:cubicBezTo>
                  <a:lnTo>
                    <a:pt x="975" y="1701"/>
                  </a:lnTo>
                  <a:cubicBezTo>
                    <a:pt x="881" y="1811"/>
                    <a:pt x="888" y="1976"/>
                    <a:pt x="995" y="2076"/>
                  </a:cubicBezTo>
                  <a:cubicBezTo>
                    <a:pt x="1116" y="2193"/>
                    <a:pt x="1323" y="2434"/>
                    <a:pt x="1323" y="2732"/>
                  </a:cubicBezTo>
                  <a:cubicBezTo>
                    <a:pt x="1323" y="3047"/>
                    <a:pt x="1521" y="3318"/>
                    <a:pt x="1688" y="3495"/>
                  </a:cubicBezTo>
                  <a:lnTo>
                    <a:pt x="557" y="3495"/>
                  </a:lnTo>
                  <a:cubicBezTo>
                    <a:pt x="299" y="3495"/>
                    <a:pt x="101" y="3744"/>
                    <a:pt x="158" y="3994"/>
                  </a:cubicBezTo>
                  <a:lnTo>
                    <a:pt x="410" y="5119"/>
                  </a:lnTo>
                  <a:cubicBezTo>
                    <a:pt x="446" y="5283"/>
                    <a:pt x="526" y="5423"/>
                    <a:pt x="637" y="5531"/>
                  </a:cubicBezTo>
                  <a:lnTo>
                    <a:pt x="345" y="5531"/>
                  </a:lnTo>
                  <a:cubicBezTo>
                    <a:pt x="145" y="5531"/>
                    <a:pt x="1" y="5732"/>
                    <a:pt x="68" y="5919"/>
                  </a:cubicBezTo>
                  <a:lnTo>
                    <a:pt x="125" y="6083"/>
                  </a:lnTo>
                  <a:cubicBezTo>
                    <a:pt x="239" y="6411"/>
                    <a:pt x="550" y="6632"/>
                    <a:pt x="898" y="6632"/>
                  </a:cubicBezTo>
                  <a:lnTo>
                    <a:pt x="7118" y="6632"/>
                  </a:lnTo>
                  <a:cubicBezTo>
                    <a:pt x="7466" y="6632"/>
                    <a:pt x="7777" y="6411"/>
                    <a:pt x="7891" y="6083"/>
                  </a:cubicBezTo>
                  <a:lnTo>
                    <a:pt x="7948" y="5919"/>
                  </a:lnTo>
                  <a:cubicBezTo>
                    <a:pt x="8015" y="5732"/>
                    <a:pt x="7871" y="5531"/>
                    <a:pt x="7673" y="5531"/>
                  </a:cubicBezTo>
                  <a:lnTo>
                    <a:pt x="7185" y="5531"/>
                  </a:lnTo>
                  <a:cubicBezTo>
                    <a:pt x="7121" y="5531"/>
                    <a:pt x="7067" y="5581"/>
                    <a:pt x="7067" y="5648"/>
                  </a:cubicBezTo>
                  <a:cubicBezTo>
                    <a:pt x="7067" y="5712"/>
                    <a:pt x="7121" y="5762"/>
                    <a:pt x="7185" y="5762"/>
                  </a:cubicBezTo>
                  <a:lnTo>
                    <a:pt x="7673" y="5762"/>
                  </a:lnTo>
                  <a:cubicBezTo>
                    <a:pt x="7713" y="5762"/>
                    <a:pt x="7744" y="5805"/>
                    <a:pt x="7730" y="5842"/>
                  </a:cubicBezTo>
                  <a:lnTo>
                    <a:pt x="7673" y="6006"/>
                  </a:lnTo>
                  <a:cubicBezTo>
                    <a:pt x="7590" y="6244"/>
                    <a:pt x="7369" y="6401"/>
                    <a:pt x="7118" y="6401"/>
                  </a:cubicBezTo>
                  <a:lnTo>
                    <a:pt x="898" y="6401"/>
                  </a:lnTo>
                  <a:cubicBezTo>
                    <a:pt x="647" y="6401"/>
                    <a:pt x="426" y="6244"/>
                    <a:pt x="342" y="6006"/>
                  </a:cubicBezTo>
                  <a:lnTo>
                    <a:pt x="285" y="5842"/>
                  </a:lnTo>
                  <a:cubicBezTo>
                    <a:pt x="272" y="5805"/>
                    <a:pt x="302" y="5762"/>
                    <a:pt x="345" y="5762"/>
                  </a:cubicBezTo>
                  <a:lnTo>
                    <a:pt x="6720" y="5762"/>
                  </a:lnTo>
                  <a:cubicBezTo>
                    <a:pt x="6783" y="5762"/>
                    <a:pt x="6837" y="5712"/>
                    <a:pt x="6837" y="5648"/>
                  </a:cubicBezTo>
                  <a:cubicBezTo>
                    <a:pt x="6837" y="5581"/>
                    <a:pt x="6783" y="5531"/>
                    <a:pt x="6720" y="5531"/>
                  </a:cubicBezTo>
                  <a:lnTo>
                    <a:pt x="6224" y="5531"/>
                  </a:lnTo>
                  <a:cubicBezTo>
                    <a:pt x="6455" y="5213"/>
                    <a:pt x="6619" y="4844"/>
                    <a:pt x="6716" y="4446"/>
                  </a:cubicBezTo>
                  <a:cubicBezTo>
                    <a:pt x="6843" y="4402"/>
                    <a:pt x="6964" y="4349"/>
                    <a:pt x="7074" y="4289"/>
                  </a:cubicBezTo>
                  <a:cubicBezTo>
                    <a:pt x="7543" y="4034"/>
                    <a:pt x="7814" y="3650"/>
                    <a:pt x="7861" y="3174"/>
                  </a:cubicBezTo>
                  <a:cubicBezTo>
                    <a:pt x="7897" y="2809"/>
                    <a:pt x="7801" y="2488"/>
                    <a:pt x="7590" y="2264"/>
                  </a:cubicBezTo>
                  <a:cubicBezTo>
                    <a:pt x="7392" y="2057"/>
                    <a:pt x="7109" y="1961"/>
                    <a:pt x="6829" y="1961"/>
                  </a:cubicBezTo>
                  <a:cubicBezTo>
                    <a:pt x="6810" y="1961"/>
                    <a:pt x="6791" y="1962"/>
                    <a:pt x="6773" y="1962"/>
                  </a:cubicBezTo>
                  <a:cubicBezTo>
                    <a:pt x="6659" y="1969"/>
                    <a:pt x="6542" y="1986"/>
                    <a:pt x="6421" y="2012"/>
                  </a:cubicBezTo>
                  <a:cubicBezTo>
                    <a:pt x="6398" y="1966"/>
                    <a:pt x="6371" y="1922"/>
                    <a:pt x="6344" y="1879"/>
                  </a:cubicBezTo>
                  <a:cubicBezTo>
                    <a:pt x="6522" y="1831"/>
                    <a:pt x="6652" y="1671"/>
                    <a:pt x="6652" y="1480"/>
                  </a:cubicBezTo>
                  <a:cubicBezTo>
                    <a:pt x="6652" y="1269"/>
                    <a:pt x="6488" y="1096"/>
                    <a:pt x="6281" y="1075"/>
                  </a:cubicBezTo>
                  <a:cubicBezTo>
                    <a:pt x="6147" y="978"/>
                    <a:pt x="5561" y="600"/>
                    <a:pt x="4808" y="479"/>
                  </a:cubicBezTo>
                  <a:cubicBezTo>
                    <a:pt x="4808" y="473"/>
                    <a:pt x="4811" y="470"/>
                    <a:pt x="4811" y="466"/>
                  </a:cubicBezTo>
                  <a:cubicBezTo>
                    <a:pt x="4811" y="209"/>
                    <a:pt x="4603" y="1"/>
                    <a:pt x="43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5189;p56"/>
          <p:cNvGrpSpPr/>
          <p:nvPr/>
        </p:nvGrpSpPr>
        <p:grpSpPr>
          <a:xfrm>
            <a:off x="3918427" y="4231711"/>
            <a:ext cx="859482" cy="853362"/>
            <a:chOff x="720328" y="2460452"/>
            <a:chExt cx="474274" cy="420801"/>
          </a:xfrm>
        </p:grpSpPr>
        <p:sp>
          <p:nvSpPr>
            <p:cNvPr id="126" name="Google Shape;5190;p56"/>
            <p:cNvSpPr/>
            <p:nvPr/>
          </p:nvSpPr>
          <p:spPr>
            <a:xfrm>
              <a:off x="720328" y="2460452"/>
              <a:ext cx="474274" cy="420801"/>
            </a:xfrm>
            <a:custGeom>
              <a:avLst/>
              <a:gdLst/>
              <a:ahLst/>
              <a:cxnLst/>
              <a:rect l="l" t="t" r="r" b="b"/>
              <a:pathLst>
                <a:path w="10120" h="8979" extrusionOk="0">
                  <a:moveTo>
                    <a:pt x="1724" y="1"/>
                  </a:moveTo>
                  <a:cubicBezTo>
                    <a:pt x="774" y="1"/>
                    <a:pt x="0" y="774"/>
                    <a:pt x="0" y="1722"/>
                  </a:cubicBezTo>
                  <a:lnTo>
                    <a:pt x="0" y="6016"/>
                  </a:lnTo>
                  <a:cubicBezTo>
                    <a:pt x="0" y="6096"/>
                    <a:pt x="11" y="6173"/>
                    <a:pt x="24" y="6250"/>
                  </a:cubicBezTo>
                  <a:cubicBezTo>
                    <a:pt x="11" y="6324"/>
                    <a:pt x="0" y="6401"/>
                    <a:pt x="0" y="6482"/>
                  </a:cubicBezTo>
                  <a:lnTo>
                    <a:pt x="0" y="7258"/>
                  </a:lnTo>
                  <a:cubicBezTo>
                    <a:pt x="0" y="8205"/>
                    <a:pt x="774" y="8979"/>
                    <a:pt x="1724" y="8979"/>
                  </a:cubicBezTo>
                  <a:lnTo>
                    <a:pt x="8399" y="8979"/>
                  </a:lnTo>
                  <a:cubicBezTo>
                    <a:pt x="9347" y="8979"/>
                    <a:pt x="10120" y="8205"/>
                    <a:pt x="10120" y="7258"/>
                  </a:cubicBezTo>
                  <a:lnTo>
                    <a:pt x="10120" y="4072"/>
                  </a:lnTo>
                  <a:cubicBezTo>
                    <a:pt x="10120" y="3991"/>
                    <a:pt x="10113" y="3914"/>
                    <a:pt x="10100" y="3837"/>
                  </a:cubicBezTo>
                  <a:cubicBezTo>
                    <a:pt x="10113" y="3763"/>
                    <a:pt x="10120" y="3686"/>
                    <a:pt x="10120" y="3606"/>
                  </a:cubicBezTo>
                  <a:lnTo>
                    <a:pt x="10120" y="1722"/>
                  </a:lnTo>
                  <a:cubicBezTo>
                    <a:pt x="10120" y="774"/>
                    <a:pt x="9347" y="1"/>
                    <a:pt x="8399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191;p56"/>
            <p:cNvSpPr/>
            <p:nvPr/>
          </p:nvSpPr>
          <p:spPr>
            <a:xfrm>
              <a:off x="777409" y="2517580"/>
              <a:ext cx="360064" cy="306591"/>
            </a:xfrm>
            <a:custGeom>
              <a:avLst/>
              <a:gdLst/>
              <a:ahLst/>
              <a:cxnLst/>
              <a:rect l="l" t="t" r="r" b="b"/>
              <a:pathLst>
                <a:path w="7683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7181" y="6541"/>
                  </a:lnTo>
                  <a:cubicBezTo>
                    <a:pt x="7459" y="6541"/>
                    <a:pt x="7683" y="6317"/>
                    <a:pt x="7683" y="6039"/>
                  </a:cubicBezTo>
                  <a:lnTo>
                    <a:pt x="7683" y="503"/>
                  </a:lnTo>
                  <a:cubicBezTo>
                    <a:pt x="7683" y="225"/>
                    <a:pt x="7459" y="1"/>
                    <a:pt x="7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192;p56"/>
            <p:cNvSpPr/>
            <p:nvPr/>
          </p:nvSpPr>
          <p:spPr>
            <a:xfrm>
              <a:off x="777409" y="2517580"/>
              <a:ext cx="45412" cy="306591"/>
            </a:xfrm>
            <a:custGeom>
              <a:avLst/>
              <a:gdLst/>
              <a:ahLst/>
              <a:cxnLst/>
              <a:rect l="l" t="t" r="r" b="b"/>
              <a:pathLst>
                <a:path w="969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968" y="6541"/>
                  </a:lnTo>
                  <a:cubicBezTo>
                    <a:pt x="690" y="6541"/>
                    <a:pt x="466" y="6317"/>
                    <a:pt x="466" y="6039"/>
                  </a:cubicBezTo>
                  <a:lnTo>
                    <a:pt x="466" y="503"/>
                  </a:lnTo>
                  <a:cubicBezTo>
                    <a:pt x="466" y="225"/>
                    <a:pt x="690" y="1"/>
                    <a:pt x="96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193;p56"/>
            <p:cNvSpPr/>
            <p:nvPr/>
          </p:nvSpPr>
          <p:spPr>
            <a:xfrm>
              <a:off x="818697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268" y="1"/>
                  </a:moveTo>
                  <a:cubicBezTo>
                    <a:pt x="121" y="1"/>
                    <a:pt x="0" y="121"/>
                    <a:pt x="0" y="268"/>
                  </a:cubicBez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194;p56"/>
            <p:cNvSpPr/>
            <p:nvPr/>
          </p:nvSpPr>
          <p:spPr>
            <a:xfrm>
              <a:off x="85839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195;p56"/>
            <p:cNvSpPr/>
            <p:nvPr/>
          </p:nvSpPr>
          <p:spPr>
            <a:xfrm>
              <a:off x="898086" y="2672233"/>
              <a:ext cx="39554" cy="151936"/>
            </a:xfrm>
            <a:custGeom>
              <a:avLst/>
              <a:gdLst/>
              <a:ahLst/>
              <a:cxnLst/>
              <a:rect l="l" t="t" r="r" b="b"/>
              <a:pathLst>
                <a:path w="844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4" y="3241"/>
                  </a:lnTo>
                  <a:lnTo>
                    <a:pt x="8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196;p56"/>
            <p:cNvSpPr/>
            <p:nvPr/>
          </p:nvSpPr>
          <p:spPr>
            <a:xfrm>
              <a:off x="937593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197;p56"/>
            <p:cNvSpPr/>
            <p:nvPr/>
          </p:nvSpPr>
          <p:spPr>
            <a:xfrm>
              <a:off x="977288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198;p56"/>
            <p:cNvSpPr/>
            <p:nvPr/>
          </p:nvSpPr>
          <p:spPr>
            <a:xfrm>
              <a:off x="101698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8" y="3241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199;p56"/>
            <p:cNvSpPr/>
            <p:nvPr/>
          </p:nvSpPr>
          <p:spPr>
            <a:xfrm>
              <a:off x="1056676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268"/>
                  </a:lnTo>
                  <a:cubicBezTo>
                    <a:pt x="847" y="121"/>
                    <a:pt x="727" y="1"/>
                    <a:pt x="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200;p56"/>
            <p:cNvSpPr/>
            <p:nvPr/>
          </p:nvSpPr>
          <p:spPr>
            <a:xfrm>
              <a:off x="802716" y="2541106"/>
              <a:ext cx="81264" cy="81311"/>
            </a:xfrm>
            <a:custGeom>
              <a:avLst/>
              <a:gdLst/>
              <a:ahLst/>
              <a:cxnLst/>
              <a:rect l="l" t="t" r="r" b="b"/>
              <a:pathLst>
                <a:path w="1734" h="1735" extrusionOk="0">
                  <a:moveTo>
                    <a:pt x="867" y="1"/>
                  </a:moveTo>
                  <a:cubicBezTo>
                    <a:pt x="388" y="1"/>
                    <a:pt x="0" y="389"/>
                    <a:pt x="0" y="868"/>
                  </a:cubicBezTo>
                  <a:cubicBezTo>
                    <a:pt x="0" y="1346"/>
                    <a:pt x="388" y="1734"/>
                    <a:pt x="867" y="1734"/>
                  </a:cubicBezTo>
                  <a:cubicBezTo>
                    <a:pt x="1346" y="1734"/>
                    <a:pt x="1734" y="1346"/>
                    <a:pt x="1734" y="868"/>
                  </a:cubicBezTo>
                  <a:cubicBezTo>
                    <a:pt x="1734" y="389"/>
                    <a:pt x="1346" y="1"/>
                    <a:pt x="86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201;p56"/>
            <p:cNvSpPr/>
            <p:nvPr/>
          </p:nvSpPr>
          <p:spPr>
            <a:xfrm>
              <a:off x="826664" y="2565241"/>
              <a:ext cx="33321" cy="33134"/>
            </a:xfrm>
            <a:custGeom>
              <a:avLst/>
              <a:gdLst/>
              <a:ahLst/>
              <a:cxnLst/>
              <a:rect l="l" t="t" r="r" b="b"/>
              <a:pathLst>
                <a:path w="711" h="707" extrusionOk="0">
                  <a:moveTo>
                    <a:pt x="356" y="1"/>
                  </a:moveTo>
                  <a:cubicBezTo>
                    <a:pt x="161" y="1"/>
                    <a:pt x="1" y="158"/>
                    <a:pt x="1" y="353"/>
                  </a:cubicBezTo>
                  <a:cubicBezTo>
                    <a:pt x="1" y="550"/>
                    <a:pt x="161" y="707"/>
                    <a:pt x="356" y="707"/>
                  </a:cubicBezTo>
                  <a:cubicBezTo>
                    <a:pt x="554" y="707"/>
                    <a:pt x="711" y="550"/>
                    <a:pt x="711" y="353"/>
                  </a:cubicBezTo>
                  <a:cubicBezTo>
                    <a:pt x="711" y="158"/>
                    <a:pt x="554" y="1"/>
                    <a:pt x="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202;p56"/>
            <p:cNvSpPr/>
            <p:nvPr/>
          </p:nvSpPr>
          <p:spPr>
            <a:xfrm>
              <a:off x="1031088" y="2541106"/>
              <a:ext cx="81170" cy="81311"/>
            </a:xfrm>
            <a:custGeom>
              <a:avLst/>
              <a:gdLst/>
              <a:ahLst/>
              <a:cxnLst/>
              <a:rect l="l" t="t" r="r" b="b"/>
              <a:pathLst>
                <a:path w="1732" h="1735" extrusionOk="0">
                  <a:moveTo>
                    <a:pt x="864" y="1"/>
                  </a:moveTo>
                  <a:cubicBezTo>
                    <a:pt x="386" y="1"/>
                    <a:pt x="0" y="389"/>
                    <a:pt x="0" y="868"/>
                  </a:cubicBezTo>
                  <a:cubicBezTo>
                    <a:pt x="0" y="1346"/>
                    <a:pt x="386" y="1734"/>
                    <a:pt x="864" y="1734"/>
                  </a:cubicBezTo>
                  <a:cubicBezTo>
                    <a:pt x="1343" y="1734"/>
                    <a:pt x="1732" y="1346"/>
                    <a:pt x="1732" y="868"/>
                  </a:cubicBezTo>
                  <a:cubicBezTo>
                    <a:pt x="1732" y="389"/>
                    <a:pt x="1343" y="1"/>
                    <a:pt x="8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203;p56"/>
            <p:cNvSpPr/>
            <p:nvPr/>
          </p:nvSpPr>
          <p:spPr>
            <a:xfrm>
              <a:off x="1055083" y="2565241"/>
              <a:ext cx="33180" cy="33134"/>
            </a:xfrm>
            <a:custGeom>
              <a:avLst/>
              <a:gdLst/>
              <a:ahLst/>
              <a:cxnLst/>
              <a:rect l="l" t="t" r="r" b="b"/>
              <a:pathLst>
                <a:path w="708" h="707" extrusionOk="0">
                  <a:moveTo>
                    <a:pt x="352" y="1"/>
                  </a:moveTo>
                  <a:cubicBezTo>
                    <a:pt x="158" y="1"/>
                    <a:pt x="1" y="158"/>
                    <a:pt x="1" y="353"/>
                  </a:cubicBezTo>
                  <a:cubicBezTo>
                    <a:pt x="1" y="550"/>
                    <a:pt x="158" y="707"/>
                    <a:pt x="352" y="707"/>
                  </a:cubicBezTo>
                  <a:cubicBezTo>
                    <a:pt x="550" y="707"/>
                    <a:pt x="707" y="550"/>
                    <a:pt x="707" y="353"/>
                  </a:cubicBezTo>
                  <a:cubicBezTo>
                    <a:pt x="707" y="158"/>
                    <a:pt x="550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204;p56"/>
            <p:cNvSpPr/>
            <p:nvPr/>
          </p:nvSpPr>
          <p:spPr>
            <a:xfrm>
              <a:off x="882574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3" y="0"/>
                  </a:moveTo>
                  <a:cubicBezTo>
                    <a:pt x="70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70" y="526"/>
                    <a:pt x="153" y="526"/>
                  </a:cubicBezTo>
                  <a:lnTo>
                    <a:pt x="603" y="526"/>
                  </a:lnTo>
                  <a:cubicBezTo>
                    <a:pt x="689" y="526"/>
                    <a:pt x="756" y="455"/>
                    <a:pt x="756" y="371"/>
                  </a:cubicBezTo>
                  <a:lnTo>
                    <a:pt x="756" y="151"/>
                  </a:lnTo>
                  <a:cubicBezTo>
                    <a:pt x="756" y="67"/>
                    <a:pt x="689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205;p56"/>
            <p:cNvSpPr/>
            <p:nvPr/>
          </p:nvSpPr>
          <p:spPr>
            <a:xfrm>
              <a:off x="939796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4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4" y="526"/>
                  </a:cubicBezTo>
                  <a:lnTo>
                    <a:pt x="603" y="526"/>
                  </a:lnTo>
                  <a:cubicBezTo>
                    <a:pt x="687" y="526"/>
                    <a:pt x="757" y="455"/>
                    <a:pt x="757" y="371"/>
                  </a:cubicBezTo>
                  <a:lnTo>
                    <a:pt x="757" y="151"/>
                  </a:lnTo>
                  <a:cubicBezTo>
                    <a:pt x="757" y="67"/>
                    <a:pt x="687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206;p56"/>
            <p:cNvSpPr/>
            <p:nvPr/>
          </p:nvSpPr>
          <p:spPr>
            <a:xfrm>
              <a:off x="997064" y="2624900"/>
              <a:ext cx="35336" cy="24651"/>
            </a:xfrm>
            <a:custGeom>
              <a:avLst/>
              <a:gdLst/>
              <a:ahLst/>
              <a:cxnLst/>
              <a:rect l="l" t="t" r="r" b="b"/>
              <a:pathLst>
                <a:path w="754" h="526" extrusionOk="0">
                  <a:moveTo>
                    <a:pt x="151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1" y="526"/>
                  </a:cubicBezTo>
                  <a:lnTo>
                    <a:pt x="603" y="526"/>
                  </a:lnTo>
                  <a:cubicBezTo>
                    <a:pt x="686" y="526"/>
                    <a:pt x="754" y="455"/>
                    <a:pt x="754" y="371"/>
                  </a:cubicBezTo>
                  <a:lnTo>
                    <a:pt x="754" y="151"/>
                  </a:lnTo>
                  <a:cubicBezTo>
                    <a:pt x="754" y="67"/>
                    <a:pt x="686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207;p56"/>
            <p:cNvSpPr/>
            <p:nvPr/>
          </p:nvSpPr>
          <p:spPr>
            <a:xfrm>
              <a:off x="772067" y="2645755"/>
              <a:ext cx="370936" cy="183758"/>
            </a:xfrm>
            <a:custGeom>
              <a:avLst/>
              <a:gdLst/>
              <a:ahLst/>
              <a:cxnLst/>
              <a:rect l="l" t="t" r="r" b="b"/>
              <a:pathLst>
                <a:path w="7915" h="3921" extrusionOk="0">
                  <a:moveTo>
                    <a:pt x="1581" y="683"/>
                  </a:moveTo>
                  <a:lnTo>
                    <a:pt x="1581" y="2511"/>
                  </a:lnTo>
                  <a:cubicBezTo>
                    <a:pt x="1581" y="2571"/>
                    <a:pt x="1628" y="2621"/>
                    <a:pt x="1691" y="2621"/>
                  </a:cubicBezTo>
                  <a:lnTo>
                    <a:pt x="1725" y="2621"/>
                  </a:lnTo>
                  <a:lnTo>
                    <a:pt x="1725" y="3689"/>
                  </a:lnTo>
                  <a:lnTo>
                    <a:pt x="1109" y="3689"/>
                  </a:lnTo>
                  <a:lnTo>
                    <a:pt x="1109" y="833"/>
                  </a:lnTo>
                  <a:cubicBezTo>
                    <a:pt x="1109" y="750"/>
                    <a:pt x="1179" y="683"/>
                    <a:pt x="1263" y="683"/>
                  </a:cubicBezTo>
                  <a:close/>
                  <a:moveTo>
                    <a:pt x="2425" y="683"/>
                  </a:moveTo>
                  <a:lnTo>
                    <a:pt x="2425" y="2511"/>
                  </a:lnTo>
                  <a:cubicBezTo>
                    <a:pt x="2425" y="2571"/>
                    <a:pt x="2475" y="2621"/>
                    <a:pt x="2535" y="2621"/>
                  </a:cubicBezTo>
                  <a:lnTo>
                    <a:pt x="2572" y="2621"/>
                  </a:lnTo>
                  <a:lnTo>
                    <a:pt x="2572" y="3689"/>
                  </a:lnTo>
                  <a:lnTo>
                    <a:pt x="1956" y="3689"/>
                  </a:lnTo>
                  <a:lnTo>
                    <a:pt x="1956" y="2621"/>
                  </a:lnTo>
                  <a:lnTo>
                    <a:pt x="1992" y="2621"/>
                  </a:lnTo>
                  <a:cubicBezTo>
                    <a:pt x="2053" y="2621"/>
                    <a:pt x="2103" y="2571"/>
                    <a:pt x="2103" y="2511"/>
                  </a:cubicBezTo>
                  <a:lnTo>
                    <a:pt x="2103" y="683"/>
                  </a:lnTo>
                  <a:close/>
                  <a:moveTo>
                    <a:pt x="3418" y="683"/>
                  </a:moveTo>
                  <a:lnTo>
                    <a:pt x="3418" y="3689"/>
                  </a:lnTo>
                  <a:lnTo>
                    <a:pt x="2803" y="3689"/>
                  </a:lnTo>
                  <a:lnTo>
                    <a:pt x="2803" y="2621"/>
                  </a:lnTo>
                  <a:lnTo>
                    <a:pt x="2840" y="2621"/>
                  </a:lnTo>
                  <a:cubicBezTo>
                    <a:pt x="2900" y="2621"/>
                    <a:pt x="2950" y="2571"/>
                    <a:pt x="2950" y="2511"/>
                  </a:cubicBezTo>
                  <a:lnTo>
                    <a:pt x="2950" y="683"/>
                  </a:lnTo>
                  <a:close/>
                  <a:moveTo>
                    <a:pt x="4118" y="683"/>
                  </a:moveTo>
                  <a:lnTo>
                    <a:pt x="4118" y="2511"/>
                  </a:lnTo>
                  <a:cubicBezTo>
                    <a:pt x="4118" y="2571"/>
                    <a:pt x="4169" y="2621"/>
                    <a:pt x="4229" y="2621"/>
                  </a:cubicBezTo>
                  <a:lnTo>
                    <a:pt x="4266" y="2621"/>
                  </a:lnTo>
                  <a:lnTo>
                    <a:pt x="4266" y="3689"/>
                  </a:lnTo>
                  <a:lnTo>
                    <a:pt x="3650" y="3689"/>
                  </a:lnTo>
                  <a:lnTo>
                    <a:pt x="3650" y="683"/>
                  </a:lnTo>
                  <a:close/>
                  <a:moveTo>
                    <a:pt x="4965" y="683"/>
                  </a:moveTo>
                  <a:lnTo>
                    <a:pt x="4965" y="2511"/>
                  </a:lnTo>
                  <a:cubicBezTo>
                    <a:pt x="4965" y="2571"/>
                    <a:pt x="5016" y="2621"/>
                    <a:pt x="5076" y="2621"/>
                  </a:cubicBezTo>
                  <a:lnTo>
                    <a:pt x="5110" y="2621"/>
                  </a:lnTo>
                  <a:lnTo>
                    <a:pt x="5110" y="3689"/>
                  </a:lnTo>
                  <a:lnTo>
                    <a:pt x="4497" y="3689"/>
                  </a:lnTo>
                  <a:lnTo>
                    <a:pt x="4497" y="2621"/>
                  </a:lnTo>
                  <a:lnTo>
                    <a:pt x="4530" y="2621"/>
                  </a:lnTo>
                  <a:cubicBezTo>
                    <a:pt x="4594" y="2621"/>
                    <a:pt x="4640" y="2571"/>
                    <a:pt x="4640" y="2511"/>
                  </a:cubicBezTo>
                  <a:lnTo>
                    <a:pt x="4640" y="683"/>
                  </a:lnTo>
                  <a:close/>
                  <a:moveTo>
                    <a:pt x="5813" y="683"/>
                  </a:moveTo>
                  <a:lnTo>
                    <a:pt x="5813" y="2511"/>
                  </a:lnTo>
                  <a:cubicBezTo>
                    <a:pt x="5813" y="2571"/>
                    <a:pt x="5862" y="2621"/>
                    <a:pt x="5923" y="2621"/>
                  </a:cubicBezTo>
                  <a:lnTo>
                    <a:pt x="5956" y="2621"/>
                  </a:lnTo>
                  <a:lnTo>
                    <a:pt x="5956" y="3689"/>
                  </a:lnTo>
                  <a:lnTo>
                    <a:pt x="5343" y="3689"/>
                  </a:lnTo>
                  <a:lnTo>
                    <a:pt x="5343" y="2621"/>
                  </a:lnTo>
                  <a:lnTo>
                    <a:pt x="5377" y="2621"/>
                  </a:lnTo>
                  <a:cubicBezTo>
                    <a:pt x="5437" y="2621"/>
                    <a:pt x="5487" y="2571"/>
                    <a:pt x="5487" y="2511"/>
                  </a:cubicBezTo>
                  <a:lnTo>
                    <a:pt x="5487" y="683"/>
                  </a:lnTo>
                  <a:close/>
                  <a:moveTo>
                    <a:pt x="6652" y="683"/>
                  </a:moveTo>
                  <a:cubicBezTo>
                    <a:pt x="6736" y="683"/>
                    <a:pt x="6803" y="750"/>
                    <a:pt x="6803" y="833"/>
                  </a:cubicBezTo>
                  <a:lnTo>
                    <a:pt x="6803" y="3689"/>
                  </a:lnTo>
                  <a:lnTo>
                    <a:pt x="6190" y="3689"/>
                  </a:lnTo>
                  <a:lnTo>
                    <a:pt x="6190" y="2621"/>
                  </a:lnTo>
                  <a:lnTo>
                    <a:pt x="6224" y="2621"/>
                  </a:lnTo>
                  <a:cubicBezTo>
                    <a:pt x="6284" y="2621"/>
                    <a:pt x="6335" y="2571"/>
                    <a:pt x="6335" y="2511"/>
                  </a:cubicBezTo>
                  <a:lnTo>
                    <a:pt x="6335" y="683"/>
                  </a:lnTo>
                  <a:close/>
                  <a:moveTo>
                    <a:pt x="7797" y="0"/>
                  </a:moveTo>
                  <a:cubicBezTo>
                    <a:pt x="7733" y="0"/>
                    <a:pt x="7684" y="53"/>
                    <a:pt x="7684" y="118"/>
                  </a:cubicBezTo>
                  <a:lnTo>
                    <a:pt x="7684" y="3304"/>
                  </a:lnTo>
                  <a:cubicBezTo>
                    <a:pt x="7684" y="3515"/>
                    <a:pt x="7509" y="3689"/>
                    <a:pt x="7295" y="3689"/>
                  </a:cubicBezTo>
                  <a:lnTo>
                    <a:pt x="7034" y="3689"/>
                  </a:lnTo>
                  <a:lnTo>
                    <a:pt x="7034" y="833"/>
                  </a:lnTo>
                  <a:cubicBezTo>
                    <a:pt x="7034" y="623"/>
                    <a:pt x="6863" y="452"/>
                    <a:pt x="6652" y="452"/>
                  </a:cubicBezTo>
                  <a:lnTo>
                    <a:pt x="1263" y="452"/>
                  </a:lnTo>
                  <a:cubicBezTo>
                    <a:pt x="1053" y="452"/>
                    <a:pt x="878" y="623"/>
                    <a:pt x="878" y="833"/>
                  </a:cubicBezTo>
                  <a:lnTo>
                    <a:pt x="878" y="3689"/>
                  </a:lnTo>
                  <a:lnTo>
                    <a:pt x="620" y="3689"/>
                  </a:lnTo>
                  <a:cubicBezTo>
                    <a:pt x="406" y="3689"/>
                    <a:pt x="232" y="3515"/>
                    <a:pt x="232" y="3304"/>
                  </a:cubicBezTo>
                  <a:lnTo>
                    <a:pt x="232" y="2528"/>
                  </a:lnTo>
                  <a:cubicBezTo>
                    <a:pt x="232" y="2464"/>
                    <a:pt x="182" y="2411"/>
                    <a:pt x="115" y="2411"/>
                  </a:cubicBezTo>
                  <a:cubicBezTo>
                    <a:pt x="51" y="2411"/>
                    <a:pt x="1" y="2464"/>
                    <a:pt x="1" y="2528"/>
                  </a:cubicBezTo>
                  <a:lnTo>
                    <a:pt x="1" y="3304"/>
                  </a:lnTo>
                  <a:cubicBezTo>
                    <a:pt x="1" y="3645"/>
                    <a:pt x="279" y="3920"/>
                    <a:pt x="620" y="3920"/>
                  </a:cubicBezTo>
                  <a:lnTo>
                    <a:pt x="7295" y="3920"/>
                  </a:lnTo>
                  <a:cubicBezTo>
                    <a:pt x="7636" y="3920"/>
                    <a:pt x="7914" y="3645"/>
                    <a:pt x="7914" y="3304"/>
                  </a:cubicBezTo>
                  <a:lnTo>
                    <a:pt x="7914" y="118"/>
                  </a:lnTo>
                  <a:cubicBezTo>
                    <a:pt x="7914" y="53"/>
                    <a:pt x="7861" y="0"/>
                    <a:pt x="779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208;p56"/>
            <p:cNvSpPr/>
            <p:nvPr/>
          </p:nvSpPr>
          <p:spPr>
            <a:xfrm>
              <a:off x="772067" y="2512097"/>
              <a:ext cx="370936" cy="235825"/>
            </a:xfrm>
            <a:custGeom>
              <a:avLst/>
              <a:gdLst/>
              <a:ahLst/>
              <a:cxnLst/>
              <a:rect l="l" t="t" r="r" b="b"/>
              <a:pathLst>
                <a:path w="7915" h="5032" extrusionOk="0">
                  <a:moveTo>
                    <a:pt x="620" y="0"/>
                  </a:moveTo>
                  <a:cubicBezTo>
                    <a:pt x="279" y="0"/>
                    <a:pt x="1" y="278"/>
                    <a:pt x="1" y="620"/>
                  </a:cubicBezTo>
                  <a:lnTo>
                    <a:pt x="1" y="4914"/>
                  </a:lnTo>
                  <a:cubicBezTo>
                    <a:pt x="1" y="4981"/>
                    <a:pt x="51" y="5031"/>
                    <a:pt x="115" y="5031"/>
                  </a:cubicBezTo>
                  <a:cubicBezTo>
                    <a:pt x="182" y="5031"/>
                    <a:pt x="232" y="4981"/>
                    <a:pt x="232" y="4914"/>
                  </a:cubicBezTo>
                  <a:lnTo>
                    <a:pt x="232" y="620"/>
                  </a:lnTo>
                  <a:cubicBezTo>
                    <a:pt x="232" y="405"/>
                    <a:pt x="406" y="234"/>
                    <a:pt x="620" y="234"/>
                  </a:cubicBezTo>
                  <a:lnTo>
                    <a:pt x="7295" y="234"/>
                  </a:lnTo>
                  <a:cubicBezTo>
                    <a:pt x="7509" y="234"/>
                    <a:pt x="7684" y="405"/>
                    <a:pt x="7684" y="620"/>
                  </a:cubicBezTo>
                  <a:lnTo>
                    <a:pt x="7684" y="2504"/>
                  </a:lnTo>
                  <a:cubicBezTo>
                    <a:pt x="7684" y="2568"/>
                    <a:pt x="7733" y="2621"/>
                    <a:pt x="7797" y="2621"/>
                  </a:cubicBezTo>
                  <a:cubicBezTo>
                    <a:pt x="7861" y="2621"/>
                    <a:pt x="7914" y="2568"/>
                    <a:pt x="7914" y="2504"/>
                  </a:cubicBezTo>
                  <a:lnTo>
                    <a:pt x="7914" y="620"/>
                  </a:lnTo>
                  <a:cubicBezTo>
                    <a:pt x="7914" y="278"/>
                    <a:pt x="7636" y="0"/>
                    <a:pt x="729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209;p56"/>
            <p:cNvSpPr/>
            <p:nvPr/>
          </p:nvSpPr>
          <p:spPr>
            <a:xfrm>
              <a:off x="797327" y="2535763"/>
              <a:ext cx="92183" cy="92137"/>
            </a:xfrm>
            <a:custGeom>
              <a:avLst/>
              <a:gdLst/>
              <a:ahLst/>
              <a:cxnLst/>
              <a:rect l="l" t="t" r="r" b="b"/>
              <a:pathLst>
                <a:path w="1967" h="1966" extrusionOk="0">
                  <a:moveTo>
                    <a:pt x="982" y="231"/>
                  </a:moveTo>
                  <a:cubicBezTo>
                    <a:pt x="1397" y="231"/>
                    <a:pt x="1731" y="569"/>
                    <a:pt x="1731" y="982"/>
                  </a:cubicBezTo>
                  <a:cubicBezTo>
                    <a:pt x="1731" y="1396"/>
                    <a:pt x="1397" y="1734"/>
                    <a:pt x="982" y="1734"/>
                  </a:cubicBezTo>
                  <a:cubicBezTo>
                    <a:pt x="570" y="1734"/>
                    <a:pt x="232" y="1396"/>
                    <a:pt x="232" y="982"/>
                  </a:cubicBezTo>
                  <a:cubicBezTo>
                    <a:pt x="232" y="569"/>
                    <a:pt x="570" y="231"/>
                    <a:pt x="982" y="231"/>
                  </a:cubicBezTo>
                  <a:close/>
                  <a:moveTo>
                    <a:pt x="982" y="1"/>
                  </a:moveTo>
                  <a:cubicBezTo>
                    <a:pt x="440" y="1"/>
                    <a:pt x="1" y="439"/>
                    <a:pt x="1" y="982"/>
                  </a:cubicBezTo>
                  <a:cubicBezTo>
                    <a:pt x="1" y="1524"/>
                    <a:pt x="440" y="1966"/>
                    <a:pt x="982" y="1966"/>
                  </a:cubicBezTo>
                  <a:cubicBezTo>
                    <a:pt x="1524" y="1966"/>
                    <a:pt x="1966" y="1524"/>
                    <a:pt x="1966" y="982"/>
                  </a:cubicBezTo>
                  <a:cubicBezTo>
                    <a:pt x="1966" y="439"/>
                    <a:pt x="1524" y="1"/>
                    <a:pt x="9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210;p56"/>
            <p:cNvSpPr/>
            <p:nvPr/>
          </p:nvSpPr>
          <p:spPr>
            <a:xfrm>
              <a:off x="821368" y="2559758"/>
              <a:ext cx="44100" cy="44147"/>
            </a:xfrm>
            <a:custGeom>
              <a:avLst/>
              <a:gdLst/>
              <a:ahLst/>
              <a:cxnLst/>
              <a:rect l="l" t="t" r="r" b="b"/>
              <a:pathLst>
                <a:path w="941" h="942" extrusionOk="0">
                  <a:moveTo>
                    <a:pt x="469" y="232"/>
                  </a:moveTo>
                  <a:cubicBezTo>
                    <a:pt x="599" y="232"/>
                    <a:pt x="707" y="339"/>
                    <a:pt x="707" y="470"/>
                  </a:cubicBezTo>
                  <a:cubicBezTo>
                    <a:pt x="707" y="603"/>
                    <a:pt x="599" y="707"/>
                    <a:pt x="469" y="707"/>
                  </a:cubicBezTo>
                  <a:cubicBezTo>
                    <a:pt x="338" y="707"/>
                    <a:pt x="231" y="603"/>
                    <a:pt x="231" y="470"/>
                  </a:cubicBezTo>
                  <a:cubicBezTo>
                    <a:pt x="231" y="339"/>
                    <a:pt x="338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1" y="0"/>
                    <a:pt x="1" y="212"/>
                    <a:pt x="1" y="470"/>
                  </a:cubicBezTo>
                  <a:cubicBezTo>
                    <a:pt x="1" y="731"/>
                    <a:pt x="211" y="941"/>
                    <a:pt x="469" y="941"/>
                  </a:cubicBezTo>
                  <a:cubicBezTo>
                    <a:pt x="730" y="941"/>
                    <a:pt x="940" y="731"/>
                    <a:pt x="940" y="470"/>
                  </a:cubicBezTo>
                  <a:cubicBezTo>
                    <a:pt x="940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211;p56"/>
            <p:cNvSpPr/>
            <p:nvPr/>
          </p:nvSpPr>
          <p:spPr>
            <a:xfrm>
              <a:off x="1025605" y="2535763"/>
              <a:ext cx="92137" cy="92137"/>
            </a:xfrm>
            <a:custGeom>
              <a:avLst/>
              <a:gdLst/>
              <a:ahLst/>
              <a:cxnLst/>
              <a:rect l="l" t="t" r="r" b="b"/>
              <a:pathLst>
                <a:path w="1966" h="1966" extrusionOk="0">
                  <a:moveTo>
                    <a:pt x="981" y="231"/>
                  </a:moveTo>
                  <a:cubicBezTo>
                    <a:pt x="1396" y="231"/>
                    <a:pt x="1735" y="569"/>
                    <a:pt x="1735" y="982"/>
                  </a:cubicBezTo>
                  <a:cubicBezTo>
                    <a:pt x="1735" y="1396"/>
                    <a:pt x="1396" y="1734"/>
                    <a:pt x="981" y="1734"/>
                  </a:cubicBezTo>
                  <a:cubicBezTo>
                    <a:pt x="570" y="1734"/>
                    <a:pt x="231" y="1396"/>
                    <a:pt x="231" y="982"/>
                  </a:cubicBezTo>
                  <a:cubicBezTo>
                    <a:pt x="231" y="569"/>
                    <a:pt x="570" y="231"/>
                    <a:pt x="981" y="231"/>
                  </a:cubicBezTo>
                  <a:close/>
                  <a:moveTo>
                    <a:pt x="981" y="1"/>
                  </a:moveTo>
                  <a:cubicBezTo>
                    <a:pt x="443" y="1"/>
                    <a:pt x="1" y="439"/>
                    <a:pt x="1" y="982"/>
                  </a:cubicBezTo>
                  <a:cubicBezTo>
                    <a:pt x="1" y="1524"/>
                    <a:pt x="443" y="1966"/>
                    <a:pt x="981" y="1966"/>
                  </a:cubicBezTo>
                  <a:cubicBezTo>
                    <a:pt x="1523" y="1966"/>
                    <a:pt x="1965" y="1524"/>
                    <a:pt x="1965" y="982"/>
                  </a:cubicBezTo>
                  <a:cubicBezTo>
                    <a:pt x="1965" y="439"/>
                    <a:pt x="1523" y="1"/>
                    <a:pt x="9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212;p56"/>
            <p:cNvSpPr/>
            <p:nvPr/>
          </p:nvSpPr>
          <p:spPr>
            <a:xfrm>
              <a:off x="1049600" y="2559758"/>
              <a:ext cx="44147" cy="44147"/>
            </a:xfrm>
            <a:custGeom>
              <a:avLst/>
              <a:gdLst/>
              <a:ahLst/>
              <a:cxnLst/>
              <a:rect l="l" t="t" r="r" b="b"/>
              <a:pathLst>
                <a:path w="942" h="942" extrusionOk="0">
                  <a:moveTo>
                    <a:pt x="469" y="232"/>
                  </a:moveTo>
                  <a:cubicBezTo>
                    <a:pt x="603" y="232"/>
                    <a:pt x="710" y="339"/>
                    <a:pt x="710" y="470"/>
                  </a:cubicBezTo>
                  <a:cubicBezTo>
                    <a:pt x="710" y="603"/>
                    <a:pt x="603" y="707"/>
                    <a:pt x="469" y="707"/>
                  </a:cubicBezTo>
                  <a:cubicBezTo>
                    <a:pt x="339" y="707"/>
                    <a:pt x="232" y="603"/>
                    <a:pt x="232" y="470"/>
                  </a:cubicBezTo>
                  <a:cubicBezTo>
                    <a:pt x="232" y="339"/>
                    <a:pt x="339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2" y="0"/>
                    <a:pt x="1" y="212"/>
                    <a:pt x="1" y="470"/>
                  </a:cubicBezTo>
                  <a:cubicBezTo>
                    <a:pt x="1" y="731"/>
                    <a:pt x="212" y="941"/>
                    <a:pt x="469" y="941"/>
                  </a:cubicBezTo>
                  <a:cubicBezTo>
                    <a:pt x="730" y="941"/>
                    <a:pt x="941" y="731"/>
                    <a:pt x="941" y="470"/>
                  </a:cubicBezTo>
                  <a:cubicBezTo>
                    <a:pt x="941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213;p56"/>
            <p:cNvSpPr/>
            <p:nvPr/>
          </p:nvSpPr>
          <p:spPr>
            <a:xfrm>
              <a:off x="899492" y="2543449"/>
              <a:ext cx="10873" cy="20433"/>
            </a:xfrm>
            <a:custGeom>
              <a:avLst/>
              <a:gdLst/>
              <a:ahLst/>
              <a:cxnLst/>
              <a:rect l="l" t="t" r="r" b="b"/>
              <a:pathLst>
                <a:path w="232" h="436" extrusionOk="0">
                  <a:moveTo>
                    <a:pt x="117" y="1"/>
                  </a:moveTo>
                  <a:cubicBezTo>
                    <a:pt x="50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0" y="436"/>
                    <a:pt x="117" y="436"/>
                  </a:cubicBezTo>
                  <a:cubicBezTo>
                    <a:pt x="181" y="436"/>
                    <a:pt x="231" y="382"/>
                    <a:pt x="231" y="319"/>
                  </a:cubicBezTo>
                  <a:lnTo>
                    <a:pt x="231" y="118"/>
                  </a:lnTo>
                  <a:cubicBezTo>
                    <a:pt x="231" y="51"/>
                    <a:pt x="181" y="1"/>
                    <a:pt x="11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214;p56"/>
            <p:cNvSpPr/>
            <p:nvPr/>
          </p:nvSpPr>
          <p:spPr>
            <a:xfrm>
              <a:off x="1004563" y="2543449"/>
              <a:ext cx="11060" cy="20433"/>
            </a:xfrm>
            <a:custGeom>
              <a:avLst/>
              <a:gdLst/>
              <a:ahLst/>
              <a:cxnLst/>
              <a:rect l="l" t="t" r="r" b="b"/>
              <a:pathLst>
                <a:path w="236" h="436" extrusionOk="0">
                  <a:moveTo>
                    <a:pt x="118" y="1"/>
                  </a:moveTo>
                  <a:cubicBezTo>
                    <a:pt x="55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5" y="436"/>
                    <a:pt x="118" y="436"/>
                  </a:cubicBezTo>
                  <a:cubicBezTo>
                    <a:pt x="182" y="436"/>
                    <a:pt x="235" y="382"/>
                    <a:pt x="235" y="319"/>
                  </a:cubicBezTo>
                  <a:lnTo>
                    <a:pt x="235" y="118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215;p56"/>
            <p:cNvSpPr/>
            <p:nvPr/>
          </p:nvSpPr>
          <p:spPr>
            <a:xfrm>
              <a:off x="938390" y="2552307"/>
              <a:ext cx="38148" cy="16590"/>
            </a:xfrm>
            <a:custGeom>
              <a:avLst/>
              <a:gdLst/>
              <a:ahLst/>
              <a:cxnLst/>
              <a:rect l="l" t="t" r="r" b="b"/>
              <a:pathLst>
                <a:path w="814" h="354" extrusionOk="0">
                  <a:moveTo>
                    <a:pt x="132" y="0"/>
                  </a:moveTo>
                  <a:cubicBezTo>
                    <a:pt x="105" y="0"/>
                    <a:pt x="77" y="10"/>
                    <a:pt x="54" y="29"/>
                  </a:cubicBezTo>
                  <a:cubicBezTo>
                    <a:pt x="7" y="73"/>
                    <a:pt x="0" y="143"/>
                    <a:pt x="44" y="193"/>
                  </a:cubicBezTo>
                  <a:cubicBezTo>
                    <a:pt x="135" y="297"/>
                    <a:pt x="268" y="354"/>
                    <a:pt x="409" y="354"/>
                  </a:cubicBezTo>
                  <a:cubicBezTo>
                    <a:pt x="549" y="354"/>
                    <a:pt x="683" y="297"/>
                    <a:pt x="773" y="193"/>
                  </a:cubicBezTo>
                  <a:cubicBezTo>
                    <a:pt x="813" y="143"/>
                    <a:pt x="810" y="73"/>
                    <a:pt x="760" y="29"/>
                  </a:cubicBezTo>
                  <a:cubicBezTo>
                    <a:pt x="739" y="10"/>
                    <a:pt x="712" y="0"/>
                    <a:pt x="685" y="0"/>
                  </a:cubicBezTo>
                  <a:cubicBezTo>
                    <a:pt x="653" y="0"/>
                    <a:pt x="620" y="14"/>
                    <a:pt x="597" y="39"/>
                  </a:cubicBezTo>
                  <a:cubicBezTo>
                    <a:pt x="552" y="93"/>
                    <a:pt x="482" y="123"/>
                    <a:pt x="409" y="123"/>
                  </a:cubicBezTo>
                  <a:cubicBezTo>
                    <a:pt x="335" y="123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216;p56"/>
            <p:cNvSpPr/>
            <p:nvPr/>
          </p:nvSpPr>
          <p:spPr>
            <a:xfrm>
              <a:off x="87718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18" y="232"/>
                  </a:moveTo>
                  <a:cubicBezTo>
                    <a:pt x="738" y="232"/>
                    <a:pt x="754" y="248"/>
                    <a:pt x="754" y="269"/>
                  </a:cubicBezTo>
                  <a:lnTo>
                    <a:pt x="754" y="489"/>
                  </a:lnTo>
                  <a:cubicBezTo>
                    <a:pt x="754" y="510"/>
                    <a:pt x="738" y="526"/>
                    <a:pt x="718" y="526"/>
                  </a:cubicBezTo>
                  <a:lnTo>
                    <a:pt x="268" y="526"/>
                  </a:lnTo>
                  <a:cubicBezTo>
                    <a:pt x="248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8" y="232"/>
                    <a:pt x="268" y="232"/>
                  </a:cubicBezTo>
                  <a:close/>
                  <a:moveTo>
                    <a:pt x="268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8" y="757"/>
                  </a:cubicBezTo>
                  <a:lnTo>
                    <a:pt x="718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217;p56"/>
            <p:cNvSpPr/>
            <p:nvPr/>
          </p:nvSpPr>
          <p:spPr>
            <a:xfrm>
              <a:off x="934313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0" y="232"/>
                  </a:moveTo>
                  <a:cubicBezTo>
                    <a:pt x="740" y="232"/>
                    <a:pt x="757" y="248"/>
                    <a:pt x="757" y="269"/>
                  </a:cubicBezTo>
                  <a:lnTo>
                    <a:pt x="757" y="489"/>
                  </a:lnTo>
                  <a:cubicBezTo>
                    <a:pt x="757" y="510"/>
                    <a:pt x="740" y="526"/>
                    <a:pt x="720" y="526"/>
                  </a:cubicBezTo>
                  <a:lnTo>
                    <a:pt x="271" y="526"/>
                  </a:lnTo>
                  <a:cubicBezTo>
                    <a:pt x="248" y="526"/>
                    <a:pt x="234" y="510"/>
                    <a:pt x="234" y="489"/>
                  </a:cubicBezTo>
                  <a:lnTo>
                    <a:pt x="234" y="269"/>
                  </a:lnTo>
                  <a:cubicBezTo>
                    <a:pt x="234" y="248"/>
                    <a:pt x="248" y="232"/>
                    <a:pt x="271" y="232"/>
                  </a:cubicBezTo>
                  <a:close/>
                  <a:moveTo>
                    <a:pt x="271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71" y="757"/>
                  </a:cubicBezTo>
                  <a:lnTo>
                    <a:pt x="720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218;p56"/>
            <p:cNvSpPr/>
            <p:nvPr/>
          </p:nvSpPr>
          <p:spPr>
            <a:xfrm>
              <a:off x="99153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1" y="232"/>
                  </a:moveTo>
                  <a:cubicBezTo>
                    <a:pt x="741" y="232"/>
                    <a:pt x="758" y="248"/>
                    <a:pt x="758" y="269"/>
                  </a:cubicBezTo>
                  <a:lnTo>
                    <a:pt x="758" y="489"/>
                  </a:lnTo>
                  <a:cubicBezTo>
                    <a:pt x="758" y="510"/>
                    <a:pt x="741" y="526"/>
                    <a:pt x="721" y="526"/>
                  </a:cubicBezTo>
                  <a:lnTo>
                    <a:pt x="269" y="526"/>
                  </a:lnTo>
                  <a:cubicBezTo>
                    <a:pt x="249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9" y="232"/>
                    <a:pt x="269" y="232"/>
                  </a:cubicBezTo>
                  <a:close/>
                  <a:moveTo>
                    <a:pt x="269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9" y="757"/>
                  </a:cubicBezTo>
                  <a:lnTo>
                    <a:pt x="721" y="757"/>
                  </a:lnTo>
                  <a:cubicBezTo>
                    <a:pt x="868" y="757"/>
                    <a:pt x="989" y="636"/>
                    <a:pt x="989" y="489"/>
                  </a:cubicBezTo>
                  <a:lnTo>
                    <a:pt x="989" y="269"/>
                  </a:lnTo>
                  <a:cubicBezTo>
                    <a:pt x="989" y="122"/>
                    <a:pt x="868" y="1"/>
                    <a:pt x="72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34;p32"/>
          <p:cNvGrpSpPr/>
          <p:nvPr/>
        </p:nvGrpSpPr>
        <p:grpSpPr>
          <a:xfrm rot="1372388">
            <a:off x="1823367" y="4453039"/>
            <a:ext cx="352303" cy="338521"/>
            <a:chOff x="2416614" y="-315052"/>
            <a:chExt cx="2274706" cy="2185722"/>
          </a:xfrm>
        </p:grpSpPr>
        <p:sp>
          <p:nvSpPr>
            <p:cNvPr id="156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1" name="Google Shape;1378;p30"/>
          <p:cNvSpPr txBox="1">
            <a:spLocks noGrp="1"/>
          </p:cNvSpPr>
          <p:nvPr>
            <p:ph type="subTitle" idx="4294967295"/>
          </p:nvPr>
        </p:nvSpPr>
        <p:spPr>
          <a:xfrm>
            <a:off x="5520313" y="4042621"/>
            <a:ext cx="3157502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/>
              <a:t>Project</a:t>
            </a:r>
            <a:endParaRPr sz="2000" b="1" dirty="0"/>
          </a:p>
        </p:txBody>
      </p:sp>
    </p:spTree>
    <p:extLst>
      <p:ext uri="{BB962C8B-B14F-4D97-AF65-F5344CB8AC3E}">
        <p14:creationId xmlns:p14="http://schemas.microsoft.com/office/powerpoint/2010/main" val="155313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27" y="539552"/>
            <a:ext cx="8856345" cy="430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01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32"/>
          <p:cNvSpPr/>
          <p:nvPr/>
        </p:nvSpPr>
        <p:spPr>
          <a:xfrm>
            <a:off x="6916075" y="1020975"/>
            <a:ext cx="1531515" cy="150617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32"/>
          <p:cNvSpPr txBox="1">
            <a:spLocks noGrp="1"/>
          </p:cNvSpPr>
          <p:nvPr>
            <p:ph type="title"/>
          </p:nvPr>
        </p:nvSpPr>
        <p:spPr>
          <a:xfrm>
            <a:off x="2359391" y="3117297"/>
            <a:ext cx="663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Fun corner</a:t>
            </a:r>
            <a:endParaRPr dirty="0"/>
          </a:p>
        </p:txBody>
      </p:sp>
      <p:sp>
        <p:nvSpPr>
          <p:cNvPr id="1473" name="Google Shape;1473;p32"/>
          <p:cNvSpPr txBox="1">
            <a:spLocks noGrp="1"/>
          </p:cNvSpPr>
          <p:nvPr>
            <p:ph type="title" idx="2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05</a:t>
            </a:r>
            <a:endParaRPr dirty="0"/>
          </a:p>
        </p:txBody>
      </p:sp>
      <p:grpSp>
        <p:nvGrpSpPr>
          <p:cNvPr id="1475" name="Google Shape;1475;p3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476" name="Google Shape;1476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1" name="Google Shape;1481;p32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482" name="Google Shape;1482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7" name="Google Shape;1487;p32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488" name="Google Shape;1488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>
            <a:off x="770841" y="2670627"/>
            <a:ext cx="1661049" cy="1651311"/>
            <a:chOff x="1097014" y="2096194"/>
            <a:chExt cx="1661049" cy="1651311"/>
          </a:xfrm>
        </p:grpSpPr>
        <p:sp>
          <p:nvSpPr>
            <p:cNvPr id="1494" name="Google Shape;1494;p32"/>
            <p:cNvSpPr/>
            <p:nvPr/>
          </p:nvSpPr>
          <p:spPr>
            <a:xfrm rot="2210768">
              <a:off x="1323803" y="2342526"/>
              <a:ext cx="1207471" cy="1158647"/>
            </a:xfrm>
            <a:custGeom>
              <a:avLst/>
              <a:gdLst/>
              <a:ahLst/>
              <a:cxnLst/>
              <a:rect l="l" t="t" r="r" b="b"/>
              <a:pathLst>
                <a:path w="10121" h="9712" extrusionOk="0">
                  <a:moveTo>
                    <a:pt x="5062" y="1"/>
                  </a:moveTo>
                  <a:cubicBezTo>
                    <a:pt x="4188" y="1"/>
                    <a:pt x="3479" y="707"/>
                    <a:pt x="3479" y="1580"/>
                  </a:cubicBezTo>
                  <a:lnTo>
                    <a:pt x="3479" y="1838"/>
                  </a:lnTo>
                  <a:cubicBezTo>
                    <a:pt x="3479" y="1892"/>
                    <a:pt x="3482" y="1949"/>
                    <a:pt x="3488" y="2002"/>
                  </a:cubicBezTo>
                  <a:lnTo>
                    <a:pt x="2655" y="2002"/>
                  </a:lnTo>
                  <a:cubicBezTo>
                    <a:pt x="1989" y="2002"/>
                    <a:pt x="1413" y="2414"/>
                    <a:pt x="1175" y="2997"/>
                  </a:cubicBezTo>
                  <a:cubicBezTo>
                    <a:pt x="1032" y="3094"/>
                    <a:pt x="894" y="3204"/>
                    <a:pt x="767" y="3331"/>
                  </a:cubicBezTo>
                  <a:cubicBezTo>
                    <a:pt x="275" y="3823"/>
                    <a:pt x="1" y="4483"/>
                    <a:pt x="1" y="5183"/>
                  </a:cubicBezTo>
                  <a:lnTo>
                    <a:pt x="1" y="6923"/>
                  </a:lnTo>
                  <a:cubicBezTo>
                    <a:pt x="1" y="7606"/>
                    <a:pt x="252" y="8262"/>
                    <a:pt x="707" y="8778"/>
                  </a:cubicBezTo>
                  <a:cubicBezTo>
                    <a:pt x="801" y="8882"/>
                    <a:pt x="908" y="8968"/>
                    <a:pt x="1025" y="9032"/>
                  </a:cubicBezTo>
                  <a:cubicBezTo>
                    <a:pt x="1112" y="9135"/>
                    <a:pt x="1216" y="9229"/>
                    <a:pt x="1339" y="9303"/>
                  </a:cubicBezTo>
                  <a:cubicBezTo>
                    <a:pt x="1775" y="9571"/>
                    <a:pt x="2277" y="9712"/>
                    <a:pt x="2785" y="9712"/>
                  </a:cubicBezTo>
                  <a:cubicBezTo>
                    <a:pt x="3492" y="9712"/>
                    <a:pt x="4168" y="9434"/>
                    <a:pt x="4794" y="8885"/>
                  </a:cubicBezTo>
                  <a:cubicBezTo>
                    <a:pt x="4834" y="8851"/>
                    <a:pt x="4881" y="8808"/>
                    <a:pt x="4925" y="8771"/>
                  </a:cubicBezTo>
                  <a:lnTo>
                    <a:pt x="5196" y="8771"/>
                  </a:lnTo>
                  <a:cubicBezTo>
                    <a:pt x="5240" y="8808"/>
                    <a:pt x="5290" y="8851"/>
                    <a:pt x="5327" y="8885"/>
                  </a:cubicBezTo>
                  <a:cubicBezTo>
                    <a:pt x="5524" y="9055"/>
                    <a:pt x="5768" y="9253"/>
                    <a:pt x="6079" y="9410"/>
                  </a:cubicBezTo>
                  <a:cubicBezTo>
                    <a:pt x="6472" y="9611"/>
                    <a:pt x="6902" y="9710"/>
                    <a:pt x="7333" y="9710"/>
                  </a:cubicBezTo>
                  <a:cubicBezTo>
                    <a:pt x="7779" y="9710"/>
                    <a:pt x="8225" y="9603"/>
                    <a:pt x="8630" y="9390"/>
                  </a:cubicBezTo>
                  <a:cubicBezTo>
                    <a:pt x="8758" y="9323"/>
                    <a:pt x="8868" y="9236"/>
                    <a:pt x="8962" y="9135"/>
                  </a:cubicBezTo>
                  <a:cubicBezTo>
                    <a:pt x="9086" y="9075"/>
                    <a:pt x="9203" y="8995"/>
                    <a:pt x="9303" y="8894"/>
                  </a:cubicBezTo>
                  <a:cubicBezTo>
                    <a:pt x="9822" y="8379"/>
                    <a:pt x="10120" y="7660"/>
                    <a:pt x="10120" y="6923"/>
                  </a:cubicBezTo>
                  <a:lnTo>
                    <a:pt x="10120" y="5183"/>
                  </a:lnTo>
                  <a:cubicBezTo>
                    <a:pt x="10120" y="4483"/>
                    <a:pt x="9849" y="3823"/>
                    <a:pt x="9353" y="3331"/>
                  </a:cubicBezTo>
                  <a:cubicBezTo>
                    <a:pt x="9229" y="3204"/>
                    <a:pt x="9092" y="3094"/>
                    <a:pt x="8945" y="2997"/>
                  </a:cubicBezTo>
                  <a:cubicBezTo>
                    <a:pt x="8707" y="2414"/>
                    <a:pt x="8135" y="1999"/>
                    <a:pt x="7465" y="1999"/>
                  </a:cubicBezTo>
                  <a:lnTo>
                    <a:pt x="6632" y="1999"/>
                  </a:lnTo>
                  <a:cubicBezTo>
                    <a:pt x="6638" y="1949"/>
                    <a:pt x="6642" y="1892"/>
                    <a:pt x="6642" y="1838"/>
                  </a:cubicBezTo>
                  <a:lnTo>
                    <a:pt x="6642" y="1580"/>
                  </a:lnTo>
                  <a:cubicBezTo>
                    <a:pt x="6642" y="707"/>
                    <a:pt x="5932" y="1"/>
                    <a:pt x="506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 rot="2210768">
              <a:off x="2009170" y="2639695"/>
              <a:ext cx="86734" cy="230608"/>
            </a:xfrm>
            <a:custGeom>
              <a:avLst/>
              <a:gdLst/>
              <a:ahLst/>
              <a:cxnLst/>
              <a:rect l="l" t="t" r="r" b="b"/>
              <a:pathLst>
                <a:path w="727" h="1933" extrusionOk="0">
                  <a:moveTo>
                    <a:pt x="164" y="1"/>
                  </a:moveTo>
                  <a:lnTo>
                    <a:pt x="0" y="1932"/>
                  </a:lnTo>
                  <a:lnTo>
                    <a:pt x="727" y="1932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 rot="2210768">
              <a:off x="1728058" y="2616524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8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 rot="2210768">
              <a:off x="1738067" y="2586476"/>
              <a:ext cx="100811" cy="102002"/>
            </a:xfrm>
            <a:custGeom>
              <a:avLst/>
              <a:gdLst/>
              <a:ahLst/>
              <a:cxnLst/>
              <a:rect l="l" t="t" r="r" b="b"/>
              <a:pathLst>
                <a:path w="84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6" y="854"/>
                  </a:lnTo>
                  <a:lnTo>
                    <a:pt x="466" y="376"/>
                  </a:lnTo>
                  <a:cubicBezTo>
                    <a:pt x="466" y="168"/>
                    <a:pt x="634" y="1"/>
                    <a:pt x="844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2"/>
            <p:cNvSpPr/>
            <p:nvPr/>
          </p:nvSpPr>
          <p:spPr>
            <a:xfrm rot="2210768">
              <a:off x="2098772" y="2894317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4" y="1"/>
                    <a:pt x="1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2"/>
            <p:cNvSpPr/>
            <p:nvPr/>
          </p:nvSpPr>
          <p:spPr>
            <a:xfrm rot="2210768">
              <a:off x="2108828" y="2864126"/>
              <a:ext cx="100334" cy="102002"/>
            </a:xfrm>
            <a:custGeom>
              <a:avLst/>
              <a:gdLst/>
              <a:ahLst/>
              <a:cxnLst/>
              <a:rect l="l" t="t" r="r" b="b"/>
              <a:pathLst>
                <a:path w="841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3" y="854"/>
                  </a:lnTo>
                  <a:lnTo>
                    <a:pt x="463" y="376"/>
                  </a:lnTo>
                  <a:cubicBezTo>
                    <a:pt x="463" y="168"/>
                    <a:pt x="634" y="1"/>
                    <a:pt x="841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2"/>
            <p:cNvSpPr/>
            <p:nvPr/>
          </p:nvSpPr>
          <p:spPr>
            <a:xfrm rot="2210768">
              <a:off x="1377331" y="2763223"/>
              <a:ext cx="916728" cy="562144"/>
            </a:xfrm>
            <a:custGeom>
              <a:avLst/>
              <a:gdLst/>
              <a:ahLst/>
              <a:cxnLst/>
              <a:rect l="l" t="t" r="r" b="b"/>
              <a:pathLst>
                <a:path w="7684" h="4712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1" y="4593"/>
                    <a:pt x="1219" y="4711"/>
                    <a:pt x="1571" y="4711"/>
                  </a:cubicBezTo>
                  <a:cubicBezTo>
                    <a:pt x="1812" y="4711"/>
                    <a:pt x="2054" y="4656"/>
                    <a:pt x="2278" y="4543"/>
                  </a:cubicBezTo>
                  <a:lnTo>
                    <a:pt x="2358" y="4499"/>
                  </a:lnTo>
                  <a:cubicBezTo>
                    <a:pt x="2709" y="4322"/>
                    <a:pt x="3098" y="3770"/>
                    <a:pt x="3489" y="3770"/>
                  </a:cubicBezTo>
                  <a:lnTo>
                    <a:pt x="4195" y="3770"/>
                  </a:lnTo>
                  <a:cubicBezTo>
                    <a:pt x="4587" y="3770"/>
                    <a:pt x="4975" y="4322"/>
                    <a:pt x="5327" y="4499"/>
                  </a:cubicBezTo>
                  <a:lnTo>
                    <a:pt x="5411" y="4543"/>
                  </a:lnTo>
                  <a:cubicBezTo>
                    <a:pt x="5634" y="4656"/>
                    <a:pt x="5876" y="4711"/>
                    <a:pt x="6116" y="4711"/>
                  </a:cubicBezTo>
                  <a:cubicBezTo>
                    <a:pt x="6466" y="4711"/>
                    <a:pt x="6814" y="4593"/>
                    <a:pt x="7098" y="4365"/>
                  </a:cubicBezTo>
                  <a:cubicBezTo>
                    <a:pt x="7469" y="4067"/>
                    <a:pt x="7684" y="3619"/>
                    <a:pt x="7684" y="3143"/>
                  </a:cubicBezTo>
                  <a:lnTo>
                    <a:pt x="7684" y="1400"/>
                  </a:lnTo>
                  <a:cubicBezTo>
                    <a:pt x="7684" y="1028"/>
                    <a:pt x="7537" y="673"/>
                    <a:pt x="7271" y="408"/>
                  </a:cubicBezTo>
                  <a:cubicBezTo>
                    <a:pt x="7010" y="147"/>
                    <a:pt x="6656" y="0"/>
                    <a:pt x="6284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2"/>
            <p:cNvSpPr/>
            <p:nvPr/>
          </p:nvSpPr>
          <p:spPr>
            <a:xfrm rot="2210768">
              <a:off x="1446691" y="2555118"/>
              <a:ext cx="222620" cy="562025"/>
            </a:xfrm>
            <a:custGeom>
              <a:avLst/>
              <a:gdLst/>
              <a:ahLst/>
              <a:cxnLst/>
              <a:rect l="l" t="t" r="r" b="b"/>
              <a:pathLst>
                <a:path w="1866" h="4711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3" y="4593"/>
                    <a:pt x="1221" y="4711"/>
                    <a:pt x="1572" y="4711"/>
                  </a:cubicBezTo>
                  <a:cubicBezTo>
                    <a:pt x="1648" y="4711"/>
                    <a:pt x="1725" y="4705"/>
                    <a:pt x="1802" y="4694"/>
                  </a:cubicBezTo>
                  <a:cubicBezTo>
                    <a:pt x="1531" y="4654"/>
                    <a:pt x="1273" y="4543"/>
                    <a:pt x="1049" y="4365"/>
                  </a:cubicBezTo>
                  <a:cubicBezTo>
                    <a:pt x="680" y="4067"/>
                    <a:pt x="467" y="3619"/>
                    <a:pt x="467" y="3143"/>
                  </a:cubicBezTo>
                  <a:lnTo>
                    <a:pt x="467" y="1400"/>
                  </a:lnTo>
                  <a:cubicBezTo>
                    <a:pt x="467" y="1028"/>
                    <a:pt x="614" y="673"/>
                    <a:pt x="875" y="408"/>
                  </a:cubicBezTo>
                  <a:cubicBezTo>
                    <a:pt x="1139" y="147"/>
                    <a:pt x="1494" y="0"/>
                    <a:pt x="18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2"/>
            <p:cNvSpPr/>
            <p:nvPr/>
          </p:nvSpPr>
          <p:spPr>
            <a:xfrm rot="2210768">
              <a:off x="1553746" y="2710491"/>
              <a:ext cx="243021" cy="242896"/>
            </a:xfrm>
            <a:custGeom>
              <a:avLst/>
              <a:gdLst/>
              <a:ahLst/>
              <a:cxnLst/>
              <a:rect l="l" t="t" r="r" b="b"/>
              <a:pathLst>
                <a:path w="2037" h="2036" extrusionOk="0">
                  <a:moveTo>
                    <a:pt x="1018" y="0"/>
                  </a:moveTo>
                  <a:cubicBezTo>
                    <a:pt x="456" y="0"/>
                    <a:pt x="0" y="455"/>
                    <a:pt x="0" y="1017"/>
                  </a:cubicBezTo>
                  <a:cubicBezTo>
                    <a:pt x="0" y="1580"/>
                    <a:pt x="456" y="2035"/>
                    <a:pt x="1018" y="2035"/>
                  </a:cubicBezTo>
                  <a:cubicBezTo>
                    <a:pt x="1581" y="2035"/>
                    <a:pt x="2036" y="1580"/>
                    <a:pt x="2036" y="1017"/>
                  </a:cubicBezTo>
                  <a:cubicBezTo>
                    <a:pt x="2036" y="455"/>
                    <a:pt x="1581" y="0"/>
                    <a:pt x="1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2"/>
            <p:cNvSpPr/>
            <p:nvPr/>
          </p:nvSpPr>
          <p:spPr>
            <a:xfrm rot="2210768">
              <a:off x="1614983" y="2771463"/>
              <a:ext cx="120616" cy="120851"/>
            </a:xfrm>
            <a:custGeom>
              <a:avLst/>
              <a:gdLst/>
              <a:ahLst/>
              <a:cxnLst/>
              <a:rect l="l" t="t" r="r" b="b"/>
              <a:pathLst>
                <a:path w="1011" h="1013" extrusionOk="0">
                  <a:moveTo>
                    <a:pt x="505" y="1"/>
                  </a:moveTo>
                  <a:cubicBezTo>
                    <a:pt x="224" y="1"/>
                    <a:pt x="0" y="229"/>
                    <a:pt x="0" y="506"/>
                  </a:cubicBezTo>
                  <a:cubicBezTo>
                    <a:pt x="0" y="784"/>
                    <a:pt x="224" y="1012"/>
                    <a:pt x="505" y="1012"/>
                  </a:cubicBezTo>
                  <a:cubicBezTo>
                    <a:pt x="783" y="1012"/>
                    <a:pt x="1011" y="784"/>
                    <a:pt x="1011" y="506"/>
                  </a:cubicBezTo>
                  <a:cubicBezTo>
                    <a:pt x="1011" y="229"/>
                    <a:pt x="783" y="1"/>
                    <a:pt x="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2"/>
            <p:cNvSpPr/>
            <p:nvPr/>
          </p:nvSpPr>
          <p:spPr>
            <a:xfrm rot="2210768">
              <a:off x="1963090" y="3017365"/>
              <a:ext cx="243379" cy="242896"/>
            </a:xfrm>
            <a:custGeom>
              <a:avLst/>
              <a:gdLst/>
              <a:ahLst/>
              <a:cxnLst/>
              <a:rect l="l" t="t" r="r" b="b"/>
              <a:pathLst>
                <a:path w="2040" h="2036" extrusionOk="0">
                  <a:moveTo>
                    <a:pt x="1022" y="0"/>
                  </a:moveTo>
                  <a:cubicBezTo>
                    <a:pt x="460" y="0"/>
                    <a:pt x="1" y="455"/>
                    <a:pt x="1" y="1017"/>
                  </a:cubicBezTo>
                  <a:cubicBezTo>
                    <a:pt x="1" y="1580"/>
                    <a:pt x="460" y="2035"/>
                    <a:pt x="1022" y="2035"/>
                  </a:cubicBezTo>
                  <a:cubicBezTo>
                    <a:pt x="1580" y="2035"/>
                    <a:pt x="2039" y="1580"/>
                    <a:pt x="2039" y="1017"/>
                  </a:cubicBezTo>
                  <a:cubicBezTo>
                    <a:pt x="2039" y="455"/>
                    <a:pt x="1580" y="0"/>
                    <a:pt x="10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2"/>
            <p:cNvSpPr/>
            <p:nvPr/>
          </p:nvSpPr>
          <p:spPr>
            <a:xfrm rot="2210768">
              <a:off x="2024565" y="3078338"/>
              <a:ext cx="120497" cy="120851"/>
            </a:xfrm>
            <a:custGeom>
              <a:avLst/>
              <a:gdLst/>
              <a:ahLst/>
              <a:cxnLst/>
              <a:rect l="l" t="t" r="r" b="b"/>
              <a:pathLst>
                <a:path w="1010" h="1013" extrusionOk="0">
                  <a:moveTo>
                    <a:pt x="507" y="1"/>
                  </a:moveTo>
                  <a:cubicBezTo>
                    <a:pt x="226" y="1"/>
                    <a:pt x="1" y="229"/>
                    <a:pt x="1" y="506"/>
                  </a:cubicBezTo>
                  <a:cubicBezTo>
                    <a:pt x="1" y="784"/>
                    <a:pt x="226" y="1012"/>
                    <a:pt x="507" y="1012"/>
                  </a:cubicBezTo>
                  <a:cubicBezTo>
                    <a:pt x="784" y="1012"/>
                    <a:pt x="1009" y="784"/>
                    <a:pt x="1009" y="506"/>
                  </a:cubicBezTo>
                  <a:cubicBezTo>
                    <a:pt x="1009" y="229"/>
                    <a:pt x="784" y="1"/>
                    <a:pt x="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2"/>
            <p:cNvSpPr/>
            <p:nvPr/>
          </p:nvSpPr>
          <p:spPr>
            <a:xfrm rot="2210768">
              <a:off x="1870650" y="2877884"/>
              <a:ext cx="102840" cy="102241"/>
            </a:xfrm>
            <a:custGeom>
              <a:avLst/>
              <a:gdLst/>
              <a:ahLst/>
              <a:cxnLst/>
              <a:rect l="l" t="t" r="r" b="b"/>
              <a:pathLst>
                <a:path w="862" h="857" extrusionOk="0">
                  <a:moveTo>
                    <a:pt x="433" y="0"/>
                  </a:moveTo>
                  <a:cubicBezTo>
                    <a:pt x="195" y="0"/>
                    <a:pt x="1" y="191"/>
                    <a:pt x="1" y="428"/>
                  </a:cubicBezTo>
                  <a:cubicBezTo>
                    <a:pt x="1" y="666"/>
                    <a:pt x="195" y="857"/>
                    <a:pt x="433" y="857"/>
                  </a:cubicBezTo>
                  <a:cubicBezTo>
                    <a:pt x="667" y="857"/>
                    <a:pt x="861" y="666"/>
                    <a:pt x="861" y="428"/>
                  </a:cubicBezTo>
                  <a:cubicBezTo>
                    <a:pt x="861" y="191"/>
                    <a:pt x="667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2"/>
            <p:cNvSpPr/>
            <p:nvPr/>
          </p:nvSpPr>
          <p:spPr>
            <a:xfrm rot="2210768">
              <a:off x="2109146" y="2562763"/>
              <a:ext cx="86734" cy="117630"/>
            </a:xfrm>
            <a:custGeom>
              <a:avLst/>
              <a:gdLst/>
              <a:ahLst/>
              <a:cxnLst/>
              <a:rect l="l" t="t" r="r" b="b"/>
              <a:pathLst>
                <a:path w="727" h="986" extrusionOk="0">
                  <a:moveTo>
                    <a:pt x="365" y="1"/>
                  </a:moveTo>
                  <a:cubicBezTo>
                    <a:pt x="164" y="1"/>
                    <a:pt x="0" y="162"/>
                    <a:pt x="0" y="362"/>
                  </a:cubicBezTo>
                  <a:lnTo>
                    <a:pt x="0" y="620"/>
                  </a:lnTo>
                  <a:cubicBezTo>
                    <a:pt x="0" y="821"/>
                    <a:pt x="164" y="985"/>
                    <a:pt x="365" y="985"/>
                  </a:cubicBezTo>
                  <a:cubicBezTo>
                    <a:pt x="563" y="985"/>
                    <a:pt x="727" y="821"/>
                    <a:pt x="727" y="620"/>
                  </a:cubicBezTo>
                  <a:lnTo>
                    <a:pt x="727" y="362"/>
                  </a:lnTo>
                  <a:cubicBezTo>
                    <a:pt x="727" y="162"/>
                    <a:pt x="563" y="1"/>
                    <a:pt x="365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2"/>
            <p:cNvSpPr/>
            <p:nvPr/>
          </p:nvSpPr>
          <p:spPr>
            <a:xfrm rot="2210768">
              <a:off x="1539872" y="2696283"/>
              <a:ext cx="270461" cy="270931"/>
            </a:xfrm>
            <a:custGeom>
              <a:avLst/>
              <a:gdLst/>
              <a:ahLst/>
              <a:cxnLst/>
              <a:rect l="l" t="t" r="r" b="b"/>
              <a:pathLst>
                <a:path w="2267" h="2271" extrusionOk="0">
                  <a:moveTo>
                    <a:pt x="1135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5" y="2036"/>
                  </a:cubicBezTo>
                  <a:cubicBezTo>
                    <a:pt x="636" y="2036"/>
                    <a:pt x="232" y="1631"/>
                    <a:pt x="232" y="1135"/>
                  </a:cubicBezTo>
                  <a:cubicBezTo>
                    <a:pt x="232" y="637"/>
                    <a:pt x="636" y="231"/>
                    <a:pt x="1135" y="231"/>
                  </a:cubicBezTo>
                  <a:close/>
                  <a:moveTo>
                    <a:pt x="1135" y="1"/>
                  </a:moveTo>
                  <a:cubicBezTo>
                    <a:pt x="510" y="1"/>
                    <a:pt x="0" y="509"/>
                    <a:pt x="0" y="1135"/>
                  </a:cubicBezTo>
                  <a:cubicBezTo>
                    <a:pt x="0" y="1762"/>
                    <a:pt x="510" y="2270"/>
                    <a:pt x="1135" y="2270"/>
                  </a:cubicBezTo>
                  <a:cubicBezTo>
                    <a:pt x="1758" y="2270"/>
                    <a:pt x="2267" y="1762"/>
                    <a:pt x="2267" y="1135"/>
                  </a:cubicBezTo>
                  <a:cubicBezTo>
                    <a:pt x="2267" y="509"/>
                    <a:pt x="1758" y="1"/>
                    <a:pt x="113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2"/>
            <p:cNvSpPr/>
            <p:nvPr/>
          </p:nvSpPr>
          <p:spPr>
            <a:xfrm rot="2210768">
              <a:off x="1601096" y="2757410"/>
              <a:ext cx="148294" cy="148291"/>
            </a:xfrm>
            <a:custGeom>
              <a:avLst/>
              <a:gdLst/>
              <a:ahLst/>
              <a:cxnLst/>
              <a:rect l="l" t="t" r="r" b="b"/>
              <a:pathLst>
                <a:path w="1243" h="1243" extrusionOk="0">
                  <a:moveTo>
                    <a:pt x="623" y="235"/>
                  </a:moveTo>
                  <a:cubicBezTo>
                    <a:pt x="838" y="235"/>
                    <a:pt x="1011" y="410"/>
                    <a:pt x="1011" y="623"/>
                  </a:cubicBezTo>
                  <a:cubicBezTo>
                    <a:pt x="1011" y="838"/>
                    <a:pt x="838" y="1012"/>
                    <a:pt x="623" y="1012"/>
                  </a:cubicBezTo>
                  <a:cubicBezTo>
                    <a:pt x="409" y="1012"/>
                    <a:pt x="231" y="838"/>
                    <a:pt x="231" y="623"/>
                  </a:cubicBezTo>
                  <a:cubicBezTo>
                    <a:pt x="231" y="410"/>
                    <a:pt x="409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9" y="1"/>
                    <a:pt x="1" y="282"/>
                    <a:pt x="1" y="623"/>
                  </a:cubicBezTo>
                  <a:cubicBezTo>
                    <a:pt x="1" y="965"/>
                    <a:pt x="279" y="1243"/>
                    <a:pt x="623" y="1243"/>
                  </a:cubicBezTo>
                  <a:cubicBezTo>
                    <a:pt x="965" y="1243"/>
                    <a:pt x="1243" y="965"/>
                    <a:pt x="1243" y="623"/>
                  </a:cubicBezTo>
                  <a:cubicBezTo>
                    <a:pt x="1243" y="282"/>
                    <a:pt x="965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2"/>
            <p:cNvSpPr/>
            <p:nvPr/>
          </p:nvSpPr>
          <p:spPr>
            <a:xfrm rot="2210768">
              <a:off x="1949526" y="3003300"/>
              <a:ext cx="270580" cy="270931"/>
            </a:xfrm>
            <a:custGeom>
              <a:avLst/>
              <a:gdLst/>
              <a:ahLst/>
              <a:cxnLst/>
              <a:rect l="l" t="t" r="r" b="b"/>
              <a:pathLst>
                <a:path w="2268" h="2271" extrusionOk="0">
                  <a:moveTo>
                    <a:pt x="1136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6" y="2036"/>
                  </a:cubicBezTo>
                  <a:cubicBezTo>
                    <a:pt x="637" y="2036"/>
                    <a:pt x="232" y="1631"/>
                    <a:pt x="232" y="1135"/>
                  </a:cubicBezTo>
                  <a:cubicBezTo>
                    <a:pt x="232" y="637"/>
                    <a:pt x="637" y="231"/>
                    <a:pt x="1136" y="231"/>
                  </a:cubicBezTo>
                  <a:close/>
                  <a:moveTo>
                    <a:pt x="1136" y="1"/>
                  </a:moveTo>
                  <a:cubicBezTo>
                    <a:pt x="509" y="1"/>
                    <a:pt x="1" y="509"/>
                    <a:pt x="1" y="1135"/>
                  </a:cubicBezTo>
                  <a:cubicBezTo>
                    <a:pt x="1" y="1762"/>
                    <a:pt x="509" y="2270"/>
                    <a:pt x="1136" y="2270"/>
                  </a:cubicBezTo>
                  <a:cubicBezTo>
                    <a:pt x="1759" y="2270"/>
                    <a:pt x="2267" y="1762"/>
                    <a:pt x="2267" y="1135"/>
                  </a:cubicBezTo>
                  <a:cubicBezTo>
                    <a:pt x="2267" y="509"/>
                    <a:pt x="1759" y="1"/>
                    <a:pt x="113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2"/>
            <p:cNvSpPr/>
            <p:nvPr/>
          </p:nvSpPr>
          <p:spPr>
            <a:xfrm rot="2210768">
              <a:off x="2010869" y="3064428"/>
              <a:ext cx="148175" cy="148291"/>
            </a:xfrm>
            <a:custGeom>
              <a:avLst/>
              <a:gdLst/>
              <a:ahLst/>
              <a:cxnLst/>
              <a:rect l="l" t="t" r="r" b="b"/>
              <a:pathLst>
                <a:path w="1242" h="1243" extrusionOk="0">
                  <a:moveTo>
                    <a:pt x="623" y="235"/>
                  </a:moveTo>
                  <a:cubicBezTo>
                    <a:pt x="837" y="235"/>
                    <a:pt x="1011" y="410"/>
                    <a:pt x="1011" y="623"/>
                  </a:cubicBezTo>
                  <a:cubicBezTo>
                    <a:pt x="1011" y="838"/>
                    <a:pt x="837" y="1012"/>
                    <a:pt x="623" y="1012"/>
                  </a:cubicBezTo>
                  <a:cubicBezTo>
                    <a:pt x="405" y="1012"/>
                    <a:pt x="231" y="838"/>
                    <a:pt x="231" y="623"/>
                  </a:cubicBezTo>
                  <a:cubicBezTo>
                    <a:pt x="231" y="410"/>
                    <a:pt x="405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8" y="1"/>
                    <a:pt x="0" y="282"/>
                    <a:pt x="0" y="623"/>
                  </a:cubicBezTo>
                  <a:cubicBezTo>
                    <a:pt x="0" y="965"/>
                    <a:pt x="278" y="1243"/>
                    <a:pt x="623" y="1243"/>
                  </a:cubicBezTo>
                  <a:cubicBezTo>
                    <a:pt x="964" y="1243"/>
                    <a:pt x="1242" y="965"/>
                    <a:pt x="1242" y="623"/>
                  </a:cubicBezTo>
                  <a:cubicBezTo>
                    <a:pt x="1242" y="282"/>
                    <a:pt x="964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2"/>
            <p:cNvSpPr/>
            <p:nvPr/>
          </p:nvSpPr>
          <p:spPr>
            <a:xfrm rot="2210768">
              <a:off x="1857193" y="2863855"/>
              <a:ext cx="129922" cy="130276"/>
            </a:xfrm>
            <a:custGeom>
              <a:avLst/>
              <a:gdLst/>
              <a:ahLst/>
              <a:cxnLst/>
              <a:rect l="l" t="t" r="r" b="b"/>
              <a:pathLst>
                <a:path w="1089" h="1092" extrusionOk="0">
                  <a:moveTo>
                    <a:pt x="546" y="231"/>
                  </a:moveTo>
                  <a:cubicBezTo>
                    <a:pt x="717" y="231"/>
                    <a:pt x="857" y="372"/>
                    <a:pt x="857" y="546"/>
                  </a:cubicBezTo>
                  <a:cubicBezTo>
                    <a:pt x="857" y="721"/>
                    <a:pt x="717" y="861"/>
                    <a:pt x="546" y="861"/>
                  </a:cubicBezTo>
                  <a:cubicBezTo>
                    <a:pt x="372" y="861"/>
                    <a:pt x="231" y="721"/>
                    <a:pt x="231" y="546"/>
                  </a:cubicBezTo>
                  <a:cubicBezTo>
                    <a:pt x="231" y="372"/>
                    <a:pt x="372" y="231"/>
                    <a:pt x="546" y="231"/>
                  </a:cubicBezTo>
                  <a:close/>
                  <a:moveTo>
                    <a:pt x="546" y="1"/>
                  </a:moveTo>
                  <a:cubicBezTo>
                    <a:pt x="245" y="1"/>
                    <a:pt x="1" y="245"/>
                    <a:pt x="1" y="546"/>
                  </a:cubicBezTo>
                  <a:cubicBezTo>
                    <a:pt x="1" y="848"/>
                    <a:pt x="245" y="1092"/>
                    <a:pt x="546" y="1092"/>
                  </a:cubicBezTo>
                  <a:cubicBezTo>
                    <a:pt x="844" y="1092"/>
                    <a:pt x="1088" y="848"/>
                    <a:pt x="1088" y="546"/>
                  </a:cubicBezTo>
                  <a:cubicBezTo>
                    <a:pt x="1088" y="245"/>
                    <a:pt x="844" y="1"/>
                    <a:pt x="5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2"/>
            <p:cNvSpPr/>
            <p:nvPr/>
          </p:nvSpPr>
          <p:spPr>
            <a:xfrm rot="2210768">
              <a:off x="1671684" y="3000659"/>
              <a:ext cx="27798" cy="51180"/>
            </a:xfrm>
            <a:custGeom>
              <a:avLst/>
              <a:gdLst/>
              <a:ahLst/>
              <a:cxnLst/>
              <a:rect l="l" t="t" r="r" b="b"/>
              <a:pathLst>
                <a:path w="233" h="429" extrusionOk="0">
                  <a:moveTo>
                    <a:pt x="115" y="0"/>
                  </a:moveTo>
                  <a:cubicBezTo>
                    <a:pt x="51" y="0"/>
                    <a:pt x="1" y="51"/>
                    <a:pt x="1" y="114"/>
                  </a:cubicBezTo>
                  <a:lnTo>
                    <a:pt x="1" y="315"/>
                  </a:lnTo>
                  <a:cubicBezTo>
                    <a:pt x="1" y="379"/>
                    <a:pt x="51" y="428"/>
                    <a:pt x="115" y="428"/>
                  </a:cubicBezTo>
                  <a:cubicBezTo>
                    <a:pt x="181" y="428"/>
                    <a:pt x="232" y="379"/>
                    <a:pt x="232" y="315"/>
                  </a:cubicBezTo>
                  <a:lnTo>
                    <a:pt x="232" y="114"/>
                  </a:lnTo>
                  <a:cubicBezTo>
                    <a:pt x="232" y="51"/>
                    <a:pt x="181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2"/>
            <p:cNvSpPr/>
            <p:nvPr/>
          </p:nvSpPr>
          <p:spPr>
            <a:xfrm rot="2210768">
              <a:off x="1881458" y="3157762"/>
              <a:ext cx="27559" cy="51180"/>
            </a:xfrm>
            <a:custGeom>
              <a:avLst/>
              <a:gdLst/>
              <a:ahLst/>
              <a:cxnLst/>
              <a:rect l="l" t="t" r="r" b="b"/>
              <a:pathLst>
                <a:path w="231" h="429" extrusionOk="0">
                  <a:moveTo>
                    <a:pt x="117" y="0"/>
                  </a:moveTo>
                  <a:cubicBezTo>
                    <a:pt x="53" y="0"/>
                    <a:pt x="0" y="51"/>
                    <a:pt x="0" y="114"/>
                  </a:cubicBezTo>
                  <a:lnTo>
                    <a:pt x="0" y="315"/>
                  </a:lnTo>
                  <a:cubicBezTo>
                    <a:pt x="0" y="379"/>
                    <a:pt x="53" y="428"/>
                    <a:pt x="117" y="428"/>
                  </a:cubicBezTo>
                  <a:cubicBezTo>
                    <a:pt x="181" y="428"/>
                    <a:pt x="231" y="379"/>
                    <a:pt x="231" y="315"/>
                  </a:cubicBezTo>
                  <a:lnTo>
                    <a:pt x="231" y="114"/>
                  </a:lnTo>
                  <a:cubicBezTo>
                    <a:pt x="231" y="51"/>
                    <a:pt x="181" y="0"/>
                    <a:pt x="11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2"/>
            <p:cNvSpPr/>
            <p:nvPr/>
          </p:nvSpPr>
          <p:spPr>
            <a:xfrm rot="2210768">
              <a:off x="1732220" y="3097576"/>
              <a:ext cx="95562" cy="42232"/>
            </a:xfrm>
            <a:custGeom>
              <a:avLst/>
              <a:gdLst/>
              <a:ahLst/>
              <a:cxnLst/>
              <a:rect l="l" t="t" r="r" b="b"/>
              <a:pathLst>
                <a:path w="801" h="354" extrusionOk="0">
                  <a:moveTo>
                    <a:pt x="129" y="1"/>
                  </a:moveTo>
                  <a:cubicBezTo>
                    <a:pt x="102" y="1"/>
                    <a:pt x="75" y="10"/>
                    <a:pt x="54" y="28"/>
                  </a:cubicBezTo>
                  <a:cubicBezTo>
                    <a:pt x="4" y="72"/>
                    <a:pt x="1" y="145"/>
                    <a:pt x="44" y="192"/>
                  </a:cubicBezTo>
                  <a:cubicBezTo>
                    <a:pt x="131" y="293"/>
                    <a:pt x="262" y="353"/>
                    <a:pt x="402" y="353"/>
                  </a:cubicBezTo>
                  <a:cubicBezTo>
                    <a:pt x="540" y="353"/>
                    <a:pt x="670" y="293"/>
                    <a:pt x="761" y="192"/>
                  </a:cubicBezTo>
                  <a:cubicBezTo>
                    <a:pt x="801" y="145"/>
                    <a:pt x="797" y="72"/>
                    <a:pt x="747" y="28"/>
                  </a:cubicBezTo>
                  <a:cubicBezTo>
                    <a:pt x="726" y="10"/>
                    <a:pt x="699" y="1"/>
                    <a:pt x="672" y="1"/>
                  </a:cubicBezTo>
                  <a:cubicBezTo>
                    <a:pt x="639" y="1"/>
                    <a:pt x="607" y="14"/>
                    <a:pt x="583" y="41"/>
                  </a:cubicBezTo>
                  <a:cubicBezTo>
                    <a:pt x="540" y="92"/>
                    <a:pt x="472" y="122"/>
                    <a:pt x="402" y="122"/>
                  </a:cubicBezTo>
                  <a:cubicBezTo>
                    <a:pt x="328" y="122"/>
                    <a:pt x="262" y="92"/>
                    <a:pt x="218" y="41"/>
                  </a:cubicBezTo>
                  <a:cubicBezTo>
                    <a:pt x="194" y="14"/>
                    <a:pt x="162" y="1"/>
                    <a:pt x="129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2"/>
            <p:cNvSpPr/>
            <p:nvPr/>
          </p:nvSpPr>
          <p:spPr>
            <a:xfrm rot="2210768">
              <a:off x="1472118" y="2479483"/>
              <a:ext cx="944168" cy="840830"/>
            </a:xfrm>
            <a:custGeom>
              <a:avLst/>
              <a:gdLst/>
              <a:ahLst/>
              <a:cxnLst/>
              <a:rect l="l" t="t" r="r" b="b"/>
              <a:pathLst>
                <a:path w="7914" h="7048" extrusionOk="0">
                  <a:moveTo>
                    <a:pt x="3957" y="232"/>
                  </a:moveTo>
                  <a:cubicBezTo>
                    <a:pt x="4091" y="232"/>
                    <a:pt x="4201" y="342"/>
                    <a:pt x="4201" y="479"/>
                  </a:cubicBezTo>
                  <a:lnTo>
                    <a:pt x="4201" y="737"/>
                  </a:lnTo>
                  <a:cubicBezTo>
                    <a:pt x="4201" y="871"/>
                    <a:pt x="4091" y="985"/>
                    <a:pt x="3957" y="985"/>
                  </a:cubicBezTo>
                  <a:cubicBezTo>
                    <a:pt x="3820" y="985"/>
                    <a:pt x="3709" y="871"/>
                    <a:pt x="3709" y="737"/>
                  </a:cubicBezTo>
                  <a:lnTo>
                    <a:pt x="3709" y="479"/>
                  </a:lnTo>
                  <a:cubicBezTo>
                    <a:pt x="3709" y="342"/>
                    <a:pt x="3820" y="232"/>
                    <a:pt x="3957" y="232"/>
                  </a:cubicBezTo>
                  <a:close/>
                  <a:moveTo>
                    <a:pt x="4054" y="1206"/>
                  </a:moveTo>
                  <a:lnTo>
                    <a:pt x="4168" y="2565"/>
                  </a:lnTo>
                  <a:lnTo>
                    <a:pt x="3743" y="2565"/>
                  </a:lnTo>
                  <a:lnTo>
                    <a:pt x="3857" y="1206"/>
                  </a:lnTo>
                  <a:lnTo>
                    <a:pt x="3860" y="1206"/>
                  </a:lnTo>
                  <a:cubicBezTo>
                    <a:pt x="3890" y="1213"/>
                    <a:pt x="3923" y="1216"/>
                    <a:pt x="3957" y="1216"/>
                  </a:cubicBezTo>
                  <a:cubicBezTo>
                    <a:pt x="3987" y="1216"/>
                    <a:pt x="4021" y="1213"/>
                    <a:pt x="4054" y="1206"/>
                  </a:cubicBezTo>
                  <a:close/>
                  <a:moveTo>
                    <a:pt x="2481" y="2234"/>
                  </a:moveTo>
                  <a:cubicBezTo>
                    <a:pt x="2624" y="2234"/>
                    <a:pt x="2742" y="2350"/>
                    <a:pt x="2742" y="2495"/>
                  </a:cubicBezTo>
                  <a:lnTo>
                    <a:pt x="2742" y="2565"/>
                  </a:lnTo>
                  <a:lnTo>
                    <a:pt x="1517" y="2565"/>
                  </a:lnTo>
                  <a:cubicBezTo>
                    <a:pt x="1439" y="2565"/>
                    <a:pt x="1363" y="2568"/>
                    <a:pt x="1289" y="2582"/>
                  </a:cubicBezTo>
                  <a:lnTo>
                    <a:pt x="1289" y="2495"/>
                  </a:lnTo>
                  <a:cubicBezTo>
                    <a:pt x="1289" y="2350"/>
                    <a:pt x="1406" y="2234"/>
                    <a:pt x="1550" y="2234"/>
                  </a:cubicBezTo>
                  <a:close/>
                  <a:moveTo>
                    <a:pt x="6360" y="2234"/>
                  </a:moveTo>
                  <a:cubicBezTo>
                    <a:pt x="6505" y="2234"/>
                    <a:pt x="6621" y="2350"/>
                    <a:pt x="6621" y="2495"/>
                  </a:cubicBezTo>
                  <a:lnTo>
                    <a:pt x="6621" y="2582"/>
                  </a:lnTo>
                  <a:cubicBezTo>
                    <a:pt x="6568" y="2571"/>
                    <a:pt x="6511" y="2568"/>
                    <a:pt x="6457" y="2565"/>
                  </a:cubicBezTo>
                  <a:lnTo>
                    <a:pt x="5169" y="2565"/>
                  </a:lnTo>
                  <a:lnTo>
                    <a:pt x="5169" y="2495"/>
                  </a:lnTo>
                  <a:cubicBezTo>
                    <a:pt x="5169" y="2350"/>
                    <a:pt x="5286" y="2234"/>
                    <a:pt x="5430" y="2234"/>
                  </a:cubicBezTo>
                  <a:close/>
                  <a:moveTo>
                    <a:pt x="3957" y="1"/>
                  </a:moveTo>
                  <a:cubicBezTo>
                    <a:pt x="3693" y="1"/>
                    <a:pt x="3478" y="215"/>
                    <a:pt x="3478" y="479"/>
                  </a:cubicBezTo>
                  <a:lnTo>
                    <a:pt x="3478" y="737"/>
                  </a:lnTo>
                  <a:cubicBezTo>
                    <a:pt x="3478" y="878"/>
                    <a:pt x="3539" y="1005"/>
                    <a:pt x="3636" y="1092"/>
                  </a:cubicBezTo>
                  <a:lnTo>
                    <a:pt x="3512" y="2565"/>
                  </a:lnTo>
                  <a:lnTo>
                    <a:pt x="2973" y="2565"/>
                  </a:lnTo>
                  <a:lnTo>
                    <a:pt x="2973" y="2495"/>
                  </a:lnTo>
                  <a:cubicBezTo>
                    <a:pt x="2973" y="2224"/>
                    <a:pt x="2752" y="2003"/>
                    <a:pt x="2481" y="2003"/>
                  </a:cubicBezTo>
                  <a:lnTo>
                    <a:pt x="1550" y="2003"/>
                  </a:lnTo>
                  <a:cubicBezTo>
                    <a:pt x="1279" y="2003"/>
                    <a:pt x="1058" y="2224"/>
                    <a:pt x="1058" y="2495"/>
                  </a:cubicBezTo>
                  <a:lnTo>
                    <a:pt x="1058" y="2636"/>
                  </a:lnTo>
                  <a:cubicBezTo>
                    <a:pt x="827" y="2706"/>
                    <a:pt x="620" y="2833"/>
                    <a:pt x="442" y="3007"/>
                  </a:cubicBezTo>
                  <a:cubicBezTo>
                    <a:pt x="158" y="3294"/>
                    <a:pt x="1" y="3676"/>
                    <a:pt x="1" y="4082"/>
                  </a:cubicBezTo>
                  <a:lnTo>
                    <a:pt x="1" y="5822"/>
                  </a:lnTo>
                  <a:cubicBezTo>
                    <a:pt x="1" y="6237"/>
                    <a:pt x="151" y="6633"/>
                    <a:pt x="422" y="6940"/>
                  </a:cubicBezTo>
                  <a:cubicBezTo>
                    <a:pt x="446" y="6967"/>
                    <a:pt x="478" y="6981"/>
                    <a:pt x="510" y="6981"/>
                  </a:cubicBezTo>
                  <a:cubicBezTo>
                    <a:pt x="537" y="6981"/>
                    <a:pt x="565" y="6970"/>
                    <a:pt x="586" y="6950"/>
                  </a:cubicBezTo>
                  <a:cubicBezTo>
                    <a:pt x="636" y="6910"/>
                    <a:pt x="640" y="6837"/>
                    <a:pt x="596" y="6786"/>
                  </a:cubicBezTo>
                  <a:cubicBezTo>
                    <a:pt x="362" y="6522"/>
                    <a:pt x="231" y="6180"/>
                    <a:pt x="231" y="5822"/>
                  </a:cubicBezTo>
                  <a:lnTo>
                    <a:pt x="231" y="4082"/>
                  </a:lnTo>
                  <a:cubicBezTo>
                    <a:pt x="231" y="3736"/>
                    <a:pt x="365" y="3415"/>
                    <a:pt x="606" y="3171"/>
                  </a:cubicBezTo>
                  <a:cubicBezTo>
                    <a:pt x="847" y="2933"/>
                    <a:pt x="1178" y="2796"/>
                    <a:pt x="1517" y="2796"/>
                  </a:cubicBezTo>
                  <a:lnTo>
                    <a:pt x="6397" y="2796"/>
                  </a:lnTo>
                  <a:cubicBezTo>
                    <a:pt x="6735" y="2796"/>
                    <a:pt x="7063" y="2933"/>
                    <a:pt x="7304" y="3171"/>
                  </a:cubicBezTo>
                  <a:cubicBezTo>
                    <a:pt x="7545" y="3415"/>
                    <a:pt x="7679" y="3736"/>
                    <a:pt x="7679" y="4082"/>
                  </a:cubicBezTo>
                  <a:lnTo>
                    <a:pt x="7679" y="5822"/>
                  </a:lnTo>
                  <a:cubicBezTo>
                    <a:pt x="7679" y="6207"/>
                    <a:pt x="7525" y="6582"/>
                    <a:pt x="7254" y="6849"/>
                  </a:cubicBezTo>
                  <a:cubicBezTo>
                    <a:pt x="7211" y="6897"/>
                    <a:pt x="7211" y="6970"/>
                    <a:pt x="7254" y="7014"/>
                  </a:cubicBezTo>
                  <a:cubicBezTo>
                    <a:pt x="7276" y="7036"/>
                    <a:pt x="7307" y="7048"/>
                    <a:pt x="7338" y="7048"/>
                  </a:cubicBezTo>
                  <a:cubicBezTo>
                    <a:pt x="7367" y="7048"/>
                    <a:pt x="7397" y="7037"/>
                    <a:pt x="7418" y="7014"/>
                  </a:cubicBezTo>
                  <a:cubicBezTo>
                    <a:pt x="7733" y="6702"/>
                    <a:pt x="7914" y="6267"/>
                    <a:pt x="7914" y="5822"/>
                  </a:cubicBezTo>
                  <a:lnTo>
                    <a:pt x="7914" y="4082"/>
                  </a:lnTo>
                  <a:cubicBezTo>
                    <a:pt x="7914" y="3676"/>
                    <a:pt x="7753" y="3294"/>
                    <a:pt x="7469" y="3007"/>
                  </a:cubicBezTo>
                  <a:cubicBezTo>
                    <a:pt x="7294" y="2833"/>
                    <a:pt x="7083" y="2706"/>
                    <a:pt x="6853" y="2636"/>
                  </a:cubicBezTo>
                  <a:lnTo>
                    <a:pt x="6853" y="2495"/>
                  </a:lnTo>
                  <a:cubicBezTo>
                    <a:pt x="6853" y="2224"/>
                    <a:pt x="6632" y="2003"/>
                    <a:pt x="6360" y="2003"/>
                  </a:cubicBezTo>
                  <a:lnTo>
                    <a:pt x="5430" y="2003"/>
                  </a:lnTo>
                  <a:cubicBezTo>
                    <a:pt x="5159" y="2003"/>
                    <a:pt x="4938" y="2224"/>
                    <a:pt x="4938" y="2495"/>
                  </a:cubicBezTo>
                  <a:lnTo>
                    <a:pt x="4938" y="2565"/>
                  </a:lnTo>
                  <a:lnTo>
                    <a:pt x="4399" y="2565"/>
                  </a:lnTo>
                  <a:lnTo>
                    <a:pt x="4275" y="1092"/>
                  </a:lnTo>
                  <a:cubicBezTo>
                    <a:pt x="4372" y="1005"/>
                    <a:pt x="4436" y="878"/>
                    <a:pt x="4436" y="737"/>
                  </a:cubicBezTo>
                  <a:lnTo>
                    <a:pt x="4436" y="479"/>
                  </a:lnTo>
                  <a:cubicBezTo>
                    <a:pt x="4436" y="215"/>
                    <a:pt x="4218" y="1"/>
                    <a:pt x="395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2"/>
            <p:cNvSpPr/>
            <p:nvPr/>
          </p:nvSpPr>
          <p:spPr>
            <a:xfrm rot="2210768">
              <a:off x="1317858" y="3151039"/>
              <a:ext cx="758174" cy="140297"/>
            </a:xfrm>
            <a:custGeom>
              <a:avLst/>
              <a:gdLst/>
              <a:ahLst/>
              <a:cxnLst/>
              <a:rect l="l" t="t" r="r" b="b"/>
              <a:pathLst>
                <a:path w="6355" h="1176" extrusionOk="0">
                  <a:moveTo>
                    <a:pt x="2866" y="1"/>
                  </a:moveTo>
                  <a:cubicBezTo>
                    <a:pt x="2582" y="1"/>
                    <a:pt x="2324" y="228"/>
                    <a:pt x="2073" y="446"/>
                  </a:cubicBezTo>
                  <a:cubicBezTo>
                    <a:pt x="1925" y="576"/>
                    <a:pt x="1778" y="696"/>
                    <a:pt x="1601" y="787"/>
                  </a:cubicBezTo>
                  <a:cubicBezTo>
                    <a:pt x="1394" y="891"/>
                    <a:pt x="1171" y="943"/>
                    <a:pt x="948" y="943"/>
                  </a:cubicBezTo>
                  <a:cubicBezTo>
                    <a:pt x="686" y="943"/>
                    <a:pt x="425" y="871"/>
                    <a:pt x="192" y="730"/>
                  </a:cubicBezTo>
                  <a:cubicBezTo>
                    <a:pt x="173" y="718"/>
                    <a:pt x="152" y="713"/>
                    <a:pt x="131" y="713"/>
                  </a:cubicBezTo>
                  <a:cubicBezTo>
                    <a:pt x="91" y="713"/>
                    <a:pt x="53" y="732"/>
                    <a:pt x="31" y="767"/>
                  </a:cubicBezTo>
                  <a:cubicBezTo>
                    <a:pt x="0" y="824"/>
                    <a:pt x="17" y="894"/>
                    <a:pt x="71" y="928"/>
                  </a:cubicBezTo>
                  <a:cubicBezTo>
                    <a:pt x="342" y="1092"/>
                    <a:pt x="643" y="1175"/>
                    <a:pt x="944" y="1175"/>
                  </a:cubicBezTo>
                  <a:cubicBezTo>
                    <a:pt x="1447" y="1175"/>
                    <a:pt x="1862" y="941"/>
                    <a:pt x="2227" y="620"/>
                  </a:cubicBezTo>
                  <a:cubicBezTo>
                    <a:pt x="2444" y="429"/>
                    <a:pt x="2668" y="234"/>
                    <a:pt x="2866" y="234"/>
                  </a:cubicBezTo>
                  <a:lnTo>
                    <a:pt x="3572" y="234"/>
                  </a:lnTo>
                  <a:cubicBezTo>
                    <a:pt x="3770" y="234"/>
                    <a:pt x="3994" y="429"/>
                    <a:pt x="4212" y="620"/>
                  </a:cubicBezTo>
                  <a:cubicBezTo>
                    <a:pt x="4376" y="764"/>
                    <a:pt x="4540" y="894"/>
                    <a:pt x="4734" y="991"/>
                  </a:cubicBezTo>
                  <a:cubicBezTo>
                    <a:pt x="4973" y="1113"/>
                    <a:pt x="5233" y="1173"/>
                    <a:pt x="5494" y="1173"/>
                  </a:cubicBezTo>
                  <a:cubicBezTo>
                    <a:pt x="5763" y="1173"/>
                    <a:pt x="6032" y="1109"/>
                    <a:pt x="6277" y="981"/>
                  </a:cubicBezTo>
                  <a:cubicBezTo>
                    <a:pt x="6334" y="951"/>
                    <a:pt x="6354" y="881"/>
                    <a:pt x="6324" y="824"/>
                  </a:cubicBezTo>
                  <a:cubicBezTo>
                    <a:pt x="6303" y="784"/>
                    <a:pt x="6262" y="760"/>
                    <a:pt x="6221" y="760"/>
                  </a:cubicBezTo>
                  <a:cubicBezTo>
                    <a:pt x="6203" y="760"/>
                    <a:pt x="6186" y="765"/>
                    <a:pt x="6170" y="773"/>
                  </a:cubicBezTo>
                  <a:cubicBezTo>
                    <a:pt x="5958" y="885"/>
                    <a:pt x="5723" y="941"/>
                    <a:pt x="5489" y="941"/>
                  </a:cubicBezTo>
                  <a:cubicBezTo>
                    <a:pt x="5266" y="941"/>
                    <a:pt x="5042" y="890"/>
                    <a:pt x="4838" y="787"/>
                  </a:cubicBezTo>
                  <a:cubicBezTo>
                    <a:pt x="4660" y="696"/>
                    <a:pt x="4516" y="576"/>
                    <a:pt x="4366" y="446"/>
                  </a:cubicBezTo>
                  <a:cubicBezTo>
                    <a:pt x="4115" y="228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8" name="Google Shape;1518;p32"/>
          <p:cNvGrpSpPr/>
          <p:nvPr/>
        </p:nvGrpSpPr>
        <p:grpSpPr>
          <a:xfrm rot="-2700000">
            <a:off x="2749523" y="1149962"/>
            <a:ext cx="709796" cy="691706"/>
            <a:chOff x="5991725" y="2095262"/>
            <a:chExt cx="503917" cy="491074"/>
          </a:xfrm>
        </p:grpSpPr>
        <p:sp>
          <p:nvSpPr>
            <p:cNvPr id="1519" name="Google Shape;1519;p32"/>
            <p:cNvSpPr/>
            <p:nvPr/>
          </p:nvSpPr>
          <p:spPr>
            <a:xfrm>
              <a:off x="5991725" y="2095262"/>
              <a:ext cx="503917" cy="491074"/>
            </a:xfrm>
            <a:custGeom>
              <a:avLst/>
              <a:gdLst/>
              <a:ahLst/>
              <a:cxnLst/>
              <a:rect l="l" t="t" r="r" b="b"/>
              <a:pathLst>
                <a:path w="14243" h="13880" extrusionOk="0">
                  <a:moveTo>
                    <a:pt x="3872" y="1"/>
                  </a:moveTo>
                  <a:cubicBezTo>
                    <a:pt x="2948" y="1"/>
                    <a:pt x="2023" y="353"/>
                    <a:pt x="1319" y="1057"/>
                  </a:cubicBezTo>
                  <a:lnTo>
                    <a:pt x="643" y="1734"/>
                  </a:lnTo>
                  <a:cubicBezTo>
                    <a:pt x="230" y="2147"/>
                    <a:pt x="1" y="2695"/>
                    <a:pt x="1" y="3281"/>
                  </a:cubicBezTo>
                  <a:cubicBezTo>
                    <a:pt x="1" y="3867"/>
                    <a:pt x="230" y="4419"/>
                    <a:pt x="643" y="4832"/>
                  </a:cubicBezTo>
                  <a:cubicBezTo>
                    <a:pt x="938" y="5123"/>
                    <a:pt x="1298" y="5321"/>
                    <a:pt x="1684" y="5412"/>
                  </a:cubicBezTo>
                  <a:cubicBezTo>
                    <a:pt x="1735" y="5456"/>
                    <a:pt x="1791" y="5498"/>
                    <a:pt x="1846" y="5536"/>
                  </a:cubicBezTo>
                  <a:cubicBezTo>
                    <a:pt x="1721" y="5987"/>
                    <a:pt x="1655" y="6459"/>
                    <a:pt x="1655" y="6938"/>
                  </a:cubicBezTo>
                  <a:cubicBezTo>
                    <a:pt x="1655" y="9852"/>
                    <a:pt x="4028" y="12225"/>
                    <a:pt x="6943" y="12225"/>
                  </a:cubicBezTo>
                  <a:cubicBezTo>
                    <a:pt x="7422" y="12225"/>
                    <a:pt x="7894" y="12159"/>
                    <a:pt x="8348" y="12034"/>
                  </a:cubicBezTo>
                  <a:cubicBezTo>
                    <a:pt x="8382" y="12089"/>
                    <a:pt x="8424" y="12145"/>
                    <a:pt x="8466" y="12193"/>
                  </a:cubicBezTo>
                  <a:cubicBezTo>
                    <a:pt x="8521" y="12422"/>
                    <a:pt x="8616" y="12645"/>
                    <a:pt x="8744" y="12853"/>
                  </a:cubicBezTo>
                  <a:cubicBezTo>
                    <a:pt x="9146" y="13495"/>
                    <a:pt x="9840" y="13880"/>
                    <a:pt x="10600" y="13880"/>
                  </a:cubicBezTo>
                  <a:cubicBezTo>
                    <a:pt x="11183" y="13880"/>
                    <a:pt x="11734" y="13651"/>
                    <a:pt x="12150" y="13238"/>
                  </a:cubicBezTo>
                  <a:lnTo>
                    <a:pt x="12827" y="12561"/>
                  </a:lnTo>
                  <a:cubicBezTo>
                    <a:pt x="14132" y="11253"/>
                    <a:pt x="14243" y="9183"/>
                    <a:pt x="13084" y="7746"/>
                  </a:cubicBezTo>
                  <a:cubicBezTo>
                    <a:pt x="12973" y="7607"/>
                    <a:pt x="12845" y="7493"/>
                    <a:pt x="12706" y="7399"/>
                  </a:cubicBezTo>
                  <a:cubicBezTo>
                    <a:pt x="12636" y="7288"/>
                    <a:pt x="12556" y="7188"/>
                    <a:pt x="12462" y="7093"/>
                  </a:cubicBezTo>
                  <a:lnTo>
                    <a:pt x="12227" y="6861"/>
                  </a:lnTo>
                  <a:cubicBezTo>
                    <a:pt x="12213" y="5495"/>
                    <a:pt x="11668" y="4193"/>
                    <a:pt x="10680" y="3205"/>
                  </a:cubicBezTo>
                  <a:cubicBezTo>
                    <a:pt x="9687" y="2212"/>
                    <a:pt x="8390" y="1671"/>
                    <a:pt x="7023" y="1654"/>
                  </a:cubicBezTo>
                  <a:lnTo>
                    <a:pt x="6422" y="1057"/>
                  </a:lnTo>
                  <a:cubicBezTo>
                    <a:pt x="5720" y="353"/>
                    <a:pt x="4796" y="1"/>
                    <a:pt x="3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6050882" y="2155869"/>
              <a:ext cx="172902" cy="119726"/>
            </a:xfrm>
            <a:custGeom>
              <a:avLst/>
              <a:gdLst/>
              <a:ahLst/>
              <a:cxnLst/>
              <a:rect l="l" t="t" r="r" b="b"/>
              <a:pathLst>
                <a:path w="4887" h="3384" extrusionOk="0">
                  <a:moveTo>
                    <a:pt x="2201" y="1"/>
                  </a:moveTo>
                  <a:cubicBezTo>
                    <a:pt x="1716" y="1"/>
                    <a:pt x="1231" y="186"/>
                    <a:pt x="861" y="555"/>
                  </a:cubicBezTo>
                  <a:lnTo>
                    <a:pt x="185" y="1231"/>
                  </a:lnTo>
                  <a:cubicBezTo>
                    <a:pt x="1" y="1419"/>
                    <a:pt x="1" y="1721"/>
                    <a:pt x="185" y="1904"/>
                  </a:cubicBezTo>
                  <a:cubicBezTo>
                    <a:pt x="277" y="1997"/>
                    <a:pt x="399" y="2043"/>
                    <a:pt x="522" y="2043"/>
                  </a:cubicBezTo>
                  <a:cubicBezTo>
                    <a:pt x="643" y="2043"/>
                    <a:pt x="764" y="1997"/>
                    <a:pt x="858" y="1904"/>
                  </a:cubicBezTo>
                  <a:lnTo>
                    <a:pt x="1080" y="1683"/>
                  </a:lnTo>
                  <a:lnTo>
                    <a:pt x="1080" y="1683"/>
                  </a:lnTo>
                  <a:cubicBezTo>
                    <a:pt x="896" y="1867"/>
                    <a:pt x="896" y="2168"/>
                    <a:pt x="1080" y="2352"/>
                  </a:cubicBezTo>
                  <a:cubicBezTo>
                    <a:pt x="1174" y="2446"/>
                    <a:pt x="1295" y="2493"/>
                    <a:pt x="1416" y="2493"/>
                  </a:cubicBezTo>
                  <a:cubicBezTo>
                    <a:pt x="1538" y="2493"/>
                    <a:pt x="1659" y="2446"/>
                    <a:pt x="1753" y="2352"/>
                  </a:cubicBezTo>
                  <a:lnTo>
                    <a:pt x="1975" y="2130"/>
                  </a:lnTo>
                  <a:lnTo>
                    <a:pt x="1975" y="2130"/>
                  </a:lnTo>
                  <a:cubicBezTo>
                    <a:pt x="1791" y="2314"/>
                    <a:pt x="1791" y="2616"/>
                    <a:pt x="1975" y="2799"/>
                  </a:cubicBezTo>
                  <a:cubicBezTo>
                    <a:pt x="2069" y="2893"/>
                    <a:pt x="2192" y="2941"/>
                    <a:pt x="2316" y="2941"/>
                  </a:cubicBezTo>
                  <a:cubicBezTo>
                    <a:pt x="2436" y="2941"/>
                    <a:pt x="2556" y="2896"/>
                    <a:pt x="2648" y="2803"/>
                  </a:cubicBezTo>
                  <a:lnTo>
                    <a:pt x="2874" y="2581"/>
                  </a:lnTo>
                  <a:lnTo>
                    <a:pt x="2874" y="2581"/>
                  </a:lnTo>
                  <a:cubicBezTo>
                    <a:pt x="2683" y="2772"/>
                    <a:pt x="2686" y="3077"/>
                    <a:pt x="2884" y="3261"/>
                  </a:cubicBezTo>
                  <a:cubicBezTo>
                    <a:pt x="2973" y="3344"/>
                    <a:pt x="3087" y="3384"/>
                    <a:pt x="3202" y="3384"/>
                  </a:cubicBezTo>
                  <a:cubicBezTo>
                    <a:pt x="3329" y="3384"/>
                    <a:pt x="3456" y="3335"/>
                    <a:pt x="3551" y="3241"/>
                  </a:cubicBezTo>
                  <a:lnTo>
                    <a:pt x="4886" y="1904"/>
                  </a:lnTo>
                  <a:cubicBezTo>
                    <a:pt x="4744" y="1763"/>
                    <a:pt x="3675" y="693"/>
                    <a:pt x="3540" y="555"/>
                  </a:cubicBezTo>
                  <a:cubicBezTo>
                    <a:pt x="3170" y="186"/>
                    <a:pt x="2686" y="1"/>
                    <a:pt x="2201" y="1"/>
                  </a:cubicBez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118318" y="2197442"/>
              <a:ext cx="105468" cy="78154"/>
            </a:xfrm>
            <a:custGeom>
              <a:avLst/>
              <a:gdLst/>
              <a:ahLst/>
              <a:cxnLst/>
              <a:rect l="l" t="t" r="r" b="b"/>
              <a:pathLst>
                <a:path w="2981" h="2209" extrusionOk="0">
                  <a:moveTo>
                    <a:pt x="2252" y="1"/>
                  </a:moveTo>
                  <a:cubicBezTo>
                    <a:pt x="1328" y="255"/>
                    <a:pt x="545" y="809"/>
                    <a:pt x="0" y="1534"/>
                  </a:cubicBezTo>
                  <a:cubicBezTo>
                    <a:pt x="91" y="1686"/>
                    <a:pt x="250" y="1766"/>
                    <a:pt x="410" y="1766"/>
                  </a:cubicBezTo>
                  <a:cubicBezTo>
                    <a:pt x="529" y="1766"/>
                    <a:pt x="649" y="1722"/>
                    <a:pt x="742" y="1628"/>
                  </a:cubicBezTo>
                  <a:lnTo>
                    <a:pt x="968" y="1406"/>
                  </a:lnTo>
                  <a:lnTo>
                    <a:pt x="968" y="1406"/>
                  </a:lnTo>
                  <a:cubicBezTo>
                    <a:pt x="777" y="1597"/>
                    <a:pt x="780" y="1902"/>
                    <a:pt x="978" y="2086"/>
                  </a:cubicBezTo>
                  <a:cubicBezTo>
                    <a:pt x="1067" y="2169"/>
                    <a:pt x="1181" y="2209"/>
                    <a:pt x="1296" y="2209"/>
                  </a:cubicBezTo>
                  <a:cubicBezTo>
                    <a:pt x="1423" y="2209"/>
                    <a:pt x="1550" y="2160"/>
                    <a:pt x="1645" y="2066"/>
                  </a:cubicBezTo>
                  <a:lnTo>
                    <a:pt x="2980" y="729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300671" y="2354320"/>
              <a:ext cx="128076" cy="171345"/>
            </a:xfrm>
            <a:custGeom>
              <a:avLst/>
              <a:gdLst/>
              <a:ahLst/>
              <a:cxnLst/>
              <a:rect l="l" t="t" r="r" b="b"/>
              <a:pathLst>
                <a:path w="3620" h="4843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46" y="2426"/>
                    <a:pt x="452" y="2727"/>
                    <a:pt x="636" y="2911"/>
                  </a:cubicBezTo>
                  <a:cubicBezTo>
                    <a:pt x="728" y="3003"/>
                    <a:pt x="850" y="3049"/>
                    <a:pt x="971" y="3049"/>
                  </a:cubicBezTo>
                  <a:cubicBezTo>
                    <a:pt x="1093" y="3049"/>
                    <a:pt x="1215" y="3003"/>
                    <a:pt x="1309" y="2911"/>
                  </a:cubicBezTo>
                  <a:lnTo>
                    <a:pt x="1309" y="2911"/>
                  </a:lnTo>
                  <a:lnTo>
                    <a:pt x="1083" y="3134"/>
                  </a:lnTo>
                  <a:cubicBezTo>
                    <a:pt x="899" y="3321"/>
                    <a:pt x="899" y="3622"/>
                    <a:pt x="1083" y="3806"/>
                  </a:cubicBezTo>
                  <a:cubicBezTo>
                    <a:pt x="1177" y="3899"/>
                    <a:pt x="1299" y="3945"/>
                    <a:pt x="1420" y="3945"/>
                  </a:cubicBezTo>
                  <a:cubicBezTo>
                    <a:pt x="1542" y="3945"/>
                    <a:pt x="1663" y="3899"/>
                    <a:pt x="1757" y="3806"/>
                  </a:cubicBezTo>
                  <a:lnTo>
                    <a:pt x="1757" y="3806"/>
                  </a:lnTo>
                  <a:lnTo>
                    <a:pt x="1531" y="4032"/>
                  </a:lnTo>
                  <a:cubicBezTo>
                    <a:pt x="1347" y="4216"/>
                    <a:pt x="1347" y="4518"/>
                    <a:pt x="1531" y="4702"/>
                  </a:cubicBezTo>
                  <a:cubicBezTo>
                    <a:pt x="1625" y="4795"/>
                    <a:pt x="1746" y="4842"/>
                    <a:pt x="1868" y="4842"/>
                  </a:cubicBezTo>
                  <a:cubicBezTo>
                    <a:pt x="1989" y="4842"/>
                    <a:pt x="2110" y="4795"/>
                    <a:pt x="2204" y="4702"/>
                  </a:cubicBezTo>
                  <a:lnTo>
                    <a:pt x="2881" y="4025"/>
                  </a:lnTo>
                  <a:cubicBezTo>
                    <a:pt x="3620" y="3286"/>
                    <a:pt x="3620" y="2090"/>
                    <a:pt x="2881" y="1350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6300671" y="2354320"/>
              <a:ext cx="79959" cy="105503"/>
            </a:xfrm>
            <a:custGeom>
              <a:avLst/>
              <a:gdLst/>
              <a:ahLst/>
              <a:cxnLst/>
              <a:rect l="l" t="t" r="r" b="b"/>
              <a:pathLst>
                <a:path w="2260" h="2982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11" y="2461"/>
                    <a:pt x="466" y="2825"/>
                    <a:pt x="726" y="2981"/>
                  </a:cubicBezTo>
                  <a:cubicBezTo>
                    <a:pt x="1455" y="2433"/>
                    <a:pt x="2010" y="1649"/>
                    <a:pt x="2260" y="729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6111065" y="2214531"/>
              <a:ext cx="252649" cy="252578"/>
            </a:xfrm>
            <a:custGeom>
              <a:avLst/>
              <a:gdLst/>
              <a:ahLst/>
              <a:cxnLst/>
              <a:rect l="l" t="t" r="r" b="b"/>
              <a:pathLst>
                <a:path w="7141" h="7139" extrusionOk="0">
                  <a:moveTo>
                    <a:pt x="3570" y="1"/>
                  </a:moveTo>
                  <a:cubicBezTo>
                    <a:pt x="1600" y="1"/>
                    <a:pt x="0" y="1596"/>
                    <a:pt x="0" y="3567"/>
                  </a:cubicBezTo>
                  <a:cubicBezTo>
                    <a:pt x="0" y="5471"/>
                    <a:pt x="1491" y="7029"/>
                    <a:pt x="3369" y="7133"/>
                  </a:cubicBezTo>
                  <a:cubicBezTo>
                    <a:pt x="3436" y="7137"/>
                    <a:pt x="3502" y="7138"/>
                    <a:pt x="3567" y="7138"/>
                  </a:cubicBezTo>
                  <a:cubicBezTo>
                    <a:pt x="5547" y="7138"/>
                    <a:pt x="7140" y="5531"/>
                    <a:pt x="7140" y="3567"/>
                  </a:cubicBezTo>
                  <a:cubicBezTo>
                    <a:pt x="7140" y="1599"/>
                    <a:pt x="5544" y="1"/>
                    <a:pt x="357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6111065" y="2214425"/>
              <a:ext cx="151356" cy="252507"/>
            </a:xfrm>
            <a:custGeom>
              <a:avLst/>
              <a:gdLst/>
              <a:ahLst/>
              <a:cxnLst/>
              <a:rect l="l" t="t" r="r" b="b"/>
              <a:pathLst>
                <a:path w="4278" h="7137" extrusionOk="0">
                  <a:moveTo>
                    <a:pt x="3562" y="0"/>
                  </a:moveTo>
                  <a:cubicBezTo>
                    <a:pt x="1641" y="0"/>
                    <a:pt x="0" y="1561"/>
                    <a:pt x="0" y="3570"/>
                  </a:cubicBezTo>
                  <a:cubicBezTo>
                    <a:pt x="0" y="5474"/>
                    <a:pt x="1491" y="7032"/>
                    <a:pt x="3369" y="7136"/>
                  </a:cubicBezTo>
                  <a:cubicBezTo>
                    <a:pt x="1908" y="3712"/>
                    <a:pt x="3483" y="1089"/>
                    <a:pt x="4278" y="73"/>
                  </a:cubicBezTo>
                  <a:cubicBezTo>
                    <a:pt x="4036" y="24"/>
                    <a:pt x="3797" y="0"/>
                    <a:pt x="3562" y="0"/>
                  </a:cubicBezTo>
                  <a:close/>
                </a:path>
              </a:pathLst>
            </a:custGeom>
            <a:solidFill>
              <a:srgbClr val="F9D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6142094" y="2245595"/>
              <a:ext cx="190557" cy="190451"/>
            </a:xfrm>
            <a:custGeom>
              <a:avLst/>
              <a:gdLst/>
              <a:ahLst/>
              <a:cxnLst/>
              <a:rect l="l" t="t" r="r" b="b"/>
              <a:pathLst>
                <a:path w="5386" h="5383" extrusionOk="0">
                  <a:moveTo>
                    <a:pt x="2693" y="0"/>
                  </a:moveTo>
                  <a:cubicBezTo>
                    <a:pt x="1205" y="0"/>
                    <a:pt x="1" y="1204"/>
                    <a:pt x="1" y="2689"/>
                  </a:cubicBezTo>
                  <a:cubicBezTo>
                    <a:pt x="1" y="3997"/>
                    <a:pt x="931" y="5083"/>
                    <a:pt x="2162" y="5329"/>
                  </a:cubicBezTo>
                  <a:cubicBezTo>
                    <a:pt x="2342" y="5365"/>
                    <a:pt x="2521" y="5382"/>
                    <a:pt x="2696" y="5382"/>
                  </a:cubicBezTo>
                  <a:cubicBezTo>
                    <a:pt x="4146" y="5382"/>
                    <a:pt x="5386" y="4205"/>
                    <a:pt x="5386" y="2689"/>
                  </a:cubicBezTo>
                  <a:cubicBezTo>
                    <a:pt x="5386" y="1204"/>
                    <a:pt x="4178" y="0"/>
                    <a:pt x="2693" y="0"/>
                  </a:cubicBezTo>
                  <a:close/>
                </a:path>
              </a:pathLst>
            </a:custGeom>
            <a:solidFill>
              <a:srgbClr val="FCE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6142094" y="2245524"/>
              <a:ext cx="100939" cy="188646"/>
            </a:xfrm>
            <a:custGeom>
              <a:avLst/>
              <a:gdLst/>
              <a:ahLst/>
              <a:cxnLst/>
              <a:rect l="l" t="t" r="r" b="b"/>
              <a:pathLst>
                <a:path w="2853" h="5332" extrusionOk="0">
                  <a:moveTo>
                    <a:pt x="2682" y="0"/>
                  </a:moveTo>
                  <a:cubicBezTo>
                    <a:pt x="1229" y="0"/>
                    <a:pt x="1" y="1188"/>
                    <a:pt x="1" y="2691"/>
                  </a:cubicBezTo>
                  <a:cubicBezTo>
                    <a:pt x="1" y="3999"/>
                    <a:pt x="931" y="5085"/>
                    <a:pt x="2162" y="5331"/>
                  </a:cubicBezTo>
                  <a:cubicBezTo>
                    <a:pt x="1503" y="3027"/>
                    <a:pt x="2180" y="1157"/>
                    <a:pt x="2853" y="5"/>
                  </a:cubicBezTo>
                  <a:cubicBezTo>
                    <a:pt x="2795" y="2"/>
                    <a:pt x="2739" y="0"/>
                    <a:pt x="2682" y="0"/>
                  </a:cubicBezTo>
                  <a:close/>
                </a:path>
              </a:pathLst>
            </a:custGeom>
            <a:solidFill>
              <a:srgbClr val="FA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6223859" y="2315225"/>
              <a:ext cx="40545" cy="36548"/>
            </a:xfrm>
            <a:custGeom>
              <a:avLst/>
              <a:gdLst/>
              <a:ahLst/>
              <a:cxnLst/>
              <a:rect l="l" t="t" r="r" b="b"/>
              <a:pathLst>
                <a:path w="1146" h="1033" extrusionOk="0">
                  <a:moveTo>
                    <a:pt x="305" y="0"/>
                  </a:moveTo>
                  <a:cubicBezTo>
                    <a:pt x="288" y="0"/>
                    <a:pt x="270" y="2"/>
                    <a:pt x="250" y="6"/>
                  </a:cubicBezTo>
                  <a:cubicBezTo>
                    <a:pt x="7" y="51"/>
                    <a:pt x="0" y="498"/>
                    <a:pt x="302" y="801"/>
                  </a:cubicBezTo>
                  <a:cubicBezTo>
                    <a:pt x="460" y="958"/>
                    <a:pt x="657" y="1032"/>
                    <a:pt x="816" y="1032"/>
                  </a:cubicBezTo>
                  <a:cubicBezTo>
                    <a:pt x="962" y="1032"/>
                    <a:pt x="1075" y="970"/>
                    <a:pt x="1097" y="852"/>
                  </a:cubicBezTo>
                  <a:cubicBezTo>
                    <a:pt x="1145" y="613"/>
                    <a:pt x="875" y="575"/>
                    <a:pt x="701" y="402"/>
                  </a:cubicBezTo>
                  <a:cubicBezTo>
                    <a:pt x="542" y="242"/>
                    <a:pt x="496" y="0"/>
                    <a:pt x="305" y="0"/>
                  </a:cubicBezTo>
                  <a:close/>
                </a:path>
              </a:pathLst>
            </a:custGeom>
            <a:solidFill>
              <a:srgbClr val="49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6044761" y="2150385"/>
              <a:ext cx="390241" cy="380866"/>
            </a:xfrm>
            <a:custGeom>
              <a:avLst/>
              <a:gdLst/>
              <a:ahLst/>
              <a:cxnLst/>
              <a:rect l="l" t="t" r="r" b="b"/>
              <a:pathLst>
                <a:path w="11030" h="10765" extrusionOk="0">
                  <a:moveTo>
                    <a:pt x="2372" y="316"/>
                  </a:moveTo>
                  <a:cubicBezTo>
                    <a:pt x="2816" y="316"/>
                    <a:pt x="3260" y="485"/>
                    <a:pt x="3599" y="821"/>
                  </a:cubicBezTo>
                  <a:lnTo>
                    <a:pt x="4542" y="1764"/>
                  </a:lnTo>
                  <a:cubicBezTo>
                    <a:pt x="3945" y="1913"/>
                    <a:pt x="3404" y="2205"/>
                    <a:pt x="2960" y="2605"/>
                  </a:cubicBezTo>
                  <a:lnTo>
                    <a:pt x="2707" y="2850"/>
                  </a:lnTo>
                  <a:cubicBezTo>
                    <a:pt x="2651" y="2906"/>
                    <a:pt x="2571" y="2938"/>
                    <a:pt x="2491" y="2938"/>
                  </a:cubicBezTo>
                  <a:cubicBezTo>
                    <a:pt x="2207" y="2938"/>
                    <a:pt x="2062" y="2600"/>
                    <a:pt x="2259" y="2396"/>
                  </a:cubicBezTo>
                  <a:cubicBezTo>
                    <a:pt x="2321" y="2334"/>
                    <a:pt x="2321" y="2233"/>
                    <a:pt x="2259" y="2171"/>
                  </a:cubicBezTo>
                  <a:cubicBezTo>
                    <a:pt x="2229" y="2141"/>
                    <a:pt x="2190" y="2126"/>
                    <a:pt x="2149" y="2126"/>
                  </a:cubicBezTo>
                  <a:cubicBezTo>
                    <a:pt x="2109" y="2126"/>
                    <a:pt x="2069" y="2141"/>
                    <a:pt x="2037" y="2171"/>
                  </a:cubicBezTo>
                  <a:lnTo>
                    <a:pt x="1815" y="2396"/>
                  </a:lnTo>
                  <a:cubicBezTo>
                    <a:pt x="1753" y="2459"/>
                    <a:pt x="1671" y="2490"/>
                    <a:pt x="1589" y="2490"/>
                  </a:cubicBezTo>
                  <a:cubicBezTo>
                    <a:pt x="1508" y="2490"/>
                    <a:pt x="1426" y="2459"/>
                    <a:pt x="1364" y="2396"/>
                  </a:cubicBezTo>
                  <a:cubicBezTo>
                    <a:pt x="1242" y="2271"/>
                    <a:pt x="1242" y="2070"/>
                    <a:pt x="1364" y="1948"/>
                  </a:cubicBezTo>
                  <a:cubicBezTo>
                    <a:pt x="1395" y="1918"/>
                    <a:pt x="1413" y="1876"/>
                    <a:pt x="1413" y="1838"/>
                  </a:cubicBezTo>
                  <a:cubicBezTo>
                    <a:pt x="1413" y="1741"/>
                    <a:pt x="1334" y="1678"/>
                    <a:pt x="1252" y="1678"/>
                  </a:cubicBezTo>
                  <a:cubicBezTo>
                    <a:pt x="1213" y="1678"/>
                    <a:pt x="1174" y="1692"/>
                    <a:pt x="1142" y="1723"/>
                  </a:cubicBezTo>
                  <a:lnTo>
                    <a:pt x="920" y="1948"/>
                  </a:lnTo>
                  <a:cubicBezTo>
                    <a:pt x="858" y="2008"/>
                    <a:pt x="778" y="2042"/>
                    <a:pt x="694" y="2042"/>
                  </a:cubicBezTo>
                  <a:cubicBezTo>
                    <a:pt x="518" y="2042"/>
                    <a:pt x="375" y="1900"/>
                    <a:pt x="375" y="1723"/>
                  </a:cubicBezTo>
                  <a:cubicBezTo>
                    <a:pt x="375" y="1639"/>
                    <a:pt x="410" y="1560"/>
                    <a:pt x="469" y="1501"/>
                  </a:cubicBezTo>
                  <a:lnTo>
                    <a:pt x="1146" y="821"/>
                  </a:lnTo>
                  <a:cubicBezTo>
                    <a:pt x="1484" y="485"/>
                    <a:pt x="1928" y="316"/>
                    <a:pt x="2372" y="316"/>
                  </a:cubicBezTo>
                  <a:close/>
                  <a:moveTo>
                    <a:pt x="5444" y="1969"/>
                  </a:moveTo>
                  <a:cubicBezTo>
                    <a:pt x="7325" y="1969"/>
                    <a:pt x="8854" y="3500"/>
                    <a:pt x="8854" y="5380"/>
                  </a:cubicBezTo>
                  <a:cubicBezTo>
                    <a:pt x="8854" y="6278"/>
                    <a:pt x="8507" y="7093"/>
                    <a:pt x="7938" y="7705"/>
                  </a:cubicBezTo>
                  <a:lnTo>
                    <a:pt x="7786" y="7860"/>
                  </a:lnTo>
                  <a:cubicBezTo>
                    <a:pt x="7175" y="8436"/>
                    <a:pt x="6350" y="8794"/>
                    <a:pt x="5444" y="8794"/>
                  </a:cubicBezTo>
                  <a:cubicBezTo>
                    <a:pt x="3564" y="8794"/>
                    <a:pt x="2033" y="7263"/>
                    <a:pt x="2033" y="5380"/>
                  </a:cubicBezTo>
                  <a:cubicBezTo>
                    <a:pt x="2033" y="4474"/>
                    <a:pt x="2387" y="3649"/>
                    <a:pt x="2967" y="3038"/>
                  </a:cubicBezTo>
                  <a:lnTo>
                    <a:pt x="3120" y="2885"/>
                  </a:lnTo>
                  <a:cubicBezTo>
                    <a:pt x="3730" y="2316"/>
                    <a:pt x="4545" y="1969"/>
                    <a:pt x="5444" y="1969"/>
                  </a:cubicBezTo>
                  <a:close/>
                  <a:moveTo>
                    <a:pt x="2372" y="0"/>
                  </a:moveTo>
                  <a:cubicBezTo>
                    <a:pt x="1847" y="0"/>
                    <a:pt x="1322" y="200"/>
                    <a:pt x="923" y="599"/>
                  </a:cubicBezTo>
                  <a:lnTo>
                    <a:pt x="247" y="1276"/>
                  </a:lnTo>
                  <a:cubicBezTo>
                    <a:pt x="1" y="1525"/>
                    <a:pt x="1" y="1924"/>
                    <a:pt x="247" y="2171"/>
                  </a:cubicBezTo>
                  <a:cubicBezTo>
                    <a:pt x="372" y="2296"/>
                    <a:pt x="535" y="2357"/>
                    <a:pt x="696" y="2357"/>
                  </a:cubicBezTo>
                  <a:cubicBezTo>
                    <a:pt x="790" y="2357"/>
                    <a:pt x="883" y="2336"/>
                    <a:pt x="968" y="2296"/>
                  </a:cubicBezTo>
                  <a:cubicBezTo>
                    <a:pt x="1029" y="2606"/>
                    <a:pt x="1302" y="2805"/>
                    <a:pt x="1591" y="2805"/>
                  </a:cubicBezTo>
                  <a:cubicBezTo>
                    <a:pt x="1682" y="2805"/>
                    <a:pt x="1775" y="2785"/>
                    <a:pt x="1863" y="2743"/>
                  </a:cubicBezTo>
                  <a:cubicBezTo>
                    <a:pt x="1916" y="3007"/>
                    <a:pt x="2131" y="3204"/>
                    <a:pt x="2391" y="3246"/>
                  </a:cubicBezTo>
                  <a:cubicBezTo>
                    <a:pt x="1964" y="3854"/>
                    <a:pt x="1718" y="4589"/>
                    <a:pt x="1718" y="5380"/>
                  </a:cubicBezTo>
                  <a:cubicBezTo>
                    <a:pt x="1718" y="7437"/>
                    <a:pt x="3386" y="9109"/>
                    <a:pt x="5444" y="9109"/>
                  </a:cubicBezTo>
                  <a:cubicBezTo>
                    <a:pt x="6235" y="9109"/>
                    <a:pt x="6974" y="8859"/>
                    <a:pt x="7578" y="8433"/>
                  </a:cubicBezTo>
                  <a:cubicBezTo>
                    <a:pt x="7619" y="8693"/>
                    <a:pt x="7817" y="8908"/>
                    <a:pt x="8084" y="8960"/>
                  </a:cubicBezTo>
                  <a:cubicBezTo>
                    <a:pt x="7903" y="9332"/>
                    <a:pt x="8126" y="9775"/>
                    <a:pt x="8532" y="9855"/>
                  </a:cubicBezTo>
                  <a:cubicBezTo>
                    <a:pt x="8331" y="10272"/>
                    <a:pt x="8629" y="10765"/>
                    <a:pt x="9101" y="10765"/>
                  </a:cubicBezTo>
                  <a:cubicBezTo>
                    <a:pt x="9271" y="10765"/>
                    <a:pt x="9427" y="10698"/>
                    <a:pt x="9548" y="10577"/>
                  </a:cubicBezTo>
                  <a:lnTo>
                    <a:pt x="10225" y="9900"/>
                  </a:lnTo>
                  <a:cubicBezTo>
                    <a:pt x="10968" y="9157"/>
                    <a:pt x="11030" y="7982"/>
                    <a:pt x="10374" y="7167"/>
                  </a:cubicBezTo>
                  <a:cubicBezTo>
                    <a:pt x="10342" y="7127"/>
                    <a:pt x="10296" y="7107"/>
                    <a:pt x="10250" y="7107"/>
                  </a:cubicBezTo>
                  <a:cubicBezTo>
                    <a:pt x="10215" y="7107"/>
                    <a:pt x="10180" y="7118"/>
                    <a:pt x="10152" y="7142"/>
                  </a:cubicBezTo>
                  <a:cubicBezTo>
                    <a:pt x="10082" y="7197"/>
                    <a:pt x="10072" y="7298"/>
                    <a:pt x="10127" y="7364"/>
                  </a:cubicBezTo>
                  <a:cubicBezTo>
                    <a:pt x="10683" y="8054"/>
                    <a:pt x="10630" y="9050"/>
                    <a:pt x="10003" y="9678"/>
                  </a:cubicBezTo>
                  <a:lnTo>
                    <a:pt x="9326" y="10355"/>
                  </a:lnTo>
                  <a:cubicBezTo>
                    <a:pt x="9264" y="10417"/>
                    <a:pt x="9182" y="10449"/>
                    <a:pt x="9101" y="10449"/>
                  </a:cubicBezTo>
                  <a:cubicBezTo>
                    <a:pt x="9019" y="10449"/>
                    <a:pt x="8938" y="10417"/>
                    <a:pt x="8875" y="10355"/>
                  </a:cubicBezTo>
                  <a:cubicBezTo>
                    <a:pt x="8754" y="10230"/>
                    <a:pt x="8754" y="10028"/>
                    <a:pt x="8875" y="9907"/>
                  </a:cubicBezTo>
                  <a:lnTo>
                    <a:pt x="9101" y="9682"/>
                  </a:lnTo>
                  <a:cubicBezTo>
                    <a:pt x="9132" y="9650"/>
                    <a:pt x="9146" y="9612"/>
                    <a:pt x="9146" y="9570"/>
                  </a:cubicBezTo>
                  <a:cubicBezTo>
                    <a:pt x="9146" y="9477"/>
                    <a:pt x="9068" y="9413"/>
                    <a:pt x="8987" y="9413"/>
                  </a:cubicBezTo>
                  <a:cubicBezTo>
                    <a:pt x="8949" y="9413"/>
                    <a:pt x="8910" y="9427"/>
                    <a:pt x="8878" y="9460"/>
                  </a:cubicBezTo>
                  <a:cubicBezTo>
                    <a:pt x="8816" y="9521"/>
                    <a:pt x="8735" y="9551"/>
                    <a:pt x="8653" y="9551"/>
                  </a:cubicBezTo>
                  <a:cubicBezTo>
                    <a:pt x="8572" y="9551"/>
                    <a:pt x="8490" y="9521"/>
                    <a:pt x="8428" y="9460"/>
                  </a:cubicBezTo>
                  <a:cubicBezTo>
                    <a:pt x="8303" y="9335"/>
                    <a:pt x="8303" y="9133"/>
                    <a:pt x="8428" y="9012"/>
                  </a:cubicBezTo>
                  <a:lnTo>
                    <a:pt x="8653" y="8787"/>
                  </a:lnTo>
                  <a:cubicBezTo>
                    <a:pt x="8712" y="8725"/>
                    <a:pt x="8712" y="8624"/>
                    <a:pt x="8653" y="8565"/>
                  </a:cubicBezTo>
                  <a:cubicBezTo>
                    <a:pt x="8622" y="8533"/>
                    <a:pt x="8581" y="8518"/>
                    <a:pt x="8540" y="8518"/>
                  </a:cubicBezTo>
                  <a:cubicBezTo>
                    <a:pt x="8500" y="8518"/>
                    <a:pt x="8459" y="8533"/>
                    <a:pt x="8428" y="8565"/>
                  </a:cubicBezTo>
                  <a:cubicBezTo>
                    <a:pt x="8369" y="8624"/>
                    <a:pt x="8289" y="8655"/>
                    <a:pt x="8206" y="8655"/>
                  </a:cubicBezTo>
                  <a:cubicBezTo>
                    <a:pt x="7932" y="8655"/>
                    <a:pt x="7772" y="8325"/>
                    <a:pt x="7980" y="8110"/>
                  </a:cubicBezTo>
                  <a:lnTo>
                    <a:pt x="8220" y="7864"/>
                  </a:lnTo>
                  <a:cubicBezTo>
                    <a:pt x="8619" y="7420"/>
                    <a:pt x="8910" y="6879"/>
                    <a:pt x="9059" y="6282"/>
                  </a:cubicBezTo>
                  <a:lnTo>
                    <a:pt x="9639" y="6861"/>
                  </a:lnTo>
                  <a:cubicBezTo>
                    <a:pt x="9670" y="6892"/>
                    <a:pt x="9711" y="6908"/>
                    <a:pt x="9751" y="6908"/>
                  </a:cubicBezTo>
                  <a:cubicBezTo>
                    <a:pt x="9791" y="6908"/>
                    <a:pt x="9831" y="6892"/>
                    <a:pt x="9860" y="6861"/>
                  </a:cubicBezTo>
                  <a:cubicBezTo>
                    <a:pt x="9923" y="6799"/>
                    <a:pt x="9923" y="6701"/>
                    <a:pt x="9860" y="6639"/>
                  </a:cubicBezTo>
                  <a:lnTo>
                    <a:pt x="9132" y="5910"/>
                  </a:lnTo>
                  <a:cubicBezTo>
                    <a:pt x="9456" y="3631"/>
                    <a:pt x="7670" y="1654"/>
                    <a:pt x="5452" y="1654"/>
                  </a:cubicBezTo>
                  <a:cubicBezTo>
                    <a:pt x="5276" y="1654"/>
                    <a:pt x="5097" y="1666"/>
                    <a:pt x="4917" y="1692"/>
                  </a:cubicBezTo>
                  <a:lnTo>
                    <a:pt x="3823" y="599"/>
                  </a:lnTo>
                  <a:cubicBezTo>
                    <a:pt x="3423" y="200"/>
                    <a:pt x="2897" y="0"/>
                    <a:pt x="237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6130454" y="2239934"/>
              <a:ext cx="207716" cy="201701"/>
            </a:xfrm>
            <a:custGeom>
              <a:avLst/>
              <a:gdLst/>
              <a:ahLst/>
              <a:cxnLst/>
              <a:rect l="l" t="t" r="r" b="b"/>
              <a:pathLst>
                <a:path w="5871" h="5701" extrusionOk="0">
                  <a:moveTo>
                    <a:pt x="3022" y="0"/>
                  </a:moveTo>
                  <a:cubicBezTo>
                    <a:pt x="1864" y="0"/>
                    <a:pt x="826" y="694"/>
                    <a:pt x="386" y="1766"/>
                  </a:cubicBezTo>
                  <a:cubicBezTo>
                    <a:pt x="354" y="1846"/>
                    <a:pt x="392" y="1940"/>
                    <a:pt x="472" y="1971"/>
                  </a:cubicBezTo>
                  <a:cubicBezTo>
                    <a:pt x="492" y="1980"/>
                    <a:pt x="513" y="1984"/>
                    <a:pt x="534" y="1984"/>
                  </a:cubicBezTo>
                  <a:cubicBezTo>
                    <a:pt x="595" y="1984"/>
                    <a:pt x="653" y="1948"/>
                    <a:pt x="677" y="1888"/>
                  </a:cubicBezTo>
                  <a:cubicBezTo>
                    <a:pt x="1068" y="934"/>
                    <a:pt x="1992" y="316"/>
                    <a:pt x="3022" y="316"/>
                  </a:cubicBezTo>
                  <a:cubicBezTo>
                    <a:pt x="4416" y="316"/>
                    <a:pt x="5555" y="1454"/>
                    <a:pt x="5555" y="2849"/>
                  </a:cubicBezTo>
                  <a:cubicBezTo>
                    <a:pt x="5555" y="4247"/>
                    <a:pt x="4416" y="5385"/>
                    <a:pt x="3022" y="5385"/>
                  </a:cubicBezTo>
                  <a:cubicBezTo>
                    <a:pt x="1516" y="5385"/>
                    <a:pt x="333" y="4074"/>
                    <a:pt x="503" y="2561"/>
                  </a:cubicBezTo>
                  <a:cubicBezTo>
                    <a:pt x="514" y="2474"/>
                    <a:pt x="451" y="2397"/>
                    <a:pt x="365" y="2387"/>
                  </a:cubicBezTo>
                  <a:cubicBezTo>
                    <a:pt x="358" y="2387"/>
                    <a:pt x="352" y="2386"/>
                    <a:pt x="345" y="2386"/>
                  </a:cubicBezTo>
                  <a:cubicBezTo>
                    <a:pt x="266" y="2386"/>
                    <a:pt x="201" y="2446"/>
                    <a:pt x="191" y="2526"/>
                  </a:cubicBezTo>
                  <a:cubicBezTo>
                    <a:pt x="0" y="4219"/>
                    <a:pt x="1322" y="5701"/>
                    <a:pt x="3022" y="5701"/>
                  </a:cubicBezTo>
                  <a:cubicBezTo>
                    <a:pt x="4594" y="5701"/>
                    <a:pt x="5870" y="4420"/>
                    <a:pt x="5870" y="2849"/>
                  </a:cubicBezTo>
                  <a:cubicBezTo>
                    <a:pt x="5870" y="1281"/>
                    <a:pt x="4594" y="0"/>
                    <a:pt x="302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6205461" y="2281542"/>
              <a:ext cx="25686" cy="24731"/>
            </a:xfrm>
            <a:custGeom>
              <a:avLst/>
              <a:gdLst/>
              <a:ahLst/>
              <a:cxnLst/>
              <a:rect l="l" t="t" r="r" b="b"/>
              <a:pathLst>
                <a:path w="726" h="699" extrusionOk="0">
                  <a:moveTo>
                    <a:pt x="174" y="0"/>
                  </a:moveTo>
                  <a:cubicBezTo>
                    <a:pt x="93" y="0"/>
                    <a:pt x="24" y="64"/>
                    <a:pt x="21" y="147"/>
                  </a:cubicBezTo>
                  <a:cubicBezTo>
                    <a:pt x="1" y="447"/>
                    <a:pt x="241" y="699"/>
                    <a:pt x="537" y="699"/>
                  </a:cubicBezTo>
                  <a:cubicBezTo>
                    <a:pt x="549" y="699"/>
                    <a:pt x="560" y="699"/>
                    <a:pt x="572" y="698"/>
                  </a:cubicBezTo>
                  <a:cubicBezTo>
                    <a:pt x="659" y="694"/>
                    <a:pt x="725" y="618"/>
                    <a:pt x="718" y="531"/>
                  </a:cubicBezTo>
                  <a:cubicBezTo>
                    <a:pt x="715" y="449"/>
                    <a:pt x="646" y="385"/>
                    <a:pt x="563" y="385"/>
                  </a:cubicBezTo>
                  <a:cubicBezTo>
                    <a:pt x="559" y="385"/>
                    <a:pt x="555" y="385"/>
                    <a:pt x="551" y="385"/>
                  </a:cubicBezTo>
                  <a:cubicBezTo>
                    <a:pt x="547" y="386"/>
                    <a:pt x="543" y="386"/>
                    <a:pt x="539" y="386"/>
                  </a:cubicBezTo>
                  <a:cubicBezTo>
                    <a:pt x="420" y="386"/>
                    <a:pt x="327" y="288"/>
                    <a:pt x="333" y="167"/>
                  </a:cubicBezTo>
                  <a:cubicBezTo>
                    <a:pt x="340" y="80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6271128" y="2347209"/>
              <a:ext cx="25686" cy="24766"/>
            </a:xfrm>
            <a:custGeom>
              <a:avLst/>
              <a:gdLst/>
              <a:ahLst/>
              <a:cxnLst/>
              <a:rect l="l" t="t" r="r" b="b"/>
              <a:pathLst>
                <a:path w="726" h="700" extrusionOk="0">
                  <a:moveTo>
                    <a:pt x="174" y="0"/>
                  </a:moveTo>
                  <a:cubicBezTo>
                    <a:pt x="93" y="0"/>
                    <a:pt x="27" y="64"/>
                    <a:pt x="21" y="146"/>
                  </a:cubicBezTo>
                  <a:cubicBezTo>
                    <a:pt x="1" y="448"/>
                    <a:pt x="239" y="699"/>
                    <a:pt x="533" y="699"/>
                  </a:cubicBezTo>
                  <a:cubicBezTo>
                    <a:pt x="546" y="699"/>
                    <a:pt x="559" y="699"/>
                    <a:pt x="573" y="698"/>
                  </a:cubicBezTo>
                  <a:cubicBezTo>
                    <a:pt x="663" y="694"/>
                    <a:pt x="725" y="618"/>
                    <a:pt x="722" y="531"/>
                  </a:cubicBezTo>
                  <a:cubicBezTo>
                    <a:pt x="715" y="449"/>
                    <a:pt x="646" y="385"/>
                    <a:pt x="564" y="385"/>
                  </a:cubicBezTo>
                  <a:cubicBezTo>
                    <a:pt x="560" y="385"/>
                    <a:pt x="556" y="385"/>
                    <a:pt x="552" y="385"/>
                  </a:cubicBezTo>
                  <a:cubicBezTo>
                    <a:pt x="548" y="386"/>
                    <a:pt x="544" y="386"/>
                    <a:pt x="539" y="386"/>
                  </a:cubicBezTo>
                  <a:cubicBezTo>
                    <a:pt x="423" y="386"/>
                    <a:pt x="327" y="288"/>
                    <a:pt x="336" y="167"/>
                  </a:cubicBezTo>
                  <a:cubicBezTo>
                    <a:pt x="340" y="81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6218941" y="2309599"/>
              <a:ext cx="51124" cy="47692"/>
            </a:xfrm>
            <a:custGeom>
              <a:avLst/>
              <a:gdLst/>
              <a:ahLst/>
              <a:cxnLst/>
              <a:rect l="l" t="t" r="r" b="b"/>
              <a:pathLst>
                <a:path w="1445" h="1348" extrusionOk="0">
                  <a:moveTo>
                    <a:pt x="441" y="318"/>
                  </a:moveTo>
                  <a:cubicBezTo>
                    <a:pt x="511" y="318"/>
                    <a:pt x="583" y="526"/>
                    <a:pt x="729" y="672"/>
                  </a:cubicBezTo>
                  <a:cubicBezTo>
                    <a:pt x="795" y="737"/>
                    <a:pt x="868" y="786"/>
                    <a:pt x="945" y="835"/>
                  </a:cubicBezTo>
                  <a:cubicBezTo>
                    <a:pt x="1086" y="925"/>
                    <a:pt x="1090" y="939"/>
                    <a:pt x="1083" y="984"/>
                  </a:cubicBezTo>
                  <a:cubicBezTo>
                    <a:pt x="1079" y="991"/>
                    <a:pt x="1076" y="1008"/>
                    <a:pt x="1031" y="1022"/>
                  </a:cubicBezTo>
                  <a:cubicBezTo>
                    <a:pt x="1009" y="1029"/>
                    <a:pt x="983" y="1033"/>
                    <a:pt x="954" y="1033"/>
                  </a:cubicBezTo>
                  <a:cubicBezTo>
                    <a:pt x="838" y="1033"/>
                    <a:pt x="680" y="976"/>
                    <a:pt x="552" y="848"/>
                  </a:cubicBezTo>
                  <a:cubicBezTo>
                    <a:pt x="393" y="689"/>
                    <a:pt x="344" y="481"/>
                    <a:pt x="378" y="369"/>
                  </a:cubicBezTo>
                  <a:cubicBezTo>
                    <a:pt x="393" y="324"/>
                    <a:pt x="410" y="321"/>
                    <a:pt x="420" y="318"/>
                  </a:cubicBezTo>
                  <a:close/>
                  <a:moveTo>
                    <a:pt x="441" y="1"/>
                  </a:moveTo>
                  <a:cubicBezTo>
                    <a:pt x="415" y="1"/>
                    <a:pt x="387" y="3"/>
                    <a:pt x="358" y="9"/>
                  </a:cubicBezTo>
                  <a:cubicBezTo>
                    <a:pt x="223" y="36"/>
                    <a:pt x="122" y="134"/>
                    <a:pt x="77" y="276"/>
                  </a:cubicBezTo>
                  <a:cubicBezTo>
                    <a:pt x="0" y="523"/>
                    <a:pt x="104" y="848"/>
                    <a:pt x="330" y="1070"/>
                  </a:cubicBezTo>
                  <a:cubicBezTo>
                    <a:pt x="507" y="1248"/>
                    <a:pt x="743" y="1348"/>
                    <a:pt x="958" y="1348"/>
                  </a:cubicBezTo>
                  <a:cubicBezTo>
                    <a:pt x="1174" y="1348"/>
                    <a:pt x="1353" y="1237"/>
                    <a:pt x="1392" y="1043"/>
                  </a:cubicBezTo>
                  <a:cubicBezTo>
                    <a:pt x="1444" y="776"/>
                    <a:pt x="1243" y="651"/>
                    <a:pt x="1111" y="568"/>
                  </a:cubicBezTo>
                  <a:cubicBezTo>
                    <a:pt x="958" y="470"/>
                    <a:pt x="930" y="443"/>
                    <a:pt x="833" y="290"/>
                  </a:cubicBezTo>
                  <a:cubicBezTo>
                    <a:pt x="762" y="172"/>
                    <a:pt x="652" y="1"/>
                    <a:pt x="44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4" name="Google Shape;1534;p32"/>
          <p:cNvGrpSpPr/>
          <p:nvPr/>
        </p:nvGrpSpPr>
        <p:grpSpPr>
          <a:xfrm rot="1372388">
            <a:off x="3524810" y="2044299"/>
            <a:ext cx="352303" cy="338521"/>
            <a:chOff x="2416614" y="-315052"/>
            <a:chExt cx="2274706" cy="2185722"/>
          </a:xfrm>
        </p:grpSpPr>
        <p:sp>
          <p:nvSpPr>
            <p:cNvPr id="1535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0" name="Google Shape;1540;p32"/>
          <p:cNvGrpSpPr/>
          <p:nvPr/>
        </p:nvGrpSpPr>
        <p:grpSpPr>
          <a:xfrm rot="1371040">
            <a:off x="1331985" y="1364712"/>
            <a:ext cx="334472" cy="321388"/>
            <a:chOff x="2416614" y="-315052"/>
            <a:chExt cx="2274706" cy="2185722"/>
          </a:xfrm>
        </p:grpSpPr>
        <p:sp>
          <p:nvSpPr>
            <p:cNvPr id="1541" name="Google Shape;1541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6" name="Google Shape;1546;p32"/>
          <p:cNvGrpSpPr/>
          <p:nvPr/>
        </p:nvGrpSpPr>
        <p:grpSpPr>
          <a:xfrm rot="542369">
            <a:off x="4541194" y="1740350"/>
            <a:ext cx="740422" cy="600226"/>
            <a:chOff x="7679535" y="1548823"/>
            <a:chExt cx="502078" cy="407012"/>
          </a:xfrm>
        </p:grpSpPr>
        <p:sp>
          <p:nvSpPr>
            <p:cNvPr id="1547" name="Google Shape;1547;p32"/>
            <p:cNvSpPr/>
            <p:nvPr/>
          </p:nvSpPr>
          <p:spPr>
            <a:xfrm>
              <a:off x="7679535" y="1548823"/>
              <a:ext cx="502078" cy="407012"/>
            </a:xfrm>
            <a:custGeom>
              <a:avLst/>
              <a:gdLst/>
              <a:ahLst/>
              <a:cxnLst/>
              <a:rect l="l" t="t" r="r" b="b"/>
              <a:pathLst>
                <a:path w="14191" h="11504" extrusionOk="0">
                  <a:moveTo>
                    <a:pt x="2988" y="0"/>
                  </a:moveTo>
                  <a:cubicBezTo>
                    <a:pt x="2358" y="0"/>
                    <a:pt x="1634" y="172"/>
                    <a:pt x="941" y="821"/>
                  </a:cubicBezTo>
                  <a:cubicBezTo>
                    <a:pt x="427" y="1304"/>
                    <a:pt x="205" y="2028"/>
                    <a:pt x="361" y="2715"/>
                  </a:cubicBezTo>
                  <a:cubicBezTo>
                    <a:pt x="438" y="3056"/>
                    <a:pt x="489" y="3375"/>
                    <a:pt x="524" y="3687"/>
                  </a:cubicBezTo>
                  <a:cubicBezTo>
                    <a:pt x="531" y="3773"/>
                    <a:pt x="548" y="3857"/>
                    <a:pt x="569" y="3940"/>
                  </a:cubicBezTo>
                  <a:cubicBezTo>
                    <a:pt x="559" y="4023"/>
                    <a:pt x="552" y="4110"/>
                    <a:pt x="556" y="4197"/>
                  </a:cubicBezTo>
                  <a:cubicBezTo>
                    <a:pt x="573" y="4915"/>
                    <a:pt x="465" y="5574"/>
                    <a:pt x="340" y="6334"/>
                  </a:cubicBezTo>
                  <a:cubicBezTo>
                    <a:pt x="236" y="6969"/>
                    <a:pt x="122" y="7687"/>
                    <a:pt x="60" y="8544"/>
                  </a:cubicBezTo>
                  <a:cubicBezTo>
                    <a:pt x="49" y="8644"/>
                    <a:pt x="46" y="8749"/>
                    <a:pt x="39" y="8863"/>
                  </a:cubicBezTo>
                  <a:cubicBezTo>
                    <a:pt x="1" y="9543"/>
                    <a:pt x="250" y="10220"/>
                    <a:pt x="722" y="10719"/>
                  </a:cubicBezTo>
                  <a:cubicBezTo>
                    <a:pt x="1194" y="11216"/>
                    <a:pt x="1857" y="11504"/>
                    <a:pt x="2540" y="11504"/>
                  </a:cubicBezTo>
                  <a:lnTo>
                    <a:pt x="12407" y="11504"/>
                  </a:lnTo>
                  <a:cubicBezTo>
                    <a:pt x="13389" y="11504"/>
                    <a:pt x="14191" y="10702"/>
                    <a:pt x="14191" y="9720"/>
                  </a:cubicBezTo>
                  <a:cubicBezTo>
                    <a:pt x="14191" y="9196"/>
                    <a:pt x="14117" y="8683"/>
                    <a:pt x="13972" y="8183"/>
                  </a:cubicBezTo>
                  <a:cubicBezTo>
                    <a:pt x="13520" y="6654"/>
                    <a:pt x="12428" y="5397"/>
                    <a:pt x="10971" y="4745"/>
                  </a:cubicBezTo>
                  <a:cubicBezTo>
                    <a:pt x="10589" y="4575"/>
                    <a:pt x="10197" y="4447"/>
                    <a:pt x="9791" y="4370"/>
                  </a:cubicBezTo>
                  <a:cubicBezTo>
                    <a:pt x="9604" y="4047"/>
                    <a:pt x="9458" y="3444"/>
                    <a:pt x="9354" y="3014"/>
                  </a:cubicBezTo>
                  <a:cubicBezTo>
                    <a:pt x="9232" y="2494"/>
                    <a:pt x="9104" y="1956"/>
                    <a:pt x="8865" y="1477"/>
                  </a:cubicBezTo>
                  <a:cubicBezTo>
                    <a:pt x="8408" y="554"/>
                    <a:pt x="7599" y="31"/>
                    <a:pt x="6662" y="31"/>
                  </a:cubicBezTo>
                  <a:cubicBezTo>
                    <a:pt x="6277" y="31"/>
                    <a:pt x="5871" y="120"/>
                    <a:pt x="5458" y="305"/>
                  </a:cubicBezTo>
                  <a:cubicBezTo>
                    <a:pt x="5413" y="300"/>
                    <a:pt x="5368" y="300"/>
                    <a:pt x="5323" y="300"/>
                  </a:cubicBezTo>
                  <a:cubicBezTo>
                    <a:pt x="4851" y="300"/>
                    <a:pt x="4494" y="225"/>
                    <a:pt x="4111" y="145"/>
                  </a:cubicBezTo>
                  <a:cubicBezTo>
                    <a:pt x="3807" y="81"/>
                    <a:pt x="3419" y="0"/>
                    <a:pt x="2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7883046" y="1610668"/>
              <a:ext cx="115303" cy="170496"/>
            </a:xfrm>
            <a:custGeom>
              <a:avLst/>
              <a:gdLst/>
              <a:ahLst/>
              <a:cxnLst/>
              <a:rect l="l" t="t" r="r" b="b"/>
              <a:pathLst>
                <a:path w="3259" h="4819" extrusionOk="0">
                  <a:moveTo>
                    <a:pt x="907" y="0"/>
                  </a:moveTo>
                  <a:cubicBezTo>
                    <a:pt x="675" y="0"/>
                    <a:pt x="381" y="106"/>
                    <a:pt x="1" y="350"/>
                  </a:cubicBezTo>
                  <a:lnTo>
                    <a:pt x="1558" y="4818"/>
                  </a:lnTo>
                  <a:lnTo>
                    <a:pt x="2901" y="4818"/>
                  </a:lnTo>
                  <a:lnTo>
                    <a:pt x="3259" y="4249"/>
                  </a:lnTo>
                  <a:cubicBezTo>
                    <a:pt x="1615" y="3185"/>
                    <a:pt x="2183" y="0"/>
                    <a:pt x="907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7742265" y="1609572"/>
              <a:ext cx="307240" cy="265739"/>
            </a:xfrm>
            <a:custGeom>
              <a:avLst/>
              <a:gdLst/>
              <a:ahLst/>
              <a:cxnLst/>
              <a:rect l="l" t="t" r="r" b="b"/>
              <a:pathLst>
                <a:path w="8684" h="7511" extrusionOk="0">
                  <a:moveTo>
                    <a:pt x="1211" y="0"/>
                  </a:moveTo>
                  <a:cubicBezTo>
                    <a:pt x="908" y="0"/>
                    <a:pt x="636" y="89"/>
                    <a:pt x="344" y="364"/>
                  </a:cubicBezTo>
                  <a:cubicBezTo>
                    <a:pt x="274" y="429"/>
                    <a:pt x="243" y="527"/>
                    <a:pt x="268" y="620"/>
                  </a:cubicBezTo>
                  <a:cubicBezTo>
                    <a:pt x="860" y="3246"/>
                    <a:pt x="178" y="4503"/>
                    <a:pt x="0" y="6952"/>
                  </a:cubicBezTo>
                  <a:lnTo>
                    <a:pt x="3400" y="7510"/>
                  </a:lnTo>
                  <a:lnTo>
                    <a:pt x="6821" y="6952"/>
                  </a:lnTo>
                  <a:lnTo>
                    <a:pt x="8684" y="5776"/>
                  </a:lnTo>
                  <a:lnTo>
                    <a:pt x="8493" y="4596"/>
                  </a:lnTo>
                  <a:cubicBezTo>
                    <a:pt x="8025" y="4388"/>
                    <a:pt x="7508" y="4270"/>
                    <a:pt x="6967" y="4270"/>
                  </a:cubicBezTo>
                  <a:cubicBezTo>
                    <a:pt x="5194" y="4270"/>
                    <a:pt x="5465" y="305"/>
                    <a:pt x="3550" y="305"/>
                  </a:cubicBezTo>
                  <a:cubicBezTo>
                    <a:pt x="2439" y="305"/>
                    <a:pt x="1771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7740779" y="1855504"/>
              <a:ext cx="257566" cy="39449"/>
            </a:xfrm>
            <a:custGeom>
              <a:avLst/>
              <a:gdLst/>
              <a:ahLst/>
              <a:cxnLst/>
              <a:rect l="l" t="t" r="r" b="b"/>
              <a:pathLst>
                <a:path w="7280" h="1115" extrusionOk="0">
                  <a:moveTo>
                    <a:pt x="42" y="1"/>
                  </a:moveTo>
                  <a:cubicBezTo>
                    <a:pt x="36" y="95"/>
                    <a:pt x="28" y="192"/>
                    <a:pt x="25" y="289"/>
                  </a:cubicBezTo>
                  <a:cubicBezTo>
                    <a:pt x="1" y="740"/>
                    <a:pt x="358" y="1115"/>
                    <a:pt x="809" y="1115"/>
                  </a:cubicBezTo>
                  <a:lnTo>
                    <a:pt x="6721" y="1115"/>
                  </a:lnTo>
                  <a:lnTo>
                    <a:pt x="7280" y="559"/>
                  </a:lnTo>
                  <a:lnTo>
                    <a:pt x="6863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7864294" y="1642794"/>
              <a:ext cx="22113" cy="22254"/>
            </a:xfrm>
            <a:custGeom>
              <a:avLst/>
              <a:gdLst/>
              <a:ahLst/>
              <a:cxnLst/>
              <a:rect l="l" t="t" r="r" b="b"/>
              <a:pathLst>
                <a:path w="625" h="629" extrusionOk="0">
                  <a:moveTo>
                    <a:pt x="312" y="1"/>
                  </a:moveTo>
                  <a:cubicBezTo>
                    <a:pt x="138" y="1"/>
                    <a:pt x="0" y="139"/>
                    <a:pt x="0" y="313"/>
                  </a:cubicBezTo>
                  <a:cubicBezTo>
                    <a:pt x="0" y="486"/>
                    <a:pt x="138" y="629"/>
                    <a:pt x="312" y="629"/>
                  </a:cubicBezTo>
                  <a:cubicBezTo>
                    <a:pt x="486" y="629"/>
                    <a:pt x="625" y="486"/>
                    <a:pt x="625" y="313"/>
                  </a:cubicBezTo>
                  <a:cubicBezTo>
                    <a:pt x="625" y="139"/>
                    <a:pt x="486" y="1"/>
                    <a:pt x="312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7886831" y="1675203"/>
              <a:ext cx="22148" cy="22254"/>
            </a:xfrm>
            <a:custGeom>
              <a:avLst/>
              <a:gdLst/>
              <a:ahLst/>
              <a:cxnLst/>
              <a:rect l="l" t="t" r="r" b="b"/>
              <a:pathLst>
                <a:path w="626" h="629" extrusionOk="0">
                  <a:moveTo>
                    <a:pt x="313" y="1"/>
                  </a:moveTo>
                  <a:cubicBezTo>
                    <a:pt x="140" y="1"/>
                    <a:pt x="1" y="142"/>
                    <a:pt x="1" y="316"/>
                  </a:cubicBezTo>
                  <a:cubicBezTo>
                    <a:pt x="1" y="490"/>
                    <a:pt x="140" y="629"/>
                    <a:pt x="313" y="629"/>
                  </a:cubicBezTo>
                  <a:cubicBezTo>
                    <a:pt x="487" y="629"/>
                    <a:pt x="625" y="490"/>
                    <a:pt x="625" y="316"/>
                  </a:cubicBezTo>
                  <a:cubicBezTo>
                    <a:pt x="625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7903425" y="1712636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3" y="0"/>
                    <a:pt x="1" y="143"/>
                    <a:pt x="1" y="317"/>
                  </a:cubicBezTo>
                  <a:cubicBezTo>
                    <a:pt x="1" y="486"/>
                    <a:pt x="143" y="629"/>
                    <a:pt x="313" y="629"/>
                  </a:cubicBezTo>
                  <a:cubicBezTo>
                    <a:pt x="486" y="629"/>
                    <a:pt x="629" y="486"/>
                    <a:pt x="629" y="317"/>
                  </a:cubicBezTo>
                  <a:cubicBezTo>
                    <a:pt x="629" y="143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7921469" y="1751060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39" y="1"/>
                    <a:pt x="0" y="142"/>
                    <a:pt x="0" y="316"/>
                  </a:cubicBezTo>
                  <a:cubicBezTo>
                    <a:pt x="0" y="490"/>
                    <a:pt x="139" y="629"/>
                    <a:pt x="313" y="629"/>
                  </a:cubicBezTo>
                  <a:cubicBezTo>
                    <a:pt x="487" y="629"/>
                    <a:pt x="629" y="490"/>
                    <a:pt x="629" y="316"/>
                  </a:cubicBezTo>
                  <a:cubicBezTo>
                    <a:pt x="629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781290" y="1671028"/>
              <a:ext cx="90608" cy="90750"/>
            </a:xfrm>
            <a:custGeom>
              <a:avLst/>
              <a:gdLst/>
              <a:ahLst/>
              <a:cxnLst/>
              <a:rect l="l" t="t" r="r" b="b"/>
              <a:pathLst>
                <a:path w="2561" h="2565" extrusionOk="0">
                  <a:moveTo>
                    <a:pt x="1281" y="1"/>
                  </a:moveTo>
                  <a:cubicBezTo>
                    <a:pt x="573" y="1"/>
                    <a:pt x="1" y="573"/>
                    <a:pt x="1" y="1280"/>
                  </a:cubicBezTo>
                  <a:cubicBezTo>
                    <a:pt x="1" y="1988"/>
                    <a:pt x="573" y="2564"/>
                    <a:pt x="1281" y="2564"/>
                  </a:cubicBezTo>
                  <a:cubicBezTo>
                    <a:pt x="1989" y="2564"/>
                    <a:pt x="2561" y="1988"/>
                    <a:pt x="2561" y="1280"/>
                  </a:cubicBezTo>
                  <a:cubicBezTo>
                    <a:pt x="2561" y="573"/>
                    <a:pt x="1989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7801174" y="1690771"/>
              <a:ext cx="50841" cy="46914"/>
            </a:xfrm>
            <a:custGeom>
              <a:avLst/>
              <a:gdLst/>
              <a:ahLst/>
              <a:cxnLst/>
              <a:rect l="l" t="t" r="r" b="b"/>
              <a:pathLst>
                <a:path w="1437" h="1326" extrusionOk="0">
                  <a:moveTo>
                    <a:pt x="719" y="0"/>
                  </a:moveTo>
                  <a:cubicBezTo>
                    <a:pt x="688" y="0"/>
                    <a:pt x="656" y="17"/>
                    <a:pt x="639" y="50"/>
                  </a:cubicBezTo>
                  <a:lnTo>
                    <a:pt x="473" y="386"/>
                  </a:lnTo>
                  <a:lnTo>
                    <a:pt x="101" y="442"/>
                  </a:lnTo>
                  <a:cubicBezTo>
                    <a:pt x="32" y="452"/>
                    <a:pt x="1" y="539"/>
                    <a:pt x="53" y="591"/>
                  </a:cubicBezTo>
                  <a:lnTo>
                    <a:pt x="324" y="851"/>
                  </a:lnTo>
                  <a:lnTo>
                    <a:pt x="257" y="1222"/>
                  </a:lnTo>
                  <a:cubicBezTo>
                    <a:pt x="249" y="1280"/>
                    <a:pt x="296" y="1325"/>
                    <a:pt x="347" y="1325"/>
                  </a:cubicBezTo>
                  <a:cubicBezTo>
                    <a:pt x="360" y="1325"/>
                    <a:pt x="373" y="1322"/>
                    <a:pt x="386" y="1316"/>
                  </a:cubicBezTo>
                  <a:lnTo>
                    <a:pt x="719" y="1139"/>
                  </a:lnTo>
                  <a:lnTo>
                    <a:pt x="1052" y="1316"/>
                  </a:lnTo>
                  <a:cubicBezTo>
                    <a:pt x="1065" y="1322"/>
                    <a:pt x="1078" y="1325"/>
                    <a:pt x="1091" y="1325"/>
                  </a:cubicBezTo>
                  <a:cubicBezTo>
                    <a:pt x="1142" y="1325"/>
                    <a:pt x="1188" y="1280"/>
                    <a:pt x="1177" y="1222"/>
                  </a:cubicBezTo>
                  <a:lnTo>
                    <a:pt x="1115" y="851"/>
                  </a:lnTo>
                  <a:lnTo>
                    <a:pt x="1385" y="591"/>
                  </a:lnTo>
                  <a:cubicBezTo>
                    <a:pt x="1437" y="539"/>
                    <a:pt x="1406" y="452"/>
                    <a:pt x="1336" y="442"/>
                  </a:cubicBezTo>
                  <a:lnTo>
                    <a:pt x="965" y="386"/>
                  </a:lnTo>
                  <a:lnTo>
                    <a:pt x="798" y="50"/>
                  </a:lnTo>
                  <a:cubicBezTo>
                    <a:pt x="781" y="17"/>
                    <a:pt x="750" y="0"/>
                    <a:pt x="719" y="0"/>
                  </a:cubicBezTo>
                  <a:close/>
                </a:path>
              </a:pathLst>
            </a:custGeom>
            <a:solidFill>
              <a:srgbClr val="FB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7978539" y="1855504"/>
              <a:ext cx="142192" cy="39449"/>
            </a:xfrm>
            <a:custGeom>
              <a:avLst/>
              <a:gdLst/>
              <a:ahLst/>
              <a:cxnLst/>
              <a:rect l="l" t="t" r="r" b="b"/>
              <a:pathLst>
                <a:path w="4019" h="1115" extrusionOk="0">
                  <a:moveTo>
                    <a:pt x="143" y="1"/>
                  </a:moveTo>
                  <a:cubicBezTo>
                    <a:pt x="49" y="344"/>
                    <a:pt x="1" y="702"/>
                    <a:pt x="1" y="1073"/>
                  </a:cubicBezTo>
                  <a:lnTo>
                    <a:pt x="1" y="1115"/>
                  </a:lnTo>
                  <a:lnTo>
                    <a:pt x="3956" y="1115"/>
                  </a:lnTo>
                  <a:cubicBezTo>
                    <a:pt x="3991" y="1115"/>
                    <a:pt x="4018" y="1087"/>
                    <a:pt x="4018" y="1052"/>
                  </a:cubicBezTo>
                  <a:cubicBezTo>
                    <a:pt x="4018" y="688"/>
                    <a:pt x="3966" y="334"/>
                    <a:pt x="3869" y="1"/>
                  </a:cubicBezTo>
                  <a:close/>
                </a:path>
              </a:pathLst>
            </a:custGeom>
            <a:solidFill>
              <a:srgbClr val="D4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7983598" y="1772146"/>
              <a:ext cx="131861" cy="83391"/>
            </a:xfrm>
            <a:custGeom>
              <a:avLst/>
              <a:gdLst/>
              <a:ahLst/>
              <a:cxnLst/>
              <a:rect l="l" t="t" r="r" b="b"/>
              <a:pathLst>
                <a:path w="3727" h="2357" extrusionOk="0">
                  <a:moveTo>
                    <a:pt x="1672" y="1"/>
                  </a:moveTo>
                  <a:cubicBezTo>
                    <a:pt x="860" y="553"/>
                    <a:pt x="257" y="1386"/>
                    <a:pt x="0" y="2357"/>
                  </a:cubicBezTo>
                  <a:lnTo>
                    <a:pt x="3726" y="2357"/>
                  </a:lnTo>
                  <a:cubicBezTo>
                    <a:pt x="3418" y="1306"/>
                    <a:pt x="2657" y="446"/>
                    <a:pt x="1672" y="1"/>
                  </a:cubicBez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7858491" y="1637027"/>
              <a:ext cx="33682" cy="33646"/>
            </a:xfrm>
            <a:custGeom>
              <a:avLst/>
              <a:gdLst/>
              <a:ahLst/>
              <a:cxnLst/>
              <a:rect l="l" t="t" r="r" b="b"/>
              <a:pathLst>
                <a:path w="952" h="951" extrusionOk="0">
                  <a:moveTo>
                    <a:pt x="476" y="323"/>
                  </a:moveTo>
                  <a:cubicBezTo>
                    <a:pt x="560" y="323"/>
                    <a:pt x="629" y="393"/>
                    <a:pt x="629" y="476"/>
                  </a:cubicBezTo>
                  <a:cubicBezTo>
                    <a:pt x="629" y="559"/>
                    <a:pt x="560" y="628"/>
                    <a:pt x="476" y="628"/>
                  </a:cubicBezTo>
                  <a:cubicBezTo>
                    <a:pt x="393" y="628"/>
                    <a:pt x="323" y="559"/>
                    <a:pt x="323" y="476"/>
                  </a:cubicBezTo>
                  <a:cubicBezTo>
                    <a:pt x="323" y="393"/>
                    <a:pt x="393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5"/>
                    <a:pt x="1" y="476"/>
                  </a:cubicBezTo>
                  <a:cubicBezTo>
                    <a:pt x="1" y="739"/>
                    <a:pt x="216" y="951"/>
                    <a:pt x="476" y="951"/>
                  </a:cubicBezTo>
                  <a:cubicBezTo>
                    <a:pt x="739" y="951"/>
                    <a:pt x="952" y="739"/>
                    <a:pt x="952" y="476"/>
                  </a:cubicBezTo>
                  <a:cubicBezTo>
                    <a:pt x="952" y="215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7881100" y="1669542"/>
              <a:ext cx="33646" cy="33682"/>
            </a:xfrm>
            <a:custGeom>
              <a:avLst/>
              <a:gdLst/>
              <a:ahLst/>
              <a:cxnLst/>
              <a:rect l="l" t="t" r="r" b="b"/>
              <a:pathLst>
                <a:path w="951" h="952" extrusionOk="0">
                  <a:moveTo>
                    <a:pt x="475" y="323"/>
                  </a:moveTo>
                  <a:cubicBezTo>
                    <a:pt x="558" y="323"/>
                    <a:pt x="628" y="393"/>
                    <a:pt x="628" y="476"/>
                  </a:cubicBezTo>
                  <a:cubicBezTo>
                    <a:pt x="628" y="560"/>
                    <a:pt x="558" y="625"/>
                    <a:pt x="475" y="625"/>
                  </a:cubicBezTo>
                  <a:cubicBezTo>
                    <a:pt x="392" y="625"/>
                    <a:pt x="323" y="560"/>
                    <a:pt x="323" y="476"/>
                  </a:cubicBezTo>
                  <a:cubicBezTo>
                    <a:pt x="323" y="393"/>
                    <a:pt x="392" y="323"/>
                    <a:pt x="475" y="323"/>
                  </a:cubicBezTo>
                  <a:close/>
                  <a:moveTo>
                    <a:pt x="475" y="1"/>
                  </a:moveTo>
                  <a:cubicBezTo>
                    <a:pt x="212" y="1"/>
                    <a:pt x="1" y="212"/>
                    <a:pt x="1" y="476"/>
                  </a:cubicBezTo>
                  <a:cubicBezTo>
                    <a:pt x="1" y="736"/>
                    <a:pt x="212" y="952"/>
                    <a:pt x="475" y="952"/>
                  </a:cubicBezTo>
                  <a:cubicBezTo>
                    <a:pt x="736" y="952"/>
                    <a:pt x="951" y="736"/>
                    <a:pt x="951" y="476"/>
                  </a:cubicBezTo>
                  <a:cubicBezTo>
                    <a:pt x="951" y="212"/>
                    <a:pt x="736" y="1"/>
                    <a:pt x="47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7897764" y="1706869"/>
              <a:ext cx="33576" cy="33646"/>
            </a:xfrm>
            <a:custGeom>
              <a:avLst/>
              <a:gdLst/>
              <a:ahLst/>
              <a:cxnLst/>
              <a:rect l="l" t="t" r="r" b="b"/>
              <a:pathLst>
                <a:path w="949" h="951" extrusionOk="0">
                  <a:moveTo>
                    <a:pt x="473" y="326"/>
                  </a:moveTo>
                  <a:cubicBezTo>
                    <a:pt x="560" y="326"/>
                    <a:pt x="625" y="392"/>
                    <a:pt x="625" y="475"/>
                  </a:cubicBezTo>
                  <a:cubicBezTo>
                    <a:pt x="625" y="559"/>
                    <a:pt x="560" y="629"/>
                    <a:pt x="473" y="629"/>
                  </a:cubicBezTo>
                  <a:cubicBezTo>
                    <a:pt x="390" y="629"/>
                    <a:pt x="324" y="559"/>
                    <a:pt x="324" y="475"/>
                  </a:cubicBezTo>
                  <a:cubicBezTo>
                    <a:pt x="324" y="392"/>
                    <a:pt x="390" y="326"/>
                    <a:pt x="473" y="326"/>
                  </a:cubicBezTo>
                  <a:close/>
                  <a:moveTo>
                    <a:pt x="473" y="1"/>
                  </a:moveTo>
                  <a:cubicBezTo>
                    <a:pt x="212" y="1"/>
                    <a:pt x="1" y="216"/>
                    <a:pt x="1" y="475"/>
                  </a:cubicBezTo>
                  <a:cubicBezTo>
                    <a:pt x="1" y="739"/>
                    <a:pt x="212" y="951"/>
                    <a:pt x="473" y="951"/>
                  </a:cubicBezTo>
                  <a:cubicBezTo>
                    <a:pt x="737" y="951"/>
                    <a:pt x="948" y="739"/>
                    <a:pt x="948" y="475"/>
                  </a:cubicBezTo>
                  <a:cubicBezTo>
                    <a:pt x="948" y="216"/>
                    <a:pt x="737" y="1"/>
                    <a:pt x="47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7915702" y="1745399"/>
              <a:ext cx="33646" cy="33540"/>
            </a:xfrm>
            <a:custGeom>
              <a:avLst/>
              <a:gdLst/>
              <a:ahLst/>
              <a:cxnLst/>
              <a:rect l="l" t="t" r="r" b="b"/>
              <a:pathLst>
                <a:path w="951" h="948" extrusionOk="0">
                  <a:moveTo>
                    <a:pt x="476" y="323"/>
                  </a:moveTo>
                  <a:cubicBezTo>
                    <a:pt x="559" y="323"/>
                    <a:pt x="629" y="390"/>
                    <a:pt x="629" y="473"/>
                  </a:cubicBezTo>
                  <a:cubicBezTo>
                    <a:pt x="629" y="560"/>
                    <a:pt x="559" y="625"/>
                    <a:pt x="476" y="625"/>
                  </a:cubicBezTo>
                  <a:cubicBezTo>
                    <a:pt x="392" y="625"/>
                    <a:pt x="326" y="560"/>
                    <a:pt x="326" y="473"/>
                  </a:cubicBezTo>
                  <a:cubicBezTo>
                    <a:pt x="326" y="390"/>
                    <a:pt x="392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2"/>
                    <a:pt x="1" y="473"/>
                  </a:cubicBezTo>
                  <a:cubicBezTo>
                    <a:pt x="1" y="736"/>
                    <a:pt x="216" y="948"/>
                    <a:pt x="476" y="948"/>
                  </a:cubicBezTo>
                  <a:cubicBezTo>
                    <a:pt x="739" y="948"/>
                    <a:pt x="951" y="736"/>
                    <a:pt x="951" y="473"/>
                  </a:cubicBezTo>
                  <a:cubicBezTo>
                    <a:pt x="951" y="212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7784616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3" y="1"/>
                  </a:moveTo>
                  <a:cubicBezTo>
                    <a:pt x="73" y="1"/>
                    <a:pt x="1" y="73"/>
                    <a:pt x="1" y="161"/>
                  </a:cubicBezTo>
                  <a:lnTo>
                    <a:pt x="1" y="459"/>
                  </a:lnTo>
                  <a:cubicBezTo>
                    <a:pt x="1" y="549"/>
                    <a:pt x="73" y="622"/>
                    <a:pt x="163" y="622"/>
                  </a:cubicBezTo>
                  <a:cubicBezTo>
                    <a:pt x="254" y="622"/>
                    <a:pt x="323" y="549"/>
                    <a:pt x="323" y="459"/>
                  </a:cubicBezTo>
                  <a:lnTo>
                    <a:pt x="323" y="161"/>
                  </a:lnTo>
                  <a:cubicBezTo>
                    <a:pt x="323" y="73"/>
                    <a:pt x="254" y="1"/>
                    <a:pt x="16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7901231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0" y="1"/>
                  </a:moveTo>
                  <a:cubicBezTo>
                    <a:pt x="73" y="1"/>
                    <a:pt x="0" y="73"/>
                    <a:pt x="0" y="161"/>
                  </a:cubicBezTo>
                  <a:lnTo>
                    <a:pt x="0" y="459"/>
                  </a:lnTo>
                  <a:cubicBezTo>
                    <a:pt x="0" y="549"/>
                    <a:pt x="73" y="622"/>
                    <a:pt x="160" y="622"/>
                  </a:cubicBezTo>
                  <a:cubicBezTo>
                    <a:pt x="250" y="622"/>
                    <a:pt x="322" y="549"/>
                    <a:pt x="322" y="459"/>
                  </a:cubicBezTo>
                  <a:lnTo>
                    <a:pt x="322" y="161"/>
                  </a:lnTo>
                  <a:cubicBezTo>
                    <a:pt x="322" y="73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7827816" y="1804520"/>
              <a:ext cx="41642" cy="17867"/>
            </a:xfrm>
            <a:custGeom>
              <a:avLst/>
              <a:gdLst/>
              <a:ahLst/>
              <a:cxnLst/>
              <a:rect l="l" t="t" r="r" b="b"/>
              <a:pathLst>
                <a:path w="1177" h="505" extrusionOk="0">
                  <a:moveTo>
                    <a:pt x="181" y="0"/>
                  </a:moveTo>
                  <a:cubicBezTo>
                    <a:pt x="144" y="0"/>
                    <a:pt x="107" y="14"/>
                    <a:pt x="77" y="40"/>
                  </a:cubicBezTo>
                  <a:cubicBezTo>
                    <a:pt x="8" y="99"/>
                    <a:pt x="0" y="203"/>
                    <a:pt x="59" y="269"/>
                  </a:cubicBezTo>
                  <a:cubicBezTo>
                    <a:pt x="191" y="418"/>
                    <a:pt x="382" y="505"/>
                    <a:pt x="591" y="505"/>
                  </a:cubicBezTo>
                  <a:cubicBezTo>
                    <a:pt x="795" y="505"/>
                    <a:pt x="986" y="418"/>
                    <a:pt x="1118" y="269"/>
                  </a:cubicBezTo>
                  <a:cubicBezTo>
                    <a:pt x="1177" y="203"/>
                    <a:pt x="1169" y="99"/>
                    <a:pt x="1100" y="40"/>
                  </a:cubicBezTo>
                  <a:cubicBezTo>
                    <a:pt x="1071" y="14"/>
                    <a:pt x="1034" y="0"/>
                    <a:pt x="997" y="0"/>
                  </a:cubicBezTo>
                  <a:cubicBezTo>
                    <a:pt x="952" y="0"/>
                    <a:pt x="907" y="20"/>
                    <a:pt x="875" y="58"/>
                  </a:cubicBezTo>
                  <a:cubicBezTo>
                    <a:pt x="805" y="134"/>
                    <a:pt x="701" y="179"/>
                    <a:pt x="591" y="179"/>
                  </a:cubicBezTo>
                  <a:cubicBezTo>
                    <a:pt x="476" y="179"/>
                    <a:pt x="372" y="134"/>
                    <a:pt x="303" y="58"/>
                  </a:cubicBezTo>
                  <a:cubicBezTo>
                    <a:pt x="272" y="20"/>
                    <a:pt x="227" y="0"/>
                    <a:pt x="181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7775523" y="1665261"/>
              <a:ext cx="102177" cy="102177"/>
            </a:xfrm>
            <a:custGeom>
              <a:avLst/>
              <a:gdLst/>
              <a:ahLst/>
              <a:cxnLst/>
              <a:rect l="l" t="t" r="r" b="b"/>
              <a:pathLst>
                <a:path w="2888" h="2888" extrusionOk="0">
                  <a:moveTo>
                    <a:pt x="1444" y="323"/>
                  </a:moveTo>
                  <a:cubicBezTo>
                    <a:pt x="2061" y="323"/>
                    <a:pt x="2564" y="826"/>
                    <a:pt x="2564" y="1443"/>
                  </a:cubicBezTo>
                  <a:cubicBezTo>
                    <a:pt x="2564" y="2061"/>
                    <a:pt x="2061" y="2564"/>
                    <a:pt x="1444" y="2564"/>
                  </a:cubicBezTo>
                  <a:cubicBezTo>
                    <a:pt x="826" y="2564"/>
                    <a:pt x="323" y="2061"/>
                    <a:pt x="323" y="1443"/>
                  </a:cubicBezTo>
                  <a:cubicBezTo>
                    <a:pt x="323" y="826"/>
                    <a:pt x="826" y="323"/>
                    <a:pt x="1444" y="323"/>
                  </a:cubicBezTo>
                  <a:close/>
                  <a:moveTo>
                    <a:pt x="1444" y="0"/>
                  </a:moveTo>
                  <a:cubicBezTo>
                    <a:pt x="649" y="0"/>
                    <a:pt x="0" y="649"/>
                    <a:pt x="0" y="1443"/>
                  </a:cubicBezTo>
                  <a:cubicBezTo>
                    <a:pt x="0" y="2242"/>
                    <a:pt x="649" y="2887"/>
                    <a:pt x="1444" y="2887"/>
                  </a:cubicBezTo>
                  <a:cubicBezTo>
                    <a:pt x="2239" y="2887"/>
                    <a:pt x="2887" y="2242"/>
                    <a:pt x="2887" y="1443"/>
                  </a:cubicBezTo>
                  <a:cubicBezTo>
                    <a:pt x="2887" y="649"/>
                    <a:pt x="2239" y="0"/>
                    <a:pt x="144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7793921" y="1685145"/>
              <a:ext cx="65347" cy="58235"/>
            </a:xfrm>
            <a:custGeom>
              <a:avLst/>
              <a:gdLst/>
              <a:ahLst/>
              <a:cxnLst/>
              <a:rect l="l" t="t" r="r" b="b"/>
              <a:pathLst>
                <a:path w="1847" h="1646" extrusionOk="0">
                  <a:moveTo>
                    <a:pt x="924" y="413"/>
                  </a:moveTo>
                  <a:lnTo>
                    <a:pt x="1024" y="618"/>
                  </a:lnTo>
                  <a:cubicBezTo>
                    <a:pt x="1049" y="663"/>
                    <a:pt x="1094" y="698"/>
                    <a:pt x="1146" y="705"/>
                  </a:cubicBezTo>
                  <a:lnTo>
                    <a:pt x="1368" y="736"/>
                  </a:lnTo>
                  <a:lnTo>
                    <a:pt x="1208" y="895"/>
                  </a:lnTo>
                  <a:cubicBezTo>
                    <a:pt x="1170" y="934"/>
                    <a:pt x="1153" y="985"/>
                    <a:pt x="1160" y="1038"/>
                  </a:cubicBezTo>
                  <a:lnTo>
                    <a:pt x="1198" y="1260"/>
                  </a:lnTo>
                  <a:lnTo>
                    <a:pt x="1000" y="1156"/>
                  </a:lnTo>
                  <a:cubicBezTo>
                    <a:pt x="976" y="1144"/>
                    <a:pt x="950" y="1137"/>
                    <a:pt x="924" y="1137"/>
                  </a:cubicBezTo>
                  <a:cubicBezTo>
                    <a:pt x="898" y="1137"/>
                    <a:pt x="872" y="1144"/>
                    <a:pt x="848" y="1156"/>
                  </a:cubicBezTo>
                  <a:lnTo>
                    <a:pt x="649" y="1260"/>
                  </a:lnTo>
                  <a:lnTo>
                    <a:pt x="688" y="1038"/>
                  </a:lnTo>
                  <a:cubicBezTo>
                    <a:pt x="695" y="985"/>
                    <a:pt x="678" y="934"/>
                    <a:pt x="639" y="895"/>
                  </a:cubicBezTo>
                  <a:lnTo>
                    <a:pt x="480" y="736"/>
                  </a:lnTo>
                  <a:lnTo>
                    <a:pt x="702" y="705"/>
                  </a:lnTo>
                  <a:cubicBezTo>
                    <a:pt x="753" y="698"/>
                    <a:pt x="799" y="663"/>
                    <a:pt x="823" y="618"/>
                  </a:cubicBezTo>
                  <a:lnTo>
                    <a:pt x="924" y="413"/>
                  </a:lnTo>
                  <a:close/>
                  <a:moveTo>
                    <a:pt x="924" y="1"/>
                  </a:moveTo>
                  <a:cubicBezTo>
                    <a:pt x="834" y="1"/>
                    <a:pt x="745" y="46"/>
                    <a:pt x="702" y="136"/>
                  </a:cubicBezTo>
                  <a:lnTo>
                    <a:pt x="570" y="396"/>
                  </a:lnTo>
                  <a:lnTo>
                    <a:pt x="286" y="437"/>
                  </a:lnTo>
                  <a:cubicBezTo>
                    <a:pt x="84" y="469"/>
                    <a:pt x="1" y="722"/>
                    <a:pt x="146" y="865"/>
                  </a:cubicBezTo>
                  <a:lnTo>
                    <a:pt x="355" y="1069"/>
                  </a:lnTo>
                  <a:lnTo>
                    <a:pt x="306" y="1353"/>
                  </a:lnTo>
                  <a:cubicBezTo>
                    <a:pt x="279" y="1514"/>
                    <a:pt x="409" y="1645"/>
                    <a:pt x="555" y="1645"/>
                  </a:cubicBezTo>
                  <a:cubicBezTo>
                    <a:pt x="592" y="1645"/>
                    <a:pt x="630" y="1636"/>
                    <a:pt x="667" y="1617"/>
                  </a:cubicBezTo>
                  <a:lnTo>
                    <a:pt x="924" y="1482"/>
                  </a:lnTo>
                  <a:lnTo>
                    <a:pt x="1181" y="1617"/>
                  </a:lnTo>
                  <a:cubicBezTo>
                    <a:pt x="1218" y="1636"/>
                    <a:pt x="1256" y="1645"/>
                    <a:pt x="1293" y="1645"/>
                  </a:cubicBezTo>
                  <a:cubicBezTo>
                    <a:pt x="1439" y="1645"/>
                    <a:pt x="1569" y="1514"/>
                    <a:pt x="1541" y="1353"/>
                  </a:cubicBezTo>
                  <a:lnTo>
                    <a:pt x="1493" y="1069"/>
                  </a:lnTo>
                  <a:lnTo>
                    <a:pt x="1701" y="865"/>
                  </a:lnTo>
                  <a:cubicBezTo>
                    <a:pt x="1847" y="722"/>
                    <a:pt x="1763" y="469"/>
                    <a:pt x="1562" y="437"/>
                  </a:cubicBezTo>
                  <a:lnTo>
                    <a:pt x="1274" y="396"/>
                  </a:lnTo>
                  <a:lnTo>
                    <a:pt x="1146" y="136"/>
                  </a:lnTo>
                  <a:cubicBezTo>
                    <a:pt x="1102" y="46"/>
                    <a:pt x="1013" y="1"/>
                    <a:pt x="92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7734906" y="1603875"/>
              <a:ext cx="391586" cy="296838"/>
            </a:xfrm>
            <a:custGeom>
              <a:avLst/>
              <a:gdLst/>
              <a:ahLst/>
              <a:cxnLst/>
              <a:rect l="l" t="t" r="r" b="b"/>
              <a:pathLst>
                <a:path w="11068" h="8390" extrusionOk="0">
                  <a:moveTo>
                    <a:pt x="5097" y="355"/>
                  </a:moveTo>
                  <a:cubicBezTo>
                    <a:pt x="5569" y="355"/>
                    <a:pt x="5731" y="938"/>
                    <a:pt x="5960" y="1895"/>
                  </a:cubicBezTo>
                  <a:cubicBezTo>
                    <a:pt x="6155" y="2714"/>
                    <a:pt x="6373" y="3626"/>
                    <a:pt x="6959" y="4244"/>
                  </a:cubicBezTo>
                  <a:cubicBezTo>
                    <a:pt x="6956" y="4244"/>
                    <a:pt x="6842" y="4209"/>
                    <a:pt x="6790" y="4185"/>
                  </a:cubicBezTo>
                  <a:cubicBezTo>
                    <a:pt x="6623" y="4105"/>
                    <a:pt x="6488" y="3973"/>
                    <a:pt x="6373" y="3828"/>
                  </a:cubicBezTo>
                  <a:cubicBezTo>
                    <a:pt x="5835" y="3141"/>
                    <a:pt x="5659" y="2221"/>
                    <a:pt x="5263" y="1455"/>
                  </a:cubicBezTo>
                  <a:cubicBezTo>
                    <a:pt x="5083" y="1107"/>
                    <a:pt x="4857" y="754"/>
                    <a:pt x="4524" y="535"/>
                  </a:cubicBezTo>
                  <a:cubicBezTo>
                    <a:pt x="4524" y="535"/>
                    <a:pt x="4521" y="535"/>
                    <a:pt x="4521" y="531"/>
                  </a:cubicBezTo>
                  <a:cubicBezTo>
                    <a:pt x="4750" y="414"/>
                    <a:pt x="4940" y="355"/>
                    <a:pt x="5097" y="355"/>
                  </a:cubicBezTo>
                  <a:close/>
                  <a:moveTo>
                    <a:pt x="6821" y="7272"/>
                  </a:moveTo>
                  <a:cubicBezTo>
                    <a:pt x="6818" y="7290"/>
                    <a:pt x="6748" y="7700"/>
                    <a:pt x="6738" y="7887"/>
                  </a:cubicBezTo>
                  <a:cubicBezTo>
                    <a:pt x="6730" y="7945"/>
                    <a:pt x="6730" y="8008"/>
                    <a:pt x="6727" y="8067"/>
                  </a:cubicBezTo>
                  <a:lnTo>
                    <a:pt x="975" y="8067"/>
                  </a:lnTo>
                  <a:cubicBezTo>
                    <a:pt x="621" y="8067"/>
                    <a:pt x="333" y="7762"/>
                    <a:pt x="351" y="7411"/>
                  </a:cubicBezTo>
                  <a:cubicBezTo>
                    <a:pt x="354" y="7362"/>
                    <a:pt x="357" y="7317"/>
                    <a:pt x="361" y="7272"/>
                  </a:cubicBezTo>
                  <a:close/>
                  <a:moveTo>
                    <a:pt x="10631" y="7272"/>
                  </a:moveTo>
                  <a:cubicBezTo>
                    <a:pt x="10696" y="7533"/>
                    <a:pt x="10735" y="7796"/>
                    <a:pt x="10741" y="8067"/>
                  </a:cubicBezTo>
                  <a:lnTo>
                    <a:pt x="7050" y="8067"/>
                  </a:lnTo>
                  <a:cubicBezTo>
                    <a:pt x="7050" y="8063"/>
                    <a:pt x="7060" y="7873"/>
                    <a:pt x="7071" y="7783"/>
                  </a:cubicBezTo>
                  <a:cubicBezTo>
                    <a:pt x="7088" y="7612"/>
                    <a:pt x="7113" y="7442"/>
                    <a:pt x="7154" y="7276"/>
                  </a:cubicBezTo>
                  <a:lnTo>
                    <a:pt x="7154" y="7272"/>
                  </a:lnTo>
                  <a:close/>
                  <a:moveTo>
                    <a:pt x="1420" y="1"/>
                  </a:moveTo>
                  <a:cubicBezTo>
                    <a:pt x="1085" y="1"/>
                    <a:pt x="771" y="97"/>
                    <a:pt x="441" y="403"/>
                  </a:cubicBezTo>
                  <a:cubicBezTo>
                    <a:pt x="330" y="510"/>
                    <a:pt x="282" y="667"/>
                    <a:pt x="316" y="816"/>
                  </a:cubicBezTo>
                  <a:cubicBezTo>
                    <a:pt x="406" y="1218"/>
                    <a:pt x="472" y="1596"/>
                    <a:pt x="511" y="1975"/>
                  </a:cubicBezTo>
                  <a:cubicBezTo>
                    <a:pt x="517" y="2055"/>
                    <a:pt x="586" y="2118"/>
                    <a:pt x="668" y="2118"/>
                  </a:cubicBezTo>
                  <a:cubicBezTo>
                    <a:pt x="674" y="2118"/>
                    <a:pt x="681" y="2117"/>
                    <a:pt x="687" y="2117"/>
                  </a:cubicBezTo>
                  <a:cubicBezTo>
                    <a:pt x="774" y="2110"/>
                    <a:pt x="839" y="2030"/>
                    <a:pt x="829" y="1940"/>
                  </a:cubicBezTo>
                  <a:cubicBezTo>
                    <a:pt x="791" y="1551"/>
                    <a:pt x="725" y="1159"/>
                    <a:pt x="631" y="743"/>
                  </a:cubicBezTo>
                  <a:cubicBezTo>
                    <a:pt x="625" y="705"/>
                    <a:pt x="635" y="667"/>
                    <a:pt x="663" y="643"/>
                  </a:cubicBezTo>
                  <a:cubicBezTo>
                    <a:pt x="918" y="403"/>
                    <a:pt x="1146" y="322"/>
                    <a:pt x="1417" y="322"/>
                  </a:cubicBezTo>
                  <a:cubicBezTo>
                    <a:pt x="1629" y="322"/>
                    <a:pt x="1866" y="372"/>
                    <a:pt x="2162" y="435"/>
                  </a:cubicBezTo>
                  <a:cubicBezTo>
                    <a:pt x="2575" y="518"/>
                    <a:pt x="3092" y="625"/>
                    <a:pt x="3758" y="625"/>
                  </a:cubicBezTo>
                  <a:cubicBezTo>
                    <a:pt x="3928" y="625"/>
                    <a:pt x="4098" y="667"/>
                    <a:pt x="4247" y="747"/>
                  </a:cubicBezTo>
                  <a:cubicBezTo>
                    <a:pt x="4785" y="1031"/>
                    <a:pt x="5093" y="1812"/>
                    <a:pt x="5392" y="2565"/>
                  </a:cubicBezTo>
                  <a:cubicBezTo>
                    <a:pt x="5749" y="3470"/>
                    <a:pt x="6117" y="4400"/>
                    <a:pt x="6914" y="4566"/>
                  </a:cubicBezTo>
                  <a:cubicBezTo>
                    <a:pt x="7084" y="4605"/>
                    <a:pt x="7438" y="4605"/>
                    <a:pt x="7438" y="4605"/>
                  </a:cubicBezTo>
                  <a:cubicBezTo>
                    <a:pt x="7758" y="4625"/>
                    <a:pt x="8070" y="4691"/>
                    <a:pt x="8368" y="4799"/>
                  </a:cubicBezTo>
                  <a:cubicBezTo>
                    <a:pt x="8368" y="4802"/>
                    <a:pt x="8365" y="4802"/>
                    <a:pt x="8362" y="4806"/>
                  </a:cubicBezTo>
                  <a:cubicBezTo>
                    <a:pt x="8046" y="5056"/>
                    <a:pt x="7768" y="5347"/>
                    <a:pt x="7532" y="5673"/>
                  </a:cubicBezTo>
                  <a:cubicBezTo>
                    <a:pt x="7480" y="5746"/>
                    <a:pt x="7497" y="5847"/>
                    <a:pt x="7571" y="5899"/>
                  </a:cubicBezTo>
                  <a:cubicBezTo>
                    <a:pt x="7598" y="5919"/>
                    <a:pt x="7630" y="5929"/>
                    <a:pt x="7663" y="5929"/>
                  </a:cubicBezTo>
                  <a:cubicBezTo>
                    <a:pt x="7715" y="5929"/>
                    <a:pt x="7766" y="5905"/>
                    <a:pt x="7796" y="5860"/>
                  </a:cubicBezTo>
                  <a:cubicBezTo>
                    <a:pt x="8000" y="5576"/>
                    <a:pt x="8243" y="5316"/>
                    <a:pt x="8517" y="5098"/>
                  </a:cubicBezTo>
                  <a:cubicBezTo>
                    <a:pt x="8583" y="5045"/>
                    <a:pt x="8650" y="4993"/>
                    <a:pt x="8715" y="4944"/>
                  </a:cubicBezTo>
                  <a:cubicBezTo>
                    <a:pt x="9566" y="5351"/>
                    <a:pt x="10214" y="6068"/>
                    <a:pt x="10533" y="6950"/>
                  </a:cubicBezTo>
                  <a:lnTo>
                    <a:pt x="7244" y="6950"/>
                  </a:lnTo>
                  <a:cubicBezTo>
                    <a:pt x="7255" y="6922"/>
                    <a:pt x="7262" y="6894"/>
                    <a:pt x="7272" y="6867"/>
                  </a:cubicBezTo>
                  <a:cubicBezTo>
                    <a:pt x="7331" y="6704"/>
                    <a:pt x="7397" y="6544"/>
                    <a:pt x="7476" y="6388"/>
                  </a:cubicBezTo>
                  <a:cubicBezTo>
                    <a:pt x="7515" y="6308"/>
                    <a:pt x="7484" y="6211"/>
                    <a:pt x="7404" y="6173"/>
                  </a:cubicBezTo>
                  <a:cubicBezTo>
                    <a:pt x="7380" y="6160"/>
                    <a:pt x="7355" y="6154"/>
                    <a:pt x="7330" y="6154"/>
                  </a:cubicBezTo>
                  <a:cubicBezTo>
                    <a:pt x="7271" y="6154"/>
                    <a:pt x="7215" y="6186"/>
                    <a:pt x="7188" y="6242"/>
                  </a:cubicBezTo>
                  <a:cubicBezTo>
                    <a:pt x="7088" y="6440"/>
                    <a:pt x="7001" y="6648"/>
                    <a:pt x="6935" y="6859"/>
                  </a:cubicBezTo>
                  <a:cubicBezTo>
                    <a:pt x="6925" y="6891"/>
                    <a:pt x="6914" y="6919"/>
                    <a:pt x="6904" y="6950"/>
                  </a:cubicBezTo>
                  <a:lnTo>
                    <a:pt x="386" y="6950"/>
                  </a:lnTo>
                  <a:cubicBezTo>
                    <a:pt x="441" y="6256"/>
                    <a:pt x="538" y="5660"/>
                    <a:pt x="631" y="5083"/>
                  </a:cubicBezTo>
                  <a:cubicBezTo>
                    <a:pt x="767" y="4265"/>
                    <a:pt x="892" y="3491"/>
                    <a:pt x="871" y="2595"/>
                  </a:cubicBezTo>
                  <a:cubicBezTo>
                    <a:pt x="871" y="2506"/>
                    <a:pt x="794" y="2436"/>
                    <a:pt x="705" y="2436"/>
                  </a:cubicBezTo>
                  <a:cubicBezTo>
                    <a:pt x="618" y="2440"/>
                    <a:pt x="545" y="2512"/>
                    <a:pt x="548" y="2603"/>
                  </a:cubicBezTo>
                  <a:cubicBezTo>
                    <a:pt x="569" y="3466"/>
                    <a:pt x="444" y="4227"/>
                    <a:pt x="316" y="5031"/>
                  </a:cubicBezTo>
                  <a:cubicBezTo>
                    <a:pt x="212" y="5663"/>
                    <a:pt x="104" y="6315"/>
                    <a:pt x="48" y="7099"/>
                  </a:cubicBezTo>
                  <a:cubicBezTo>
                    <a:pt x="42" y="7193"/>
                    <a:pt x="35" y="7287"/>
                    <a:pt x="28" y="7394"/>
                  </a:cubicBezTo>
                  <a:cubicBezTo>
                    <a:pt x="0" y="7929"/>
                    <a:pt x="441" y="8390"/>
                    <a:pt x="975" y="8390"/>
                  </a:cubicBezTo>
                  <a:lnTo>
                    <a:pt x="10842" y="8390"/>
                  </a:lnTo>
                  <a:cubicBezTo>
                    <a:pt x="10967" y="8390"/>
                    <a:pt x="11068" y="8289"/>
                    <a:pt x="11068" y="8164"/>
                  </a:cubicBezTo>
                  <a:cubicBezTo>
                    <a:pt x="11068" y="7790"/>
                    <a:pt x="11015" y="7421"/>
                    <a:pt x="10911" y="7068"/>
                  </a:cubicBezTo>
                  <a:cubicBezTo>
                    <a:pt x="10589" y="5972"/>
                    <a:pt x="9808" y="5077"/>
                    <a:pt x="8767" y="4608"/>
                  </a:cubicBezTo>
                  <a:cubicBezTo>
                    <a:pt x="8365" y="4427"/>
                    <a:pt x="7938" y="4320"/>
                    <a:pt x="7501" y="4282"/>
                  </a:cubicBezTo>
                  <a:cubicBezTo>
                    <a:pt x="6741" y="3765"/>
                    <a:pt x="6495" y="2734"/>
                    <a:pt x="6277" y="1819"/>
                  </a:cubicBezTo>
                  <a:cubicBezTo>
                    <a:pt x="6165" y="1364"/>
                    <a:pt x="6061" y="934"/>
                    <a:pt x="5905" y="615"/>
                  </a:cubicBezTo>
                  <a:cubicBezTo>
                    <a:pt x="5710" y="219"/>
                    <a:pt x="5444" y="28"/>
                    <a:pt x="5097" y="28"/>
                  </a:cubicBezTo>
                  <a:cubicBezTo>
                    <a:pt x="4836" y="28"/>
                    <a:pt x="4531" y="139"/>
                    <a:pt x="4170" y="361"/>
                  </a:cubicBezTo>
                  <a:cubicBezTo>
                    <a:pt x="4038" y="323"/>
                    <a:pt x="3904" y="302"/>
                    <a:pt x="3758" y="302"/>
                  </a:cubicBezTo>
                  <a:cubicBezTo>
                    <a:pt x="3123" y="302"/>
                    <a:pt x="2647" y="202"/>
                    <a:pt x="2227" y="115"/>
                  </a:cubicBezTo>
                  <a:cubicBezTo>
                    <a:pt x="1937" y="55"/>
                    <a:pt x="1672" y="1"/>
                    <a:pt x="14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4877;p56"/>
          <p:cNvGrpSpPr/>
          <p:nvPr/>
        </p:nvGrpSpPr>
        <p:grpSpPr>
          <a:xfrm rot="19649428">
            <a:off x="4863082" y="411017"/>
            <a:ext cx="871457" cy="839961"/>
            <a:chOff x="6339834" y="1278710"/>
            <a:chExt cx="480882" cy="414193"/>
          </a:xfrm>
        </p:grpSpPr>
        <p:sp>
          <p:nvSpPr>
            <p:cNvPr id="101" name="Google Shape;4878;p56"/>
            <p:cNvSpPr/>
            <p:nvPr/>
          </p:nvSpPr>
          <p:spPr>
            <a:xfrm>
              <a:off x="6339834" y="1278710"/>
              <a:ext cx="480882" cy="414193"/>
            </a:xfrm>
            <a:custGeom>
              <a:avLst/>
              <a:gdLst/>
              <a:ahLst/>
              <a:cxnLst/>
              <a:rect l="l" t="t" r="r" b="b"/>
              <a:pathLst>
                <a:path w="10261" h="8838" extrusionOk="0">
                  <a:moveTo>
                    <a:pt x="5467" y="0"/>
                  </a:moveTo>
                  <a:cubicBezTo>
                    <a:pt x="4952" y="0"/>
                    <a:pt x="4493" y="252"/>
                    <a:pt x="4208" y="640"/>
                  </a:cubicBezTo>
                  <a:cubicBezTo>
                    <a:pt x="3716" y="794"/>
                    <a:pt x="3325" y="1004"/>
                    <a:pt x="3090" y="1149"/>
                  </a:cubicBezTo>
                  <a:cubicBezTo>
                    <a:pt x="2909" y="1209"/>
                    <a:pt x="2749" y="1299"/>
                    <a:pt x="2605" y="1416"/>
                  </a:cubicBezTo>
                  <a:cubicBezTo>
                    <a:pt x="2562" y="1412"/>
                    <a:pt x="2519" y="1410"/>
                    <a:pt x="2476" y="1410"/>
                  </a:cubicBezTo>
                  <a:cubicBezTo>
                    <a:pt x="2087" y="1410"/>
                    <a:pt x="1698" y="1574"/>
                    <a:pt x="1434" y="1885"/>
                  </a:cubicBezTo>
                  <a:lnTo>
                    <a:pt x="1262" y="2082"/>
                  </a:lnTo>
                  <a:cubicBezTo>
                    <a:pt x="884" y="2521"/>
                    <a:pt x="831" y="3130"/>
                    <a:pt x="1085" y="3615"/>
                  </a:cubicBezTo>
                  <a:cubicBezTo>
                    <a:pt x="861" y="3713"/>
                    <a:pt x="660" y="3864"/>
                    <a:pt x="502" y="4061"/>
                  </a:cubicBezTo>
                  <a:cubicBezTo>
                    <a:pt x="212" y="4423"/>
                    <a:pt x="105" y="4888"/>
                    <a:pt x="205" y="5336"/>
                  </a:cubicBezTo>
                  <a:lnTo>
                    <a:pt x="366" y="6066"/>
                  </a:lnTo>
                  <a:cubicBezTo>
                    <a:pt x="355" y="6083"/>
                    <a:pt x="342" y="6099"/>
                    <a:pt x="329" y="6119"/>
                  </a:cubicBezTo>
                  <a:cubicBezTo>
                    <a:pt x="68" y="6487"/>
                    <a:pt x="0" y="6960"/>
                    <a:pt x="148" y="7382"/>
                  </a:cubicBezTo>
                  <a:lnTo>
                    <a:pt x="205" y="7549"/>
                  </a:lnTo>
                  <a:cubicBezTo>
                    <a:pt x="476" y="8319"/>
                    <a:pt x="1202" y="8837"/>
                    <a:pt x="2019" y="8837"/>
                  </a:cubicBezTo>
                  <a:lnTo>
                    <a:pt x="8239" y="8837"/>
                  </a:lnTo>
                  <a:cubicBezTo>
                    <a:pt x="9055" y="8837"/>
                    <a:pt x="9786" y="8319"/>
                    <a:pt x="10053" y="7549"/>
                  </a:cubicBezTo>
                  <a:cubicBezTo>
                    <a:pt x="10076" y="7485"/>
                    <a:pt x="10096" y="7431"/>
                    <a:pt x="10110" y="7382"/>
                  </a:cubicBezTo>
                  <a:cubicBezTo>
                    <a:pt x="10260" y="6960"/>
                    <a:pt x="10190" y="6484"/>
                    <a:pt x="9929" y="6116"/>
                  </a:cubicBezTo>
                  <a:cubicBezTo>
                    <a:pt x="9815" y="5959"/>
                    <a:pt x="9671" y="5825"/>
                    <a:pt x="9511" y="5728"/>
                  </a:cubicBezTo>
                  <a:cubicBezTo>
                    <a:pt x="9832" y="5350"/>
                    <a:pt x="10030" y="4894"/>
                    <a:pt x="10080" y="4386"/>
                  </a:cubicBezTo>
                  <a:cubicBezTo>
                    <a:pt x="10147" y="3696"/>
                    <a:pt x="9946" y="3063"/>
                    <a:pt x="9508" y="2605"/>
                  </a:cubicBezTo>
                  <a:cubicBezTo>
                    <a:pt x="9310" y="2397"/>
                    <a:pt x="9072" y="2237"/>
                    <a:pt x="8805" y="2126"/>
                  </a:cubicBezTo>
                  <a:cubicBezTo>
                    <a:pt x="8661" y="1667"/>
                    <a:pt x="8306" y="1302"/>
                    <a:pt x="7847" y="1149"/>
                  </a:cubicBezTo>
                  <a:cubicBezTo>
                    <a:pt x="7612" y="1004"/>
                    <a:pt x="7218" y="794"/>
                    <a:pt x="6729" y="640"/>
                  </a:cubicBezTo>
                  <a:cubicBezTo>
                    <a:pt x="6444" y="252"/>
                    <a:pt x="5986" y="0"/>
                    <a:pt x="5467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879;p56"/>
            <p:cNvSpPr/>
            <p:nvPr/>
          </p:nvSpPr>
          <p:spPr>
            <a:xfrm>
              <a:off x="6507235" y="1356365"/>
              <a:ext cx="177618" cy="43350"/>
            </a:xfrm>
            <a:custGeom>
              <a:avLst/>
              <a:gdLst/>
              <a:ahLst/>
              <a:cxnLst/>
              <a:rect l="l" t="t" r="r" b="b"/>
              <a:pathLst>
                <a:path w="379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3790" y="633"/>
                  </a:lnTo>
                  <a:cubicBezTo>
                    <a:pt x="3790" y="633"/>
                    <a:pt x="2933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880;p56"/>
            <p:cNvSpPr/>
            <p:nvPr/>
          </p:nvSpPr>
          <p:spPr>
            <a:xfrm>
              <a:off x="6507235" y="1356365"/>
              <a:ext cx="99822" cy="43350"/>
            </a:xfrm>
            <a:custGeom>
              <a:avLst/>
              <a:gdLst/>
              <a:ahLst/>
              <a:cxnLst/>
              <a:rect l="l" t="t" r="r" b="b"/>
              <a:pathLst>
                <a:path w="213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2129" y="891"/>
                  </a:lnTo>
                  <a:lnTo>
                    <a:pt x="465" y="633"/>
                  </a:lnTo>
                  <a:cubicBezTo>
                    <a:pt x="465" y="633"/>
                    <a:pt x="1199" y="90"/>
                    <a:pt x="2129" y="10"/>
                  </a:cubicBezTo>
                  <a:cubicBezTo>
                    <a:pt x="2052" y="4"/>
                    <a:pt x="1976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881;p56"/>
            <p:cNvSpPr/>
            <p:nvPr/>
          </p:nvSpPr>
          <p:spPr>
            <a:xfrm>
              <a:off x="6667231" y="1427646"/>
              <a:ext cx="89606" cy="112757"/>
            </a:xfrm>
            <a:custGeom>
              <a:avLst/>
              <a:gdLst/>
              <a:ahLst/>
              <a:cxnLst/>
              <a:rect l="l" t="t" r="r" b="b"/>
              <a:pathLst>
                <a:path w="1912" h="2406" extrusionOk="0">
                  <a:moveTo>
                    <a:pt x="978" y="1"/>
                  </a:moveTo>
                  <a:cubicBezTo>
                    <a:pt x="956" y="1"/>
                    <a:pt x="934" y="1"/>
                    <a:pt x="912" y="3"/>
                  </a:cubicBezTo>
                  <a:cubicBezTo>
                    <a:pt x="654" y="16"/>
                    <a:pt x="379" y="86"/>
                    <a:pt x="98" y="216"/>
                  </a:cubicBezTo>
                  <a:lnTo>
                    <a:pt x="352" y="769"/>
                  </a:lnTo>
                  <a:cubicBezTo>
                    <a:pt x="560" y="672"/>
                    <a:pt x="764" y="618"/>
                    <a:pt x="941" y="608"/>
                  </a:cubicBezTo>
                  <a:cubicBezTo>
                    <a:pt x="953" y="608"/>
                    <a:pt x="964" y="607"/>
                    <a:pt x="975" y="607"/>
                  </a:cubicBezTo>
                  <a:cubicBezTo>
                    <a:pt x="1075" y="607"/>
                    <a:pt x="1151" y="634"/>
                    <a:pt x="1199" y="686"/>
                  </a:cubicBezTo>
                  <a:cubicBezTo>
                    <a:pt x="1263" y="752"/>
                    <a:pt x="1293" y="873"/>
                    <a:pt x="1276" y="1024"/>
                  </a:cubicBezTo>
                  <a:cubicBezTo>
                    <a:pt x="1253" y="1258"/>
                    <a:pt x="1119" y="1438"/>
                    <a:pt x="861" y="1579"/>
                  </a:cubicBezTo>
                  <a:cubicBezTo>
                    <a:pt x="634" y="1703"/>
                    <a:pt x="319" y="1783"/>
                    <a:pt x="1" y="1797"/>
                  </a:cubicBezTo>
                  <a:lnTo>
                    <a:pt x="28" y="2406"/>
                  </a:lnTo>
                  <a:cubicBezTo>
                    <a:pt x="269" y="2393"/>
                    <a:pt x="734" y="2342"/>
                    <a:pt x="1156" y="2112"/>
                  </a:cubicBezTo>
                  <a:cubicBezTo>
                    <a:pt x="1587" y="1874"/>
                    <a:pt x="1839" y="1519"/>
                    <a:pt x="1882" y="1084"/>
                  </a:cubicBezTo>
                  <a:cubicBezTo>
                    <a:pt x="1912" y="755"/>
                    <a:pt x="1828" y="465"/>
                    <a:pt x="1641" y="267"/>
                  </a:cubicBezTo>
                  <a:cubicBezTo>
                    <a:pt x="1522" y="144"/>
                    <a:pt x="1316" y="1"/>
                    <a:pt x="97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882;p56"/>
            <p:cNvSpPr/>
            <p:nvPr/>
          </p:nvSpPr>
          <p:spPr>
            <a:xfrm>
              <a:off x="6439609" y="1401777"/>
              <a:ext cx="58581" cy="97854"/>
            </a:xfrm>
            <a:custGeom>
              <a:avLst/>
              <a:gdLst/>
              <a:ahLst/>
              <a:cxnLst/>
              <a:rect l="l" t="t" r="r" b="b"/>
              <a:pathLst>
                <a:path w="1250" h="2088" extrusionOk="0">
                  <a:moveTo>
                    <a:pt x="342" y="0"/>
                  </a:moveTo>
                  <a:cubicBezTo>
                    <a:pt x="298" y="0"/>
                    <a:pt x="256" y="19"/>
                    <a:pt x="225" y="56"/>
                  </a:cubicBezTo>
                  <a:lnTo>
                    <a:pt x="57" y="253"/>
                  </a:lnTo>
                  <a:cubicBezTo>
                    <a:pt x="0" y="314"/>
                    <a:pt x="7" y="411"/>
                    <a:pt x="68" y="467"/>
                  </a:cubicBezTo>
                  <a:cubicBezTo>
                    <a:pt x="208" y="601"/>
                    <a:pt x="432" y="869"/>
                    <a:pt x="432" y="1207"/>
                  </a:cubicBezTo>
                  <a:cubicBezTo>
                    <a:pt x="432" y="1700"/>
                    <a:pt x="988" y="2088"/>
                    <a:pt x="988" y="2088"/>
                  </a:cubicBezTo>
                  <a:lnTo>
                    <a:pt x="1250" y="785"/>
                  </a:lnTo>
                  <a:cubicBezTo>
                    <a:pt x="848" y="785"/>
                    <a:pt x="800" y="294"/>
                    <a:pt x="436" y="32"/>
                  </a:cubicBezTo>
                  <a:cubicBezTo>
                    <a:pt x="407" y="11"/>
                    <a:pt x="374" y="0"/>
                    <a:pt x="342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883;p56"/>
            <p:cNvSpPr/>
            <p:nvPr/>
          </p:nvSpPr>
          <p:spPr>
            <a:xfrm>
              <a:off x="6468478" y="1430223"/>
              <a:ext cx="29712" cy="69407"/>
            </a:xfrm>
            <a:custGeom>
              <a:avLst/>
              <a:gdLst/>
              <a:ahLst/>
              <a:cxnLst/>
              <a:rect l="l" t="t" r="r" b="b"/>
              <a:pathLst>
                <a:path w="634" h="1481" extrusionOk="0">
                  <a:moveTo>
                    <a:pt x="288" y="1"/>
                  </a:moveTo>
                  <a:cubicBezTo>
                    <a:pt x="138" y="346"/>
                    <a:pt x="41" y="721"/>
                    <a:pt x="0" y="1109"/>
                  </a:cubicBezTo>
                  <a:cubicBezTo>
                    <a:pt x="164" y="1337"/>
                    <a:pt x="372" y="1481"/>
                    <a:pt x="372" y="1481"/>
                  </a:cubicBezTo>
                  <a:lnTo>
                    <a:pt x="634" y="178"/>
                  </a:lnTo>
                  <a:cubicBezTo>
                    <a:pt x="479" y="178"/>
                    <a:pt x="376" y="105"/>
                    <a:pt x="28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884;p56"/>
            <p:cNvSpPr/>
            <p:nvPr/>
          </p:nvSpPr>
          <p:spPr>
            <a:xfrm>
              <a:off x="6671777" y="1427740"/>
              <a:ext cx="47615" cy="35992"/>
            </a:xfrm>
            <a:custGeom>
              <a:avLst/>
              <a:gdLst/>
              <a:ahLst/>
              <a:cxnLst/>
              <a:rect l="l" t="t" r="r" b="b"/>
              <a:pathLst>
                <a:path w="1016" h="768" extrusionOk="0">
                  <a:moveTo>
                    <a:pt x="798" y="1"/>
                  </a:moveTo>
                  <a:cubicBezTo>
                    <a:pt x="543" y="18"/>
                    <a:pt x="276" y="87"/>
                    <a:pt x="1" y="214"/>
                  </a:cubicBezTo>
                  <a:lnTo>
                    <a:pt x="255" y="767"/>
                  </a:lnTo>
                  <a:cubicBezTo>
                    <a:pt x="463" y="670"/>
                    <a:pt x="667" y="616"/>
                    <a:pt x="844" y="606"/>
                  </a:cubicBezTo>
                  <a:cubicBezTo>
                    <a:pt x="855" y="606"/>
                    <a:pt x="866" y="606"/>
                    <a:pt x="877" y="606"/>
                  </a:cubicBezTo>
                  <a:cubicBezTo>
                    <a:pt x="930" y="606"/>
                    <a:pt x="976" y="612"/>
                    <a:pt x="1015" y="627"/>
                  </a:cubicBezTo>
                  <a:cubicBezTo>
                    <a:pt x="962" y="409"/>
                    <a:pt x="888" y="202"/>
                    <a:pt x="79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885;p56"/>
            <p:cNvSpPr/>
            <p:nvPr/>
          </p:nvSpPr>
          <p:spPr>
            <a:xfrm>
              <a:off x="6667231" y="1486274"/>
              <a:ext cx="57316" cy="54129"/>
            </a:xfrm>
            <a:custGeom>
              <a:avLst/>
              <a:gdLst/>
              <a:ahLst/>
              <a:cxnLst/>
              <a:rect l="l" t="t" r="r" b="b"/>
              <a:pathLst>
                <a:path w="1223" h="1155" extrusionOk="0">
                  <a:moveTo>
                    <a:pt x="1209" y="0"/>
                  </a:moveTo>
                  <a:cubicBezTo>
                    <a:pt x="1142" y="127"/>
                    <a:pt x="1028" y="238"/>
                    <a:pt x="861" y="328"/>
                  </a:cubicBezTo>
                  <a:cubicBezTo>
                    <a:pt x="634" y="452"/>
                    <a:pt x="319" y="532"/>
                    <a:pt x="1" y="546"/>
                  </a:cubicBezTo>
                  <a:lnTo>
                    <a:pt x="31" y="1155"/>
                  </a:lnTo>
                  <a:cubicBezTo>
                    <a:pt x="269" y="1142"/>
                    <a:pt x="734" y="1091"/>
                    <a:pt x="1156" y="861"/>
                  </a:cubicBezTo>
                  <a:cubicBezTo>
                    <a:pt x="1162" y="853"/>
                    <a:pt x="1173" y="850"/>
                    <a:pt x="1179" y="844"/>
                  </a:cubicBezTo>
                  <a:cubicBezTo>
                    <a:pt x="1206" y="663"/>
                    <a:pt x="1223" y="476"/>
                    <a:pt x="1223" y="285"/>
                  </a:cubicBezTo>
                  <a:cubicBezTo>
                    <a:pt x="1223" y="187"/>
                    <a:pt x="1219" y="94"/>
                    <a:pt x="1209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886;p56"/>
            <p:cNvSpPr/>
            <p:nvPr/>
          </p:nvSpPr>
          <p:spPr>
            <a:xfrm>
              <a:off x="6485911" y="1399668"/>
              <a:ext cx="220453" cy="208081"/>
            </a:xfrm>
            <a:custGeom>
              <a:avLst/>
              <a:gdLst/>
              <a:ahLst/>
              <a:cxnLst/>
              <a:rect l="l" t="t" r="r" b="b"/>
              <a:pathLst>
                <a:path w="4704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3990" y="4168"/>
                  </a:lnTo>
                  <a:cubicBezTo>
                    <a:pt x="4432" y="3649"/>
                    <a:pt x="4703" y="2930"/>
                    <a:pt x="4703" y="2133"/>
                  </a:cubicBezTo>
                  <a:cubicBezTo>
                    <a:pt x="4703" y="1430"/>
                    <a:pt x="4492" y="787"/>
                    <a:pt x="4141" y="291"/>
                  </a:cubicBezTo>
                  <a:lnTo>
                    <a:pt x="23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887;p56"/>
            <p:cNvSpPr/>
            <p:nvPr/>
          </p:nvSpPr>
          <p:spPr>
            <a:xfrm>
              <a:off x="6485911" y="1399668"/>
              <a:ext cx="121146" cy="208081"/>
            </a:xfrm>
            <a:custGeom>
              <a:avLst/>
              <a:gdLst/>
              <a:ahLst/>
              <a:cxnLst/>
              <a:rect l="l" t="t" r="r" b="b"/>
              <a:pathLst>
                <a:path w="2585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2584" y="4402"/>
                  </a:lnTo>
                  <a:lnTo>
                    <a:pt x="1175" y="4168"/>
                  </a:lnTo>
                  <a:cubicBezTo>
                    <a:pt x="736" y="3649"/>
                    <a:pt x="462" y="2930"/>
                    <a:pt x="462" y="2133"/>
                  </a:cubicBezTo>
                  <a:cubicBezTo>
                    <a:pt x="462" y="1430"/>
                    <a:pt x="673" y="787"/>
                    <a:pt x="1025" y="291"/>
                  </a:cubicBezTo>
                  <a:lnTo>
                    <a:pt x="2584" y="41"/>
                  </a:lnTo>
                  <a:lnTo>
                    <a:pt x="2350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888;p56"/>
            <p:cNvSpPr/>
            <p:nvPr/>
          </p:nvSpPr>
          <p:spPr>
            <a:xfrm>
              <a:off x="6497487" y="1515470"/>
              <a:ext cx="66408" cy="61065"/>
            </a:xfrm>
            <a:custGeom>
              <a:avLst/>
              <a:gdLst/>
              <a:ahLst/>
              <a:cxnLst/>
              <a:rect l="l" t="t" r="r" b="b"/>
              <a:pathLst>
                <a:path w="1417" h="1303" extrusionOk="0">
                  <a:moveTo>
                    <a:pt x="756" y="0"/>
                  </a:moveTo>
                  <a:cubicBezTo>
                    <a:pt x="638" y="0"/>
                    <a:pt x="497" y="23"/>
                    <a:pt x="332" y="83"/>
                  </a:cubicBezTo>
                  <a:cubicBezTo>
                    <a:pt x="231" y="117"/>
                    <a:pt x="182" y="227"/>
                    <a:pt x="219" y="324"/>
                  </a:cubicBezTo>
                  <a:cubicBezTo>
                    <a:pt x="247" y="403"/>
                    <a:pt x="318" y="451"/>
                    <a:pt x="394" y="451"/>
                  </a:cubicBezTo>
                  <a:cubicBezTo>
                    <a:pt x="416" y="451"/>
                    <a:pt x="438" y="447"/>
                    <a:pt x="460" y="438"/>
                  </a:cubicBezTo>
                  <a:cubicBezTo>
                    <a:pt x="552" y="406"/>
                    <a:pt x="662" y="380"/>
                    <a:pt x="760" y="380"/>
                  </a:cubicBezTo>
                  <a:cubicBezTo>
                    <a:pt x="844" y="380"/>
                    <a:pt x="919" y="399"/>
                    <a:pt x="965" y="448"/>
                  </a:cubicBezTo>
                  <a:cubicBezTo>
                    <a:pt x="1015" y="502"/>
                    <a:pt x="999" y="572"/>
                    <a:pt x="982" y="606"/>
                  </a:cubicBezTo>
                  <a:cubicBezTo>
                    <a:pt x="918" y="753"/>
                    <a:pt x="673" y="920"/>
                    <a:pt x="191" y="920"/>
                  </a:cubicBezTo>
                  <a:cubicBezTo>
                    <a:pt x="88" y="920"/>
                    <a:pt x="1" y="1007"/>
                    <a:pt x="1" y="1111"/>
                  </a:cubicBezTo>
                  <a:cubicBezTo>
                    <a:pt x="1" y="1215"/>
                    <a:pt x="88" y="1302"/>
                    <a:pt x="191" y="1302"/>
                  </a:cubicBezTo>
                  <a:cubicBezTo>
                    <a:pt x="1032" y="1302"/>
                    <a:pt x="1276" y="884"/>
                    <a:pt x="1330" y="757"/>
                  </a:cubicBezTo>
                  <a:cubicBezTo>
                    <a:pt x="1416" y="556"/>
                    <a:pt x="1384" y="338"/>
                    <a:pt x="1240" y="187"/>
                  </a:cubicBezTo>
                  <a:cubicBezTo>
                    <a:pt x="1177" y="119"/>
                    <a:pt x="1025" y="0"/>
                    <a:pt x="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889;p56"/>
            <p:cNvSpPr/>
            <p:nvPr/>
          </p:nvSpPr>
          <p:spPr>
            <a:xfrm>
              <a:off x="6403242" y="1499583"/>
              <a:ext cx="125833" cy="108164"/>
            </a:xfrm>
            <a:custGeom>
              <a:avLst/>
              <a:gdLst/>
              <a:ahLst/>
              <a:cxnLst/>
              <a:rect l="l" t="t" r="r" b="b"/>
              <a:pathLst>
                <a:path w="2685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704" y="2036"/>
                  </a:lnTo>
                  <a:cubicBezTo>
                    <a:pt x="2032" y="2036"/>
                    <a:pt x="2320" y="1805"/>
                    <a:pt x="2390" y="1484"/>
                  </a:cubicBezTo>
                  <a:lnTo>
                    <a:pt x="2644" y="359"/>
                  </a:lnTo>
                  <a:cubicBezTo>
                    <a:pt x="2684" y="175"/>
                    <a:pt x="2544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890;p56"/>
            <p:cNvSpPr/>
            <p:nvPr/>
          </p:nvSpPr>
          <p:spPr>
            <a:xfrm>
              <a:off x="6403242" y="1499583"/>
              <a:ext cx="72032" cy="108164"/>
            </a:xfrm>
            <a:custGeom>
              <a:avLst/>
              <a:gdLst/>
              <a:ahLst/>
              <a:cxnLst/>
              <a:rect l="l" t="t" r="r" b="b"/>
              <a:pathLst>
                <a:path w="1537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536" y="2190"/>
                  </a:lnTo>
                  <a:lnTo>
                    <a:pt x="1289" y="2036"/>
                  </a:lnTo>
                  <a:cubicBezTo>
                    <a:pt x="957" y="2036"/>
                    <a:pt x="673" y="1805"/>
                    <a:pt x="600" y="1484"/>
                  </a:cubicBezTo>
                  <a:lnTo>
                    <a:pt x="348" y="359"/>
                  </a:lnTo>
                  <a:cubicBezTo>
                    <a:pt x="308" y="175"/>
                    <a:pt x="448" y="1"/>
                    <a:pt x="63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891;p56"/>
            <p:cNvSpPr/>
            <p:nvPr/>
          </p:nvSpPr>
          <p:spPr>
            <a:xfrm>
              <a:off x="6493597" y="1385983"/>
              <a:ext cx="205081" cy="27557"/>
            </a:xfrm>
            <a:custGeom>
              <a:avLst/>
              <a:gdLst/>
              <a:ahLst/>
              <a:cxnLst/>
              <a:rect l="l" t="t" r="r" b="b"/>
              <a:pathLst>
                <a:path w="4376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4081" y="587"/>
                  </a:lnTo>
                  <a:cubicBezTo>
                    <a:pt x="4245" y="587"/>
                    <a:pt x="4376" y="456"/>
                    <a:pt x="4376" y="292"/>
                  </a:cubicBezTo>
                  <a:cubicBezTo>
                    <a:pt x="4376" y="132"/>
                    <a:pt x="4245" y="1"/>
                    <a:pt x="4081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892;p56"/>
            <p:cNvSpPr/>
            <p:nvPr/>
          </p:nvSpPr>
          <p:spPr>
            <a:xfrm>
              <a:off x="6493597" y="1385983"/>
              <a:ext cx="35477" cy="27557"/>
            </a:xfrm>
            <a:custGeom>
              <a:avLst/>
              <a:gdLst/>
              <a:ahLst/>
              <a:cxnLst/>
              <a:rect l="l" t="t" r="r" b="b"/>
              <a:pathLst>
                <a:path w="757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756" y="587"/>
                  </a:lnTo>
                  <a:cubicBezTo>
                    <a:pt x="592" y="587"/>
                    <a:pt x="462" y="456"/>
                    <a:pt x="462" y="292"/>
                  </a:cubicBezTo>
                  <a:cubicBezTo>
                    <a:pt x="462" y="132"/>
                    <a:pt x="592" y="1"/>
                    <a:pt x="75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893;p56"/>
            <p:cNvSpPr/>
            <p:nvPr/>
          </p:nvSpPr>
          <p:spPr>
            <a:xfrm>
              <a:off x="6398837" y="1594953"/>
              <a:ext cx="362923" cy="40866"/>
            </a:xfrm>
            <a:custGeom>
              <a:avLst/>
              <a:gdLst/>
              <a:ahLst/>
              <a:cxnLst/>
              <a:rect l="l" t="t" r="r" b="b"/>
              <a:pathLst>
                <a:path w="7744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6980" y="871"/>
                  </a:lnTo>
                  <a:cubicBezTo>
                    <a:pt x="7281" y="871"/>
                    <a:pt x="7546" y="680"/>
                    <a:pt x="7646" y="399"/>
                  </a:cubicBezTo>
                  <a:lnTo>
                    <a:pt x="7703" y="235"/>
                  </a:lnTo>
                  <a:cubicBezTo>
                    <a:pt x="7743" y="118"/>
                    <a:pt x="7656" y="1"/>
                    <a:pt x="753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894;p56"/>
            <p:cNvSpPr/>
            <p:nvPr/>
          </p:nvSpPr>
          <p:spPr>
            <a:xfrm>
              <a:off x="6398837" y="1594953"/>
              <a:ext cx="57456" cy="40866"/>
            </a:xfrm>
            <a:custGeom>
              <a:avLst/>
              <a:gdLst/>
              <a:ahLst/>
              <a:cxnLst/>
              <a:rect l="l" t="t" r="r" b="b"/>
              <a:pathLst>
                <a:path w="1226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1225" y="871"/>
                  </a:lnTo>
                  <a:cubicBezTo>
                    <a:pt x="924" y="871"/>
                    <a:pt x="660" y="680"/>
                    <a:pt x="559" y="399"/>
                  </a:cubicBezTo>
                  <a:lnTo>
                    <a:pt x="502" y="235"/>
                  </a:lnTo>
                  <a:cubicBezTo>
                    <a:pt x="462" y="118"/>
                    <a:pt x="549" y="1"/>
                    <a:pt x="6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895;p56"/>
            <p:cNvSpPr/>
            <p:nvPr/>
          </p:nvSpPr>
          <p:spPr>
            <a:xfrm>
              <a:off x="6537181" y="1444845"/>
              <a:ext cx="10920" cy="20621"/>
            </a:xfrm>
            <a:custGeom>
              <a:avLst/>
              <a:gdLst/>
              <a:ahLst/>
              <a:cxnLst/>
              <a:rect l="l" t="t" r="r" b="b"/>
              <a:pathLst>
                <a:path w="233" h="440" extrusionOk="0">
                  <a:moveTo>
                    <a:pt x="115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5" y="439"/>
                  </a:cubicBezTo>
                  <a:cubicBezTo>
                    <a:pt x="178" y="439"/>
                    <a:pt x="232" y="385"/>
                    <a:pt x="232" y="322"/>
                  </a:cubicBezTo>
                  <a:lnTo>
                    <a:pt x="232" y="114"/>
                  </a:lnTo>
                  <a:cubicBezTo>
                    <a:pt x="232" y="50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896;p56"/>
            <p:cNvSpPr/>
            <p:nvPr/>
          </p:nvSpPr>
          <p:spPr>
            <a:xfrm>
              <a:off x="6644174" y="1444845"/>
              <a:ext cx="10873" cy="20621"/>
            </a:xfrm>
            <a:custGeom>
              <a:avLst/>
              <a:gdLst/>
              <a:ahLst/>
              <a:cxnLst/>
              <a:rect l="l" t="t" r="r" b="b"/>
              <a:pathLst>
                <a:path w="232" h="440" extrusionOk="0">
                  <a:moveTo>
                    <a:pt x="118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8" y="439"/>
                  </a:cubicBezTo>
                  <a:cubicBezTo>
                    <a:pt x="182" y="439"/>
                    <a:pt x="231" y="385"/>
                    <a:pt x="231" y="322"/>
                  </a:cubicBezTo>
                  <a:lnTo>
                    <a:pt x="231" y="114"/>
                  </a:lnTo>
                  <a:cubicBezTo>
                    <a:pt x="231" y="50"/>
                    <a:pt x="182" y="0"/>
                    <a:pt x="11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897;p56"/>
            <p:cNvSpPr/>
            <p:nvPr/>
          </p:nvSpPr>
          <p:spPr>
            <a:xfrm>
              <a:off x="6576735" y="1453843"/>
              <a:ext cx="38617" cy="16778"/>
            </a:xfrm>
            <a:custGeom>
              <a:avLst/>
              <a:gdLst/>
              <a:ahLst/>
              <a:cxnLst/>
              <a:rect l="l" t="t" r="r" b="b"/>
              <a:pathLst>
                <a:path w="824" h="358" extrusionOk="0">
                  <a:moveTo>
                    <a:pt x="132" y="0"/>
                  </a:moveTo>
                  <a:cubicBezTo>
                    <a:pt x="104" y="0"/>
                    <a:pt x="77" y="10"/>
                    <a:pt x="54" y="29"/>
                  </a:cubicBezTo>
                  <a:cubicBezTo>
                    <a:pt x="7" y="70"/>
                    <a:pt x="0" y="143"/>
                    <a:pt x="44" y="193"/>
                  </a:cubicBezTo>
                  <a:cubicBezTo>
                    <a:pt x="134" y="297"/>
                    <a:pt x="272" y="357"/>
                    <a:pt x="412" y="357"/>
                  </a:cubicBezTo>
                  <a:cubicBezTo>
                    <a:pt x="556" y="357"/>
                    <a:pt x="690" y="297"/>
                    <a:pt x="784" y="193"/>
                  </a:cubicBezTo>
                  <a:cubicBezTo>
                    <a:pt x="824" y="143"/>
                    <a:pt x="820" y="70"/>
                    <a:pt x="770" y="29"/>
                  </a:cubicBezTo>
                  <a:cubicBezTo>
                    <a:pt x="749" y="10"/>
                    <a:pt x="722" y="0"/>
                    <a:pt x="695" y="0"/>
                  </a:cubicBezTo>
                  <a:cubicBezTo>
                    <a:pt x="662" y="0"/>
                    <a:pt x="630" y="14"/>
                    <a:pt x="606" y="39"/>
                  </a:cubicBezTo>
                  <a:cubicBezTo>
                    <a:pt x="559" y="93"/>
                    <a:pt x="489" y="127"/>
                    <a:pt x="412" y="127"/>
                  </a:cubicBezTo>
                  <a:cubicBezTo>
                    <a:pt x="335" y="127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898;p56"/>
            <p:cNvSpPr/>
            <p:nvPr/>
          </p:nvSpPr>
          <p:spPr>
            <a:xfrm>
              <a:off x="6428924" y="1528124"/>
              <a:ext cx="10920" cy="16684"/>
            </a:xfrm>
            <a:custGeom>
              <a:avLst/>
              <a:gdLst/>
              <a:ahLst/>
              <a:cxnLst/>
              <a:rect l="l" t="t" r="r" b="b"/>
              <a:pathLst>
                <a:path w="233" h="356" extrusionOk="0">
                  <a:moveTo>
                    <a:pt x="115" y="1"/>
                  </a:moveTo>
                  <a:cubicBezTo>
                    <a:pt x="52" y="1"/>
                    <a:pt x="1" y="51"/>
                    <a:pt x="1" y="118"/>
                  </a:cubicBezTo>
                  <a:lnTo>
                    <a:pt x="1" y="238"/>
                  </a:lnTo>
                  <a:cubicBezTo>
                    <a:pt x="1" y="302"/>
                    <a:pt x="52" y="356"/>
                    <a:pt x="115" y="356"/>
                  </a:cubicBezTo>
                  <a:cubicBezTo>
                    <a:pt x="178" y="356"/>
                    <a:pt x="232" y="302"/>
                    <a:pt x="232" y="238"/>
                  </a:cubicBezTo>
                  <a:lnTo>
                    <a:pt x="232" y="118"/>
                  </a:lnTo>
                  <a:cubicBezTo>
                    <a:pt x="232" y="51"/>
                    <a:pt x="178" y="1"/>
                    <a:pt x="11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899;p56"/>
            <p:cNvSpPr/>
            <p:nvPr/>
          </p:nvSpPr>
          <p:spPr>
            <a:xfrm>
              <a:off x="6492519" y="1528124"/>
              <a:ext cx="10826" cy="16684"/>
            </a:xfrm>
            <a:custGeom>
              <a:avLst/>
              <a:gdLst/>
              <a:ahLst/>
              <a:cxnLst/>
              <a:rect l="l" t="t" r="r" b="b"/>
              <a:pathLst>
                <a:path w="231" h="356" extrusionOk="0">
                  <a:moveTo>
                    <a:pt x="113" y="1"/>
                  </a:moveTo>
                  <a:cubicBezTo>
                    <a:pt x="50" y="1"/>
                    <a:pt x="0" y="51"/>
                    <a:pt x="0" y="118"/>
                  </a:cubicBezTo>
                  <a:lnTo>
                    <a:pt x="0" y="238"/>
                  </a:lnTo>
                  <a:cubicBezTo>
                    <a:pt x="0" y="302"/>
                    <a:pt x="50" y="356"/>
                    <a:pt x="113" y="356"/>
                  </a:cubicBezTo>
                  <a:cubicBezTo>
                    <a:pt x="177" y="356"/>
                    <a:pt x="231" y="302"/>
                    <a:pt x="231" y="238"/>
                  </a:cubicBezTo>
                  <a:lnTo>
                    <a:pt x="231" y="118"/>
                  </a:lnTo>
                  <a:cubicBezTo>
                    <a:pt x="231" y="51"/>
                    <a:pt x="177" y="1"/>
                    <a:pt x="11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900;p56"/>
            <p:cNvSpPr/>
            <p:nvPr/>
          </p:nvSpPr>
          <p:spPr>
            <a:xfrm>
              <a:off x="6452169" y="1533467"/>
              <a:ext cx="27791" cy="14341"/>
            </a:xfrm>
            <a:custGeom>
              <a:avLst/>
              <a:gdLst/>
              <a:ahLst/>
              <a:cxnLst/>
              <a:rect l="l" t="t" r="r" b="b"/>
              <a:pathLst>
                <a:path w="593" h="306" extrusionOk="0">
                  <a:moveTo>
                    <a:pt x="131" y="1"/>
                  </a:moveTo>
                  <a:cubicBezTo>
                    <a:pt x="103" y="1"/>
                    <a:pt x="76" y="11"/>
                    <a:pt x="54" y="31"/>
                  </a:cubicBezTo>
                  <a:cubicBezTo>
                    <a:pt x="7" y="71"/>
                    <a:pt x="1" y="144"/>
                    <a:pt x="44" y="192"/>
                  </a:cubicBezTo>
                  <a:cubicBezTo>
                    <a:pt x="107" y="265"/>
                    <a:pt x="198" y="305"/>
                    <a:pt x="299" y="305"/>
                  </a:cubicBezTo>
                  <a:cubicBezTo>
                    <a:pt x="395" y="305"/>
                    <a:pt x="489" y="265"/>
                    <a:pt x="553" y="192"/>
                  </a:cubicBezTo>
                  <a:cubicBezTo>
                    <a:pt x="593" y="144"/>
                    <a:pt x="589" y="71"/>
                    <a:pt x="543" y="31"/>
                  </a:cubicBezTo>
                  <a:cubicBezTo>
                    <a:pt x="519" y="11"/>
                    <a:pt x="491" y="1"/>
                    <a:pt x="463" y="1"/>
                  </a:cubicBezTo>
                  <a:cubicBezTo>
                    <a:pt x="432" y="1"/>
                    <a:pt x="401" y="14"/>
                    <a:pt x="379" y="41"/>
                  </a:cubicBezTo>
                  <a:cubicBezTo>
                    <a:pt x="359" y="61"/>
                    <a:pt x="328" y="75"/>
                    <a:pt x="299" y="75"/>
                  </a:cubicBezTo>
                  <a:cubicBezTo>
                    <a:pt x="265" y="75"/>
                    <a:pt x="238" y="61"/>
                    <a:pt x="218" y="41"/>
                  </a:cubicBezTo>
                  <a:cubicBezTo>
                    <a:pt x="195" y="14"/>
                    <a:pt x="163" y="1"/>
                    <a:pt x="13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901;p56"/>
            <p:cNvSpPr/>
            <p:nvPr/>
          </p:nvSpPr>
          <p:spPr>
            <a:xfrm>
              <a:off x="6392369" y="1330308"/>
              <a:ext cx="375623" cy="310809"/>
            </a:xfrm>
            <a:custGeom>
              <a:avLst/>
              <a:gdLst/>
              <a:ahLst/>
              <a:cxnLst/>
              <a:rect l="l" t="t" r="r" b="b"/>
              <a:pathLst>
                <a:path w="8015" h="6632" extrusionOk="0">
                  <a:moveTo>
                    <a:pt x="4346" y="235"/>
                  </a:moveTo>
                  <a:cubicBezTo>
                    <a:pt x="4470" y="235"/>
                    <a:pt x="4570" y="329"/>
                    <a:pt x="4577" y="450"/>
                  </a:cubicBezTo>
                  <a:cubicBezTo>
                    <a:pt x="4557" y="450"/>
                    <a:pt x="4540" y="446"/>
                    <a:pt x="4520" y="446"/>
                  </a:cubicBezTo>
                  <a:cubicBezTo>
                    <a:pt x="4463" y="442"/>
                    <a:pt x="4407" y="439"/>
                    <a:pt x="4346" y="439"/>
                  </a:cubicBezTo>
                  <a:cubicBezTo>
                    <a:pt x="4269" y="439"/>
                    <a:pt x="4192" y="442"/>
                    <a:pt x="4118" y="450"/>
                  </a:cubicBezTo>
                  <a:cubicBezTo>
                    <a:pt x="4125" y="329"/>
                    <a:pt x="4226" y="235"/>
                    <a:pt x="4346" y="235"/>
                  </a:cubicBezTo>
                  <a:close/>
                  <a:moveTo>
                    <a:pt x="4344" y="673"/>
                  </a:moveTo>
                  <a:cubicBezTo>
                    <a:pt x="4443" y="673"/>
                    <a:pt x="4542" y="679"/>
                    <a:pt x="4640" y="691"/>
                  </a:cubicBezTo>
                  <a:cubicBezTo>
                    <a:pt x="5122" y="744"/>
                    <a:pt x="5547" y="924"/>
                    <a:pt x="5825" y="1072"/>
                  </a:cubicBezTo>
                  <a:lnTo>
                    <a:pt x="3954" y="1072"/>
                  </a:lnTo>
                  <a:cubicBezTo>
                    <a:pt x="3891" y="1072"/>
                    <a:pt x="3837" y="1125"/>
                    <a:pt x="3837" y="1189"/>
                  </a:cubicBezTo>
                  <a:cubicBezTo>
                    <a:pt x="3837" y="1253"/>
                    <a:pt x="3891" y="1303"/>
                    <a:pt x="3954" y="1303"/>
                  </a:cubicBezTo>
                  <a:lnTo>
                    <a:pt x="6241" y="1303"/>
                  </a:lnTo>
                  <a:cubicBezTo>
                    <a:pt x="6341" y="1303"/>
                    <a:pt x="6418" y="1383"/>
                    <a:pt x="6418" y="1480"/>
                  </a:cubicBezTo>
                  <a:cubicBezTo>
                    <a:pt x="6418" y="1581"/>
                    <a:pt x="6341" y="1658"/>
                    <a:pt x="6241" y="1658"/>
                  </a:cubicBezTo>
                  <a:lnTo>
                    <a:pt x="2451" y="1658"/>
                  </a:lnTo>
                  <a:cubicBezTo>
                    <a:pt x="2354" y="1658"/>
                    <a:pt x="2274" y="1581"/>
                    <a:pt x="2274" y="1480"/>
                  </a:cubicBezTo>
                  <a:cubicBezTo>
                    <a:pt x="2274" y="1383"/>
                    <a:pt x="2354" y="1303"/>
                    <a:pt x="2451" y="1303"/>
                  </a:cubicBezTo>
                  <a:lnTo>
                    <a:pt x="3489" y="1303"/>
                  </a:lnTo>
                  <a:cubicBezTo>
                    <a:pt x="3553" y="1303"/>
                    <a:pt x="3606" y="1253"/>
                    <a:pt x="3606" y="1189"/>
                  </a:cubicBezTo>
                  <a:cubicBezTo>
                    <a:pt x="3606" y="1125"/>
                    <a:pt x="3553" y="1072"/>
                    <a:pt x="3489" y="1072"/>
                  </a:cubicBezTo>
                  <a:lnTo>
                    <a:pt x="2866" y="1072"/>
                  </a:lnTo>
                  <a:cubicBezTo>
                    <a:pt x="3144" y="924"/>
                    <a:pt x="3566" y="747"/>
                    <a:pt x="4048" y="691"/>
                  </a:cubicBezTo>
                  <a:cubicBezTo>
                    <a:pt x="4147" y="679"/>
                    <a:pt x="4246" y="673"/>
                    <a:pt x="4344" y="673"/>
                  </a:cubicBezTo>
                  <a:close/>
                  <a:moveTo>
                    <a:pt x="1353" y="1643"/>
                  </a:moveTo>
                  <a:cubicBezTo>
                    <a:pt x="1361" y="1643"/>
                    <a:pt x="1370" y="1645"/>
                    <a:pt x="1377" y="1651"/>
                  </a:cubicBezTo>
                  <a:cubicBezTo>
                    <a:pt x="1507" y="1745"/>
                    <a:pt x="1595" y="1879"/>
                    <a:pt x="1681" y="2006"/>
                  </a:cubicBezTo>
                  <a:cubicBezTo>
                    <a:pt x="1788" y="2173"/>
                    <a:pt x="1899" y="2341"/>
                    <a:pt x="2093" y="2401"/>
                  </a:cubicBezTo>
                  <a:cubicBezTo>
                    <a:pt x="1980" y="2709"/>
                    <a:pt x="1909" y="3030"/>
                    <a:pt x="1886" y="3368"/>
                  </a:cubicBezTo>
                  <a:cubicBezTo>
                    <a:pt x="1742" y="3225"/>
                    <a:pt x="1558" y="2990"/>
                    <a:pt x="1558" y="2732"/>
                  </a:cubicBezTo>
                  <a:cubicBezTo>
                    <a:pt x="1558" y="2347"/>
                    <a:pt x="1303" y="2049"/>
                    <a:pt x="1153" y="1909"/>
                  </a:cubicBezTo>
                  <a:cubicBezTo>
                    <a:pt x="1139" y="1892"/>
                    <a:pt x="1139" y="1868"/>
                    <a:pt x="1153" y="1852"/>
                  </a:cubicBezTo>
                  <a:lnTo>
                    <a:pt x="1320" y="1655"/>
                  </a:lnTo>
                  <a:cubicBezTo>
                    <a:pt x="1330" y="1647"/>
                    <a:pt x="1341" y="1643"/>
                    <a:pt x="1353" y="1643"/>
                  </a:cubicBezTo>
                  <a:close/>
                  <a:moveTo>
                    <a:pt x="6850" y="2802"/>
                  </a:moveTo>
                  <a:cubicBezTo>
                    <a:pt x="6897" y="2802"/>
                    <a:pt x="6949" y="2809"/>
                    <a:pt x="6981" y="2843"/>
                  </a:cubicBezTo>
                  <a:cubicBezTo>
                    <a:pt x="7021" y="2883"/>
                    <a:pt x="7038" y="2976"/>
                    <a:pt x="7027" y="3090"/>
                  </a:cubicBezTo>
                  <a:cubicBezTo>
                    <a:pt x="7010" y="3237"/>
                    <a:pt x="6944" y="3358"/>
                    <a:pt x="6813" y="3462"/>
                  </a:cubicBezTo>
                  <a:cubicBezTo>
                    <a:pt x="6803" y="3241"/>
                    <a:pt x="6773" y="3020"/>
                    <a:pt x="6723" y="2809"/>
                  </a:cubicBezTo>
                  <a:cubicBezTo>
                    <a:pt x="6752" y="2806"/>
                    <a:pt x="6783" y="2803"/>
                    <a:pt x="6813" y="2803"/>
                  </a:cubicBezTo>
                  <a:cubicBezTo>
                    <a:pt x="6824" y="2802"/>
                    <a:pt x="6837" y="2802"/>
                    <a:pt x="6850" y="2802"/>
                  </a:cubicBezTo>
                  <a:close/>
                  <a:moveTo>
                    <a:pt x="6827" y="2192"/>
                  </a:moveTo>
                  <a:cubicBezTo>
                    <a:pt x="7047" y="2192"/>
                    <a:pt x="7265" y="2261"/>
                    <a:pt x="7419" y="2424"/>
                  </a:cubicBezTo>
                  <a:cubicBezTo>
                    <a:pt x="7586" y="2599"/>
                    <a:pt x="7660" y="2856"/>
                    <a:pt x="7630" y="3151"/>
                  </a:cubicBezTo>
                  <a:cubicBezTo>
                    <a:pt x="7590" y="3546"/>
                    <a:pt x="7359" y="3870"/>
                    <a:pt x="6964" y="4088"/>
                  </a:cubicBezTo>
                  <a:cubicBezTo>
                    <a:pt x="6904" y="4118"/>
                    <a:pt x="6840" y="4152"/>
                    <a:pt x="6769" y="4178"/>
                  </a:cubicBezTo>
                  <a:cubicBezTo>
                    <a:pt x="6793" y="4034"/>
                    <a:pt x="6810" y="3887"/>
                    <a:pt x="6813" y="3739"/>
                  </a:cubicBezTo>
                  <a:cubicBezTo>
                    <a:pt x="7081" y="3583"/>
                    <a:pt x="7231" y="3372"/>
                    <a:pt x="7259" y="3114"/>
                  </a:cubicBezTo>
                  <a:cubicBezTo>
                    <a:pt x="7275" y="2926"/>
                    <a:pt x="7239" y="2775"/>
                    <a:pt x="7148" y="2682"/>
                  </a:cubicBezTo>
                  <a:cubicBezTo>
                    <a:pt x="7066" y="2594"/>
                    <a:pt x="6939" y="2568"/>
                    <a:pt x="6821" y="2568"/>
                  </a:cubicBezTo>
                  <a:cubicBezTo>
                    <a:pt x="6814" y="2568"/>
                    <a:pt x="6807" y="2568"/>
                    <a:pt x="6800" y="2568"/>
                  </a:cubicBezTo>
                  <a:cubicBezTo>
                    <a:pt x="6757" y="2571"/>
                    <a:pt x="6709" y="2575"/>
                    <a:pt x="6663" y="2585"/>
                  </a:cubicBezTo>
                  <a:cubicBezTo>
                    <a:pt x="6626" y="2461"/>
                    <a:pt x="6579" y="2341"/>
                    <a:pt x="6528" y="2227"/>
                  </a:cubicBezTo>
                  <a:cubicBezTo>
                    <a:pt x="6612" y="2210"/>
                    <a:pt x="6696" y="2197"/>
                    <a:pt x="6783" y="2193"/>
                  </a:cubicBezTo>
                  <a:cubicBezTo>
                    <a:pt x="6798" y="2192"/>
                    <a:pt x="6812" y="2192"/>
                    <a:pt x="6827" y="2192"/>
                  </a:cubicBezTo>
                  <a:close/>
                  <a:moveTo>
                    <a:pt x="3004" y="4446"/>
                  </a:moveTo>
                  <a:cubicBezTo>
                    <a:pt x="3044" y="4446"/>
                    <a:pt x="3144" y="4450"/>
                    <a:pt x="3117" y="4513"/>
                  </a:cubicBezTo>
                  <a:cubicBezTo>
                    <a:pt x="3081" y="4603"/>
                    <a:pt x="2960" y="4667"/>
                    <a:pt x="2830" y="4704"/>
                  </a:cubicBezTo>
                  <a:lnTo>
                    <a:pt x="2883" y="4459"/>
                  </a:lnTo>
                  <a:cubicBezTo>
                    <a:pt x="2927" y="4453"/>
                    <a:pt x="2967" y="4446"/>
                    <a:pt x="3004" y="4446"/>
                  </a:cubicBezTo>
                  <a:close/>
                  <a:moveTo>
                    <a:pt x="2997" y="4068"/>
                  </a:moveTo>
                  <a:cubicBezTo>
                    <a:pt x="3222" y="4068"/>
                    <a:pt x="3345" y="4161"/>
                    <a:pt x="3398" y="4218"/>
                  </a:cubicBezTo>
                  <a:cubicBezTo>
                    <a:pt x="3509" y="4336"/>
                    <a:pt x="3536" y="4507"/>
                    <a:pt x="3466" y="4663"/>
                  </a:cubicBezTo>
                  <a:cubicBezTo>
                    <a:pt x="3429" y="4754"/>
                    <a:pt x="3265" y="5035"/>
                    <a:pt x="2740" y="5112"/>
                  </a:cubicBezTo>
                  <a:lnTo>
                    <a:pt x="2760" y="5018"/>
                  </a:lnTo>
                  <a:lnTo>
                    <a:pt x="2772" y="4958"/>
                  </a:lnTo>
                  <a:cubicBezTo>
                    <a:pt x="3054" y="4901"/>
                    <a:pt x="3258" y="4774"/>
                    <a:pt x="3332" y="4603"/>
                  </a:cubicBezTo>
                  <a:cubicBezTo>
                    <a:pt x="3375" y="4499"/>
                    <a:pt x="3362" y="4393"/>
                    <a:pt x="3291" y="4319"/>
                  </a:cubicBezTo>
                  <a:cubicBezTo>
                    <a:pt x="3225" y="4250"/>
                    <a:pt x="3129" y="4216"/>
                    <a:pt x="3004" y="4216"/>
                  </a:cubicBezTo>
                  <a:cubicBezTo>
                    <a:pt x="2984" y="4216"/>
                    <a:pt x="2962" y="4217"/>
                    <a:pt x="2940" y="4218"/>
                  </a:cubicBezTo>
                  <a:lnTo>
                    <a:pt x="2973" y="4068"/>
                  </a:lnTo>
                  <a:close/>
                  <a:moveTo>
                    <a:pt x="2589" y="3727"/>
                  </a:moveTo>
                  <a:cubicBezTo>
                    <a:pt x="2699" y="3727"/>
                    <a:pt x="2786" y="3837"/>
                    <a:pt x="2763" y="3944"/>
                  </a:cubicBezTo>
                  <a:lnTo>
                    <a:pt x="2511" y="5069"/>
                  </a:lnTo>
                  <a:cubicBezTo>
                    <a:pt x="2491" y="5156"/>
                    <a:pt x="2451" y="5230"/>
                    <a:pt x="2401" y="5303"/>
                  </a:cubicBezTo>
                  <a:cubicBezTo>
                    <a:pt x="2294" y="5443"/>
                    <a:pt x="2123" y="5531"/>
                    <a:pt x="1936" y="5531"/>
                  </a:cubicBezTo>
                  <a:lnTo>
                    <a:pt x="1213" y="5531"/>
                  </a:lnTo>
                  <a:cubicBezTo>
                    <a:pt x="935" y="5531"/>
                    <a:pt x="697" y="5340"/>
                    <a:pt x="637" y="5069"/>
                  </a:cubicBezTo>
                  <a:cubicBezTo>
                    <a:pt x="637" y="5069"/>
                    <a:pt x="386" y="3948"/>
                    <a:pt x="386" y="3944"/>
                  </a:cubicBezTo>
                  <a:cubicBezTo>
                    <a:pt x="359" y="3837"/>
                    <a:pt x="446" y="3727"/>
                    <a:pt x="557" y="3727"/>
                  </a:cubicBezTo>
                  <a:close/>
                  <a:moveTo>
                    <a:pt x="6080" y="1892"/>
                  </a:moveTo>
                  <a:cubicBezTo>
                    <a:pt x="6150" y="1996"/>
                    <a:pt x="6214" y="2103"/>
                    <a:pt x="6267" y="2220"/>
                  </a:cubicBezTo>
                  <a:cubicBezTo>
                    <a:pt x="6589" y="2866"/>
                    <a:pt x="6663" y="3629"/>
                    <a:pt x="6505" y="4332"/>
                  </a:cubicBezTo>
                  <a:cubicBezTo>
                    <a:pt x="6505" y="4336"/>
                    <a:pt x="6502" y="4339"/>
                    <a:pt x="6502" y="4342"/>
                  </a:cubicBezTo>
                  <a:cubicBezTo>
                    <a:pt x="6401" y="4788"/>
                    <a:pt x="6207" y="5193"/>
                    <a:pt x="5933" y="5531"/>
                  </a:cubicBezTo>
                  <a:lnTo>
                    <a:pt x="2760" y="5531"/>
                  </a:lnTo>
                  <a:cubicBezTo>
                    <a:pt x="2719" y="5477"/>
                    <a:pt x="2675" y="5423"/>
                    <a:pt x="2639" y="5366"/>
                  </a:cubicBezTo>
                  <a:cubicBezTo>
                    <a:pt x="2639" y="5363"/>
                    <a:pt x="2642" y="5360"/>
                    <a:pt x="2642" y="5360"/>
                  </a:cubicBezTo>
                  <a:cubicBezTo>
                    <a:pt x="3389" y="5293"/>
                    <a:pt x="3623" y="4881"/>
                    <a:pt x="3680" y="4754"/>
                  </a:cubicBezTo>
                  <a:cubicBezTo>
                    <a:pt x="3784" y="4510"/>
                    <a:pt x="3744" y="4246"/>
                    <a:pt x="3569" y="4058"/>
                  </a:cubicBezTo>
                  <a:cubicBezTo>
                    <a:pt x="3489" y="3974"/>
                    <a:pt x="3308" y="3833"/>
                    <a:pt x="2997" y="3833"/>
                  </a:cubicBezTo>
                  <a:lnTo>
                    <a:pt x="2993" y="3833"/>
                  </a:lnTo>
                  <a:cubicBezTo>
                    <a:pt x="2981" y="3767"/>
                    <a:pt x="2953" y="3703"/>
                    <a:pt x="2910" y="3650"/>
                  </a:cubicBezTo>
                  <a:cubicBezTo>
                    <a:pt x="2833" y="3552"/>
                    <a:pt x="2712" y="3495"/>
                    <a:pt x="2589" y="3495"/>
                  </a:cubicBezTo>
                  <a:lnTo>
                    <a:pt x="2113" y="3495"/>
                  </a:lnTo>
                  <a:lnTo>
                    <a:pt x="2113" y="3475"/>
                  </a:lnTo>
                  <a:cubicBezTo>
                    <a:pt x="2137" y="2896"/>
                    <a:pt x="2314" y="2341"/>
                    <a:pt x="2615" y="1892"/>
                  </a:cubicBezTo>
                  <a:close/>
                  <a:moveTo>
                    <a:pt x="4346" y="1"/>
                  </a:moveTo>
                  <a:cubicBezTo>
                    <a:pt x="4092" y="1"/>
                    <a:pt x="3884" y="209"/>
                    <a:pt x="3884" y="466"/>
                  </a:cubicBezTo>
                  <a:lnTo>
                    <a:pt x="3884" y="479"/>
                  </a:lnTo>
                  <a:cubicBezTo>
                    <a:pt x="3131" y="600"/>
                    <a:pt x="2548" y="978"/>
                    <a:pt x="2411" y="1075"/>
                  </a:cubicBezTo>
                  <a:cubicBezTo>
                    <a:pt x="2207" y="1096"/>
                    <a:pt x="2043" y="1269"/>
                    <a:pt x="2043" y="1480"/>
                  </a:cubicBezTo>
                  <a:cubicBezTo>
                    <a:pt x="2043" y="1671"/>
                    <a:pt x="2173" y="1831"/>
                    <a:pt x="2348" y="1879"/>
                  </a:cubicBezTo>
                  <a:cubicBezTo>
                    <a:pt x="2287" y="1976"/>
                    <a:pt x="2233" y="2080"/>
                    <a:pt x="2184" y="2187"/>
                  </a:cubicBezTo>
                  <a:cubicBezTo>
                    <a:pt x="2063" y="2157"/>
                    <a:pt x="1986" y="2049"/>
                    <a:pt x="1876" y="1879"/>
                  </a:cubicBezTo>
                  <a:cubicBezTo>
                    <a:pt x="1782" y="1741"/>
                    <a:pt x="1678" y="1581"/>
                    <a:pt x="1510" y="1460"/>
                  </a:cubicBezTo>
                  <a:cubicBezTo>
                    <a:pt x="1465" y="1427"/>
                    <a:pt x="1410" y="1411"/>
                    <a:pt x="1355" y="1411"/>
                  </a:cubicBezTo>
                  <a:cubicBezTo>
                    <a:pt x="1277" y="1411"/>
                    <a:pt x="1199" y="1443"/>
                    <a:pt x="1146" y="1504"/>
                  </a:cubicBezTo>
                  <a:lnTo>
                    <a:pt x="975" y="1701"/>
                  </a:lnTo>
                  <a:cubicBezTo>
                    <a:pt x="881" y="1811"/>
                    <a:pt x="888" y="1976"/>
                    <a:pt x="995" y="2076"/>
                  </a:cubicBezTo>
                  <a:cubicBezTo>
                    <a:pt x="1116" y="2193"/>
                    <a:pt x="1323" y="2434"/>
                    <a:pt x="1323" y="2732"/>
                  </a:cubicBezTo>
                  <a:cubicBezTo>
                    <a:pt x="1323" y="3047"/>
                    <a:pt x="1521" y="3318"/>
                    <a:pt x="1688" y="3495"/>
                  </a:cubicBezTo>
                  <a:lnTo>
                    <a:pt x="557" y="3495"/>
                  </a:lnTo>
                  <a:cubicBezTo>
                    <a:pt x="299" y="3495"/>
                    <a:pt x="101" y="3744"/>
                    <a:pt x="158" y="3994"/>
                  </a:cubicBezTo>
                  <a:lnTo>
                    <a:pt x="410" y="5119"/>
                  </a:lnTo>
                  <a:cubicBezTo>
                    <a:pt x="446" y="5283"/>
                    <a:pt x="526" y="5423"/>
                    <a:pt x="637" y="5531"/>
                  </a:cubicBezTo>
                  <a:lnTo>
                    <a:pt x="345" y="5531"/>
                  </a:lnTo>
                  <a:cubicBezTo>
                    <a:pt x="145" y="5531"/>
                    <a:pt x="1" y="5732"/>
                    <a:pt x="68" y="5919"/>
                  </a:cubicBezTo>
                  <a:lnTo>
                    <a:pt x="125" y="6083"/>
                  </a:lnTo>
                  <a:cubicBezTo>
                    <a:pt x="239" y="6411"/>
                    <a:pt x="550" y="6632"/>
                    <a:pt x="898" y="6632"/>
                  </a:cubicBezTo>
                  <a:lnTo>
                    <a:pt x="7118" y="6632"/>
                  </a:lnTo>
                  <a:cubicBezTo>
                    <a:pt x="7466" y="6632"/>
                    <a:pt x="7777" y="6411"/>
                    <a:pt x="7891" y="6083"/>
                  </a:cubicBezTo>
                  <a:lnTo>
                    <a:pt x="7948" y="5919"/>
                  </a:lnTo>
                  <a:cubicBezTo>
                    <a:pt x="8015" y="5732"/>
                    <a:pt x="7871" y="5531"/>
                    <a:pt x="7673" y="5531"/>
                  </a:cubicBezTo>
                  <a:lnTo>
                    <a:pt x="7185" y="5531"/>
                  </a:lnTo>
                  <a:cubicBezTo>
                    <a:pt x="7121" y="5531"/>
                    <a:pt x="7067" y="5581"/>
                    <a:pt x="7067" y="5648"/>
                  </a:cubicBezTo>
                  <a:cubicBezTo>
                    <a:pt x="7067" y="5712"/>
                    <a:pt x="7121" y="5762"/>
                    <a:pt x="7185" y="5762"/>
                  </a:cubicBezTo>
                  <a:lnTo>
                    <a:pt x="7673" y="5762"/>
                  </a:lnTo>
                  <a:cubicBezTo>
                    <a:pt x="7713" y="5762"/>
                    <a:pt x="7744" y="5805"/>
                    <a:pt x="7730" y="5842"/>
                  </a:cubicBezTo>
                  <a:lnTo>
                    <a:pt x="7673" y="6006"/>
                  </a:lnTo>
                  <a:cubicBezTo>
                    <a:pt x="7590" y="6244"/>
                    <a:pt x="7369" y="6401"/>
                    <a:pt x="7118" y="6401"/>
                  </a:cubicBezTo>
                  <a:lnTo>
                    <a:pt x="898" y="6401"/>
                  </a:lnTo>
                  <a:cubicBezTo>
                    <a:pt x="647" y="6401"/>
                    <a:pt x="426" y="6244"/>
                    <a:pt x="342" y="6006"/>
                  </a:cubicBezTo>
                  <a:lnTo>
                    <a:pt x="285" y="5842"/>
                  </a:lnTo>
                  <a:cubicBezTo>
                    <a:pt x="272" y="5805"/>
                    <a:pt x="302" y="5762"/>
                    <a:pt x="345" y="5762"/>
                  </a:cubicBezTo>
                  <a:lnTo>
                    <a:pt x="6720" y="5762"/>
                  </a:lnTo>
                  <a:cubicBezTo>
                    <a:pt x="6783" y="5762"/>
                    <a:pt x="6837" y="5712"/>
                    <a:pt x="6837" y="5648"/>
                  </a:cubicBezTo>
                  <a:cubicBezTo>
                    <a:pt x="6837" y="5581"/>
                    <a:pt x="6783" y="5531"/>
                    <a:pt x="6720" y="5531"/>
                  </a:cubicBezTo>
                  <a:lnTo>
                    <a:pt x="6224" y="5531"/>
                  </a:lnTo>
                  <a:cubicBezTo>
                    <a:pt x="6455" y="5213"/>
                    <a:pt x="6619" y="4844"/>
                    <a:pt x="6716" y="4446"/>
                  </a:cubicBezTo>
                  <a:cubicBezTo>
                    <a:pt x="6843" y="4402"/>
                    <a:pt x="6964" y="4349"/>
                    <a:pt x="7074" y="4289"/>
                  </a:cubicBezTo>
                  <a:cubicBezTo>
                    <a:pt x="7543" y="4034"/>
                    <a:pt x="7814" y="3650"/>
                    <a:pt x="7861" y="3174"/>
                  </a:cubicBezTo>
                  <a:cubicBezTo>
                    <a:pt x="7897" y="2809"/>
                    <a:pt x="7801" y="2488"/>
                    <a:pt x="7590" y="2264"/>
                  </a:cubicBezTo>
                  <a:cubicBezTo>
                    <a:pt x="7392" y="2057"/>
                    <a:pt x="7109" y="1961"/>
                    <a:pt x="6829" y="1961"/>
                  </a:cubicBezTo>
                  <a:cubicBezTo>
                    <a:pt x="6810" y="1961"/>
                    <a:pt x="6791" y="1962"/>
                    <a:pt x="6773" y="1962"/>
                  </a:cubicBezTo>
                  <a:cubicBezTo>
                    <a:pt x="6659" y="1969"/>
                    <a:pt x="6542" y="1986"/>
                    <a:pt x="6421" y="2012"/>
                  </a:cubicBezTo>
                  <a:cubicBezTo>
                    <a:pt x="6398" y="1966"/>
                    <a:pt x="6371" y="1922"/>
                    <a:pt x="6344" y="1879"/>
                  </a:cubicBezTo>
                  <a:cubicBezTo>
                    <a:pt x="6522" y="1831"/>
                    <a:pt x="6652" y="1671"/>
                    <a:pt x="6652" y="1480"/>
                  </a:cubicBezTo>
                  <a:cubicBezTo>
                    <a:pt x="6652" y="1269"/>
                    <a:pt x="6488" y="1096"/>
                    <a:pt x="6281" y="1075"/>
                  </a:cubicBezTo>
                  <a:cubicBezTo>
                    <a:pt x="6147" y="978"/>
                    <a:pt x="5561" y="600"/>
                    <a:pt x="4808" y="479"/>
                  </a:cubicBezTo>
                  <a:cubicBezTo>
                    <a:pt x="4808" y="473"/>
                    <a:pt x="4811" y="470"/>
                    <a:pt x="4811" y="466"/>
                  </a:cubicBezTo>
                  <a:cubicBezTo>
                    <a:pt x="4811" y="209"/>
                    <a:pt x="4603" y="1"/>
                    <a:pt x="43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5189;p56"/>
          <p:cNvGrpSpPr/>
          <p:nvPr/>
        </p:nvGrpSpPr>
        <p:grpSpPr>
          <a:xfrm>
            <a:off x="3918427" y="4231711"/>
            <a:ext cx="859482" cy="853362"/>
            <a:chOff x="720328" y="2460452"/>
            <a:chExt cx="474274" cy="420801"/>
          </a:xfrm>
        </p:grpSpPr>
        <p:sp>
          <p:nvSpPr>
            <p:cNvPr id="126" name="Google Shape;5190;p56"/>
            <p:cNvSpPr/>
            <p:nvPr/>
          </p:nvSpPr>
          <p:spPr>
            <a:xfrm>
              <a:off x="720328" y="2460452"/>
              <a:ext cx="474274" cy="420801"/>
            </a:xfrm>
            <a:custGeom>
              <a:avLst/>
              <a:gdLst/>
              <a:ahLst/>
              <a:cxnLst/>
              <a:rect l="l" t="t" r="r" b="b"/>
              <a:pathLst>
                <a:path w="10120" h="8979" extrusionOk="0">
                  <a:moveTo>
                    <a:pt x="1724" y="1"/>
                  </a:moveTo>
                  <a:cubicBezTo>
                    <a:pt x="774" y="1"/>
                    <a:pt x="0" y="774"/>
                    <a:pt x="0" y="1722"/>
                  </a:cubicBezTo>
                  <a:lnTo>
                    <a:pt x="0" y="6016"/>
                  </a:lnTo>
                  <a:cubicBezTo>
                    <a:pt x="0" y="6096"/>
                    <a:pt x="11" y="6173"/>
                    <a:pt x="24" y="6250"/>
                  </a:cubicBezTo>
                  <a:cubicBezTo>
                    <a:pt x="11" y="6324"/>
                    <a:pt x="0" y="6401"/>
                    <a:pt x="0" y="6482"/>
                  </a:cubicBezTo>
                  <a:lnTo>
                    <a:pt x="0" y="7258"/>
                  </a:lnTo>
                  <a:cubicBezTo>
                    <a:pt x="0" y="8205"/>
                    <a:pt x="774" y="8979"/>
                    <a:pt x="1724" y="8979"/>
                  </a:cubicBezTo>
                  <a:lnTo>
                    <a:pt x="8399" y="8979"/>
                  </a:lnTo>
                  <a:cubicBezTo>
                    <a:pt x="9347" y="8979"/>
                    <a:pt x="10120" y="8205"/>
                    <a:pt x="10120" y="7258"/>
                  </a:cubicBezTo>
                  <a:lnTo>
                    <a:pt x="10120" y="4072"/>
                  </a:lnTo>
                  <a:cubicBezTo>
                    <a:pt x="10120" y="3991"/>
                    <a:pt x="10113" y="3914"/>
                    <a:pt x="10100" y="3837"/>
                  </a:cubicBezTo>
                  <a:cubicBezTo>
                    <a:pt x="10113" y="3763"/>
                    <a:pt x="10120" y="3686"/>
                    <a:pt x="10120" y="3606"/>
                  </a:cubicBezTo>
                  <a:lnTo>
                    <a:pt x="10120" y="1722"/>
                  </a:lnTo>
                  <a:cubicBezTo>
                    <a:pt x="10120" y="774"/>
                    <a:pt x="9347" y="1"/>
                    <a:pt x="8399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191;p56"/>
            <p:cNvSpPr/>
            <p:nvPr/>
          </p:nvSpPr>
          <p:spPr>
            <a:xfrm>
              <a:off x="777409" y="2517580"/>
              <a:ext cx="360064" cy="306591"/>
            </a:xfrm>
            <a:custGeom>
              <a:avLst/>
              <a:gdLst/>
              <a:ahLst/>
              <a:cxnLst/>
              <a:rect l="l" t="t" r="r" b="b"/>
              <a:pathLst>
                <a:path w="7683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7181" y="6541"/>
                  </a:lnTo>
                  <a:cubicBezTo>
                    <a:pt x="7459" y="6541"/>
                    <a:pt x="7683" y="6317"/>
                    <a:pt x="7683" y="6039"/>
                  </a:cubicBezTo>
                  <a:lnTo>
                    <a:pt x="7683" y="503"/>
                  </a:lnTo>
                  <a:cubicBezTo>
                    <a:pt x="7683" y="225"/>
                    <a:pt x="7459" y="1"/>
                    <a:pt x="7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192;p56"/>
            <p:cNvSpPr/>
            <p:nvPr/>
          </p:nvSpPr>
          <p:spPr>
            <a:xfrm>
              <a:off x="777409" y="2517580"/>
              <a:ext cx="45412" cy="306591"/>
            </a:xfrm>
            <a:custGeom>
              <a:avLst/>
              <a:gdLst/>
              <a:ahLst/>
              <a:cxnLst/>
              <a:rect l="l" t="t" r="r" b="b"/>
              <a:pathLst>
                <a:path w="969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968" y="6541"/>
                  </a:lnTo>
                  <a:cubicBezTo>
                    <a:pt x="690" y="6541"/>
                    <a:pt x="466" y="6317"/>
                    <a:pt x="466" y="6039"/>
                  </a:cubicBezTo>
                  <a:lnTo>
                    <a:pt x="466" y="503"/>
                  </a:lnTo>
                  <a:cubicBezTo>
                    <a:pt x="466" y="225"/>
                    <a:pt x="690" y="1"/>
                    <a:pt x="96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193;p56"/>
            <p:cNvSpPr/>
            <p:nvPr/>
          </p:nvSpPr>
          <p:spPr>
            <a:xfrm>
              <a:off x="818697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268" y="1"/>
                  </a:moveTo>
                  <a:cubicBezTo>
                    <a:pt x="121" y="1"/>
                    <a:pt x="0" y="121"/>
                    <a:pt x="0" y="268"/>
                  </a:cubicBez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194;p56"/>
            <p:cNvSpPr/>
            <p:nvPr/>
          </p:nvSpPr>
          <p:spPr>
            <a:xfrm>
              <a:off x="85839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195;p56"/>
            <p:cNvSpPr/>
            <p:nvPr/>
          </p:nvSpPr>
          <p:spPr>
            <a:xfrm>
              <a:off x="898086" y="2672233"/>
              <a:ext cx="39554" cy="151936"/>
            </a:xfrm>
            <a:custGeom>
              <a:avLst/>
              <a:gdLst/>
              <a:ahLst/>
              <a:cxnLst/>
              <a:rect l="l" t="t" r="r" b="b"/>
              <a:pathLst>
                <a:path w="844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4" y="3241"/>
                  </a:lnTo>
                  <a:lnTo>
                    <a:pt x="8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196;p56"/>
            <p:cNvSpPr/>
            <p:nvPr/>
          </p:nvSpPr>
          <p:spPr>
            <a:xfrm>
              <a:off x="937593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197;p56"/>
            <p:cNvSpPr/>
            <p:nvPr/>
          </p:nvSpPr>
          <p:spPr>
            <a:xfrm>
              <a:off x="977288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198;p56"/>
            <p:cNvSpPr/>
            <p:nvPr/>
          </p:nvSpPr>
          <p:spPr>
            <a:xfrm>
              <a:off x="101698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8" y="3241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199;p56"/>
            <p:cNvSpPr/>
            <p:nvPr/>
          </p:nvSpPr>
          <p:spPr>
            <a:xfrm>
              <a:off x="1056676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268"/>
                  </a:lnTo>
                  <a:cubicBezTo>
                    <a:pt x="847" y="121"/>
                    <a:pt x="727" y="1"/>
                    <a:pt x="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200;p56"/>
            <p:cNvSpPr/>
            <p:nvPr/>
          </p:nvSpPr>
          <p:spPr>
            <a:xfrm>
              <a:off x="802716" y="2541106"/>
              <a:ext cx="81264" cy="81311"/>
            </a:xfrm>
            <a:custGeom>
              <a:avLst/>
              <a:gdLst/>
              <a:ahLst/>
              <a:cxnLst/>
              <a:rect l="l" t="t" r="r" b="b"/>
              <a:pathLst>
                <a:path w="1734" h="1735" extrusionOk="0">
                  <a:moveTo>
                    <a:pt x="867" y="1"/>
                  </a:moveTo>
                  <a:cubicBezTo>
                    <a:pt x="388" y="1"/>
                    <a:pt x="0" y="389"/>
                    <a:pt x="0" y="868"/>
                  </a:cubicBezTo>
                  <a:cubicBezTo>
                    <a:pt x="0" y="1346"/>
                    <a:pt x="388" y="1734"/>
                    <a:pt x="867" y="1734"/>
                  </a:cubicBezTo>
                  <a:cubicBezTo>
                    <a:pt x="1346" y="1734"/>
                    <a:pt x="1734" y="1346"/>
                    <a:pt x="1734" y="868"/>
                  </a:cubicBezTo>
                  <a:cubicBezTo>
                    <a:pt x="1734" y="389"/>
                    <a:pt x="1346" y="1"/>
                    <a:pt x="86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201;p56"/>
            <p:cNvSpPr/>
            <p:nvPr/>
          </p:nvSpPr>
          <p:spPr>
            <a:xfrm>
              <a:off x="826664" y="2565241"/>
              <a:ext cx="33321" cy="33134"/>
            </a:xfrm>
            <a:custGeom>
              <a:avLst/>
              <a:gdLst/>
              <a:ahLst/>
              <a:cxnLst/>
              <a:rect l="l" t="t" r="r" b="b"/>
              <a:pathLst>
                <a:path w="711" h="707" extrusionOk="0">
                  <a:moveTo>
                    <a:pt x="356" y="1"/>
                  </a:moveTo>
                  <a:cubicBezTo>
                    <a:pt x="161" y="1"/>
                    <a:pt x="1" y="158"/>
                    <a:pt x="1" y="353"/>
                  </a:cubicBezTo>
                  <a:cubicBezTo>
                    <a:pt x="1" y="550"/>
                    <a:pt x="161" y="707"/>
                    <a:pt x="356" y="707"/>
                  </a:cubicBezTo>
                  <a:cubicBezTo>
                    <a:pt x="554" y="707"/>
                    <a:pt x="711" y="550"/>
                    <a:pt x="711" y="353"/>
                  </a:cubicBezTo>
                  <a:cubicBezTo>
                    <a:pt x="711" y="158"/>
                    <a:pt x="554" y="1"/>
                    <a:pt x="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202;p56"/>
            <p:cNvSpPr/>
            <p:nvPr/>
          </p:nvSpPr>
          <p:spPr>
            <a:xfrm>
              <a:off x="1031088" y="2541106"/>
              <a:ext cx="81170" cy="81311"/>
            </a:xfrm>
            <a:custGeom>
              <a:avLst/>
              <a:gdLst/>
              <a:ahLst/>
              <a:cxnLst/>
              <a:rect l="l" t="t" r="r" b="b"/>
              <a:pathLst>
                <a:path w="1732" h="1735" extrusionOk="0">
                  <a:moveTo>
                    <a:pt x="864" y="1"/>
                  </a:moveTo>
                  <a:cubicBezTo>
                    <a:pt x="386" y="1"/>
                    <a:pt x="0" y="389"/>
                    <a:pt x="0" y="868"/>
                  </a:cubicBezTo>
                  <a:cubicBezTo>
                    <a:pt x="0" y="1346"/>
                    <a:pt x="386" y="1734"/>
                    <a:pt x="864" y="1734"/>
                  </a:cubicBezTo>
                  <a:cubicBezTo>
                    <a:pt x="1343" y="1734"/>
                    <a:pt x="1732" y="1346"/>
                    <a:pt x="1732" y="868"/>
                  </a:cubicBezTo>
                  <a:cubicBezTo>
                    <a:pt x="1732" y="389"/>
                    <a:pt x="1343" y="1"/>
                    <a:pt x="8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203;p56"/>
            <p:cNvSpPr/>
            <p:nvPr/>
          </p:nvSpPr>
          <p:spPr>
            <a:xfrm>
              <a:off x="1055083" y="2565241"/>
              <a:ext cx="33180" cy="33134"/>
            </a:xfrm>
            <a:custGeom>
              <a:avLst/>
              <a:gdLst/>
              <a:ahLst/>
              <a:cxnLst/>
              <a:rect l="l" t="t" r="r" b="b"/>
              <a:pathLst>
                <a:path w="708" h="707" extrusionOk="0">
                  <a:moveTo>
                    <a:pt x="352" y="1"/>
                  </a:moveTo>
                  <a:cubicBezTo>
                    <a:pt x="158" y="1"/>
                    <a:pt x="1" y="158"/>
                    <a:pt x="1" y="353"/>
                  </a:cubicBezTo>
                  <a:cubicBezTo>
                    <a:pt x="1" y="550"/>
                    <a:pt x="158" y="707"/>
                    <a:pt x="352" y="707"/>
                  </a:cubicBezTo>
                  <a:cubicBezTo>
                    <a:pt x="550" y="707"/>
                    <a:pt x="707" y="550"/>
                    <a:pt x="707" y="353"/>
                  </a:cubicBezTo>
                  <a:cubicBezTo>
                    <a:pt x="707" y="158"/>
                    <a:pt x="550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204;p56"/>
            <p:cNvSpPr/>
            <p:nvPr/>
          </p:nvSpPr>
          <p:spPr>
            <a:xfrm>
              <a:off x="882574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3" y="0"/>
                  </a:moveTo>
                  <a:cubicBezTo>
                    <a:pt x="70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70" y="526"/>
                    <a:pt x="153" y="526"/>
                  </a:cubicBezTo>
                  <a:lnTo>
                    <a:pt x="603" y="526"/>
                  </a:lnTo>
                  <a:cubicBezTo>
                    <a:pt x="689" y="526"/>
                    <a:pt x="756" y="455"/>
                    <a:pt x="756" y="371"/>
                  </a:cubicBezTo>
                  <a:lnTo>
                    <a:pt x="756" y="151"/>
                  </a:lnTo>
                  <a:cubicBezTo>
                    <a:pt x="756" y="67"/>
                    <a:pt x="689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205;p56"/>
            <p:cNvSpPr/>
            <p:nvPr/>
          </p:nvSpPr>
          <p:spPr>
            <a:xfrm>
              <a:off x="939796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4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4" y="526"/>
                  </a:cubicBezTo>
                  <a:lnTo>
                    <a:pt x="603" y="526"/>
                  </a:lnTo>
                  <a:cubicBezTo>
                    <a:pt x="687" y="526"/>
                    <a:pt x="757" y="455"/>
                    <a:pt x="757" y="371"/>
                  </a:cubicBezTo>
                  <a:lnTo>
                    <a:pt x="757" y="151"/>
                  </a:lnTo>
                  <a:cubicBezTo>
                    <a:pt x="757" y="67"/>
                    <a:pt x="687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206;p56"/>
            <p:cNvSpPr/>
            <p:nvPr/>
          </p:nvSpPr>
          <p:spPr>
            <a:xfrm>
              <a:off x="997064" y="2624900"/>
              <a:ext cx="35336" cy="24651"/>
            </a:xfrm>
            <a:custGeom>
              <a:avLst/>
              <a:gdLst/>
              <a:ahLst/>
              <a:cxnLst/>
              <a:rect l="l" t="t" r="r" b="b"/>
              <a:pathLst>
                <a:path w="754" h="526" extrusionOk="0">
                  <a:moveTo>
                    <a:pt x="151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1" y="526"/>
                  </a:cubicBezTo>
                  <a:lnTo>
                    <a:pt x="603" y="526"/>
                  </a:lnTo>
                  <a:cubicBezTo>
                    <a:pt x="686" y="526"/>
                    <a:pt x="754" y="455"/>
                    <a:pt x="754" y="371"/>
                  </a:cubicBezTo>
                  <a:lnTo>
                    <a:pt x="754" y="151"/>
                  </a:lnTo>
                  <a:cubicBezTo>
                    <a:pt x="754" y="67"/>
                    <a:pt x="686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207;p56"/>
            <p:cNvSpPr/>
            <p:nvPr/>
          </p:nvSpPr>
          <p:spPr>
            <a:xfrm>
              <a:off x="772067" y="2645755"/>
              <a:ext cx="370936" cy="183758"/>
            </a:xfrm>
            <a:custGeom>
              <a:avLst/>
              <a:gdLst/>
              <a:ahLst/>
              <a:cxnLst/>
              <a:rect l="l" t="t" r="r" b="b"/>
              <a:pathLst>
                <a:path w="7915" h="3921" extrusionOk="0">
                  <a:moveTo>
                    <a:pt x="1581" y="683"/>
                  </a:moveTo>
                  <a:lnTo>
                    <a:pt x="1581" y="2511"/>
                  </a:lnTo>
                  <a:cubicBezTo>
                    <a:pt x="1581" y="2571"/>
                    <a:pt x="1628" y="2621"/>
                    <a:pt x="1691" y="2621"/>
                  </a:cubicBezTo>
                  <a:lnTo>
                    <a:pt x="1725" y="2621"/>
                  </a:lnTo>
                  <a:lnTo>
                    <a:pt x="1725" y="3689"/>
                  </a:lnTo>
                  <a:lnTo>
                    <a:pt x="1109" y="3689"/>
                  </a:lnTo>
                  <a:lnTo>
                    <a:pt x="1109" y="833"/>
                  </a:lnTo>
                  <a:cubicBezTo>
                    <a:pt x="1109" y="750"/>
                    <a:pt x="1179" y="683"/>
                    <a:pt x="1263" y="683"/>
                  </a:cubicBezTo>
                  <a:close/>
                  <a:moveTo>
                    <a:pt x="2425" y="683"/>
                  </a:moveTo>
                  <a:lnTo>
                    <a:pt x="2425" y="2511"/>
                  </a:lnTo>
                  <a:cubicBezTo>
                    <a:pt x="2425" y="2571"/>
                    <a:pt x="2475" y="2621"/>
                    <a:pt x="2535" y="2621"/>
                  </a:cubicBezTo>
                  <a:lnTo>
                    <a:pt x="2572" y="2621"/>
                  </a:lnTo>
                  <a:lnTo>
                    <a:pt x="2572" y="3689"/>
                  </a:lnTo>
                  <a:lnTo>
                    <a:pt x="1956" y="3689"/>
                  </a:lnTo>
                  <a:lnTo>
                    <a:pt x="1956" y="2621"/>
                  </a:lnTo>
                  <a:lnTo>
                    <a:pt x="1992" y="2621"/>
                  </a:lnTo>
                  <a:cubicBezTo>
                    <a:pt x="2053" y="2621"/>
                    <a:pt x="2103" y="2571"/>
                    <a:pt x="2103" y="2511"/>
                  </a:cubicBezTo>
                  <a:lnTo>
                    <a:pt x="2103" y="683"/>
                  </a:lnTo>
                  <a:close/>
                  <a:moveTo>
                    <a:pt x="3418" y="683"/>
                  </a:moveTo>
                  <a:lnTo>
                    <a:pt x="3418" y="3689"/>
                  </a:lnTo>
                  <a:lnTo>
                    <a:pt x="2803" y="3689"/>
                  </a:lnTo>
                  <a:lnTo>
                    <a:pt x="2803" y="2621"/>
                  </a:lnTo>
                  <a:lnTo>
                    <a:pt x="2840" y="2621"/>
                  </a:lnTo>
                  <a:cubicBezTo>
                    <a:pt x="2900" y="2621"/>
                    <a:pt x="2950" y="2571"/>
                    <a:pt x="2950" y="2511"/>
                  </a:cubicBezTo>
                  <a:lnTo>
                    <a:pt x="2950" y="683"/>
                  </a:lnTo>
                  <a:close/>
                  <a:moveTo>
                    <a:pt x="4118" y="683"/>
                  </a:moveTo>
                  <a:lnTo>
                    <a:pt x="4118" y="2511"/>
                  </a:lnTo>
                  <a:cubicBezTo>
                    <a:pt x="4118" y="2571"/>
                    <a:pt x="4169" y="2621"/>
                    <a:pt x="4229" y="2621"/>
                  </a:cubicBezTo>
                  <a:lnTo>
                    <a:pt x="4266" y="2621"/>
                  </a:lnTo>
                  <a:lnTo>
                    <a:pt x="4266" y="3689"/>
                  </a:lnTo>
                  <a:lnTo>
                    <a:pt x="3650" y="3689"/>
                  </a:lnTo>
                  <a:lnTo>
                    <a:pt x="3650" y="683"/>
                  </a:lnTo>
                  <a:close/>
                  <a:moveTo>
                    <a:pt x="4965" y="683"/>
                  </a:moveTo>
                  <a:lnTo>
                    <a:pt x="4965" y="2511"/>
                  </a:lnTo>
                  <a:cubicBezTo>
                    <a:pt x="4965" y="2571"/>
                    <a:pt x="5016" y="2621"/>
                    <a:pt x="5076" y="2621"/>
                  </a:cubicBezTo>
                  <a:lnTo>
                    <a:pt x="5110" y="2621"/>
                  </a:lnTo>
                  <a:lnTo>
                    <a:pt x="5110" y="3689"/>
                  </a:lnTo>
                  <a:lnTo>
                    <a:pt x="4497" y="3689"/>
                  </a:lnTo>
                  <a:lnTo>
                    <a:pt x="4497" y="2621"/>
                  </a:lnTo>
                  <a:lnTo>
                    <a:pt x="4530" y="2621"/>
                  </a:lnTo>
                  <a:cubicBezTo>
                    <a:pt x="4594" y="2621"/>
                    <a:pt x="4640" y="2571"/>
                    <a:pt x="4640" y="2511"/>
                  </a:cubicBezTo>
                  <a:lnTo>
                    <a:pt x="4640" y="683"/>
                  </a:lnTo>
                  <a:close/>
                  <a:moveTo>
                    <a:pt x="5813" y="683"/>
                  </a:moveTo>
                  <a:lnTo>
                    <a:pt x="5813" y="2511"/>
                  </a:lnTo>
                  <a:cubicBezTo>
                    <a:pt x="5813" y="2571"/>
                    <a:pt x="5862" y="2621"/>
                    <a:pt x="5923" y="2621"/>
                  </a:cubicBezTo>
                  <a:lnTo>
                    <a:pt x="5956" y="2621"/>
                  </a:lnTo>
                  <a:lnTo>
                    <a:pt x="5956" y="3689"/>
                  </a:lnTo>
                  <a:lnTo>
                    <a:pt x="5343" y="3689"/>
                  </a:lnTo>
                  <a:lnTo>
                    <a:pt x="5343" y="2621"/>
                  </a:lnTo>
                  <a:lnTo>
                    <a:pt x="5377" y="2621"/>
                  </a:lnTo>
                  <a:cubicBezTo>
                    <a:pt x="5437" y="2621"/>
                    <a:pt x="5487" y="2571"/>
                    <a:pt x="5487" y="2511"/>
                  </a:cubicBezTo>
                  <a:lnTo>
                    <a:pt x="5487" y="683"/>
                  </a:lnTo>
                  <a:close/>
                  <a:moveTo>
                    <a:pt x="6652" y="683"/>
                  </a:moveTo>
                  <a:cubicBezTo>
                    <a:pt x="6736" y="683"/>
                    <a:pt x="6803" y="750"/>
                    <a:pt x="6803" y="833"/>
                  </a:cubicBezTo>
                  <a:lnTo>
                    <a:pt x="6803" y="3689"/>
                  </a:lnTo>
                  <a:lnTo>
                    <a:pt x="6190" y="3689"/>
                  </a:lnTo>
                  <a:lnTo>
                    <a:pt x="6190" y="2621"/>
                  </a:lnTo>
                  <a:lnTo>
                    <a:pt x="6224" y="2621"/>
                  </a:lnTo>
                  <a:cubicBezTo>
                    <a:pt x="6284" y="2621"/>
                    <a:pt x="6335" y="2571"/>
                    <a:pt x="6335" y="2511"/>
                  </a:cubicBezTo>
                  <a:lnTo>
                    <a:pt x="6335" y="683"/>
                  </a:lnTo>
                  <a:close/>
                  <a:moveTo>
                    <a:pt x="7797" y="0"/>
                  </a:moveTo>
                  <a:cubicBezTo>
                    <a:pt x="7733" y="0"/>
                    <a:pt x="7684" y="53"/>
                    <a:pt x="7684" y="118"/>
                  </a:cubicBezTo>
                  <a:lnTo>
                    <a:pt x="7684" y="3304"/>
                  </a:lnTo>
                  <a:cubicBezTo>
                    <a:pt x="7684" y="3515"/>
                    <a:pt x="7509" y="3689"/>
                    <a:pt x="7295" y="3689"/>
                  </a:cubicBezTo>
                  <a:lnTo>
                    <a:pt x="7034" y="3689"/>
                  </a:lnTo>
                  <a:lnTo>
                    <a:pt x="7034" y="833"/>
                  </a:lnTo>
                  <a:cubicBezTo>
                    <a:pt x="7034" y="623"/>
                    <a:pt x="6863" y="452"/>
                    <a:pt x="6652" y="452"/>
                  </a:cubicBezTo>
                  <a:lnTo>
                    <a:pt x="1263" y="452"/>
                  </a:lnTo>
                  <a:cubicBezTo>
                    <a:pt x="1053" y="452"/>
                    <a:pt x="878" y="623"/>
                    <a:pt x="878" y="833"/>
                  </a:cubicBezTo>
                  <a:lnTo>
                    <a:pt x="878" y="3689"/>
                  </a:lnTo>
                  <a:lnTo>
                    <a:pt x="620" y="3689"/>
                  </a:lnTo>
                  <a:cubicBezTo>
                    <a:pt x="406" y="3689"/>
                    <a:pt x="232" y="3515"/>
                    <a:pt x="232" y="3304"/>
                  </a:cubicBezTo>
                  <a:lnTo>
                    <a:pt x="232" y="2528"/>
                  </a:lnTo>
                  <a:cubicBezTo>
                    <a:pt x="232" y="2464"/>
                    <a:pt x="182" y="2411"/>
                    <a:pt x="115" y="2411"/>
                  </a:cubicBezTo>
                  <a:cubicBezTo>
                    <a:pt x="51" y="2411"/>
                    <a:pt x="1" y="2464"/>
                    <a:pt x="1" y="2528"/>
                  </a:cubicBezTo>
                  <a:lnTo>
                    <a:pt x="1" y="3304"/>
                  </a:lnTo>
                  <a:cubicBezTo>
                    <a:pt x="1" y="3645"/>
                    <a:pt x="279" y="3920"/>
                    <a:pt x="620" y="3920"/>
                  </a:cubicBezTo>
                  <a:lnTo>
                    <a:pt x="7295" y="3920"/>
                  </a:lnTo>
                  <a:cubicBezTo>
                    <a:pt x="7636" y="3920"/>
                    <a:pt x="7914" y="3645"/>
                    <a:pt x="7914" y="3304"/>
                  </a:cubicBezTo>
                  <a:lnTo>
                    <a:pt x="7914" y="118"/>
                  </a:lnTo>
                  <a:cubicBezTo>
                    <a:pt x="7914" y="53"/>
                    <a:pt x="7861" y="0"/>
                    <a:pt x="779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208;p56"/>
            <p:cNvSpPr/>
            <p:nvPr/>
          </p:nvSpPr>
          <p:spPr>
            <a:xfrm>
              <a:off x="772067" y="2512097"/>
              <a:ext cx="370936" cy="235825"/>
            </a:xfrm>
            <a:custGeom>
              <a:avLst/>
              <a:gdLst/>
              <a:ahLst/>
              <a:cxnLst/>
              <a:rect l="l" t="t" r="r" b="b"/>
              <a:pathLst>
                <a:path w="7915" h="5032" extrusionOk="0">
                  <a:moveTo>
                    <a:pt x="620" y="0"/>
                  </a:moveTo>
                  <a:cubicBezTo>
                    <a:pt x="279" y="0"/>
                    <a:pt x="1" y="278"/>
                    <a:pt x="1" y="620"/>
                  </a:cubicBezTo>
                  <a:lnTo>
                    <a:pt x="1" y="4914"/>
                  </a:lnTo>
                  <a:cubicBezTo>
                    <a:pt x="1" y="4981"/>
                    <a:pt x="51" y="5031"/>
                    <a:pt x="115" y="5031"/>
                  </a:cubicBezTo>
                  <a:cubicBezTo>
                    <a:pt x="182" y="5031"/>
                    <a:pt x="232" y="4981"/>
                    <a:pt x="232" y="4914"/>
                  </a:cubicBezTo>
                  <a:lnTo>
                    <a:pt x="232" y="620"/>
                  </a:lnTo>
                  <a:cubicBezTo>
                    <a:pt x="232" y="405"/>
                    <a:pt x="406" y="234"/>
                    <a:pt x="620" y="234"/>
                  </a:cubicBezTo>
                  <a:lnTo>
                    <a:pt x="7295" y="234"/>
                  </a:lnTo>
                  <a:cubicBezTo>
                    <a:pt x="7509" y="234"/>
                    <a:pt x="7684" y="405"/>
                    <a:pt x="7684" y="620"/>
                  </a:cubicBezTo>
                  <a:lnTo>
                    <a:pt x="7684" y="2504"/>
                  </a:lnTo>
                  <a:cubicBezTo>
                    <a:pt x="7684" y="2568"/>
                    <a:pt x="7733" y="2621"/>
                    <a:pt x="7797" y="2621"/>
                  </a:cubicBezTo>
                  <a:cubicBezTo>
                    <a:pt x="7861" y="2621"/>
                    <a:pt x="7914" y="2568"/>
                    <a:pt x="7914" y="2504"/>
                  </a:cubicBezTo>
                  <a:lnTo>
                    <a:pt x="7914" y="620"/>
                  </a:lnTo>
                  <a:cubicBezTo>
                    <a:pt x="7914" y="278"/>
                    <a:pt x="7636" y="0"/>
                    <a:pt x="729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209;p56"/>
            <p:cNvSpPr/>
            <p:nvPr/>
          </p:nvSpPr>
          <p:spPr>
            <a:xfrm>
              <a:off x="797327" y="2535763"/>
              <a:ext cx="92183" cy="92137"/>
            </a:xfrm>
            <a:custGeom>
              <a:avLst/>
              <a:gdLst/>
              <a:ahLst/>
              <a:cxnLst/>
              <a:rect l="l" t="t" r="r" b="b"/>
              <a:pathLst>
                <a:path w="1967" h="1966" extrusionOk="0">
                  <a:moveTo>
                    <a:pt x="982" y="231"/>
                  </a:moveTo>
                  <a:cubicBezTo>
                    <a:pt x="1397" y="231"/>
                    <a:pt x="1731" y="569"/>
                    <a:pt x="1731" y="982"/>
                  </a:cubicBezTo>
                  <a:cubicBezTo>
                    <a:pt x="1731" y="1396"/>
                    <a:pt x="1397" y="1734"/>
                    <a:pt x="982" y="1734"/>
                  </a:cubicBezTo>
                  <a:cubicBezTo>
                    <a:pt x="570" y="1734"/>
                    <a:pt x="232" y="1396"/>
                    <a:pt x="232" y="982"/>
                  </a:cubicBezTo>
                  <a:cubicBezTo>
                    <a:pt x="232" y="569"/>
                    <a:pt x="570" y="231"/>
                    <a:pt x="982" y="231"/>
                  </a:cubicBezTo>
                  <a:close/>
                  <a:moveTo>
                    <a:pt x="982" y="1"/>
                  </a:moveTo>
                  <a:cubicBezTo>
                    <a:pt x="440" y="1"/>
                    <a:pt x="1" y="439"/>
                    <a:pt x="1" y="982"/>
                  </a:cubicBezTo>
                  <a:cubicBezTo>
                    <a:pt x="1" y="1524"/>
                    <a:pt x="440" y="1966"/>
                    <a:pt x="982" y="1966"/>
                  </a:cubicBezTo>
                  <a:cubicBezTo>
                    <a:pt x="1524" y="1966"/>
                    <a:pt x="1966" y="1524"/>
                    <a:pt x="1966" y="982"/>
                  </a:cubicBezTo>
                  <a:cubicBezTo>
                    <a:pt x="1966" y="439"/>
                    <a:pt x="1524" y="1"/>
                    <a:pt x="9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210;p56"/>
            <p:cNvSpPr/>
            <p:nvPr/>
          </p:nvSpPr>
          <p:spPr>
            <a:xfrm>
              <a:off x="821368" y="2559758"/>
              <a:ext cx="44100" cy="44147"/>
            </a:xfrm>
            <a:custGeom>
              <a:avLst/>
              <a:gdLst/>
              <a:ahLst/>
              <a:cxnLst/>
              <a:rect l="l" t="t" r="r" b="b"/>
              <a:pathLst>
                <a:path w="941" h="942" extrusionOk="0">
                  <a:moveTo>
                    <a:pt x="469" y="232"/>
                  </a:moveTo>
                  <a:cubicBezTo>
                    <a:pt x="599" y="232"/>
                    <a:pt x="707" y="339"/>
                    <a:pt x="707" y="470"/>
                  </a:cubicBezTo>
                  <a:cubicBezTo>
                    <a:pt x="707" y="603"/>
                    <a:pt x="599" y="707"/>
                    <a:pt x="469" y="707"/>
                  </a:cubicBezTo>
                  <a:cubicBezTo>
                    <a:pt x="338" y="707"/>
                    <a:pt x="231" y="603"/>
                    <a:pt x="231" y="470"/>
                  </a:cubicBezTo>
                  <a:cubicBezTo>
                    <a:pt x="231" y="339"/>
                    <a:pt x="338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1" y="0"/>
                    <a:pt x="1" y="212"/>
                    <a:pt x="1" y="470"/>
                  </a:cubicBezTo>
                  <a:cubicBezTo>
                    <a:pt x="1" y="731"/>
                    <a:pt x="211" y="941"/>
                    <a:pt x="469" y="941"/>
                  </a:cubicBezTo>
                  <a:cubicBezTo>
                    <a:pt x="730" y="941"/>
                    <a:pt x="940" y="731"/>
                    <a:pt x="940" y="470"/>
                  </a:cubicBezTo>
                  <a:cubicBezTo>
                    <a:pt x="940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211;p56"/>
            <p:cNvSpPr/>
            <p:nvPr/>
          </p:nvSpPr>
          <p:spPr>
            <a:xfrm>
              <a:off x="1025605" y="2535763"/>
              <a:ext cx="92137" cy="92137"/>
            </a:xfrm>
            <a:custGeom>
              <a:avLst/>
              <a:gdLst/>
              <a:ahLst/>
              <a:cxnLst/>
              <a:rect l="l" t="t" r="r" b="b"/>
              <a:pathLst>
                <a:path w="1966" h="1966" extrusionOk="0">
                  <a:moveTo>
                    <a:pt x="981" y="231"/>
                  </a:moveTo>
                  <a:cubicBezTo>
                    <a:pt x="1396" y="231"/>
                    <a:pt x="1735" y="569"/>
                    <a:pt x="1735" y="982"/>
                  </a:cubicBezTo>
                  <a:cubicBezTo>
                    <a:pt x="1735" y="1396"/>
                    <a:pt x="1396" y="1734"/>
                    <a:pt x="981" y="1734"/>
                  </a:cubicBezTo>
                  <a:cubicBezTo>
                    <a:pt x="570" y="1734"/>
                    <a:pt x="231" y="1396"/>
                    <a:pt x="231" y="982"/>
                  </a:cubicBezTo>
                  <a:cubicBezTo>
                    <a:pt x="231" y="569"/>
                    <a:pt x="570" y="231"/>
                    <a:pt x="981" y="231"/>
                  </a:cubicBezTo>
                  <a:close/>
                  <a:moveTo>
                    <a:pt x="981" y="1"/>
                  </a:moveTo>
                  <a:cubicBezTo>
                    <a:pt x="443" y="1"/>
                    <a:pt x="1" y="439"/>
                    <a:pt x="1" y="982"/>
                  </a:cubicBezTo>
                  <a:cubicBezTo>
                    <a:pt x="1" y="1524"/>
                    <a:pt x="443" y="1966"/>
                    <a:pt x="981" y="1966"/>
                  </a:cubicBezTo>
                  <a:cubicBezTo>
                    <a:pt x="1523" y="1966"/>
                    <a:pt x="1965" y="1524"/>
                    <a:pt x="1965" y="982"/>
                  </a:cubicBezTo>
                  <a:cubicBezTo>
                    <a:pt x="1965" y="439"/>
                    <a:pt x="1523" y="1"/>
                    <a:pt x="9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212;p56"/>
            <p:cNvSpPr/>
            <p:nvPr/>
          </p:nvSpPr>
          <p:spPr>
            <a:xfrm>
              <a:off x="1049600" y="2559758"/>
              <a:ext cx="44147" cy="44147"/>
            </a:xfrm>
            <a:custGeom>
              <a:avLst/>
              <a:gdLst/>
              <a:ahLst/>
              <a:cxnLst/>
              <a:rect l="l" t="t" r="r" b="b"/>
              <a:pathLst>
                <a:path w="942" h="942" extrusionOk="0">
                  <a:moveTo>
                    <a:pt x="469" y="232"/>
                  </a:moveTo>
                  <a:cubicBezTo>
                    <a:pt x="603" y="232"/>
                    <a:pt x="710" y="339"/>
                    <a:pt x="710" y="470"/>
                  </a:cubicBezTo>
                  <a:cubicBezTo>
                    <a:pt x="710" y="603"/>
                    <a:pt x="603" y="707"/>
                    <a:pt x="469" y="707"/>
                  </a:cubicBezTo>
                  <a:cubicBezTo>
                    <a:pt x="339" y="707"/>
                    <a:pt x="232" y="603"/>
                    <a:pt x="232" y="470"/>
                  </a:cubicBezTo>
                  <a:cubicBezTo>
                    <a:pt x="232" y="339"/>
                    <a:pt x="339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2" y="0"/>
                    <a:pt x="1" y="212"/>
                    <a:pt x="1" y="470"/>
                  </a:cubicBezTo>
                  <a:cubicBezTo>
                    <a:pt x="1" y="731"/>
                    <a:pt x="212" y="941"/>
                    <a:pt x="469" y="941"/>
                  </a:cubicBezTo>
                  <a:cubicBezTo>
                    <a:pt x="730" y="941"/>
                    <a:pt x="941" y="731"/>
                    <a:pt x="941" y="470"/>
                  </a:cubicBezTo>
                  <a:cubicBezTo>
                    <a:pt x="941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213;p56"/>
            <p:cNvSpPr/>
            <p:nvPr/>
          </p:nvSpPr>
          <p:spPr>
            <a:xfrm>
              <a:off x="899492" y="2543449"/>
              <a:ext cx="10873" cy="20433"/>
            </a:xfrm>
            <a:custGeom>
              <a:avLst/>
              <a:gdLst/>
              <a:ahLst/>
              <a:cxnLst/>
              <a:rect l="l" t="t" r="r" b="b"/>
              <a:pathLst>
                <a:path w="232" h="436" extrusionOk="0">
                  <a:moveTo>
                    <a:pt x="117" y="1"/>
                  </a:moveTo>
                  <a:cubicBezTo>
                    <a:pt x="50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0" y="436"/>
                    <a:pt x="117" y="436"/>
                  </a:cubicBezTo>
                  <a:cubicBezTo>
                    <a:pt x="181" y="436"/>
                    <a:pt x="231" y="382"/>
                    <a:pt x="231" y="319"/>
                  </a:cubicBezTo>
                  <a:lnTo>
                    <a:pt x="231" y="118"/>
                  </a:lnTo>
                  <a:cubicBezTo>
                    <a:pt x="231" y="51"/>
                    <a:pt x="181" y="1"/>
                    <a:pt x="11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214;p56"/>
            <p:cNvSpPr/>
            <p:nvPr/>
          </p:nvSpPr>
          <p:spPr>
            <a:xfrm>
              <a:off x="1004563" y="2543449"/>
              <a:ext cx="11060" cy="20433"/>
            </a:xfrm>
            <a:custGeom>
              <a:avLst/>
              <a:gdLst/>
              <a:ahLst/>
              <a:cxnLst/>
              <a:rect l="l" t="t" r="r" b="b"/>
              <a:pathLst>
                <a:path w="236" h="436" extrusionOk="0">
                  <a:moveTo>
                    <a:pt x="118" y="1"/>
                  </a:moveTo>
                  <a:cubicBezTo>
                    <a:pt x="55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5" y="436"/>
                    <a:pt x="118" y="436"/>
                  </a:cubicBezTo>
                  <a:cubicBezTo>
                    <a:pt x="182" y="436"/>
                    <a:pt x="235" y="382"/>
                    <a:pt x="235" y="319"/>
                  </a:cubicBezTo>
                  <a:lnTo>
                    <a:pt x="235" y="118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215;p56"/>
            <p:cNvSpPr/>
            <p:nvPr/>
          </p:nvSpPr>
          <p:spPr>
            <a:xfrm>
              <a:off x="938390" y="2552307"/>
              <a:ext cx="38148" cy="16590"/>
            </a:xfrm>
            <a:custGeom>
              <a:avLst/>
              <a:gdLst/>
              <a:ahLst/>
              <a:cxnLst/>
              <a:rect l="l" t="t" r="r" b="b"/>
              <a:pathLst>
                <a:path w="814" h="354" extrusionOk="0">
                  <a:moveTo>
                    <a:pt x="132" y="0"/>
                  </a:moveTo>
                  <a:cubicBezTo>
                    <a:pt x="105" y="0"/>
                    <a:pt x="77" y="10"/>
                    <a:pt x="54" y="29"/>
                  </a:cubicBezTo>
                  <a:cubicBezTo>
                    <a:pt x="7" y="73"/>
                    <a:pt x="0" y="143"/>
                    <a:pt x="44" y="193"/>
                  </a:cubicBezTo>
                  <a:cubicBezTo>
                    <a:pt x="135" y="297"/>
                    <a:pt x="268" y="354"/>
                    <a:pt x="409" y="354"/>
                  </a:cubicBezTo>
                  <a:cubicBezTo>
                    <a:pt x="549" y="354"/>
                    <a:pt x="683" y="297"/>
                    <a:pt x="773" y="193"/>
                  </a:cubicBezTo>
                  <a:cubicBezTo>
                    <a:pt x="813" y="143"/>
                    <a:pt x="810" y="73"/>
                    <a:pt x="760" y="29"/>
                  </a:cubicBezTo>
                  <a:cubicBezTo>
                    <a:pt x="739" y="10"/>
                    <a:pt x="712" y="0"/>
                    <a:pt x="685" y="0"/>
                  </a:cubicBezTo>
                  <a:cubicBezTo>
                    <a:pt x="653" y="0"/>
                    <a:pt x="620" y="14"/>
                    <a:pt x="597" y="39"/>
                  </a:cubicBezTo>
                  <a:cubicBezTo>
                    <a:pt x="552" y="93"/>
                    <a:pt x="482" y="123"/>
                    <a:pt x="409" y="123"/>
                  </a:cubicBezTo>
                  <a:cubicBezTo>
                    <a:pt x="335" y="123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216;p56"/>
            <p:cNvSpPr/>
            <p:nvPr/>
          </p:nvSpPr>
          <p:spPr>
            <a:xfrm>
              <a:off x="87718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18" y="232"/>
                  </a:moveTo>
                  <a:cubicBezTo>
                    <a:pt x="738" y="232"/>
                    <a:pt x="754" y="248"/>
                    <a:pt x="754" y="269"/>
                  </a:cubicBezTo>
                  <a:lnTo>
                    <a:pt x="754" y="489"/>
                  </a:lnTo>
                  <a:cubicBezTo>
                    <a:pt x="754" y="510"/>
                    <a:pt x="738" y="526"/>
                    <a:pt x="718" y="526"/>
                  </a:cubicBezTo>
                  <a:lnTo>
                    <a:pt x="268" y="526"/>
                  </a:lnTo>
                  <a:cubicBezTo>
                    <a:pt x="248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8" y="232"/>
                    <a:pt x="268" y="232"/>
                  </a:cubicBezTo>
                  <a:close/>
                  <a:moveTo>
                    <a:pt x="268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8" y="757"/>
                  </a:cubicBezTo>
                  <a:lnTo>
                    <a:pt x="718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217;p56"/>
            <p:cNvSpPr/>
            <p:nvPr/>
          </p:nvSpPr>
          <p:spPr>
            <a:xfrm>
              <a:off x="934313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0" y="232"/>
                  </a:moveTo>
                  <a:cubicBezTo>
                    <a:pt x="740" y="232"/>
                    <a:pt x="757" y="248"/>
                    <a:pt x="757" y="269"/>
                  </a:cubicBezTo>
                  <a:lnTo>
                    <a:pt x="757" y="489"/>
                  </a:lnTo>
                  <a:cubicBezTo>
                    <a:pt x="757" y="510"/>
                    <a:pt x="740" y="526"/>
                    <a:pt x="720" y="526"/>
                  </a:cubicBezTo>
                  <a:lnTo>
                    <a:pt x="271" y="526"/>
                  </a:lnTo>
                  <a:cubicBezTo>
                    <a:pt x="248" y="526"/>
                    <a:pt x="234" y="510"/>
                    <a:pt x="234" y="489"/>
                  </a:cubicBezTo>
                  <a:lnTo>
                    <a:pt x="234" y="269"/>
                  </a:lnTo>
                  <a:cubicBezTo>
                    <a:pt x="234" y="248"/>
                    <a:pt x="248" y="232"/>
                    <a:pt x="271" y="232"/>
                  </a:cubicBezTo>
                  <a:close/>
                  <a:moveTo>
                    <a:pt x="271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71" y="757"/>
                  </a:cubicBezTo>
                  <a:lnTo>
                    <a:pt x="720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218;p56"/>
            <p:cNvSpPr/>
            <p:nvPr/>
          </p:nvSpPr>
          <p:spPr>
            <a:xfrm>
              <a:off x="99153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1" y="232"/>
                  </a:moveTo>
                  <a:cubicBezTo>
                    <a:pt x="741" y="232"/>
                    <a:pt x="758" y="248"/>
                    <a:pt x="758" y="269"/>
                  </a:cubicBezTo>
                  <a:lnTo>
                    <a:pt x="758" y="489"/>
                  </a:lnTo>
                  <a:cubicBezTo>
                    <a:pt x="758" y="510"/>
                    <a:pt x="741" y="526"/>
                    <a:pt x="721" y="526"/>
                  </a:cubicBezTo>
                  <a:lnTo>
                    <a:pt x="269" y="526"/>
                  </a:lnTo>
                  <a:cubicBezTo>
                    <a:pt x="249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9" y="232"/>
                    <a:pt x="269" y="232"/>
                  </a:cubicBezTo>
                  <a:close/>
                  <a:moveTo>
                    <a:pt x="269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9" y="757"/>
                  </a:cubicBezTo>
                  <a:lnTo>
                    <a:pt x="721" y="757"/>
                  </a:lnTo>
                  <a:cubicBezTo>
                    <a:pt x="868" y="757"/>
                    <a:pt x="989" y="636"/>
                    <a:pt x="989" y="489"/>
                  </a:cubicBezTo>
                  <a:lnTo>
                    <a:pt x="989" y="269"/>
                  </a:lnTo>
                  <a:cubicBezTo>
                    <a:pt x="989" y="122"/>
                    <a:pt x="868" y="1"/>
                    <a:pt x="72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34;p32"/>
          <p:cNvGrpSpPr/>
          <p:nvPr/>
        </p:nvGrpSpPr>
        <p:grpSpPr>
          <a:xfrm rot="1372388">
            <a:off x="1823367" y="4453039"/>
            <a:ext cx="352303" cy="338521"/>
            <a:chOff x="2416614" y="-315052"/>
            <a:chExt cx="2274706" cy="2185722"/>
          </a:xfrm>
        </p:grpSpPr>
        <p:sp>
          <p:nvSpPr>
            <p:cNvPr id="156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1" name="Google Shape;1378;p30"/>
          <p:cNvSpPr txBox="1">
            <a:spLocks noGrp="1"/>
          </p:cNvSpPr>
          <p:nvPr>
            <p:ph type="subTitle" idx="4294967295"/>
          </p:nvPr>
        </p:nvSpPr>
        <p:spPr>
          <a:xfrm>
            <a:off x="5859018" y="4044014"/>
            <a:ext cx="3157502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/>
              <a:t>Let’s have some fun! </a:t>
            </a:r>
            <a:endParaRPr sz="2000" b="1" dirty="0"/>
          </a:p>
        </p:txBody>
      </p:sp>
    </p:spTree>
    <p:extLst>
      <p:ext uri="{BB962C8B-B14F-4D97-AF65-F5344CB8AC3E}">
        <p14:creationId xmlns:p14="http://schemas.microsoft.com/office/powerpoint/2010/main" val="390800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ts showtime gif 4 » GIF Images Download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6" y="7749"/>
            <a:ext cx="9043261" cy="512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45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32"/>
          <p:cNvSpPr/>
          <p:nvPr/>
        </p:nvSpPr>
        <p:spPr>
          <a:xfrm>
            <a:off x="6916075" y="1020975"/>
            <a:ext cx="1531515" cy="150617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32"/>
          <p:cNvSpPr txBox="1">
            <a:spLocks noGrp="1"/>
          </p:cNvSpPr>
          <p:nvPr>
            <p:ph type="title"/>
          </p:nvPr>
        </p:nvSpPr>
        <p:spPr>
          <a:xfrm>
            <a:off x="2359391" y="3117297"/>
            <a:ext cx="663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Extra stuffs</a:t>
            </a:r>
            <a:endParaRPr dirty="0"/>
          </a:p>
        </p:txBody>
      </p:sp>
      <p:sp>
        <p:nvSpPr>
          <p:cNvPr id="1473" name="Google Shape;1473;p32"/>
          <p:cNvSpPr txBox="1">
            <a:spLocks noGrp="1"/>
          </p:cNvSpPr>
          <p:nvPr>
            <p:ph type="title" idx="2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06.</a:t>
            </a:r>
            <a:endParaRPr dirty="0"/>
          </a:p>
        </p:txBody>
      </p:sp>
      <p:grpSp>
        <p:nvGrpSpPr>
          <p:cNvPr id="1475" name="Google Shape;1475;p3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476" name="Google Shape;1476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1" name="Google Shape;1481;p32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482" name="Google Shape;1482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7" name="Google Shape;1487;p32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488" name="Google Shape;1488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>
            <a:off x="770841" y="2670627"/>
            <a:ext cx="1661049" cy="1651311"/>
            <a:chOff x="1097014" y="2096194"/>
            <a:chExt cx="1661049" cy="1651311"/>
          </a:xfrm>
        </p:grpSpPr>
        <p:sp>
          <p:nvSpPr>
            <p:cNvPr id="1494" name="Google Shape;1494;p32"/>
            <p:cNvSpPr/>
            <p:nvPr/>
          </p:nvSpPr>
          <p:spPr>
            <a:xfrm rot="2210768">
              <a:off x="1323803" y="2342526"/>
              <a:ext cx="1207471" cy="1158647"/>
            </a:xfrm>
            <a:custGeom>
              <a:avLst/>
              <a:gdLst/>
              <a:ahLst/>
              <a:cxnLst/>
              <a:rect l="l" t="t" r="r" b="b"/>
              <a:pathLst>
                <a:path w="10121" h="9712" extrusionOk="0">
                  <a:moveTo>
                    <a:pt x="5062" y="1"/>
                  </a:moveTo>
                  <a:cubicBezTo>
                    <a:pt x="4188" y="1"/>
                    <a:pt x="3479" y="707"/>
                    <a:pt x="3479" y="1580"/>
                  </a:cubicBezTo>
                  <a:lnTo>
                    <a:pt x="3479" y="1838"/>
                  </a:lnTo>
                  <a:cubicBezTo>
                    <a:pt x="3479" y="1892"/>
                    <a:pt x="3482" y="1949"/>
                    <a:pt x="3488" y="2002"/>
                  </a:cubicBezTo>
                  <a:lnTo>
                    <a:pt x="2655" y="2002"/>
                  </a:lnTo>
                  <a:cubicBezTo>
                    <a:pt x="1989" y="2002"/>
                    <a:pt x="1413" y="2414"/>
                    <a:pt x="1175" y="2997"/>
                  </a:cubicBezTo>
                  <a:cubicBezTo>
                    <a:pt x="1032" y="3094"/>
                    <a:pt x="894" y="3204"/>
                    <a:pt x="767" y="3331"/>
                  </a:cubicBezTo>
                  <a:cubicBezTo>
                    <a:pt x="275" y="3823"/>
                    <a:pt x="1" y="4483"/>
                    <a:pt x="1" y="5183"/>
                  </a:cubicBezTo>
                  <a:lnTo>
                    <a:pt x="1" y="6923"/>
                  </a:lnTo>
                  <a:cubicBezTo>
                    <a:pt x="1" y="7606"/>
                    <a:pt x="252" y="8262"/>
                    <a:pt x="707" y="8778"/>
                  </a:cubicBezTo>
                  <a:cubicBezTo>
                    <a:pt x="801" y="8882"/>
                    <a:pt x="908" y="8968"/>
                    <a:pt x="1025" y="9032"/>
                  </a:cubicBezTo>
                  <a:cubicBezTo>
                    <a:pt x="1112" y="9135"/>
                    <a:pt x="1216" y="9229"/>
                    <a:pt x="1339" y="9303"/>
                  </a:cubicBezTo>
                  <a:cubicBezTo>
                    <a:pt x="1775" y="9571"/>
                    <a:pt x="2277" y="9712"/>
                    <a:pt x="2785" y="9712"/>
                  </a:cubicBezTo>
                  <a:cubicBezTo>
                    <a:pt x="3492" y="9712"/>
                    <a:pt x="4168" y="9434"/>
                    <a:pt x="4794" y="8885"/>
                  </a:cubicBezTo>
                  <a:cubicBezTo>
                    <a:pt x="4834" y="8851"/>
                    <a:pt x="4881" y="8808"/>
                    <a:pt x="4925" y="8771"/>
                  </a:cubicBezTo>
                  <a:lnTo>
                    <a:pt x="5196" y="8771"/>
                  </a:lnTo>
                  <a:cubicBezTo>
                    <a:pt x="5240" y="8808"/>
                    <a:pt x="5290" y="8851"/>
                    <a:pt x="5327" y="8885"/>
                  </a:cubicBezTo>
                  <a:cubicBezTo>
                    <a:pt x="5524" y="9055"/>
                    <a:pt x="5768" y="9253"/>
                    <a:pt x="6079" y="9410"/>
                  </a:cubicBezTo>
                  <a:cubicBezTo>
                    <a:pt x="6472" y="9611"/>
                    <a:pt x="6902" y="9710"/>
                    <a:pt x="7333" y="9710"/>
                  </a:cubicBezTo>
                  <a:cubicBezTo>
                    <a:pt x="7779" y="9710"/>
                    <a:pt x="8225" y="9603"/>
                    <a:pt x="8630" y="9390"/>
                  </a:cubicBezTo>
                  <a:cubicBezTo>
                    <a:pt x="8758" y="9323"/>
                    <a:pt x="8868" y="9236"/>
                    <a:pt x="8962" y="9135"/>
                  </a:cubicBezTo>
                  <a:cubicBezTo>
                    <a:pt x="9086" y="9075"/>
                    <a:pt x="9203" y="8995"/>
                    <a:pt x="9303" y="8894"/>
                  </a:cubicBezTo>
                  <a:cubicBezTo>
                    <a:pt x="9822" y="8379"/>
                    <a:pt x="10120" y="7660"/>
                    <a:pt x="10120" y="6923"/>
                  </a:cubicBezTo>
                  <a:lnTo>
                    <a:pt x="10120" y="5183"/>
                  </a:lnTo>
                  <a:cubicBezTo>
                    <a:pt x="10120" y="4483"/>
                    <a:pt x="9849" y="3823"/>
                    <a:pt x="9353" y="3331"/>
                  </a:cubicBezTo>
                  <a:cubicBezTo>
                    <a:pt x="9229" y="3204"/>
                    <a:pt x="9092" y="3094"/>
                    <a:pt x="8945" y="2997"/>
                  </a:cubicBezTo>
                  <a:cubicBezTo>
                    <a:pt x="8707" y="2414"/>
                    <a:pt x="8135" y="1999"/>
                    <a:pt x="7465" y="1999"/>
                  </a:cubicBezTo>
                  <a:lnTo>
                    <a:pt x="6632" y="1999"/>
                  </a:lnTo>
                  <a:cubicBezTo>
                    <a:pt x="6638" y="1949"/>
                    <a:pt x="6642" y="1892"/>
                    <a:pt x="6642" y="1838"/>
                  </a:cubicBezTo>
                  <a:lnTo>
                    <a:pt x="6642" y="1580"/>
                  </a:lnTo>
                  <a:cubicBezTo>
                    <a:pt x="6642" y="707"/>
                    <a:pt x="5932" y="1"/>
                    <a:pt x="506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 rot="2210768">
              <a:off x="2009170" y="2639695"/>
              <a:ext cx="86734" cy="230608"/>
            </a:xfrm>
            <a:custGeom>
              <a:avLst/>
              <a:gdLst/>
              <a:ahLst/>
              <a:cxnLst/>
              <a:rect l="l" t="t" r="r" b="b"/>
              <a:pathLst>
                <a:path w="727" h="1933" extrusionOk="0">
                  <a:moveTo>
                    <a:pt x="164" y="1"/>
                  </a:moveTo>
                  <a:lnTo>
                    <a:pt x="0" y="1932"/>
                  </a:lnTo>
                  <a:lnTo>
                    <a:pt x="727" y="1932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 rot="2210768">
              <a:off x="1728058" y="2616524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8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 rot="2210768">
              <a:off x="1738067" y="2586476"/>
              <a:ext cx="100811" cy="102002"/>
            </a:xfrm>
            <a:custGeom>
              <a:avLst/>
              <a:gdLst/>
              <a:ahLst/>
              <a:cxnLst/>
              <a:rect l="l" t="t" r="r" b="b"/>
              <a:pathLst>
                <a:path w="84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6" y="854"/>
                  </a:lnTo>
                  <a:lnTo>
                    <a:pt x="466" y="376"/>
                  </a:lnTo>
                  <a:cubicBezTo>
                    <a:pt x="466" y="168"/>
                    <a:pt x="634" y="1"/>
                    <a:pt x="844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2"/>
            <p:cNvSpPr/>
            <p:nvPr/>
          </p:nvSpPr>
          <p:spPr>
            <a:xfrm rot="2210768">
              <a:off x="2098772" y="2894317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4" y="1"/>
                    <a:pt x="1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2"/>
            <p:cNvSpPr/>
            <p:nvPr/>
          </p:nvSpPr>
          <p:spPr>
            <a:xfrm rot="2210768">
              <a:off x="2108828" y="2864126"/>
              <a:ext cx="100334" cy="102002"/>
            </a:xfrm>
            <a:custGeom>
              <a:avLst/>
              <a:gdLst/>
              <a:ahLst/>
              <a:cxnLst/>
              <a:rect l="l" t="t" r="r" b="b"/>
              <a:pathLst>
                <a:path w="841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3" y="854"/>
                  </a:lnTo>
                  <a:lnTo>
                    <a:pt x="463" y="376"/>
                  </a:lnTo>
                  <a:cubicBezTo>
                    <a:pt x="463" y="168"/>
                    <a:pt x="634" y="1"/>
                    <a:pt x="841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2"/>
            <p:cNvSpPr/>
            <p:nvPr/>
          </p:nvSpPr>
          <p:spPr>
            <a:xfrm rot="2210768">
              <a:off x="1377331" y="2763223"/>
              <a:ext cx="916728" cy="562144"/>
            </a:xfrm>
            <a:custGeom>
              <a:avLst/>
              <a:gdLst/>
              <a:ahLst/>
              <a:cxnLst/>
              <a:rect l="l" t="t" r="r" b="b"/>
              <a:pathLst>
                <a:path w="7684" h="4712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1" y="4593"/>
                    <a:pt x="1219" y="4711"/>
                    <a:pt x="1571" y="4711"/>
                  </a:cubicBezTo>
                  <a:cubicBezTo>
                    <a:pt x="1812" y="4711"/>
                    <a:pt x="2054" y="4656"/>
                    <a:pt x="2278" y="4543"/>
                  </a:cubicBezTo>
                  <a:lnTo>
                    <a:pt x="2358" y="4499"/>
                  </a:lnTo>
                  <a:cubicBezTo>
                    <a:pt x="2709" y="4322"/>
                    <a:pt x="3098" y="3770"/>
                    <a:pt x="3489" y="3770"/>
                  </a:cubicBezTo>
                  <a:lnTo>
                    <a:pt x="4195" y="3770"/>
                  </a:lnTo>
                  <a:cubicBezTo>
                    <a:pt x="4587" y="3770"/>
                    <a:pt x="4975" y="4322"/>
                    <a:pt x="5327" y="4499"/>
                  </a:cubicBezTo>
                  <a:lnTo>
                    <a:pt x="5411" y="4543"/>
                  </a:lnTo>
                  <a:cubicBezTo>
                    <a:pt x="5634" y="4656"/>
                    <a:pt x="5876" y="4711"/>
                    <a:pt x="6116" y="4711"/>
                  </a:cubicBezTo>
                  <a:cubicBezTo>
                    <a:pt x="6466" y="4711"/>
                    <a:pt x="6814" y="4593"/>
                    <a:pt x="7098" y="4365"/>
                  </a:cubicBezTo>
                  <a:cubicBezTo>
                    <a:pt x="7469" y="4067"/>
                    <a:pt x="7684" y="3619"/>
                    <a:pt x="7684" y="3143"/>
                  </a:cubicBezTo>
                  <a:lnTo>
                    <a:pt x="7684" y="1400"/>
                  </a:lnTo>
                  <a:cubicBezTo>
                    <a:pt x="7684" y="1028"/>
                    <a:pt x="7537" y="673"/>
                    <a:pt x="7271" y="408"/>
                  </a:cubicBezTo>
                  <a:cubicBezTo>
                    <a:pt x="7010" y="147"/>
                    <a:pt x="6656" y="0"/>
                    <a:pt x="6284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2"/>
            <p:cNvSpPr/>
            <p:nvPr/>
          </p:nvSpPr>
          <p:spPr>
            <a:xfrm rot="2210768">
              <a:off x="1446691" y="2555118"/>
              <a:ext cx="222620" cy="562025"/>
            </a:xfrm>
            <a:custGeom>
              <a:avLst/>
              <a:gdLst/>
              <a:ahLst/>
              <a:cxnLst/>
              <a:rect l="l" t="t" r="r" b="b"/>
              <a:pathLst>
                <a:path w="1866" h="4711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3" y="4593"/>
                    <a:pt x="1221" y="4711"/>
                    <a:pt x="1572" y="4711"/>
                  </a:cubicBezTo>
                  <a:cubicBezTo>
                    <a:pt x="1648" y="4711"/>
                    <a:pt x="1725" y="4705"/>
                    <a:pt x="1802" y="4694"/>
                  </a:cubicBezTo>
                  <a:cubicBezTo>
                    <a:pt x="1531" y="4654"/>
                    <a:pt x="1273" y="4543"/>
                    <a:pt x="1049" y="4365"/>
                  </a:cubicBezTo>
                  <a:cubicBezTo>
                    <a:pt x="680" y="4067"/>
                    <a:pt x="467" y="3619"/>
                    <a:pt x="467" y="3143"/>
                  </a:cubicBezTo>
                  <a:lnTo>
                    <a:pt x="467" y="1400"/>
                  </a:lnTo>
                  <a:cubicBezTo>
                    <a:pt x="467" y="1028"/>
                    <a:pt x="614" y="673"/>
                    <a:pt x="875" y="408"/>
                  </a:cubicBezTo>
                  <a:cubicBezTo>
                    <a:pt x="1139" y="147"/>
                    <a:pt x="1494" y="0"/>
                    <a:pt x="18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2"/>
            <p:cNvSpPr/>
            <p:nvPr/>
          </p:nvSpPr>
          <p:spPr>
            <a:xfrm rot="2210768">
              <a:off x="1553746" y="2710491"/>
              <a:ext cx="243021" cy="242896"/>
            </a:xfrm>
            <a:custGeom>
              <a:avLst/>
              <a:gdLst/>
              <a:ahLst/>
              <a:cxnLst/>
              <a:rect l="l" t="t" r="r" b="b"/>
              <a:pathLst>
                <a:path w="2037" h="2036" extrusionOk="0">
                  <a:moveTo>
                    <a:pt x="1018" y="0"/>
                  </a:moveTo>
                  <a:cubicBezTo>
                    <a:pt x="456" y="0"/>
                    <a:pt x="0" y="455"/>
                    <a:pt x="0" y="1017"/>
                  </a:cubicBezTo>
                  <a:cubicBezTo>
                    <a:pt x="0" y="1580"/>
                    <a:pt x="456" y="2035"/>
                    <a:pt x="1018" y="2035"/>
                  </a:cubicBezTo>
                  <a:cubicBezTo>
                    <a:pt x="1581" y="2035"/>
                    <a:pt x="2036" y="1580"/>
                    <a:pt x="2036" y="1017"/>
                  </a:cubicBezTo>
                  <a:cubicBezTo>
                    <a:pt x="2036" y="455"/>
                    <a:pt x="1581" y="0"/>
                    <a:pt x="1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2"/>
            <p:cNvSpPr/>
            <p:nvPr/>
          </p:nvSpPr>
          <p:spPr>
            <a:xfrm rot="2210768">
              <a:off x="1614983" y="2771463"/>
              <a:ext cx="120616" cy="120851"/>
            </a:xfrm>
            <a:custGeom>
              <a:avLst/>
              <a:gdLst/>
              <a:ahLst/>
              <a:cxnLst/>
              <a:rect l="l" t="t" r="r" b="b"/>
              <a:pathLst>
                <a:path w="1011" h="1013" extrusionOk="0">
                  <a:moveTo>
                    <a:pt x="505" y="1"/>
                  </a:moveTo>
                  <a:cubicBezTo>
                    <a:pt x="224" y="1"/>
                    <a:pt x="0" y="229"/>
                    <a:pt x="0" y="506"/>
                  </a:cubicBezTo>
                  <a:cubicBezTo>
                    <a:pt x="0" y="784"/>
                    <a:pt x="224" y="1012"/>
                    <a:pt x="505" y="1012"/>
                  </a:cubicBezTo>
                  <a:cubicBezTo>
                    <a:pt x="783" y="1012"/>
                    <a:pt x="1011" y="784"/>
                    <a:pt x="1011" y="506"/>
                  </a:cubicBezTo>
                  <a:cubicBezTo>
                    <a:pt x="1011" y="229"/>
                    <a:pt x="783" y="1"/>
                    <a:pt x="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2"/>
            <p:cNvSpPr/>
            <p:nvPr/>
          </p:nvSpPr>
          <p:spPr>
            <a:xfrm rot="2210768">
              <a:off x="1963090" y="3017365"/>
              <a:ext cx="243379" cy="242896"/>
            </a:xfrm>
            <a:custGeom>
              <a:avLst/>
              <a:gdLst/>
              <a:ahLst/>
              <a:cxnLst/>
              <a:rect l="l" t="t" r="r" b="b"/>
              <a:pathLst>
                <a:path w="2040" h="2036" extrusionOk="0">
                  <a:moveTo>
                    <a:pt x="1022" y="0"/>
                  </a:moveTo>
                  <a:cubicBezTo>
                    <a:pt x="460" y="0"/>
                    <a:pt x="1" y="455"/>
                    <a:pt x="1" y="1017"/>
                  </a:cubicBezTo>
                  <a:cubicBezTo>
                    <a:pt x="1" y="1580"/>
                    <a:pt x="460" y="2035"/>
                    <a:pt x="1022" y="2035"/>
                  </a:cubicBezTo>
                  <a:cubicBezTo>
                    <a:pt x="1580" y="2035"/>
                    <a:pt x="2039" y="1580"/>
                    <a:pt x="2039" y="1017"/>
                  </a:cubicBezTo>
                  <a:cubicBezTo>
                    <a:pt x="2039" y="455"/>
                    <a:pt x="1580" y="0"/>
                    <a:pt x="10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2"/>
            <p:cNvSpPr/>
            <p:nvPr/>
          </p:nvSpPr>
          <p:spPr>
            <a:xfrm rot="2210768">
              <a:off x="2024565" y="3078338"/>
              <a:ext cx="120497" cy="120851"/>
            </a:xfrm>
            <a:custGeom>
              <a:avLst/>
              <a:gdLst/>
              <a:ahLst/>
              <a:cxnLst/>
              <a:rect l="l" t="t" r="r" b="b"/>
              <a:pathLst>
                <a:path w="1010" h="1013" extrusionOk="0">
                  <a:moveTo>
                    <a:pt x="507" y="1"/>
                  </a:moveTo>
                  <a:cubicBezTo>
                    <a:pt x="226" y="1"/>
                    <a:pt x="1" y="229"/>
                    <a:pt x="1" y="506"/>
                  </a:cubicBezTo>
                  <a:cubicBezTo>
                    <a:pt x="1" y="784"/>
                    <a:pt x="226" y="1012"/>
                    <a:pt x="507" y="1012"/>
                  </a:cubicBezTo>
                  <a:cubicBezTo>
                    <a:pt x="784" y="1012"/>
                    <a:pt x="1009" y="784"/>
                    <a:pt x="1009" y="506"/>
                  </a:cubicBezTo>
                  <a:cubicBezTo>
                    <a:pt x="1009" y="229"/>
                    <a:pt x="784" y="1"/>
                    <a:pt x="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2"/>
            <p:cNvSpPr/>
            <p:nvPr/>
          </p:nvSpPr>
          <p:spPr>
            <a:xfrm rot="2210768">
              <a:off x="1870650" y="2877884"/>
              <a:ext cx="102840" cy="102241"/>
            </a:xfrm>
            <a:custGeom>
              <a:avLst/>
              <a:gdLst/>
              <a:ahLst/>
              <a:cxnLst/>
              <a:rect l="l" t="t" r="r" b="b"/>
              <a:pathLst>
                <a:path w="862" h="857" extrusionOk="0">
                  <a:moveTo>
                    <a:pt x="433" y="0"/>
                  </a:moveTo>
                  <a:cubicBezTo>
                    <a:pt x="195" y="0"/>
                    <a:pt x="1" y="191"/>
                    <a:pt x="1" y="428"/>
                  </a:cubicBezTo>
                  <a:cubicBezTo>
                    <a:pt x="1" y="666"/>
                    <a:pt x="195" y="857"/>
                    <a:pt x="433" y="857"/>
                  </a:cubicBezTo>
                  <a:cubicBezTo>
                    <a:pt x="667" y="857"/>
                    <a:pt x="861" y="666"/>
                    <a:pt x="861" y="428"/>
                  </a:cubicBezTo>
                  <a:cubicBezTo>
                    <a:pt x="861" y="191"/>
                    <a:pt x="667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2"/>
            <p:cNvSpPr/>
            <p:nvPr/>
          </p:nvSpPr>
          <p:spPr>
            <a:xfrm rot="2210768">
              <a:off x="2109146" y="2562763"/>
              <a:ext cx="86734" cy="117630"/>
            </a:xfrm>
            <a:custGeom>
              <a:avLst/>
              <a:gdLst/>
              <a:ahLst/>
              <a:cxnLst/>
              <a:rect l="l" t="t" r="r" b="b"/>
              <a:pathLst>
                <a:path w="727" h="986" extrusionOk="0">
                  <a:moveTo>
                    <a:pt x="365" y="1"/>
                  </a:moveTo>
                  <a:cubicBezTo>
                    <a:pt x="164" y="1"/>
                    <a:pt x="0" y="162"/>
                    <a:pt x="0" y="362"/>
                  </a:cubicBezTo>
                  <a:lnTo>
                    <a:pt x="0" y="620"/>
                  </a:lnTo>
                  <a:cubicBezTo>
                    <a:pt x="0" y="821"/>
                    <a:pt x="164" y="985"/>
                    <a:pt x="365" y="985"/>
                  </a:cubicBezTo>
                  <a:cubicBezTo>
                    <a:pt x="563" y="985"/>
                    <a:pt x="727" y="821"/>
                    <a:pt x="727" y="620"/>
                  </a:cubicBezTo>
                  <a:lnTo>
                    <a:pt x="727" y="362"/>
                  </a:lnTo>
                  <a:cubicBezTo>
                    <a:pt x="727" y="162"/>
                    <a:pt x="563" y="1"/>
                    <a:pt x="365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2"/>
            <p:cNvSpPr/>
            <p:nvPr/>
          </p:nvSpPr>
          <p:spPr>
            <a:xfrm rot="2210768">
              <a:off x="1539872" y="2696283"/>
              <a:ext cx="270461" cy="270931"/>
            </a:xfrm>
            <a:custGeom>
              <a:avLst/>
              <a:gdLst/>
              <a:ahLst/>
              <a:cxnLst/>
              <a:rect l="l" t="t" r="r" b="b"/>
              <a:pathLst>
                <a:path w="2267" h="2271" extrusionOk="0">
                  <a:moveTo>
                    <a:pt x="1135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5" y="2036"/>
                  </a:cubicBezTo>
                  <a:cubicBezTo>
                    <a:pt x="636" y="2036"/>
                    <a:pt x="232" y="1631"/>
                    <a:pt x="232" y="1135"/>
                  </a:cubicBezTo>
                  <a:cubicBezTo>
                    <a:pt x="232" y="637"/>
                    <a:pt x="636" y="231"/>
                    <a:pt x="1135" y="231"/>
                  </a:cubicBezTo>
                  <a:close/>
                  <a:moveTo>
                    <a:pt x="1135" y="1"/>
                  </a:moveTo>
                  <a:cubicBezTo>
                    <a:pt x="510" y="1"/>
                    <a:pt x="0" y="509"/>
                    <a:pt x="0" y="1135"/>
                  </a:cubicBezTo>
                  <a:cubicBezTo>
                    <a:pt x="0" y="1762"/>
                    <a:pt x="510" y="2270"/>
                    <a:pt x="1135" y="2270"/>
                  </a:cubicBezTo>
                  <a:cubicBezTo>
                    <a:pt x="1758" y="2270"/>
                    <a:pt x="2267" y="1762"/>
                    <a:pt x="2267" y="1135"/>
                  </a:cubicBezTo>
                  <a:cubicBezTo>
                    <a:pt x="2267" y="509"/>
                    <a:pt x="1758" y="1"/>
                    <a:pt x="113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2"/>
            <p:cNvSpPr/>
            <p:nvPr/>
          </p:nvSpPr>
          <p:spPr>
            <a:xfrm rot="2210768">
              <a:off x="1601096" y="2757410"/>
              <a:ext cx="148294" cy="148291"/>
            </a:xfrm>
            <a:custGeom>
              <a:avLst/>
              <a:gdLst/>
              <a:ahLst/>
              <a:cxnLst/>
              <a:rect l="l" t="t" r="r" b="b"/>
              <a:pathLst>
                <a:path w="1243" h="1243" extrusionOk="0">
                  <a:moveTo>
                    <a:pt x="623" y="235"/>
                  </a:moveTo>
                  <a:cubicBezTo>
                    <a:pt x="838" y="235"/>
                    <a:pt x="1011" y="410"/>
                    <a:pt x="1011" y="623"/>
                  </a:cubicBezTo>
                  <a:cubicBezTo>
                    <a:pt x="1011" y="838"/>
                    <a:pt x="838" y="1012"/>
                    <a:pt x="623" y="1012"/>
                  </a:cubicBezTo>
                  <a:cubicBezTo>
                    <a:pt x="409" y="1012"/>
                    <a:pt x="231" y="838"/>
                    <a:pt x="231" y="623"/>
                  </a:cubicBezTo>
                  <a:cubicBezTo>
                    <a:pt x="231" y="410"/>
                    <a:pt x="409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9" y="1"/>
                    <a:pt x="1" y="282"/>
                    <a:pt x="1" y="623"/>
                  </a:cubicBezTo>
                  <a:cubicBezTo>
                    <a:pt x="1" y="965"/>
                    <a:pt x="279" y="1243"/>
                    <a:pt x="623" y="1243"/>
                  </a:cubicBezTo>
                  <a:cubicBezTo>
                    <a:pt x="965" y="1243"/>
                    <a:pt x="1243" y="965"/>
                    <a:pt x="1243" y="623"/>
                  </a:cubicBezTo>
                  <a:cubicBezTo>
                    <a:pt x="1243" y="282"/>
                    <a:pt x="965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2"/>
            <p:cNvSpPr/>
            <p:nvPr/>
          </p:nvSpPr>
          <p:spPr>
            <a:xfrm rot="2210768">
              <a:off x="1949526" y="3003300"/>
              <a:ext cx="270580" cy="270931"/>
            </a:xfrm>
            <a:custGeom>
              <a:avLst/>
              <a:gdLst/>
              <a:ahLst/>
              <a:cxnLst/>
              <a:rect l="l" t="t" r="r" b="b"/>
              <a:pathLst>
                <a:path w="2268" h="2271" extrusionOk="0">
                  <a:moveTo>
                    <a:pt x="1136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6" y="2036"/>
                  </a:cubicBezTo>
                  <a:cubicBezTo>
                    <a:pt x="637" y="2036"/>
                    <a:pt x="232" y="1631"/>
                    <a:pt x="232" y="1135"/>
                  </a:cubicBezTo>
                  <a:cubicBezTo>
                    <a:pt x="232" y="637"/>
                    <a:pt x="637" y="231"/>
                    <a:pt x="1136" y="231"/>
                  </a:cubicBezTo>
                  <a:close/>
                  <a:moveTo>
                    <a:pt x="1136" y="1"/>
                  </a:moveTo>
                  <a:cubicBezTo>
                    <a:pt x="509" y="1"/>
                    <a:pt x="1" y="509"/>
                    <a:pt x="1" y="1135"/>
                  </a:cubicBezTo>
                  <a:cubicBezTo>
                    <a:pt x="1" y="1762"/>
                    <a:pt x="509" y="2270"/>
                    <a:pt x="1136" y="2270"/>
                  </a:cubicBezTo>
                  <a:cubicBezTo>
                    <a:pt x="1759" y="2270"/>
                    <a:pt x="2267" y="1762"/>
                    <a:pt x="2267" y="1135"/>
                  </a:cubicBezTo>
                  <a:cubicBezTo>
                    <a:pt x="2267" y="509"/>
                    <a:pt x="1759" y="1"/>
                    <a:pt x="113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2"/>
            <p:cNvSpPr/>
            <p:nvPr/>
          </p:nvSpPr>
          <p:spPr>
            <a:xfrm rot="2210768">
              <a:off x="2010869" y="3064428"/>
              <a:ext cx="148175" cy="148291"/>
            </a:xfrm>
            <a:custGeom>
              <a:avLst/>
              <a:gdLst/>
              <a:ahLst/>
              <a:cxnLst/>
              <a:rect l="l" t="t" r="r" b="b"/>
              <a:pathLst>
                <a:path w="1242" h="1243" extrusionOk="0">
                  <a:moveTo>
                    <a:pt x="623" y="235"/>
                  </a:moveTo>
                  <a:cubicBezTo>
                    <a:pt x="837" y="235"/>
                    <a:pt x="1011" y="410"/>
                    <a:pt x="1011" y="623"/>
                  </a:cubicBezTo>
                  <a:cubicBezTo>
                    <a:pt x="1011" y="838"/>
                    <a:pt x="837" y="1012"/>
                    <a:pt x="623" y="1012"/>
                  </a:cubicBezTo>
                  <a:cubicBezTo>
                    <a:pt x="405" y="1012"/>
                    <a:pt x="231" y="838"/>
                    <a:pt x="231" y="623"/>
                  </a:cubicBezTo>
                  <a:cubicBezTo>
                    <a:pt x="231" y="410"/>
                    <a:pt x="405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8" y="1"/>
                    <a:pt x="0" y="282"/>
                    <a:pt x="0" y="623"/>
                  </a:cubicBezTo>
                  <a:cubicBezTo>
                    <a:pt x="0" y="965"/>
                    <a:pt x="278" y="1243"/>
                    <a:pt x="623" y="1243"/>
                  </a:cubicBezTo>
                  <a:cubicBezTo>
                    <a:pt x="964" y="1243"/>
                    <a:pt x="1242" y="965"/>
                    <a:pt x="1242" y="623"/>
                  </a:cubicBezTo>
                  <a:cubicBezTo>
                    <a:pt x="1242" y="282"/>
                    <a:pt x="964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2"/>
            <p:cNvSpPr/>
            <p:nvPr/>
          </p:nvSpPr>
          <p:spPr>
            <a:xfrm rot="2210768">
              <a:off x="1857193" y="2863855"/>
              <a:ext cx="129922" cy="130276"/>
            </a:xfrm>
            <a:custGeom>
              <a:avLst/>
              <a:gdLst/>
              <a:ahLst/>
              <a:cxnLst/>
              <a:rect l="l" t="t" r="r" b="b"/>
              <a:pathLst>
                <a:path w="1089" h="1092" extrusionOk="0">
                  <a:moveTo>
                    <a:pt x="546" y="231"/>
                  </a:moveTo>
                  <a:cubicBezTo>
                    <a:pt x="717" y="231"/>
                    <a:pt x="857" y="372"/>
                    <a:pt x="857" y="546"/>
                  </a:cubicBezTo>
                  <a:cubicBezTo>
                    <a:pt x="857" y="721"/>
                    <a:pt x="717" y="861"/>
                    <a:pt x="546" y="861"/>
                  </a:cubicBezTo>
                  <a:cubicBezTo>
                    <a:pt x="372" y="861"/>
                    <a:pt x="231" y="721"/>
                    <a:pt x="231" y="546"/>
                  </a:cubicBezTo>
                  <a:cubicBezTo>
                    <a:pt x="231" y="372"/>
                    <a:pt x="372" y="231"/>
                    <a:pt x="546" y="231"/>
                  </a:cubicBezTo>
                  <a:close/>
                  <a:moveTo>
                    <a:pt x="546" y="1"/>
                  </a:moveTo>
                  <a:cubicBezTo>
                    <a:pt x="245" y="1"/>
                    <a:pt x="1" y="245"/>
                    <a:pt x="1" y="546"/>
                  </a:cubicBezTo>
                  <a:cubicBezTo>
                    <a:pt x="1" y="848"/>
                    <a:pt x="245" y="1092"/>
                    <a:pt x="546" y="1092"/>
                  </a:cubicBezTo>
                  <a:cubicBezTo>
                    <a:pt x="844" y="1092"/>
                    <a:pt x="1088" y="848"/>
                    <a:pt x="1088" y="546"/>
                  </a:cubicBezTo>
                  <a:cubicBezTo>
                    <a:pt x="1088" y="245"/>
                    <a:pt x="844" y="1"/>
                    <a:pt x="5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2"/>
            <p:cNvSpPr/>
            <p:nvPr/>
          </p:nvSpPr>
          <p:spPr>
            <a:xfrm rot="2210768">
              <a:off x="1671684" y="3000659"/>
              <a:ext cx="27798" cy="51180"/>
            </a:xfrm>
            <a:custGeom>
              <a:avLst/>
              <a:gdLst/>
              <a:ahLst/>
              <a:cxnLst/>
              <a:rect l="l" t="t" r="r" b="b"/>
              <a:pathLst>
                <a:path w="233" h="429" extrusionOk="0">
                  <a:moveTo>
                    <a:pt x="115" y="0"/>
                  </a:moveTo>
                  <a:cubicBezTo>
                    <a:pt x="51" y="0"/>
                    <a:pt x="1" y="51"/>
                    <a:pt x="1" y="114"/>
                  </a:cubicBezTo>
                  <a:lnTo>
                    <a:pt x="1" y="315"/>
                  </a:lnTo>
                  <a:cubicBezTo>
                    <a:pt x="1" y="379"/>
                    <a:pt x="51" y="428"/>
                    <a:pt x="115" y="428"/>
                  </a:cubicBezTo>
                  <a:cubicBezTo>
                    <a:pt x="181" y="428"/>
                    <a:pt x="232" y="379"/>
                    <a:pt x="232" y="315"/>
                  </a:cubicBezTo>
                  <a:lnTo>
                    <a:pt x="232" y="114"/>
                  </a:lnTo>
                  <a:cubicBezTo>
                    <a:pt x="232" y="51"/>
                    <a:pt x="181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2"/>
            <p:cNvSpPr/>
            <p:nvPr/>
          </p:nvSpPr>
          <p:spPr>
            <a:xfrm rot="2210768">
              <a:off x="1881458" y="3157762"/>
              <a:ext cx="27559" cy="51180"/>
            </a:xfrm>
            <a:custGeom>
              <a:avLst/>
              <a:gdLst/>
              <a:ahLst/>
              <a:cxnLst/>
              <a:rect l="l" t="t" r="r" b="b"/>
              <a:pathLst>
                <a:path w="231" h="429" extrusionOk="0">
                  <a:moveTo>
                    <a:pt x="117" y="0"/>
                  </a:moveTo>
                  <a:cubicBezTo>
                    <a:pt x="53" y="0"/>
                    <a:pt x="0" y="51"/>
                    <a:pt x="0" y="114"/>
                  </a:cubicBezTo>
                  <a:lnTo>
                    <a:pt x="0" y="315"/>
                  </a:lnTo>
                  <a:cubicBezTo>
                    <a:pt x="0" y="379"/>
                    <a:pt x="53" y="428"/>
                    <a:pt x="117" y="428"/>
                  </a:cubicBezTo>
                  <a:cubicBezTo>
                    <a:pt x="181" y="428"/>
                    <a:pt x="231" y="379"/>
                    <a:pt x="231" y="315"/>
                  </a:cubicBezTo>
                  <a:lnTo>
                    <a:pt x="231" y="114"/>
                  </a:lnTo>
                  <a:cubicBezTo>
                    <a:pt x="231" y="51"/>
                    <a:pt x="181" y="0"/>
                    <a:pt x="11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2"/>
            <p:cNvSpPr/>
            <p:nvPr/>
          </p:nvSpPr>
          <p:spPr>
            <a:xfrm rot="2210768">
              <a:off x="1732220" y="3097576"/>
              <a:ext cx="95562" cy="42232"/>
            </a:xfrm>
            <a:custGeom>
              <a:avLst/>
              <a:gdLst/>
              <a:ahLst/>
              <a:cxnLst/>
              <a:rect l="l" t="t" r="r" b="b"/>
              <a:pathLst>
                <a:path w="801" h="354" extrusionOk="0">
                  <a:moveTo>
                    <a:pt x="129" y="1"/>
                  </a:moveTo>
                  <a:cubicBezTo>
                    <a:pt x="102" y="1"/>
                    <a:pt x="75" y="10"/>
                    <a:pt x="54" y="28"/>
                  </a:cubicBezTo>
                  <a:cubicBezTo>
                    <a:pt x="4" y="72"/>
                    <a:pt x="1" y="145"/>
                    <a:pt x="44" y="192"/>
                  </a:cubicBezTo>
                  <a:cubicBezTo>
                    <a:pt x="131" y="293"/>
                    <a:pt x="262" y="353"/>
                    <a:pt x="402" y="353"/>
                  </a:cubicBezTo>
                  <a:cubicBezTo>
                    <a:pt x="540" y="353"/>
                    <a:pt x="670" y="293"/>
                    <a:pt x="761" y="192"/>
                  </a:cubicBezTo>
                  <a:cubicBezTo>
                    <a:pt x="801" y="145"/>
                    <a:pt x="797" y="72"/>
                    <a:pt x="747" y="28"/>
                  </a:cubicBezTo>
                  <a:cubicBezTo>
                    <a:pt x="726" y="10"/>
                    <a:pt x="699" y="1"/>
                    <a:pt x="672" y="1"/>
                  </a:cubicBezTo>
                  <a:cubicBezTo>
                    <a:pt x="639" y="1"/>
                    <a:pt x="607" y="14"/>
                    <a:pt x="583" y="41"/>
                  </a:cubicBezTo>
                  <a:cubicBezTo>
                    <a:pt x="540" y="92"/>
                    <a:pt x="472" y="122"/>
                    <a:pt x="402" y="122"/>
                  </a:cubicBezTo>
                  <a:cubicBezTo>
                    <a:pt x="328" y="122"/>
                    <a:pt x="262" y="92"/>
                    <a:pt x="218" y="41"/>
                  </a:cubicBezTo>
                  <a:cubicBezTo>
                    <a:pt x="194" y="14"/>
                    <a:pt x="162" y="1"/>
                    <a:pt x="129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2"/>
            <p:cNvSpPr/>
            <p:nvPr/>
          </p:nvSpPr>
          <p:spPr>
            <a:xfrm rot="2210768">
              <a:off x="1472118" y="2479483"/>
              <a:ext cx="944168" cy="840830"/>
            </a:xfrm>
            <a:custGeom>
              <a:avLst/>
              <a:gdLst/>
              <a:ahLst/>
              <a:cxnLst/>
              <a:rect l="l" t="t" r="r" b="b"/>
              <a:pathLst>
                <a:path w="7914" h="7048" extrusionOk="0">
                  <a:moveTo>
                    <a:pt x="3957" y="232"/>
                  </a:moveTo>
                  <a:cubicBezTo>
                    <a:pt x="4091" y="232"/>
                    <a:pt x="4201" y="342"/>
                    <a:pt x="4201" y="479"/>
                  </a:cubicBezTo>
                  <a:lnTo>
                    <a:pt x="4201" y="737"/>
                  </a:lnTo>
                  <a:cubicBezTo>
                    <a:pt x="4201" y="871"/>
                    <a:pt x="4091" y="985"/>
                    <a:pt x="3957" y="985"/>
                  </a:cubicBezTo>
                  <a:cubicBezTo>
                    <a:pt x="3820" y="985"/>
                    <a:pt x="3709" y="871"/>
                    <a:pt x="3709" y="737"/>
                  </a:cubicBezTo>
                  <a:lnTo>
                    <a:pt x="3709" y="479"/>
                  </a:lnTo>
                  <a:cubicBezTo>
                    <a:pt x="3709" y="342"/>
                    <a:pt x="3820" y="232"/>
                    <a:pt x="3957" y="232"/>
                  </a:cubicBezTo>
                  <a:close/>
                  <a:moveTo>
                    <a:pt x="4054" y="1206"/>
                  </a:moveTo>
                  <a:lnTo>
                    <a:pt x="4168" y="2565"/>
                  </a:lnTo>
                  <a:lnTo>
                    <a:pt x="3743" y="2565"/>
                  </a:lnTo>
                  <a:lnTo>
                    <a:pt x="3857" y="1206"/>
                  </a:lnTo>
                  <a:lnTo>
                    <a:pt x="3860" y="1206"/>
                  </a:lnTo>
                  <a:cubicBezTo>
                    <a:pt x="3890" y="1213"/>
                    <a:pt x="3923" y="1216"/>
                    <a:pt x="3957" y="1216"/>
                  </a:cubicBezTo>
                  <a:cubicBezTo>
                    <a:pt x="3987" y="1216"/>
                    <a:pt x="4021" y="1213"/>
                    <a:pt x="4054" y="1206"/>
                  </a:cubicBezTo>
                  <a:close/>
                  <a:moveTo>
                    <a:pt x="2481" y="2234"/>
                  </a:moveTo>
                  <a:cubicBezTo>
                    <a:pt x="2624" y="2234"/>
                    <a:pt x="2742" y="2350"/>
                    <a:pt x="2742" y="2495"/>
                  </a:cubicBezTo>
                  <a:lnTo>
                    <a:pt x="2742" y="2565"/>
                  </a:lnTo>
                  <a:lnTo>
                    <a:pt x="1517" y="2565"/>
                  </a:lnTo>
                  <a:cubicBezTo>
                    <a:pt x="1439" y="2565"/>
                    <a:pt x="1363" y="2568"/>
                    <a:pt x="1289" y="2582"/>
                  </a:cubicBezTo>
                  <a:lnTo>
                    <a:pt x="1289" y="2495"/>
                  </a:lnTo>
                  <a:cubicBezTo>
                    <a:pt x="1289" y="2350"/>
                    <a:pt x="1406" y="2234"/>
                    <a:pt x="1550" y="2234"/>
                  </a:cubicBezTo>
                  <a:close/>
                  <a:moveTo>
                    <a:pt x="6360" y="2234"/>
                  </a:moveTo>
                  <a:cubicBezTo>
                    <a:pt x="6505" y="2234"/>
                    <a:pt x="6621" y="2350"/>
                    <a:pt x="6621" y="2495"/>
                  </a:cubicBezTo>
                  <a:lnTo>
                    <a:pt x="6621" y="2582"/>
                  </a:lnTo>
                  <a:cubicBezTo>
                    <a:pt x="6568" y="2571"/>
                    <a:pt x="6511" y="2568"/>
                    <a:pt x="6457" y="2565"/>
                  </a:cubicBezTo>
                  <a:lnTo>
                    <a:pt x="5169" y="2565"/>
                  </a:lnTo>
                  <a:lnTo>
                    <a:pt x="5169" y="2495"/>
                  </a:lnTo>
                  <a:cubicBezTo>
                    <a:pt x="5169" y="2350"/>
                    <a:pt x="5286" y="2234"/>
                    <a:pt x="5430" y="2234"/>
                  </a:cubicBezTo>
                  <a:close/>
                  <a:moveTo>
                    <a:pt x="3957" y="1"/>
                  </a:moveTo>
                  <a:cubicBezTo>
                    <a:pt x="3693" y="1"/>
                    <a:pt x="3478" y="215"/>
                    <a:pt x="3478" y="479"/>
                  </a:cubicBezTo>
                  <a:lnTo>
                    <a:pt x="3478" y="737"/>
                  </a:lnTo>
                  <a:cubicBezTo>
                    <a:pt x="3478" y="878"/>
                    <a:pt x="3539" y="1005"/>
                    <a:pt x="3636" y="1092"/>
                  </a:cubicBezTo>
                  <a:lnTo>
                    <a:pt x="3512" y="2565"/>
                  </a:lnTo>
                  <a:lnTo>
                    <a:pt x="2973" y="2565"/>
                  </a:lnTo>
                  <a:lnTo>
                    <a:pt x="2973" y="2495"/>
                  </a:lnTo>
                  <a:cubicBezTo>
                    <a:pt x="2973" y="2224"/>
                    <a:pt x="2752" y="2003"/>
                    <a:pt x="2481" y="2003"/>
                  </a:cubicBezTo>
                  <a:lnTo>
                    <a:pt x="1550" y="2003"/>
                  </a:lnTo>
                  <a:cubicBezTo>
                    <a:pt x="1279" y="2003"/>
                    <a:pt x="1058" y="2224"/>
                    <a:pt x="1058" y="2495"/>
                  </a:cubicBezTo>
                  <a:lnTo>
                    <a:pt x="1058" y="2636"/>
                  </a:lnTo>
                  <a:cubicBezTo>
                    <a:pt x="827" y="2706"/>
                    <a:pt x="620" y="2833"/>
                    <a:pt x="442" y="3007"/>
                  </a:cubicBezTo>
                  <a:cubicBezTo>
                    <a:pt x="158" y="3294"/>
                    <a:pt x="1" y="3676"/>
                    <a:pt x="1" y="4082"/>
                  </a:cubicBezTo>
                  <a:lnTo>
                    <a:pt x="1" y="5822"/>
                  </a:lnTo>
                  <a:cubicBezTo>
                    <a:pt x="1" y="6237"/>
                    <a:pt x="151" y="6633"/>
                    <a:pt x="422" y="6940"/>
                  </a:cubicBezTo>
                  <a:cubicBezTo>
                    <a:pt x="446" y="6967"/>
                    <a:pt x="478" y="6981"/>
                    <a:pt x="510" y="6981"/>
                  </a:cubicBezTo>
                  <a:cubicBezTo>
                    <a:pt x="537" y="6981"/>
                    <a:pt x="565" y="6970"/>
                    <a:pt x="586" y="6950"/>
                  </a:cubicBezTo>
                  <a:cubicBezTo>
                    <a:pt x="636" y="6910"/>
                    <a:pt x="640" y="6837"/>
                    <a:pt x="596" y="6786"/>
                  </a:cubicBezTo>
                  <a:cubicBezTo>
                    <a:pt x="362" y="6522"/>
                    <a:pt x="231" y="6180"/>
                    <a:pt x="231" y="5822"/>
                  </a:cubicBezTo>
                  <a:lnTo>
                    <a:pt x="231" y="4082"/>
                  </a:lnTo>
                  <a:cubicBezTo>
                    <a:pt x="231" y="3736"/>
                    <a:pt x="365" y="3415"/>
                    <a:pt x="606" y="3171"/>
                  </a:cubicBezTo>
                  <a:cubicBezTo>
                    <a:pt x="847" y="2933"/>
                    <a:pt x="1178" y="2796"/>
                    <a:pt x="1517" y="2796"/>
                  </a:cubicBezTo>
                  <a:lnTo>
                    <a:pt x="6397" y="2796"/>
                  </a:lnTo>
                  <a:cubicBezTo>
                    <a:pt x="6735" y="2796"/>
                    <a:pt x="7063" y="2933"/>
                    <a:pt x="7304" y="3171"/>
                  </a:cubicBezTo>
                  <a:cubicBezTo>
                    <a:pt x="7545" y="3415"/>
                    <a:pt x="7679" y="3736"/>
                    <a:pt x="7679" y="4082"/>
                  </a:cubicBezTo>
                  <a:lnTo>
                    <a:pt x="7679" y="5822"/>
                  </a:lnTo>
                  <a:cubicBezTo>
                    <a:pt x="7679" y="6207"/>
                    <a:pt x="7525" y="6582"/>
                    <a:pt x="7254" y="6849"/>
                  </a:cubicBezTo>
                  <a:cubicBezTo>
                    <a:pt x="7211" y="6897"/>
                    <a:pt x="7211" y="6970"/>
                    <a:pt x="7254" y="7014"/>
                  </a:cubicBezTo>
                  <a:cubicBezTo>
                    <a:pt x="7276" y="7036"/>
                    <a:pt x="7307" y="7048"/>
                    <a:pt x="7338" y="7048"/>
                  </a:cubicBezTo>
                  <a:cubicBezTo>
                    <a:pt x="7367" y="7048"/>
                    <a:pt x="7397" y="7037"/>
                    <a:pt x="7418" y="7014"/>
                  </a:cubicBezTo>
                  <a:cubicBezTo>
                    <a:pt x="7733" y="6702"/>
                    <a:pt x="7914" y="6267"/>
                    <a:pt x="7914" y="5822"/>
                  </a:cubicBezTo>
                  <a:lnTo>
                    <a:pt x="7914" y="4082"/>
                  </a:lnTo>
                  <a:cubicBezTo>
                    <a:pt x="7914" y="3676"/>
                    <a:pt x="7753" y="3294"/>
                    <a:pt x="7469" y="3007"/>
                  </a:cubicBezTo>
                  <a:cubicBezTo>
                    <a:pt x="7294" y="2833"/>
                    <a:pt x="7083" y="2706"/>
                    <a:pt x="6853" y="2636"/>
                  </a:cubicBezTo>
                  <a:lnTo>
                    <a:pt x="6853" y="2495"/>
                  </a:lnTo>
                  <a:cubicBezTo>
                    <a:pt x="6853" y="2224"/>
                    <a:pt x="6632" y="2003"/>
                    <a:pt x="6360" y="2003"/>
                  </a:cubicBezTo>
                  <a:lnTo>
                    <a:pt x="5430" y="2003"/>
                  </a:lnTo>
                  <a:cubicBezTo>
                    <a:pt x="5159" y="2003"/>
                    <a:pt x="4938" y="2224"/>
                    <a:pt x="4938" y="2495"/>
                  </a:cubicBezTo>
                  <a:lnTo>
                    <a:pt x="4938" y="2565"/>
                  </a:lnTo>
                  <a:lnTo>
                    <a:pt x="4399" y="2565"/>
                  </a:lnTo>
                  <a:lnTo>
                    <a:pt x="4275" y="1092"/>
                  </a:lnTo>
                  <a:cubicBezTo>
                    <a:pt x="4372" y="1005"/>
                    <a:pt x="4436" y="878"/>
                    <a:pt x="4436" y="737"/>
                  </a:cubicBezTo>
                  <a:lnTo>
                    <a:pt x="4436" y="479"/>
                  </a:lnTo>
                  <a:cubicBezTo>
                    <a:pt x="4436" y="215"/>
                    <a:pt x="4218" y="1"/>
                    <a:pt x="395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2"/>
            <p:cNvSpPr/>
            <p:nvPr/>
          </p:nvSpPr>
          <p:spPr>
            <a:xfrm rot="2210768">
              <a:off x="1317858" y="3151039"/>
              <a:ext cx="758174" cy="140297"/>
            </a:xfrm>
            <a:custGeom>
              <a:avLst/>
              <a:gdLst/>
              <a:ahLst/>
              <a:cxnLst/>
              <a:rect l="l" t="t" r="r" b="b"/>
              <a:pathLst>
                <a:path w="6355" h="1176" extrusionOk="0">
                  <a:moveTo>
                    <a:pt x="2866" y="1"/>
                  </a:moveTo>
                  <a:cubicBezTo>
                    <a:pt x="2582" y="1"/>
                    <a:pt x="2324" y="228"/>
                    <a:pt x="2073" y="446"/>
                  </a:cubicBezTo>
                  <a:cubicBezTo>
                    <a:pt x="1925" y="576"/>
                    <a:pt x="1778" y="696"/>
                    <a:pt x="1601" y="787"/>
                  </a:cubicBezTo>
                  <a:cubicBezTo>
                    <a:pt x="1394" y="891"/>
                    <a:pt x="1171" y="943"/>
                    <a:pt x="948" y="943"/>
                  </a:cubicBezTo>
                  <a:cubicBezTo>
                    <a:pt x="686" y="943"/>
                    <a:pt x="425" y="871"/>
                    <a:pt x="192" y="730"/>
                  </a:cubicBezTo>
                  <a:cubicBezTo>
                    <a:pt x="173" y="718"/>
                    <a:pt x="152" y="713"/>
                    <a:pt x="131" y="713"/>
                  </a:cubicBezTo>
                  <a:cubicBezTo>
                    <a:pt x="91" y="713"/>
                    <a:pt x="53" y="732"/>
                    <a:pt x="31" y="767"/>
                  </a:cubicBezTo>
                  <a:cubicBezTo>
                    <a:pt x="0" y="824"/>
                    <a:pt x="17" y="894"/>
                    <a:pt x="71" y="928"/>
                  </a:cubicBezTo>
                  <a:cubicBezTo>
                    <a:pt x="342" y="1092"/>
                    <a:pt x="643" y="1175"/>
                    <a:pt x="944" y="1175"/>
                  </a:cubicBezTo>
                  <a:cubicBezTo>
                    <a:pt x="1447" y="1175"/>
                    <a:pt x="1862" y="941"/>
                    <a:pt x="2227" y="620"/>
                  </a:cubicBezTo>
                  <a:cubicBezTo>
                    <a:pt x="2444" y="429"/>
                    <a:pt x="2668" y="234"/>
                    <a:pt x="2866" y="234"/>
                  </a:cubicBezTo>
                  <a:lnTo>
                    <a:pt x="3572" y="234"/>
                  </a:lnTo>
                  <a:cubicBezTo>
                    <a:pt x="3770" y="234"/>
                    <a:pt x="3994" y="429"/>
                    <a:pt x="4212" y="620"/>
                  </a:cubicBezTo>
                  <a:cubicBezTo>
                    <a:pt x="4376" y="764"/>
                    <a:pt x="4540" y="894"/>
                    <a:pt x="4734" y="991"/>
                  </a:cubicBezTo>
                  <a:cubicBezTo>
                    <a:pt x="4973" y="1113"/>
                    <a:pt x="5233" y="1173"/>
                    <a:pt x="5494" y="1173"/>
                  </a:cubicBezTo>
                  <a:cubicBezTo>
                    <a:pt x="5763" y="1173"/>
                    <a:pt x="6032" y="1109"/>
                    <a:pt x="6277" y="981"/>
                  </a:cubicBezTo>
                  <a:cubicBezTo>
                    <a:pt x="6334" y="951"/>
                    <a:pt x="6354" y="881"/>
                    <a:pt x="6324" y="824"/>
                  </a:cubicBezTo>
                  <a:cubicBezTo>
                    <a:pt x="6303" y="784"/>
                    <a:pt x="6262" y="760"/>
                    <a:pt x="6221" y="760"/>
                  </a:cubicBezTo>
                  <a:cubicBezTo>
                    <a:pt x="6203" y="760"/>
                    <a:pt x="6186" y="765"/>
                    <a:pt x="6170" y="773"/>
                  </a:cubicBezTo>
                  <a:cubicBezTo>
                    <a:pt x="5958" y="885"/>
                    <a:pt x="5723" y="941"/>
                    <a:pt x="5489" y="941"/>
                  </a:cubicBezTo>
                  <a:cubicBezTo>
                    <a:pt x="5266" y="941"/>
                    <a:pt x="5042" y="890"/>
                    <a:pt x="4838" y="787"/>
                  </a:cubicBezTo>
                  <a:cubicBezTo>
                    <a:pt x="4660" y="696"/>
                    <a:pt x="4516" y="576"/>
                    <a:pt x="4366" y="446"/>
                  </a:cubicBezTo>
                  <a:cubicBezTo>
                    <a:pt x="4115" y="228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8" name="Google Shape;1518;p32"/>
          <p:cNvGrpSpPr/>
          <p:nvPr/>
        </p:nvGrpSpPr>
        <p:grpSpPr>
          <a:xfrm rot="-2700000">
            <a:off x="2749523" y="1149962"/>
            <a:ext cx="709796" cy="691706"/>
            <a:chOff x="5991725" y="2095262"/>
            <a:chExt cx="503917" cy="491074"/>
          </a:xfrm>
        </p:grpSpPr>
        <p:sp>
          <p:nvSpPr>
            <p:cNvPr id="1519" name="Google Shape;1519;p32"/>
            <p:cNvSpPr/>
            <p:nvPr/>
          </p:nvSpPr>
          <p:spPr>
            <a:xfrm>
              <a:off x="5991725" y="2095262"/>
              <a:ext cx="503917" cy="491074"/>
            </a:xfrm>
            <a:custGeom>
              <a:avLst/>
              <a:gdLst/>
              <a:ahLst/>
              <a:cxnLst/>
              <a:rect l="l" t="t" r="r" b="b"/>
              <a:pathLst>
                <a:path w="14243" h="13880" extrusionOk="0">
                  <a:moveTo>
                    <a:pt x="3872" y="1"/>
                  </a:moveTo>
                  <a:cubicBezTo>
                    <a:pt x="2948" y="1"/>
                    <a:pt x="2023" y="353"/>
                    <a:pt x="1319" y="1057"/>
                  </a:cubicBezTo>
                  <a:lnTo>
                    <a:pt x="643" y="1734"/>
                  </a:lnTo>
                  <a:cubicBezTo>
                    <a:pt x="230" y="2147"/>
                    <a:pt x="1" y="2695"/>
                    <a:pt x="1" y="3281"/>
                  </a:cubicBezTo>
                  <a:cubicBezTo>
                    <a:pt x="1" y="3867"/>
                    <a:pt x="230" y="4419"/>
                    <a:pt x="643" y="4832"/>
                  </a:cubicBezTo>
                  <a:cubicBezTo>
                    <a:pt x="938" y="5123"/>
                    <a:pt x="1298" y="5321"/>
                    <a:pt x="1684" y="5412"/>
                  </a:cubicBezTo>
                  <a:cubicBezTo>
                    <a:pt x="1735" y="5456"/>
                    <a:pt x="1791" y="5498"/>
                    <a:pt x="1846" y="5536"/>
                  </a:cubicBezTo>
                  <a:cubicBezTo>
                    <a:pt x="1721" y="5987"/>
                    <a:pt x="1655" y="6459"/>
                    <a:pt x="1655" y="6938"/>
                  </a:cubicBezTo>
                  <a:cubicBezTo>
                    <a:pt x="1655" y="9852"/>
                    <a:pt x="4028" y="12225"/>
                    <a:pt x="6943" y="12225"/>
                  </a:cubicBezTo>
                  <a:cubicBezTo>
                    <a:pt x="7422" y="12225"/>
                    <a:pt x="7894" y="12159"/>
                    <a:pt x="8348" y="12034"/>
                  </a:cubicBezTo>
                  <a:cubicBezTo>
                    <a:pt x="8382" y="12089"/>
                    <a:pt x="8424" y="12145"/>
                    <a:pt x="8466" y="12193"/>
                  </a:cubicBezTo>
                  <a:cubicBezTo>
                    <a:pt x="8521" y="12422"/>
                    <a:pt x="8616" y="12645"/>
                    <a:pt x="8744" y="12853"/>
                  </a:cubicBezTo>
                  <a:cubicBezTo>
                    <a:pt x="9146" y="13495"/>
                    <a:pt x="9840" y="13880"/>
                    <a:pt x="10600" y="13880"/>
                  </a:cubicBezTo>
                  <a:cubicBezTo>
                    <a:pt x="11183" y="13880"/>
                    <a:pt x="11734" y="13651"/>
                    <a:pt x="12150" y="13238"/>
                  </a:cubicBezTo>
                  <a:lnTo>
                    <a:pt x="12827" y="12561"/>
                  </a:lnTo>
                  <a:cubicBezTo>
                    <a:pt x="14132" y="11253"/>
                    <a:pt x="14243" y="9183"/>
                    <a:pt x="13084" y="7746"/>
                  </a:cubicBezTo>
                  <a:cubicBezTo>
                    <a:pt x="12973" y="7607"/>
                    <a:pt x="12845" y="7493"/>
                    <a:pt x="12706" y="7399"/>
                  </a:cubicBezTo>
                  <a:cubicBezTo>
                    <a:pt x="12636" y="7288"/>
                    <a:pt x="12556" y="7188"/>
                    <a:pt x="12462" y="7093"/>
                  </a:cubicBezTo>
                  <a:lnTo>
                    <a:pt x="12227" y="6861"/>
                  </a:lnTo>
                  <a:cubicBezTo>
                    <a:pt x="12213" y="5495"/>
                    <a:pt x="11668" y="4193"/>
                    <a:pt x="10680" y="3205"/>
                  </a:cubicBezTo>
                  <a:cubicBezTo>
                    <a:pt x="9687" y="2212"/>
                    <a:pt x="8390" y="1671"/>
                    <a:pt x="7023" y="1654"/>
                  </a:cubicBezTo>
                  <a:lnTo>
                    <a:pt x="6422" y="1057"/>
                  </a:lnTo>
                  <a:cubicBezTo>
                    <a:pt x="5720" y="353"/>
                    <a:pt x="4796" y="1"/>
                    <a:pt x="3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6050882" y="2155869"/>
              <a:ext cx="172902" cy="119726"/>
            </a:xfrm>
            <a:custGeom>
              <a:avLst/>
              <a:gdLst/>
              <a:ahLst/>
              <a:cxnLst/>
              <a:rect l="l" t="t" r="r" b="b"/>
              <a:pathLst>
                <a:path w="4887" h="3384" extrusionOk="0">
                  <a:moveTo>
                    <a:pt x="2201" y="1"/>
                  </a:moveTo>
                  <a:cubicBezTo>
                    <a:pt x="1716" y="1"/>
                    <a:pt x="1231" y="186"/>
                    <a:pt x="861" y="555"/>
                  </a:cubicBezTo>
                  <a:lnTo>
                    <a:pt x="185" y="1231"/>
                  </a:lnTo>
                  <a:cubicBezTo>
                    <a:pt x="1" y="1419"/>
                    <a:pt x="1" y="1721"/>
                    <a:pt x="185" y="1904"/>
                  </a:cubicBezTo>
                  <a:cubicBezTo>
                    <a:pt x="277" y="1997"/>
                    <a:pt x="399" y="2043"/>
                    <a:pt x="522" y="2043"/>
                  </a:cubicBezTo>
                  <a:cubicBezTo>
                    <a:pt x="643" y="2043"/>
                    <a:pt x="764" y="1997"/>
                    <a:pt x="858" y="1904"/>
                  </a:cubicBezTo>
                  <a:lnTo>
                    <a:pt x="1080" y="1683"/>
                  </a:lnTo>
                  <a:lnTo>
                    <a:pt x="1080" y="1683"/>
                  </a:lnTo>
                  <a:cubicBezTo>
                    <a:pt x="896" y="1867"/>
                    <a:pt x="896" y="2168"/>
                    <a:pt x="1080" y="2352"/>
                  </a:cubicBezTo>
                  <a:cubicBezTo>
                    <a:pt x="1174" y="2446"/>
                    <a:pt x="1295" y="2493"/>
                    <a:pt x="1416" y="2493"/>
                  </a:cubicBezTo>
                  <a:cubicBezTo>
                    <a:pt x="1538" y="2493"/>
                    <a:pt x="1659" y="2446"/>
                    <a:pt x="1753" y="2352"/>
                  </a:cubicBezTo>
                  <a:lnTo>
                    <a:pt x="1975" y="2130"/>
                  </a:lnTo>
                  <a:lnTo>
                    <a:pt x="1975" y="2130"/>
                  </a:lnTo>
                  <a:cubicBezTo>
                    <a:pt x="1791" y="2314"/>
                    <a:pt x="1791" y="2616"/>
                    <a:pt x="1975" y="2799"/>
                  </a:cubicBezTo>
                  <a:cubicBezTo>
                    <a:pt x="2069" y="2893"/>
                    <a:pt x="2192" y="2941"/>
                    <a:pt x="2316" y="2941"/>
                  </a:cubicBezTo>
                  <a:cubicBezTo>
                    <a:pt x="2436" y="2941"/>
                    <a:pt x="2556" y="2896"/>
                    <a:pt x="2648" y="2803"/>
                  </a:cubicBezTo>
                  <a:lnTo>
                    <a:pt x="2874" y="2581"/>
                  </a:lnTo>
                  <a:lnTo>
                    <a:pt x="2874" y="2581"/>
                  </a:lnTo>
                  <a:cubicBezTo>
                    <a:pt x="2683" y="2772"/>
                    <a:pt x="2686" y="3077"/>
                    <a:pt x="2884" y="3261"/>
                  </a:cubicBezTo>
                  <a:cubicBezTo>
                    <a:pt x="2973" y="3344"/>
                    <a:pt x="3087" y="3384"/>
                    <a:pt x="3202" y="3384"/>
                  </a:cubicBezTo>
                  <a:cubicBezTo>
                    <a:pt x="3329" y="3384"/>
                    <a:pt x="3456" y="3335"/>
                    <a:pt x="3551" y="3241"/>
                  </a:cubicBezTo>
                  <a:lnTo>
                    <a:pt x="4886" y="1904"/>
                  </a:lnTo>
                  <a:cubicBezTo>
                    <a:pt x="4744" y="1763"/>
                    <a:pt x="3675" y="693"/>
                    <a:pt x="3540" y="555"/>
                  </a:cubicBezTo>
                  <a:cubicBezTo>
                    <a:pt x="3170" y="186"/>
                    <a:pt x="2686" y="1"/>
                    <a:pt x="2201" y="1"/>
                  </a:cubicBez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118318" y="2197442"/>
              <a:ext cx="105468" cy="78154"/>
            </a:xfrm>
            <a:custGeom>
              <a:avLst/>
              <a:gdLst/>
              <a:ahLst/>
              <a:cxnLst/>
              <a:rect l="l" t="t" r="r" b="b"/>
              <a:pathLst>
                <a:path w="2981" h="2209" extrusionOk="0">
                  <a:moveTo>
                    <a:pt x="2252" y="1"/>
                  </a:moveTo>
                  <a:cubicBezTo>
                    <a:pt x="1328" y="255"/>
                    <a:pt x="545" y="809"/>
                    <a:pt x="0" y="1534"/>
                  </a:cubicBezTo>
                  <a:cubicBezTo>
                    <a:pt x="91" y="1686"/>
                    <a:pt x="250" y="1766"/>
                    <a:pt x="410" y="1766"/>
                  </a:cubicBezTo>
                  <a:cubicBezTo>
                    <a:pt x="529" y="1766"/>
                    <a:pt x="649" y="1722"/>
                    <a:pt x="742" y="1628"/>
                  </a:cubicBezTo>
                  <a:lnTo>
                    <a:pt x="968" y="1406"/>
                  </a:lnTo>
                  <a:lnTo>
                    <a:pt x="968" y="1406"/>
                  </a:lnTo>
                  <a:cubicBezTo>
                    <a:pt x="777" y="1597"/>
                    <a:pt x="780" y="1902"/>
                    <a:pt x="978" y="2086"/>
                  </a:cubicBezTo>
                  <a:cubicBezTo>
                    <a:pt x="1067" y="2169"/>
                    <a:pt x="1181" y="2209"/>
                    <a:pt x="1296" y="2209"/>
                  </a:cubicBezTo>
                  <a:cubicBezTo>
                    <a:pt x="1423" y="2209"/>
                    <a:pt x="1550" y="2160"/>
                    <a:pt x="1645" y="2066"/>
                  </a:cubicBezTo>
                  <a:lnTo>
                    <a:pt x="2980" y="729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300671" y="2354320"/>
              <a:ext cx="128076" cy="171345"/>
            </a:xfrm>
            <a:custGeom>
              <a:avLst/>
              <a:gdLst/>
              <a:ahLst/>
              <a:cxnLst/>
              <a:rect l="l" t="t" r="r" b="b"/>
              <a:pathLst>
                <a:path w="3620" h="4843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46" y="2426"/>
                    <a:pt x="452" y="2727"/>
                    <a:pt x="636" y="2911"/>
                  </a:cubicBezTo>
                  <a:cubicBezTo>
                    <a:pt x="728" y="3003"/>
                    <a:pt x="850" y="3049"/>
                    <a:pt x="971" y="3049"/>
                  </a:cubicBezTo>
                  <a:cubicBezTo>
                    <a:pt x="1093" y="3049"/>
                    <a:pt x="1215" y="3003"/>
                    <a:pt x="1309" y="2911"/>
                  </a:cubicBezTo>
                  <a:lnTo>
                    <a:pt x="1309" y="2911"/>
                  </a:lnTo>
                  <a:lnTo>
                    <a:pt x="1083" y="3134"/>
                  </a:lnTo>
                  <a:cubicBezTo>
                    <a:pt x="899" y="3321"/>
                    <a:pt x="899" y="3622"/>
                    <a:pt x="1083" y="3806"/>
                  </a:cubicBezTo>
                  <a:cubicBezTo>
                    <a:pt x="1177" y="3899"/>
                    <a:pt x="1299" y="3945"/>
                    <a:pt x="1420" y="3945"/>
                  </a:cubicBezTo>
                  <a:cubicBezTo>
                    <a:pt x="1542" y="3945"/>
                    <a:pt x="1663" y="3899"/>
                    <a:pt x="1757" y="3806"/>
                  </a:cubicBezTo>
                  <a:lnTo>
                    <a:pt x="1757" y="3806"/>
                  </a:lnTo>
                  <a:lnTo>
                    <a:pt x="1531" y="4032"/>
                  </a:lnTo>
                  <a:cubicBezTo>
                    <a:pt x="1347" y="4216"/>
                    <a:pt x="1347" y="4518"/>
                    <a:pt x="1531" y="4702"/>
                  </a:cubicBezTo>
                  <a:cubicBezTo>
                    <a:pt x="1625" y="4795"/>
                    <a:pt x="1746" y="4842"/>
                    <a:pt x="1868" y="4842"/>
                  </a:cubicBezTo>
                  <a:cubicBezTo>
                    <a:pt x="1989" y="4842"/>
                    <a:pt x="2110" y="4795"/>
                    <a:pt x="2204" y="4702"/>
                  </a:cubicBezTo>
                  <a:lnTo>
                    <a:pt x="2881" y="4025"/>
                  </a:lnTo>
                  <a:cubicBezTo>
                    <a:pt x="3620" y="3286"/>
                    <a:pt x="3620" y="2090"/>
                    <a:pt x="2881" y="1350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6300671" y="2354320"/>
              <a:ext cx="79959" cy="105503"/>
            </a:xfrm>
            <a:custGeom>
              <a:avLst/>
              <a:gdLst/>
              <a:ahLst/>
              <a:cxnLst/>
              <a:rect l="l" t="t" r="r" b="b"/>
              <a:pathLst>
                <a:path w="2260" h="2982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11" y="2461"/>
                    <a:pt x="466" y="2825"/>
                    <a:pt x="726" y="2981"/>
                  </a:cubicBezTo>
                  <a:cubicBezTo>
                    <a:pt x="1455" y="2433"/>
                    <a:pt x="2010" y="1649"/>
                    <a:pt x="2260" y="729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6111065" y="2214531"/>
              <a:ext cx="252649" cy="252578"/>
            </a:xfrm>
            <a:custGeom>
              <a:avLst/>
              <a:gdLst/>
              <a:ahLst/>
              <a:cxnLst/>
              <a:rect l="l" t="t" r="r" b="b"/>
              <a:pathLst>
                <a:path w="7141" h="7139" extrusionOk="0">
                  <a:moveTo>
                    <a:pt x="3570" y="1"/>
                  </a:moveTo>
                  <a:cubicBezTo>
                    <a:pt x="1600" y="1"/>
                    <a:pt x="0" y="1596"/>
                    <a:pt x="0" y="3567"/>
                  </a:cubicBezTo>
                  <a:cubicBezTo>
                    <a:pt x="0" y="5471"/>
                    <a:pt x="1491" y="7029"/>
                    <a:pt x="3369" y="7133"/>
                  </a:cubicBezTo>
                  <a:cubicBezTo>
                    <a:pt x="3436" y="7137"/>
                    <a:pt x="3502" y="7138"/>
                    <a:pt x="3567" y="7138"/>
                  </a:cubicBezTo>
                  <a:cubicBezTo>
                    <a:pt x="5547" y="7138"/>
                    <a:pt x="7140" y="5531"/>
                    <a:pt x="7140" y="3567"/>
                  </a:cubicBezTo>
                  <a:cubicBezTo>
                    <a:pt x="7140" y="1599"/>
                    <a:pt x="5544" y="1"/>
                    <a:pt x="357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6111065" y="2214425"/>
              <a:ext cx="151356" cy="252507"/>
            </a:xfrm>
            <a:custGeom>
              <a:avLst/>
              <a:gdLst/>
              <a:ahLst/>
              <a:cxnLst/>
              <a:rect l="l" t="t" r="r" b="b"/>
              <a:pathLst>
                <a:path w="4278" h="7137" extrusionOk="0">
                  <a:moveTo>
                    <a:pt x="3562" y="0"/>
                  </a:moveTo>
                  <a:cubicBezTo>
                    <a:pt x="1641" y="0"/>
                    <a:pt x="0" y="1561"/>
                    <a:pt x="0" y="3570"/>
                  </a:cubicBezTo>
                  <a:cubicBezTo>
                    <a:pt x="0" y="5474"/>
                    <a:pt x="1491" y="7032"/>
                    <a:pt x="3369" y="7136"/>
                  </a:cubicBezTo>
                  <a:cubicBezTo>
                    <a:pt x="1908" y="3712"/>
                    <a:pt x="3483" y="1089"/>
                    <a:pt x="4278" y="73"/>
                  </a:cubicBezTo>
                  <a:cubicBezTo>
                    <a:pt x="4036" y="24"/>
                    <a:pt x="3797" y="0"/>
                    <a:pt x="3562" y="0"/>
                  </a:cubicBezTo>
                  <a:close/>
                </a:path>
              </a:pathLst>
            </a:custGeom>
            <a:solidFill>
              <a:srgbClr val="F9D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6142094" y="2245595"/>
              <a:ext cx="190557" cy="190451"/>
            </a:xfrm>
            <a:custGeom>
              <a:avLst/>
              <a:gdLst/>
              <a:ahLst/>
              <a:cxnLst/>
              <a:rect l="l" t="t" r="r" b="b"/>
              <a:pathLst>
                <a:path w="5386" h="5383" extrusionOk="0">
                  <a:moveTo>
                    <a:pt x="2693" y="0"/>
                  </a:moveTo>
                  <a:cubicBezTo>
                    <a:pt x="1205" y="0"/>
                    <a:pt x="1" y="1204"/>
                    <a:pt x="1" y="2689"/>
                  </a:cubicBezTo>
                  <a:cubicBezTo>
                    <a:pt x="1" y="3997"/>
                    <a:pt x="931" y="5083"/>
                    <a:pt x="2162" y="5329"/>
                  </a:cubicBezTo>
                  <a:cubicBezTo>
                    <a:pt x="2342" y="5365"/>
                    <a:pt x="2521" y="5382"/>
                    <a:pt x="2696" y="5382"/>
                  </a:cubicBezTo>
                  <a:cubicBezTo>
                    <a:pt x="4146" y="5382"/>
                    <a:pt x="5386" y="4205"/>
                    <a:pt x="5386" y="2689"/>
                  </a:cubicBezTo>
                  <a:cubicBezTo>
                    <a:pt x="5386" y="1204"/>
                    <a:pt x="4178" y="0"/>
                    <a:pt x="2693" y="0"/>
                  </a:cubicBezTo>
                  <a:close/>
                </a:path>
              </a:pathLst>
            </a:custGeom>
            <a:solidFill>
              <a:srgbClr val="FCE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6142094" y="2245524"/>
              <a:ext cx="100939" cy="188646"/>
            </a:xfrm>
            <a:custGeom>
              <a:avLst/>
              <a:gdLst/>
              <a:ahLst/>
              <a:cxnLst/>
              <a:rect l="l" t="t" r="r" b="b"/>
              <a:pathLst>
                <a:path w="2853" h="5332" extrusionOk="0">
                  <a:moveTo>
                    <a:pt x="2682" y="0"/>
                  </a:moveTo>
                  <a:cubicBezTo>
                    <a:pt x="1229" y="0"/>
                    <a:pt x="1" y="1188"/>
                    <a:pt x="1" y="2691"/>
                  </a:cubicBezTo>
                  <a:cubicBezTo>
                    <a:pt x="1" y="3999"/>
                    <a:pt x="931" y="5085"/>
                    <a:pt x="2162" y="5331"/>
                  </a:cubicBezTo>
                  <a:cubicBezTo>
                    <a:pt x="1503" y="3027"/>
                    <a:pt x="2180" y="1157"/>
                    <a:pt x="2853" y="5"/>
                  </a:cubicBezTo>
                  <a:cubicBezTo>
                    <a:pt x="2795" y="2"/>
                    <a:pt x="2739" y="0"/>
                    <a:pt x="2682" y="0"/>
                  </a:cubicBezTo>
                  <a:close/>
                </a:path>
              </a:pathLst>
            </a:custGeom>
            <a:solidFill>
              <a:srgbClr val="FA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6223859" y="2315225"/>
              <a:ext cx="40545" cy="36548"/>
            </a:xfrm>
            <a:custGeom>
              <a:avLst/>
              <a:gdLst/>
              <a:ahLst/>
              <a:cxnLst/>
              <a:rect l="l" t="t" r="r" b="b"/>
              <a:pathLst>
                <a:path w="1146" h="1033" extrusionOk="0">
                  <a:moveTo>
                    <a:pt x="305" y="0"/>
                  </a:moveTo>
                  <a:cubicBezTo>
                    <a:pt x="288" y="0"/>
                    <a:pt x="270" y="2"/>
                    <a:pt x="250" y="6"/>
                  </a:cubicBezTo>
                  <a:cubicBezTo>
                    <a:pt x="7" y="51"/>
                    <a:pt x="0" y="498"/>
                    <a:pt x="302" y="801"/>
                  </a:cubicBezTo>
                  <a:cubicBezTo>
                    <a:pt x="460" y="958"/>
                    <a:pt x="657" y="1032"/>
                    <a:pt x="816" y="1032"/>
                  </a:cubicBezTo>
                  <a:cubicBezTo>
                    <a:pt x="962" y="1032"/>
                    <a:pt x="1075" y="970"/>
                    <a:pt x="1097" y="852"/>
                  </a:cubicBezTo>
                  <a:cubicBezTo>
                    <a:pt x="1145" y="613"/>
                    <a:pt x="875" y="575"/>
                    <a:pt x="701" y="402"/>
                  </a:cubicBezTo>
                  <a:cubicBezTo>
                    <a:pt x="542" y="242"/>
                    <a:pt x="496" y="0"/>
                    <a:pt x="305" y="0"/>
                  </a:cubicBezTo>
                  <a:close/>
                </a:path>
              </a:pathLst>
            </a:custGeom>
            <a:solidFill>
              <a:srgbClr val="49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6044761" y="2150385"/>
              <a:ext cx="390241" cy="380866"/>
            </a:xfrm>
            <a:custGeom>
              <a:avLst/>
              <a:gdLst/>
              <a:ahLst/>
              <a:cxnLst/>
              <a:rect l="l" t="t" r="r" b="b"/>
              <a:pathLst>
                <a:path w="11030" h="10765" extrusionOk="0">
                  <a:moveTo>
                    <a:pt x="2372" y="316"/>
                  </a:moveTo>
                  <a:cubicBezTo>
                    <a:pt x="2816" y="316"/>
                    <a:pt x="3260" y="485"/>
                    <a:pt x="3599" y="821"/>
                  </a:cubicBezTo>
                  <a:lnTo>
                    <a:pt x="4542" y="1764"/>
                  </a:lnTo>
                  <a:cubicBezTo>
                    <a:pt x="3945" y="1913"/>
                    <a:pt x="3404" y="2205"/>
                    <a:pt x="2960" y="2605"/>
                  </a:cubicBezTo>
                  <a:lnTo>
                    <a:pt x="2707" y="2850"/>
                  </a:lnTo>
                  <a:cubicBezTo>
                    <a:pt x="2651" y="2906"/>
                    <a:pt x="2571" y="2938"/>
                    <a:pt x="2491" y="2938"/>
                  </a:cubicBezTo>
                  <a:cubicBezTo>
                    <a:pt x="2207" y="2938"/>
                    <a:pt x="2062" y="2600"/>
                    <a:pt x="2259" y="2396"/>
                  </a:cubicBezTo>
                  <a:cubicBezTo>
                    <a:pt x="2321" y="2334"/>
                    <a:pt x="2321" y="2233"/>
                    <a:pt x="2259" y="2171"/>
                  </a:cubicBezTo>
                  <a:cubicBezTo>
                    <a:pt x="2229" y="2141"/>
                    <a:pt x="2190" y="2126"/>
                    <a:pt x="2149" y="2126"/>
                  </a:cubicBezTo>
                  <a:cubicBezTo>
                    <a:pt x="2109" y="2126"/>
                    <a:pt x="2069" y="2141"/>
                    <a:pt x="2037" y="2171"/>
                  </a:cubicBezTo>
                  <a:lnTo>
                    <a:pt x="1815" y="2396"/>
                  </a:lnTo>
                  <a:cubicBezTo>
                    <a:pt x="1753" y="2459"/>
                    <a:pt x="1671" y="2490"/>
                    <a:pt x="1589" y="2490"/>
                  </a:cubicBezTo>
                  <a:cubicBezTo>
                    <a:pt x="1508" y="2490"/>
                    <a:pt x="1426" y="2459"/>
                    <a:pt x="1364" y="2396"/>
                  </a:cubicBezTo>
                  <a:cubicBezTo>
                    <a:pt x="1242" y="2271"/>
                    <a:pt x="1242" y="2070"/>
                    <a:pt x="1364" y="1948"/>
                  </a:cubicBezTo>
                  <a:cubicBezTo>
                    <a:pt x="1395" y="1918"/>
                    <a:pt x="1413" y="1876"/>
                    <a:pt x="1413" y="1838"/>
                  </a:cubicBezTo>
                  <a:cubicBezTo>
                    <a:pt x="1413" y="1741"/>
                    <a:pt x="1334" y="1678"/>
                    <a:pt x="1252" y="1678"/>
                  </a:cubicBezTo>
                  <a:cubicBezTo>
                    <a:pt x="1213" y="1678"/>
                    <a:pt x="1174" y="1692"/>
                    <a:pt x="1142" y="1723"/>
                  </a:cubicBezTo>
                  <a:lnTo>
                    <a:pt x="920" y="1948"/>
                  </a:lnTo>
                  <a:cubicBezTo>
                    <a:pt x="858" y="2008"/>
                    <a:pt x="778" y="2042"/>
                    <a:pt x="694" y="2042"/>
                  </a:cubicBezTo>
                  <a:cubicBezTo>
                    <a:pt x="518" y="2042"/>
                    <a:pt x="375" y="1900"/>
                    <a:pt x="375" y="1723"/>
                  </a:cubicBezTo>
                  <a:cubicBezTo>
                    <a:pt x="375" y="1639"/>
                    <a:pt x="410" y="1560"/>
                    <a:pt x="469" y="1501"/>
                  </a:cubicBezTo>
                  <a:lnTo>
                    <a:pt x="1146" y="821"/>
                  </a:lnTo>
                  <a:cubicBezTo>
                    <a:pt x="1484" y="485"/>
                    <a:pt x="1928" y="316"/>
                    <a:pt x="2372" y="316"/>
                  </a:cubicBezTo>
                  <a:close/>
                  <a:moveTo>
                    <a:pt x="5444" y="1969"/>
                  </a:moveTo>
                  <a:cubicBezTo>
                    <a:pt x="7325" y="1969"/>
                    <a:pt x="8854" y="3500"/>
                    <a:pt x="8854" y="5380"/>
                  </a:cubicBezTo>
                  <a:cubicBezTo>
                    <a:pt x="8854" y="6278"/>
                    <a:pt x="8507" y="7093"/>
                    <a:pt x="7938" y="7705"/>
                  </a:cubicBezTo>
                  <a:lnTo>
                    <a:pt x="7786" y="7860"/>
                  </a:lnTo>
                  <a:cubicBezTo>
                    <a:pt x="7175" y="8436"/>
                    <a:pt x="6350" y="8794"/>
                    <a:pt x="5444" y="8794"/>
                  </a:cubicBezTo>
                  <a:cubicBezTo>
                    <a:pt x="3564" y="8794"/>
                    <a:pt x="2033" y="7263"/>
                    <a:pt x="2033" y="5380"/>
                  </a:cubicBezTo>
                  <a:cubicBezTo>
                    <a:pt x="2033" y="4474"/>
                    <a:pt x="2387" y="3649"/>
                    <a:pt x="2967" y="3038"/>
                  </a:cubicBezTo>
                  <a:lnTo>
                    <a:pt x="3120" y="2885"/>
                  </a:lnTo>
                  <a:cubicBezTo>
                    <a:pt x="3730" y="2316"/>
                    <a:pt x="4545" y="1969"/>
                    <a:pt x="5444" y="1969"/>
                  </a:cubicBezTo>
                  <a:close/>
                  <a:moveTo>
                    <a:pt x="2372" y="0"/>
                  </a:moveTo>
                  <a:cubicBezTo>
                    <a:pt x="1847" y="0"/>
                    <a:pt x="1322" y="200"/>
                    <a:pt x="923" y="599"/>
                  </a:cubicBezTo>
                  <a:lnTo>
                    <a:pt x="247" y="1276"/>
                  </a:lnTo>
                  <a:cubicBezTo>
                    <a:pt x="1" y="1525"/>
                    <a:pt x="1" y="1924"/>
                    <a:pt x="247" y="2171"/>
                  </a:cubicBezTo>
                  <a:cubicBezTo>
                    <a:pt x="372" y="2296"/>
                    <a:pt x="535" y="2357"/>
                    <a:pt x="696" y="2357"/>
                  </a:cubicBezTo>
                  <a:cubicBezTo>
                    <a:pt x="790" y="2357"/>
                    <a:pt x="883" y="2336"/>
                    <a:pt x="968" y="2296"/>
                  </a:cubicBezTo>
                  <a:cubicBezTo>
                    <a:pt x="1029" y="2606"/>
                    <a:pt x="1302" y="2805"/>
                    <a:pt x="1591" y="2805"/>
                  </a:cubicBezTo>
                  <a:cubicBezTo>
                    <a:pt x="1682" y="2805"/>
                    <a:pt x="1775" y="2785"/>
                    <a:pt x="1863" y="2743"/>
                  </a:cubicBezTo>
                  <a:cubicBezTo>
                    <a:pt x="1916" y="3007"/>
                    <a:pt x="2131" y="3204"/>
                    <a:pt x="2391" y="3246"/>
                  </a:cubicBezTo>
                  <a:cubicBezTo>
                    <a:pt x="1964" y="3854"/>
                    <a:pt x="1718" y="4589"/>
                    <a:pt x="1718" y="5380"/>
                  </a:cubicBezTo>
                  <a:cubicBezTo>
                    <a:pt x="1718" y="7437"/>
                    <a:pt x="3386" y="9109"/>
                    <a:pt x="5444" y="9109"/>
                  </a:cubicBezTo>
                  <a:cubicBezTo>
                    <a:pt x="6235" y="9109"/>
                    <a:pt x="6974" y="8859"/>
                    <a:pt x="7578" y="8433"/>
                  </a:cubicBezTo>
                  <a:cubicBezTo>
                    <a:pt x="7619" y="8693"/>
                    <a:pt x="7817" y="8908"/>
                    <a:pt x="8084" y="8960"/>
                  </a:cubicBezTo>
                  <a:cubicBezTo>
                    <a:pt x="7903" y="9332"/>
                    <a:pt x="8126" y="9775"/>
                    <a:pt x="8532" y="9855"/>
                  </a:cubicBezTo>
                  <a:cubicBezTo>
                    <a:pt x="8331" y="10272"/>
                    <a:pt x="8629" y="10765"/>
                    <a:pt x="9101" y="10765"/>
                  </a:cubicBezTo>
                  <a:cubicBezTo>
                    <a:pt x="9271" y="10765"/>
                    <a:pt x="9427" y="10698"/>
                    <a:pt x="9548" y="10577"/>
                  </a:cubicBezTo>
                  <a:lnTo>
                    <a:pt x="10225" y="9900"/>
                  </a:lnTo>
                  <a:cubicBezTo>
                    <a:pt x="10968" y="9157"/>
                    <a:pt x="11030" y="7982"/>
                    <a:pt x="10374" y="7167"/>
                  </a:cubicBezTo>
                  <a:cubicBezTo>
                    <a:pt x="10342" y="7127"/>
                    <a:pt x="10296" y="7107"/>
                    <a:pt x="10250" y="7107"/>
                  </a:cubicBezTo>
                  <a:cubicBezTo>
                    <a:pt x="10215" y="7107"/>
                    <a:pt x="10180" y="7118"/>
                    <a:pt x="10152" y="7142"/>
                  </a:cubicBezTo>
                  <a:cubicBezTo>
                    <a:pt x="10082" y="7197"/>
                    <a:pt x="10072" y="7298"/>
                    <a:pt x="10127" y="7364"/>
                  </a:cubicBezTo>
                  <a:cubicBezTo>
                    <a:pt x="10683" y="8054"/>
                    <a:pt x="10630" y="9050"/>
                    <a:pt x="10003" y="9678"/>
                  </a:cubicBezTo>
                  <a:lnTo>
                    <a:pt x="9326" y="10355"/>
                  </a:lnTo>
                  <a:cubicBezTo>
                    <a:pt x="9264" y="10417"/>
                    <a:pt x="9182" y="10449"/>
                    <a:pt x="9101" y="10449"/>
                  </a:cubicBezTo>
                  <a:cubicBezTo>
                    <a:pt x="9019" y="10449"/>
                    <a:pt x="8938" y="10417"/>
                    <a:pt x="8875" y="10355"/>
                  </a:cubicBezTo>
                  <a:cubicBezTo>
                    <a:pt x="8754" y="10230"/>
                    <a:pt x="8754" y="10028"/>
                    <a:pt x="8875" y="9907"/>
                  </a:cubicBezTo>
                  <a:lnTo>
                    <a:pt x="9101" y="9682"/>
                  </a:lnTo>
                  <a:cubicBezTo>
                    <a:pt x="9132" y="9650"/>
                    <a:pt x="9146" y="9612"/>
                    <a:pt x="9146" y="9570"/>
                  </a:cubicBezTo>
                  <a:cubicBezTo>
                    <a:pt x="9146" y="9477"/>
                    <a:pt x="9068" y="9413"/>
                    <a:pt x="8987" y="9413"/>
                  </a:cubicBezTo>
                  <a:cubicBezTo>
                    <a:pt x="8949" y="9413"/>
                    <a:pt x="8910" y="9427"/>
                    <a:pt x="8878" y="9460"/>
                  </a:cubicBezTo>
                  <a:cubicBezTo>
                    <a:pt x="8816" y="9521"/>
                    <a:pt x="8735" y="9551"/>
                    <a:pt x="8653" y="9551"/>
                  </a:cubicBezTo>
                  <a:cubicBezTo>
                    <a:pt x="8572" y="9551"/>
                    <a:pt x="8490" y="9521"/>
                    <a:pt x="8428" y="9460"/>
                  </a:cubicBezTo>
                  <a:cubicBezTo>
                    <a:pt x="8303" y="9335"/>
                    <a:pt x="8303" y="9133"/>
                    <a:pt x="8428" y="9012"/>
                  </a:cubicBezTo>
                  <a:lnTo>
                    <a:pt x="8653" y="8787"/>
                  </a:lnTo>
                  <a:cubicBezTo>
                    <a:pt x="8712" y="8725"/>
                    <a:pt x="8712" y="8624"/>
                    <a:pt x="8653" y="8565"/>
                  </a:cubicBezTo>
                  <a:cubicBezTo>
                    <a:pt x="8622" y="8533"/>
                    <a:pt x="8581" y="8518"/>
                    <a:pt x="8540" y="8518"/>
                  </a:cubicBezTo>
                  <a:cubicBezTo>
                    <a:pt x="8500" y="8518"/>
                    <a:pt x="8459" y="8533"/>
                    <a:pt x="8428" y="8565"/>
                  </a:cubicBezTo>
                  <a:cubicBezTo>
                    <a:pt x="8369" y="8624"/>
                    <a:pt x="8289" y="8655"/>
                    <a:pt x="8206" y="8655"/>
                  </a:cubicBezTo>
                  <a:cubicBezTo>
                    <a:pt x="7932" y="8655"/>
                    <a:pt x="7772" y="8325"/>
                    <a:pt x="7980" y="8110"/>
                  </a:cubicBezTo>
                  <a:lnTo>
                    <a:pt x="8220" y="7864"/>
                  </a:lnTo>
                  <a:cubicBezTo>
                    <a:pt x="8619" y="7420"/>
                    <a:pt x="8910" y="6879"/>
                    <a:pt x="9059" y="6282"/>
                  </a:cubicBezTo>
                  <a:lnTo>
                    <a:pt x="9639" y="6861"/>
                  </a:lnTo>
                  <a:cubicBezTo>
                    <a:pt x="9670" y="6892"/>
                    <a:pt x="9711" y="6908"/>
                    <a:pt x="9751" y="6908"/>
                  </a:cubicBezTo>
                  <a:cubicBezTo>
                    <a:pt x="9791" y="6908"/>
                    <a:pt x="9831" y="6892"/>
                    <a:pt x="9860" y="6861"/>
                  </a:cubicBezTo>
                  <a:cubicBezTo>
                    <a:pt x="9923" y="6799"/>
                    <a:pt x="9923" y="6701"/>
                    <a:pt x="9860" y="6639"/>
                  </a:cubicBezTo>
                  <a:lnTo>
                    <a:pt x="9132" y="5910"/>
                  </a:lnTo>
                  <a:cubicBezTo>
                    <a:pt x="9456" y="3631"/>
                    <a:pt x="7670" y="1654"/>
                    <a:pt x="5452" y="1654"/>
                  </a:cubicBezTo>
                  <a:cubicBezTo>
                    <a:pt x="5276" y="1654"/>
                    <a:pt x="5097" y="1666"/>
                    <a:pt x="4917" y="1692"/>
                  </a:cubicBezTo>
                  <a:lnTo>
                    <a:pt x="3823" y="599"/>
                  </a:lnTo>
                  <a:cubicBezTo>
                    <a:pt x="3423" y="200"/>
                    <a:pt x="2897" y="0"/>
                    <a:pt x="237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6130454" y="2239934"/>
              <a:ext cx="207716" cy="201701"/>
            </a:xfrm>
            <a:custGeom>
              <a:avLst/>
              <a:gdLst/>
              <a:ahLst/>
              <a:cxnLst/>
              <a:rect l="l" t="t" r="r" b="b"/>
              <a:pathLst>
                <a:path w="5871" h="5701" extrusionOk="0">
                  <a:moveTo>
                    <a:pt x="3022" y="0"/>
                  </a:moveTo>
                  <a:cubicBezTo>
                    <a:pt x="1864" y="0"/>
                    <a:pt x="826" y="694"/>
                    <a:pt x="386" y="1766"/>
                  </a:cubicBezTo>
                  <a:cubicBezTo>
                    <a:pt x="354" y="1846"/>
                    <a:pt x="392" y="1940"/>
                    <a:pt x="472" y="1971"/>
                  </a:cubicBezTo>
                  <a:cubicBezTo>
                    <a:pt x="492" y="1980"/>
                    <a:pt x="513" y="1984"/>
                    <a:pt x="534" y="1984"/>
                  </a:cubicBezTo>
                  <a:cubicBezTo>
                    <a:pt x="595" y="1984"/>
                    <a:pt x="653" y="1948"/>
                    <a:pt x="677" y="1888"/>
                  </a:cubicBezTo>
                  <a:cubicBezTo>
                    <a:pt x="1068" y="934"/>
                    <a:pt x="1992" y="316"/>
                    <a:pt x="3022" y="316"/>
                  </a:cubicBezTo>
                  <a:cubicBezTo>
                    <a:pt x="4416" y="316"/>
                    <a:pt x="5555" y="1454"/>
                    <a:pt x="5555" y="2849"/>
                  </a:cubicBezTo>
                  <a:cubicBezTo>
                    <a:pt x="5555" y="4247"/>
                    <a:pt x="4416" y="5385"/>
                    <a:pt x="3022" y="5385"/>
                  </a:cubicBezTo>
                  <a:cubicBezTo>
                    <a:pt x="1516" y="5385"/>
                    <a:pt x="333" y="4074"/>
                    <a:pt x="503" y="2561"/>
                  </a:cubicBezTo>
                  <a:cubicBezTo>
                    <a:pt x="514" y="2474"/>
                    <a:pt x="451" y="2397"/>
                    <a:pt x="365" y="2387"/>
                  </a:cubicBezTo>
                  <a:cubicBezTo>
                    <a:pt x="358" y="2387"/>
                    <a:pt x="352" y="2386"/>
                    <a:pt x="345" y="2386"/>
                  </a:cubicBezTo>
                  <a:cubicBezTo>
                    <a:pt x="266" y="2386"/>
                    <a:pt x="201" y="2446"/>
                    <a:pt x="191" y="2526"/>
                  </a:cubicBezTo>
                  <a:cubicBezTo>
                    <a:pt x="0" y="4219"/>
                    <a:pt x="1322" y="5701"/>
                    <a:pt x="3022" y="5701"/>
                  </a:cubicBezTo>
                  <a:cubicBezTo>
                    <a:pt x="4594" y="5701"/>
                    <a:pt x="5870" y="4420"/>
                    <a:pt x="5870" y="2849"/>
                  </a:cubicBezTo>
                  <a:cubicBezTo>
                    <a:pt x="5870" y="1281"/>
                    <a:pt x="4594" y="0"/>
                    <a:pt x="302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6205461" y="2281542"/>
              <a:ext cx="25686" cy="24731"/>
            </a:xfrm>
            <a:custGeom>
              <a:avLst/>
              <a:gdLst/>
              <a:ahLst/>
              <a:cxnLst/>
              <a:rect l="l" t="t" r="r" b="b"/>
              <a:pathLst>
                <a:path w="726" h="699" extrusionOk="0">
                  <a:moveTo>
                    <a:pt x="174" y="0"/>
                  </a:moveTo>
                  <a:cubicBezTo>
                    <a:pt x="93" y="0"/>
                    <a:pt x="24" y="64"/>
                    <a:pt x="21" y="147"/>
                  </a:cubicBezTo>
                  <a:cubicBezTo>
                    <a:pt x="1" y="447"/>
                    <a:pt x="241" y="699"/>
                    <a:pt x="537" y="699"/>
                  </a:cubicBezTo>
                  <a:cubicBezTo>
                    <a:pt x="549" y="699"/>
                    <a:pt x="560" y="699"/>
                    <a:pt x="572" y="698"/>
                  </a:cubicBezTo>
                  <a:cubicBezTo>
                    <a:pt x="659" y="694"/>
                    <a:pt x="725" y="618"/>
                    <a:pt x="718" y="531"/>
                  </a:cubicBezTo>
                  <a:cubicBezTo>
                    <a:pt x="715" y="449"/>
                    <a:pt x="646" y="385"/>
                    <a:pt x="563" y="385"/>
                  </a:cubicBezTo>
                  <a:cubicBezTo>
                    <a:pt x="559" y="385"/>
                    <a:pt x="555" y="385"/>
                    <a:pt x="551" y="385"/>
                  </a:cubicBezTo>
                  <a:cubicBezTo>
                    <a:pt x="547" y="386"/>
                    <a:pt x="543" y="386"/>
                    <a:pt x="539" y="386"/>
                  </a:cubicBezTo>
                  <a:cubicBezTo>
                    <a:pt x="420" y="386"/>
                    <a:pt x="327" y="288"/>
                    <a:pt x="333" y="167"/>
                  </a:cubicBezTo>
                  <a:cubicBezTo>
                    <a:pt x="340" y="80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6271128" y="2347209"/>
              <a:ext cx="25686" cy="24766"/>
            </a:xfrm>
            <a:custGeom>
              <a:avLst/>
              <a:gdLst/>
              <a:ahLst/>
              <a:cxnLst/>
              <a:rect l="l" t="t" r="r" b="b"/>
              <a:pathLst>
                <a:path w="726" h="700" extrusionOk="0">
                  <a:moveTo>
                    <a:pt x="174" y="0"/>
                  </a:moveTo>
                  <a:cubicBezTo>
                    <a:pt x="93" y="0"/>
                    <a:pt x="27" y="64"/>
                    <a:pt x="21" y="146"/>
                  </a:cubicBezTo>
                  <a:cubicBezTo>
                    <a:pt x="1" y="448"/>
                    <a:pt x="239" y="699"/>
                    <a:pt x="533" y="699"/>
                  </a:cubicBezTo>
                  <a:cubicBezTo>
                    <a:pt x="546" y="699"/>
                    <a:pt x="559" y="699"/>
                    <a:pt x="573" y="698"/>
                  </a:cubicBezTo>
                  <a:cubicBezTo>
                    <a:pt x="663" y="694"/>
                    <a:pt x="725" y="618"/>
                    <a:pt x="722" y="531"/>
                  </a:cubicBezTo>
                  <a:cubicBezTo>
                    <a:pt x="715" y="449"/>
                    <a:pt x="646" y="385"/>
                    <a:pt x="564" y="385"/>
                  </a:cubicBezTo>
                  <a:cubicBezTo>
                    <a:pt x="560" y="385"/>
                    <a:pt x="556" y="385"/>
                    <a:pt x="552" y="385"/>
                  </a:cubicBezTo>
                  <a:cubicBezTo>
                    <a:pt x="548" y="386"/>
                    <a:pt x="544" y="386"/>
                    <a:pt x="539" y="386"/>
                  </a:cubicBezTo>
                  <a:cubicBezTo>
                    <a:pt x="423" y="386"/>
                    <a:pt x="327" y="288"/>
                    <a:pt x="336" y="167"/>
                  </a:cubicBezTo>
                  <a:cubicBezTo>
                    <a:pt x="340" y="81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6218941" y="2309599"/>
              <a:ext cx="51124" cy="47692"/>
            </a:xfrm>
            <a:custGeom>
              <a:avLst/>
              <a:gdLst/>
              <a:ahLst/>
              <a:cxnLst/>
              <a:rect l="l" t="t" r="r" b="b"/>
              <a:pathLst>
                <a:path w="1445" h="1348" extrusionOk="0">
                  <a:moveTo>
                    <a:pt x="441" y="318"/>
                  </a:moveTo>
                  <a:cubicBezTo>
                    <a:pt x="511" y="318"/>
                    <a:pt x="583" y="526"/>
                    <a:pt x="729" y="672"/>
                  </a:cubicBezTo>
                  <a:cubicBezTo>
                    <a:pt x="795" y="737"/>
                    <a:pt x="868" y="786"/>
                    <a:pt x="945" y="835"/>
                  </a:cubicBezTo>
                  <a:cubicBezTo>
                    <a:pt x="1086" y="925"/>
                    <a:pt x="1090" y="939"/>
                    <a:pt x="1083" y="984"/>
                  </a:cubicBezTo>
                  <a:cubicBezTo>
                    <a:pt x="1079" y="991"/>
                    <a:pt x="1076" y="1008"/>
                    <a:pt x="1031" y="1022"/>
                  </a:cubicBezTo>
                  <a:cubicBezTo>
                    <a:pt x="1009" y="1029"/>
                    <a:pt x="983" y="1033"/>
                    <a:pt x="954" y="1033"/>
                  </a:cubicBezTo>
                  <a:cubicBezTo>
                    <a:pt x="838" y="1033"/>
                    <a:pt x="680" y="976"/>
                    <a:pt x="552" y="848"/>
                  </a:cubicBezTo>
                  <a:cubicBezTo>
                    <a:pt x="393" y="689"/>
                    <a:pt x="344" y="481"/>
                    <a:pt x="378" y="369"/>
                  </a:cubicBezTo>
                  <a:cubicBezTo>
                    <a:pt x="393" y="324"/>
                    <a:pt x="410" y="321"/>
                    <a:pt x="420" y="318"/>
                  </a:cubicBezTo>
                  <a:close/>
                  <a:moveTo>
                    <a:pt x="441" y="1"/>
                  </a:moveTo>
                  <a:cubicBezTo>
                    <a:pt x="415" y="1"/>
                    <a:pt x="387" y="3"/>
                    <a:pt x="358" y="9"/>
                  </a:cubicBezTo>
                  <a:cubicBezTo>
                    <a:pt x="223" y="36"/>
                    <a:pt x="122" y="134"/>
                    <a:pt x="77" y="276"/>
                  </a:cubicBezTo>
                  <a:cubicBezTo>
                    <a:pt x="0" y="523"/>
                    <a:pt x="104" y="848"/>
                    <a:pt x="330" y="1070"/>
                  </a:cubicBezTo>
                  <a:cubicBezTo>
                    <a:pt x="507" y="1248"/>
                    <a:pt x="743" y="1348"/>
                    <a:pt x="958" y="1348"/>
                  </a:cubicBezTo>
                  <a:cubicBezTo>
                    <a:pt x="1174" y="1348"/>
                    <a:pt x="1353" y="1237"/>
                    <a:pt x="1392" y="1043"/>
                  </a:cubicBezTo>
                  <a:cubicBezTo>
                    <a:pt x="1444" y="776"/>
                    <a:pt x="1243" y="651"/>
                    <a:pt x="1111" y="568"/>
                  </a:cubicBezTo>
                  <a:cubicBezTo>
                    <a:pt x="958" y="470"/>
                    <a:pt x="930" y="443"/>
                    <a:pt x="833" y="290"/>
                  </a:cubicBezTo>
                  <a:cubicBezTo>
                    <a:pt x="762" y="172"/>
                    <a:pt x="652" y="1"/>
                    <a:pt x="44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4" name="Google Shape;1534;p32"/>
          <p:cNvGrpSpPr/>
          <p:nvPr/>
        </p:nvGrpSpPr>
        <p:grpSpPr>
          <a:xfrm rot="1372388">
            <a:off x="3524810" y="2044299"/>
            <a:ext cx="352303" cy="338521"/>
            <a:chOff x="2416614" y="-315052"/>
            <a:chExt cx="2274706" cy="2185722"/>
          </a:xfrm>
        </p:grpSpPr>
        <p:sp>
          <p:nvSpPr>
            <p:cNvPr id="1535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0" name="Google Shape;1540;p32"/>
          <p:cNvGrpSpPr/>
          <p:nvPr/>
        </p:nvGrpSpPr>
        <p:grpSpPr>
          <a:xfrm rot="1371040">
            <a:off x="1331985" y="1364712"/>
            <a:ext cx="334472" cy="321388"/>
            <a:chOff x="2416614" y="-315052"/>
            <a:chExt cx="2274706" cy="2185722"/>
          </a:xfrm>
        </p:grpSpPr>
        <p:sp>
          <p:nvSpPr>
            <p:cNvPr id="1541" name="Google Shape;1541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6" name="Google Shape;1546;p32"/>
          <p:cNvGrpSpPr/>
          <p:nvPr/>
        </p:nvGrpSpPr>
        <p:grpSpPr>
          <a:xfrm rot="542369">
            <a:off x="4541194" y="1740350"/>
            <a:ext cx="740422" cy="600226"/>
            <a:chOff x="7679535" y="1548823"/>
            <a:chExt cx="502078" cy="407012"/>
          </a:xfrm>
        </p:grpSpPr>
        <p:sp>
          <p:nvSpPr>
            <p:cNvPr id="1547" name="Google Shape;1547;p32"/>
            <p:cNvSpPr/>
            <p:nvPr/>
          </p:nvSpPr>
          <p:spPr>
            <a:xfrm>
              <a:off x="7679535" y="1548823"/>
              <a:ext cx="502078" cy="407012"/>
            </a:xfrm>
            <a:custGeom>
              <a:avLst/>
              <a:gdLst/>
              <a:ahLst/>
              <a:cxnLst/>
              <a:rect l="l" t="t" r="r" b="b"/>
              <a:pathLst>
                <a:path w="14191" h="11504" extrusionOk="0">
                  <a:moveTo>
                    <a:pt x="2988" y="0"/>
                  </a:moveTo>
                  <a:cubicBezTo>
                    <a:pt x="2358" y="0"/>
                    <a:pt x="1634" y="172"/>
                    <a:pt x="941" y="821"/>
                  </a:cubicBezTo>
                  <a:cubicBezTo>
                    <a:pt x="427" y="1304"/>
                    <a:pt x="205" y="2028"/>
                    <a:pt x="361" y="2715"/>
                  </a:cubicBezTo>
                  <a:cubicBezTo>
                    <a:pt x="438" y="3056"/>
                    <a:pt x="489" y="3375"/>
                    <a:pt x="524" y="3687"/>
                  </a:cubicBezTo>
                  <a:cubicBezTo>
                    <a:pt x="531" y="3773"/>
                    <a:pt x="548" y="3857"/>
                    <a:pt x="569" y="3940"/>
                  </a:cubicBezTo>
                  <a:cubicBezTo>
                    <a:pt x="559" y="4023"/>
                    <a:pt x="552" y="4110"/>
                    <a:pt x="556" y="4197"/>
                  </a:cubicBezTo>
                  <a:cubicBezTo>
                    <a:pt x="573" y="4915"/>
                    <a:pt x="465" y="5574"/>
                    <a:pt x="340" y="6334"/>
                  </a:cubicBezTo>
                  <a:cubicBezTo>
                    <a:pt x="236" y="6969"/>
                    <a:pt x="122" y="7687"/>
                    <a:pt x="60" y="8544"/>
                  </a:cubicBezTo>
                  <a:cubicBezTo>
                    <a:pt x="49" y="8644"/>
                    <a:pt x="46" y="8749"/>
                    <a:pt x="39" y="8863"/>
                  </a:cubicBezTo>
                  <a:cubicBezTo>
                    <a:pt x="1" y="9543"/>
                    <a:pt x="250" y="10220"/>
                    <a:pt x="722" y="10719"/>
                  </a:cubicBezTo>
                  <a:cubicBezTo>
                    <a:pt x="1194" y="11216"/>
                    <a:pt x="1857" y="11504"/>
                    <a:pt x="2540" y="11504"/>
                  </a:cubicBezTo>
                  <a:lnTo>
                    <a:pt x="12407" y="11504"/>
                  </a:lnTo>
                  <a:cubicBezTo>
                    <a:pt x="13389" y="11504"/>
                    <a:pt x="14191" y="10702"/>
                    <a:pt x="14191" y="9720"/>
                  </a:cubicBezTo>
                  <a:cubicBezTo>
                    <a:pt x="14191" y="9196"/>
                    <a:pt x="14117" y="8683"/>
                    <a:pt x="13972" y="8183"/>
                  </a:cubicBezTo>
                  <a:cubicBezTo>
                    <a:pt x="13520" y="6654"/>
                    <a:pt x="12428" y="5397"/>
                    <a:pt x="10971" y="4745"/>
                  </a:cubicBezTo>
                  <a:cubicBezTo>
                    <a:pt x="10589" y="4575"/>
                    <a:pt x="10197" y="4447"/>
                    <a:pt x="9791" y="4370"/>
                  </a:cubicBezTo>
                  <a:cubicBezTo>
                    <a:pt x="9604" y="4047"/>
                    <a:pt x="9458" y="3444"/>
                    <a:pt x="9354" y="3014"/>
                  </a:cubicBezTo>
                  <a:cubicBezTo>
                    <a:pt x="9232" y="2494"/>
                    <a:pt x="9104" y="1956"/>
                    <a:pt x="8865" y="1477"/>
                  </a:cubicBezTo>
                  <a:cubicBezTo>
                    <a:pt x="8408" y="554"/>
                    <a:pt x="7599" y="31"/>
                    <a:pt x="6662" y="31"/>
                  </a:cubicBezTo>
                  <a:cubicBezTo>
                    <a:pt x="6277" y="31"/>
                    <a:pt x="5871" y="120"/>
                    <a:pt x="5458" y="305"/>
                  </a:cubicBezTo>
                  <a:cubicBezTo>
                    <a:pt x="5413" y="300"/>
                    <a:pt x="5368" y="300"/>
                    <a:pt x="5323" y="300"/>
                  </a:cubicBezTo>
                  <a:cubicBezTo>
                    <a:pt x="4851" y="300"/>
                    <a:pt x="4494" y="225"/>
                    <a:pt x="4111" y="145"/>
                  </a:cubicBezTo>
                  <a:cubicBezTo>
                    <a:pt x="3807" y="81"/>
                    <a:pt x="3419" y="0"/>
                    <a:pt x="2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7883046" y="1610668"/>
              <a:ext cx="115303" cy="170496"/>
            </a:xfrm>
            <a:custGeom>
              <a:avLst/>
              <a:gdLst/>
              <a:ahLst/>
              <a:cxnLst/>
              <a:rect l="l" t="t" r="r" b="b"/>
              <a:pathLst>
                <a:path w="3259" h="4819" extrusionOk="0">
                  <a:moveTo>
                    <a:pt x="907" y="0"/>
                  </a:moveTo>
                  <a:cubicBezTo>
                    <a:pt x="675" y="0"/>
                    <a:pt x="381" y="106"/>
                    <a:pt x="1" y="350"/>
                  </a:cubicBezTo>
                  <a:lnTo>
                    <a:pt x="1558" y="4818"/>
                  </a:lnTo>
                  <a:lnTo>
                    <a:pt x="2901" y="4818"/>
                  </a:lnTo>
                  <a:lnTo>
                    <a:pt x="3259" y="4249"/>
                  </a:lnTo>
                  <a:cubicBezTo>
                    <a:pt x="1615" y="3185"/>
                    <a:pt x="2183" y="0"/>
                    <a:pt x="907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7742265" y="1609572"/>
              <a:ext cx="307240" cy="265739"/>
            </a:xfrm>
            <a:custGeom>
              <a:avLst/>
              <a:gdLst/>
              <a:ahLst/>
              <a:cxnLst/>
              <a:rect l="l" t="t" r="r" b="b"/>
              <a:pathLst>
                <a:path w="8684" h="7511" extrusionOk="0">
                  <a:moveTo>
                    <a:pt x="1211" y="0"/>
                  </a:moveTo>
                  <a:cubicBezTo>
                    <a:pt x="908" y="0"/>
                    <a:pt x="636" y="89"/>
                    <a:pt x="344" y="364"/>
                  </a:cubicBezTo>
                  <a:cubicBezTo>
                    <a:pt x="274" y="429"/>
                    <a:pt x="243" y="527"/>
                    <a:pt x="268" y="620"/>
                  </a:cubicBezTo>
                  <a:cubicBezTo>
                    <a:pt x="860" y="3246"/>
                    <a:pt x="178" y="4503"/>
                    <a:pt x="0" y="6952"/>
                  </a:cubicBezTo>
                  <a:lnTo>
                    <a:pt x="3400" y="7510"/>
                  </a:lnTo>
                  <a:lnTo>
                    <a:pt x="6821" y="6952"/>
                  </a:lnTo>
                  <a:lnTo>
                    <a:pt x="8684" y="5776"/>
                  </a:lnTo>
                  <a:lnTo>
                    <a:pt x="8493" y="4596"/>
                  </a:lnTo>
                  <a:cubicBezTo>
                    <a:pt x="8025" y="4388"/>
                    <a:pt x="7508" y="4270"/>
                    <a:pt x="6967" y="4270"/>
                  </a:cubicBezTo>
                  <a:cubicBezTo>
                    <a:pt x="5194" y="4270"/>
                    <a:pt x="5465" y="305"/>
                    <a:pt x="3550" y="305"/>
                  </a:cubicBezTo>
                  <a:cubicBezTo>
                    <a:pt x="2439" y="305"/>
                    <a:pt x="1771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7740779" y="1855504"/>
              <a:ext cx="257566" cy="39449"/>
            </a:xfrm>
            <a:custGeom>
              <a:avLst/>
              <a:gdLst/>
              <a:ahLst/>
              <a:cxnLst/>
              <a:rect l="l" t="t" r="r" b="b"/>
              <a:pathLst>
                <a:path w="7280" h="1115" extrusionOk="0">
                  <a:moveTo>
                    <a:pt x="42" y="1"/>
                  </a:moveTo>
                  <a:cubicBezTo>
                    <a:pt x="36" y="95"/>
                    <a:pt x="28" y="192"/>
                    <a:pt x="25" y="289"/>
                  </a:cubicBezTo>
                  <a:cubicBezTo>
                    <a:pt x="1" y="740"/>
                    <a:pt x="358" y="1115"/>
                    <a:pt x="809" y="1115"/>
                  </a:cubicBezTo>
                  <a:lnTo>
                    <a:pt x="6721" y="1115"/>
                  </a:lnTo>
                  <a:lnTo>
                    <a:pt x="7280" y="559"/>
                  </a:lnTo>
                  <a:lnTo>
                    <a:pt x="6863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7864294" y="1642794"/>
              <a:ext cx="22113" cy="22254"/>
            </a:xfrm>
            <a:custGeom>
              <a:avLst/>
              <a:gdLst/>
              <a:ahLst/>
              <a:cxnLst/>
              <a:rect l="l" t="t" r="r" b="b"/>
              <a:pathLst>
                <a:path w="625" h="629" extrusionOk="0">
                  <a:moveTo>
                    <a:pt x="312" y="1"/>
                  </a:moveTo>
                  <a:cubicBezTo>
                    <a:pt x="138" y="1"/>
                    <a:pt x="0" y="139"/>
                    <a:pt x="0" y="313"/>
                  </a:cubicBezTo>
                  <a:cubicBezTo>
                    <a:pt x="0" y="486"/>
                    <a:pt x="138" y="629"/>
                    <a:pt x="312" y="629"/>
                  </a:cubicBezTo>
                  <a:cubicBezTo>
                    <a:pt x="486" y="629"/>
                    <a:pt x="625" y="486"/>
                    <a:pt x="625" y="313"/>
                  </a:cubicBezTo>
                  <a:cubicBezTo>
                    <a:pt x="625" y="139"/>
                    <a:pt x="486" y="1"/>
                    <a:pt x="312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7886831" y="1675203"/>
              <a:ext cx="22148" cy="22254"/>
            </a:xfrm>
            <a:custGeom>
              <a:avLst/>
              <a:gdLst/>
              <a:ahLst/>
              <a:cxnLst/>
              <a:rect l="l" t="t" r="r" b="b"/>
              <a:pathLst>
                <a:path w="626" h="629" extrusionOk="0">
                  <a:moveTo>
                    <a:pt x="313" y="1"/>
                  </a:moveTo>
                  <a:cubicBezTo>
                    <a:pt x="140" y="1"/>
                    <a:pt x="1" y="142"/>
                    <a:pt x="1" y="316"/>
                  </a:cubicBezTo>
                  <a:cubicBezTo>
                    <a:pt x="1" y="490"/>
                    <a:pt x="140" y="629"/>
                    <a:pt x="313" y="629"/>
                  </a:cubicBezTo>
                  <a:cubicBezTo>
                    <a:pt x="487" y="629"/>
                    <a:pt x="625" y="490"/>
                    <a:pt x="625" y="316"/>
                  </a:cubicBezTo>
                  <a:cubicBezTo>
                    <a:pt x="625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7903425" y="1712636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3" y="0"/>
                    <a:pt x="1" y="143"/>
                    <a:pt x="1" y="317"/>
                  </a:cubicBezTo>
                  <a:cubicBezTo>
                    <a:pt x="1" y="486"/>
                    <a:pt x="143" y="629"/>
                    <a:pt x="313" y="629"/>
                  </a:cubicBezTo>
                  <a:cubicBezTo>
                    <a:pt x="486" y="629"/>
                    <a:pt x="629" y="486"/>
                    <a:pt x="629" y="317"/>
                  </a:cubicBezTo>
                  <a:cubicBezTo>
                    <a:pt x="629" y="143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7921469" y="1751060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39" y="1"/>
                    <a:pt x="0" y="142"/>
                    <a:pt x="0" y="316"/>
                  </a:cubicBezTo>
                  <a:cubicBezTo>
                    <a:pt x="0" y="490"/>
                    <a:pt x="139" y="629"/>
                    <a:pt x="313" y="629"/>
                  </a:cubicBezTo>
                  <a:cubicBezTo>
                    <a:pt x="487" y="629"/>
                    <a:pt x="629" y="490"/>
                    <a:pt x="629" y="316"/>
                  </a:cubicBezTo>
                  <a:cubicBezTo>
                    <a:pt x="629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781290" y="1671028"/>
              <a:ext cx="90608" cy="90750"/>
            </a:xfrm>
            <a:custGeom>
              <a:avLst/>
              <a:gdLst/>
              <a:ahLst/>
              <a:cxnLst/>
              <a:rect l="l" t="t" r="r" b="b"/>
              <a:pathLst>
                <a:path w="2561" h="2565" extrusionOk="0">
                  <a:moveTo>
                    <a:pt x="1281" y="1"/>
                  </a:moveTo>
                  <a:cubicBezTo>
                    <a:pt x="573" y="1"/>
                    <a:pt x="1" y="573"/>
                    <a:pt x="1" y="1280"/>
                  </a:cubicBezTo>
                  <a:cubicBezTo>
                    <a:pt x="1" y="1988"/>
                    <a:pt x="573" y="2564"/>
                    <a:pt x="1281" y="2564"/>
                  </a:cubicBezTo>
                  <a:cubicBezTo>
                    <a:pt x="1989" y="2564"/>
                    <a:pt x="2561" y="1988"/>
                    <a:pt x="2561" y="1280"/>
                  </a:cubicBezTo>
                  <a:cubicBezTo>
                    <a:pt x="2561" y="573"/>
                    <a:pt x="1989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7801174" y="1690771"/>
              <a:ext cx="50841" cy="46914"/>
            </a:xfrm>
            <a:custGeom>
              <a:avLst/>
              <a:gdLst/>
              <a:ahLst/>
              <a:cxnLst/>
              <a:rect l="l" t="t" r="r" b="b"/>
              <a:pathLst>
                <a:path w="1437" h="1326" extrusionOk="0">
                  <a:moveTo>
                    <a:pt x="719" y="0"/>
                  </a:moveTo>
                  <a:cubicBezTo>
                    <a:pt x="688" y="0"/>
                    <a:pt x="656" y="17"/>
                    <a:pt x="639" y="50"/>
                  </a:cubicBezTo>
                  <a:lnTo>
                    <a:pt x="473" y="386"/>
                  </a:lnTo>
                  <a:lnTo>
                    <a:pt x="101" y="442"/>
                  </a:lnTo>
                  <a:cubicBezTo>
                    <a:pt x="32" y="452"/>
                    <a:pt x="1" y="539"/>
                    <a:pt x="53" y="591"/>
                  </a:cubicBezTo>
                  <a:lnTo>
                    <a:pt x="324" y="851"/>
                  </a:lnTo>
                  <a:lnTo>
                    <a:pt x="257" y="1222"/>
                  </a:lnTo>
                  <a:cubicBezTo>
                    <a:pt x="249" y="1280"/>
                    <a:pt x="296" y="1325"/>
                    <a:pt x="347" y="1325"/>
                  </a:cubicBezTo>
                  <a:cubicBezTo>
                    <a:pt x="360" y="1325"/>
                    <a:pt x="373" y="1322"/>
                    <a:pt x="386" y="1316"/>
                  </a:cubicBezTo>
                  <a:lnTo>
                    <a:pt x="719" y="1139"/>
                  </a:lnTo>
                  <a:lnTo>
                    <a:pt x="1052" y="1316"/>
                  </a:lnTo>
                  <a:cubicBezTo>
                    <a:pt x="1065" y="1322"/>
                    <a:pt x="1078" y="1325"/>
                    <a:pt x="1091" y="1325"/>
                  </a:cubicBezTo>
                  <a:cubicBezTo>
                    <a:pt x="1142" y="1325"/>
                    <a:pt x="1188" y="1280"/>
                    <a:pt x="1177" y="1222"/>
                  </a:cubicBezTo>
                  <a:lnTo>
                    <a:pt x="1115" y="851"/>
                  </a:lnTo>
                  <a:lnTo>
                    <a:pt x="1385" y="591"/>
                  </a:lnTo>
                  <a:cubicBezTo>
                    <a:pt x="1437" y="539"/>
                    <a:pt x="1406" y="452"/>
                    <a:pt x="1336" y="442"/>
                  </a:cubicBezTo>
                  <a:lnTo>
                    <a:pt x="965" y="386"/>
                  </a:lnTo>
                  <a:lnTo>
                    <a:pt x="798" y="50"/>
                  </a:lnTo>
                  <a:cubicBezTo>
                    <a:pt x="781" y="17"/>
                    <a:pt x="750" y="0"/>
                    <a:pt x="719" y="0"/>
                  </a:cubicBezTo>
                  <a:close/>
                </a:path>
              </a:pathLst>
            </a:custGeom>
            <a:solidFill>
              <a:srgbClr val="FB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7978539" y="1855504"/>
              <a:ext cx="142192" cy="39449"/>
            </a:xfrm>
            <a:custGeom>
              <a:avLst/>
              <a:gdLst/>
              <a:ahLst/>
              <a:cxnLst/>
              <a:rect l="l" t="t" r="r" b="b"/>
              <a:pathLst>
                <a:path w="4019" h="1115" extrusionOk="0">
                  <a:moveTo>
                    <a:pt x="143" y="1"/>
                  </a:moveTo>
                  <a:cubicBezTo>
                    <a:pt x="49" y="344"/>
                    <a:pt x="1" y="702"/>
                    <a:pt x="1" y="1073"/>
                  </a:cubicBezTo>
                  <a:lnTo>
                    <a:pt x="1" y="1115"/>
                  </a:lnTo>
                  <a:lnTo>
                    <a:pt x="3956" y="1115"/>
                  </a:lnTo>
                  <a:cubicBezTo>
                    <a:pt x="3991" y="1115"/>
                    <a:pt x="4018" y="1087"/>
                    <a:pt x="4018" y="1052"/>
                  </a:cubicBezTo>
                  <a:cubicBezTo>
                    <a:pt x="4018" y="688"/>
                    <a:pt x="3966" y="334"/>
                    <a:pt x="3869" y="1"/>
                  </a:cubicBezTo>
                  <a:close/>
                </a:path>
              </a:pathLst>
            </a:custGeom>
            <a:solidFill>
              <a:srgbClr val="D4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7983598" y="1772146"/>
              <a:ext cx="131861" cy="83391"/>
            </a:xfrm>
            <a:custGeom>
              <a:avLst/>
              <a:gdLst/>
              <a:ahLst/>
              <a:cxnLst/>
              <a:rect l="l" t="t" r="r" b="b"/>
              <a:pathLst>
                <a:path w="3727" h="2357" extrusionOk="0">
                  <a:moveTo>
                    <a:pt x="1672" y="1"/>
                  </a:moveTo>
                  <a:cubicBezTo>
                    <a:pt x="860" y="553"/>
                    <a:pt x="257" y="1386"/>
                    <a:pt x="0" y="2357"/>
                  </a:cubicBezTo>
                  <a:lnTo>
                    <a:pt x="3726" y="2357"/>
                  </a:lnTo>
                  <a:cubicBezTo>
                    <a:pt x="3418" y="1306"/>
                    <a:pt x="2657" y="446"/>
                    <a:pt x="1672" y="1"/>
                  </a:cubicBez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7858491" y="1637027"/>
              <a:ext cx="33682" cy="33646"/>
            </a:xfrm>
            <a:custGeom>
              <a:avLst/>
              <a:gdLst/>
              <a:ahLst/>
              <a:cxnLst/>
              <a:rect l="l" t="t" r="r" b="b"/>
              <a:pathLst>
                <a:path w="952" h="951" extrusionOk="0">
                  <a:moveTo>
                    <a:pt x="476" y="323"/>
                  </a:moveTo>
                  <a:cubicBezTo>
                    <a:pt x="560" y="323"/>
                    <a:pt x="629" y="393"/>
                    <a:pt x="629" y="476"/>
                  </a:cubicBezTo>
                  <a:cubicBezTo>
                    <a:pt x="629" y="559"/>
                    <a:pt x="560" y="628"/>
                    <a:pt x="476" y="628"/>
                  </a:cubicBezTo>
                  <a:cubicBezTo>
                    <a:pt x="393" y="628"/>
                    <a:pt x="323" y="559"/>
                    <a:pt x="323" y="476"/>
                  </a:cubicBezTo>
                  <a:cubicBezTo>
                    <a:pt x="323" y="393"/>
                    <a:pt x="393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5"/>
                    <a:pt x="1" y="476"/>
                  </a:cubicBezTo>
                  <a:cubicBezTo>
                    <a:pt x="1" y="739"/>
                    <a:pt x="216" y="951"/>
                    <a:pt x="476" y="951"/>
                  </a:cubicBezTo>
                  <a:cubicBezTo>
                    <a:pt x="739" y="951"/>
                    <a:pt x="952" y="739"/>
                    <a:pt x="952" y="476"/>
                  </a:cubicBezTo>
                  <a:cubicBezTo>
                    <a:pt x="952" y="215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7881100" y="1669542"/>
              <a:ext cx="33646" cy="33682"/>
            </a:xfrm>
            <a:custGeom>
              <a:avLst/>
              <a:gdLst/>
              <a:ahLst/>
              <a:cxnLst/>
              <a:rect l="l" t="t" r="r" b="b"/>
              <a:pathLst>
                <a:path w="951" h="952" extrusionOk="0">
                  <a:moveTo>
                    <a:pt x="475" y="323"/>
                  </a:moveTo>
                  <a:cubicBezTo>
                    <a:pt x="558" y="323"/>
                    <a:pt x="628" y="393"/>
                    <a:pt x="628" y="476"/>
                  </a:cubicBezTo>
                  <a:cubicBezTo>
                    <a:pt x="628" y="560"/>
                    <a:pt x="558" y="625"/>
                    <a:pt x="475" y="625"/>
                  </a:cubicBezTo>
                  <a:cubicBezTo>
                    <a:pt x="392" y="625"/>
                    <a:pt x="323" y="560"/>
                    <a:pt x="323" y="476"/>
                  </a:cubicBezTo>
                  <a:cubicBezTo>
                    <a:pt x="323" y="393"/>
                    <a:pt x="392" y="323"/>
                    <a:pt x="475" y="323"/>
                  </a:cubicBezTo>
                  <a:close/>
                  <a:moveTo>
                    <a:pt x="475" y="1"/>
                  </a:moveTo>
                  <a:cubicBezTo>
                    <a:pt x="212" y="1"/>
                    <a:pt x="1" y="212"/>
                    <a:pt x="1" y="476"/>
                  </a:cubicBezTo>
                  <a:cubicBezTo>
                    <a:pt x="1" y="736"/>
                    <a:pt x="212" y="952"/>
                    <a:pt x="475" y="952"/>
                  </a:cubicBezTo>
                  <a:cubicBezTo>
                    <a:pt x="736" y="952"/>
                    <a:pt x="951" y="736"/>
                    <a:pt x="951" y="476"/>
                  </a:cubicBezTo>
                  <a:cubicBezTo>
                    <a:pt x="951" y="212"/>
                    <a:pt x="736" y="1"/>
                    <a:pt x="47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7897764" y="1706869"/>
              <a:ext cx="33576" cy="33646"/>
            </a:xfrm>
            <a:custGeom>
              <a:avLst/>
              <a:gdLst/>
              <a:ahLst/>
              <a:cxnLst/>
              <a:rect l="l" t="t" r="r" b="b"/>
              <a:pathLst>
                <a:path w="949" h="951" extrusionOk="0">
                  <a:moveTo>
                    <a:pt x="473" y="326"/>
                  </a:moveTo>
                  <a:cubicBezTo>
                    <a:pt x="560" y="326"/>
                    <a:pt x="625" y="392"/>
                    <a:pt x="625" y="475"/>
                  </a:cubicBezTo>
                  <a:cubicBezTo>
                    <a:pt x="625" y="559"/>
                    <a:pt x="560" y="629"/>
                    <a:pt x="473" y="629"/>
                  </a:cubicBezTo>
                  <a:cubicBezTo>
                    <a:pt x="390" y="629"/>
                    <a:pt x="324" y="559"/>
                    <a:pt x="324" y="475"/>
                  </a:cubicBezTo>
                  <a:cubicBezTo>
                    <a:pt x="324" y="392"/>
                    <a:pt x="390" y="326"/>
                    <a:pt x="473" y="326"/>
                  </a:cubicBezTo>
                  <a:close/>
                  <a:moveTo>
                    <a:pt x="473" y="1"/>
                  </a:moveTo>
                  <a:cubicBezTo>
                    <a:pt x="212" y="1"/>
                    <a:pt x="1" y="216"/>
                    <a:pt x="1" y="475"/>
                  </a:cubicBezTo>
                  <a:cubicBezTo>
                    <a:pt x="1" y="739"/>
                    <a:pt x="212" y="951"/>
                    <a:pt x="473" y="951"/>
                  </a:cubicBezTo>
                  <a:cubicBezTo>
                    <a:pt x="737" y="951"/>
                    <a:pt x="948" y="739"/>
                    <a:pt x="948" y="475"/>
                  </a:cubicBezTo>
                  <a:cubicBezTo>
                    <a:pt x="948" y="216"/>
                    <a:pt x="737" y="1"/>
                    <a:pt x="47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7915702" y="1745399"/>
              <a:ext cx="33646" cy="33540"/>
            </a:xfrm>
            <a:custGeom>
              <a:avLst/>
              <a:gdLst/>
              <a:ahLst/>
              <a:cxnLst/>
              <a:rect l="l" t="t" r="r" b="b"/>
              <a:pathLst>
                <a:path w="951" h="948" extrusionOk="0">
                  <a:moveTo>
                    <a:pt x="476" y="323"/>
                  </a:moveTo>
                  <a:cubicBezTo>
                    <a:pt x="559" y="323"/>
                    <a:pt x="629" y="390"/>
                    <a:pt x="629" y="473"/>
                  </a:cubicBezTo>
                  <a:cubicBezTo>
                    <a:pt x="629" y="560"/>
                    <a:pt x="559" y="625"/>
                    <a:pt x="476" y="625"/>
                  </a:cubicBezTo>
                  <a:cubicBezTo>
                    <a:pt x="392" y="625"/>
                    <a:pt x="326" y="560"/>
                    <a:pt x="326" y="473"/>
                  </a:cubicBezTo>
                  <a:cubicBezTo>
                    <a:pt x="326" y="390"/>
                    <a:pt x="392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2"/>
                    <a:pt x="1" y="473"/>
                  </a:cubicBezTo>
                  <a:cubicBezTo>
                    <a:pt x="1" y="736"/>
                    <a:pt x="216" y="948"/>
                    <a:pt x="476" y="948"/>
                  </a:cubicBezTo>
                  <a:cubicBezTo>
                    <a:pt x="739" y="948"/>
                    <a:pt x="951" y="736"/>
                    <a:pt x="951" y="473"/>
                  </a:cubicBezTo>
                  <a:cubicBezTo>
                    <a:pt x="951" y="212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7784616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3" y="1"/>
                  </a:moveTo>
                  <a:cubicBezTo>
                    <a:pt x="73" y="1"/>
                    <a:pt x="1" y="73"/>
                    <a:pt x="1" y="161"/>
                  </a:cubicBezTo>
                  <a:lnTo>
                    <a:pt x="1" y="459"/>
                  </a:lnTo>
                  <a:cubicBezTo>
                    <a:pt x="1" y="549"/>
                    <a:pt x="73" y="622"/>
                    <a:pt x="163" y="622"/>
                  </a:cubicBezTo>
                  <a:cubicBezTo>
                    <a:pt x="254" y="622"/>
                    <a:pt x="323" y="549"/>
                    <a:pt x="323" y="459"/>
                  </a:cubicBezTo>
                  <a:lnTo>
                    <a:pt x="323" y="161"/>
                  </a:lnTo>
                  <a:cubicBezTo>
                    <a:pt x="323" y="73"/>
                    <a:pt x="254" y="1"/>
                    <a:pt x="16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7901231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0" y="1"/>
                  </a:moveTo>
                  <a:cubicBezTo>
                    <a:pt x="73" y="1"/>
                    <a:pt x="0" y="73"/>
                    <a:pt x="0" y="161"/>
                  </a:cubicBezTo>
                  <a:lnTo>
                    <a:pt x="0" y="459"/>
                  </a:lnTo>
                  <a:cubicBezTo>
                    <a:pt x="0" y="549"/>
                    <a:pt x="73" y="622"/>
                    <a:pt x="160" y="622"/>
                  </a:cubicBezTo>
                  <a:cubicBezTo>
                    <a:pt x="250" y="622"/>
                    <a:pt x="322" y="549"/>
                    <a:pt x="322" y="459"/>
                  </a:cubicBezTo>
                  <a:lnTo>
                    <a:pt x="322" y="161"/>
                  </a:lnTo>
                  <a:cubicBezTo>
                    <a:pt x="322" y="73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7827816" y="1804520"/>
              <a:ext cx="41642" cy="17867"/>
            </a:xfrm>
            <a:custGeom>
              <a:avLst/>
              <a:gdLst/>
              <a:ahLst/>
              <a:cxnLst/>
              <a:rect l="l" t="t" r="r" b="b"/>
              <a:pathLst>
                <a:path w="1177" h="505" extrusionOk="0">
                  <a:moveTo>
                    <a:pt x="181" y="0"/>
                  </a:moveTo>
                  <a:cubicBezTo>
                    <a:pt x="144" y="0"/>
                    <a:pt x="107" y="14"/>
                    <a:pt x="77" y="40"/>
                  </a:cubicBezTo>
                  <a:cubicBezTo>
                    <a:pt x="8" y="99"/>
                    <a:pt x="0" y="203"/>
                    <a:pt x="59" y="269"/>
                  </a:cubicBezTo>
                  <a:cubicBezTo>
                    <a:pt x="191" y="418"/>
                    <a:pt x="382" y="505"/>
                    <a:pt x="591" y="505"/>
                  </a:cubicBezTo>
                  <a:cubicBezTo>
                    <a:pt x="795" y="505"/>
                    <a:pt x="986" y="418"/>
                    <a:pt x="1118" y="269"/>
                  </a:cubicBezTo>
                  <a:cubicBezTo>
                    <a:pt x="1177" y="203"/>
                    <a:pt x="1169" y="99"/>
                    <a:pt x="1100" y="40"/>
                  </a:cubicBezTo>
                  <a:cubicBezTo>
                    <a:pt x="1071" y="14"/>
                    <a:pt x="1034" y="0"/>
                    <a:pt x="997" y="0"/>
                  </a:cubicBezTo>
                  <a:cubicBezTo>
                    <a:pt x="952" y="0"/>
                    <a:pt x="907" y="20"/>
                    <a:pt x="875" y="58"/>
                  </a:cubicBezTo>
                  <a:cubicBezTo>
                    <a:pt x="805" y="134"/>
                    <a:pt x="701" y="179"/>
                    <a:pt x="591" y="179"/>
                  </a:cubicBezTo>
                  <a:cubicBezTo>
                    <a:pt x="476" y="179"/>
                    <a:pt x="372" y="134"/>
                    <a:pt x="303" y="58"/>
                  </a:cubicBezTo>
                  <a:cubicBezTo>
                    <a:pt x="272" y="20"/>
                    <a:pt x="227" y="0"/>
                    <a:pt x="181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7775523" y="1665261"/>
              <a:ext cx="102177" cy="102177"/>
            </a:xfrm>
            <a:custGeom>
              <a:avLst/>
              <a:gdLst/>
              <a:ahLst/>
              <a:cxnLst/>
              <a:rect l="l" t="t" r="r" b="b"/>
              <a:pathLst>
                <a:path w="2888" h="2888" extrusionOk="0">
                  <a:moveTo>
                    <a:pt x="1444" y="323"/>
                  </a:moveTo>
                  <a:cubicBezTo>
                    <a:pt x="2061" y="323"/>
                    <a:pt x="2564" y="826"/>
                    <a:pt x="2564" y="1443"/>
                  </a:cubicBezTo>
                  <a:cubicBezTo>
                    <a:pt x="2564" y="2061"/>
                    <a:pt x="2061" y="2564"/>
                    <a:pt x="1444" y="2564"/>
                  </a:cubicBezTo>
                  <a:cubicBezTo>
                    <a:pt x="826" y="2564"/>
                    <a:pt x="323" y="2061"/>
                    <a:pt x="323" y="1443"/>
                  </a:cubicBezTo>
                  <a:cubicBezTo>
                    <a:pt x="323" y="826"/>
                    <a:pt x="826" y="323"/>
                    <a:pt x="1444" y="323"/>
                  </a:cubicBezTo>
                  <a:close/>
                  <a:moveTo>
                    <a:pt x="1444" y="0"/>
                  </a:moveTo>
                  <a:cubicBezTo>
                    <a:pt x="649" y="0"/>
                    <a:pt x="0" y="649"/>
                    <a:pt x="0" y="1443"/>
                  </a:cubicBezTo>
                  <a:cubicBezTo>
                    <a:pt x="0" y="2242"/>
                    <a:pt x="649" y="2887"/>
                    <a:pt x="1444" y="2887"/>
                  </a:cubicBezTo>
                  <a:cubicBezTo>
                    <a:pt x="2239" y="2887"/>
                    <a:pt x="2887" y="2242"/>
                    <a:pt x="2887" y="1443"/>
                  </a:cubicBezTo>
                  <a:cubicBezTo>
                    <a:pt x="2887" y="649"/>
                    <a:pt x="2239" y="0"/>
                    <a:pt x="144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7793921" y="1685145"/>
              <a:ext cx="65347" cy="58235"/>
            </a:xfrm>
            <a:custGeom>
              <a:avLst/>
              <a:gdLst/>
              <a:ahLst/>
              <a:cxnLst/>
              <a:rect l="l" t="t" r="r" b="b"/>
              <a:pathLst>
                <a:path w="1847" h="1646" extrusionOk="0">
                  <a:moveTo>
                    <a:pt x="924" y="413"/>
                  </a:moveTo>
                  <a:lnTo>
                    <a:pt x="1024" y="618"/>
                  </a:lnTo>
                  <a:cubicBezTo>
                    <a:pt x="1049" y="663"/>
                    <a:pt x="1094" y="698"/>
                    <a:pt x="1146" y="705"/>
                  </a:cubicBezTo>
                  <a:lnTo>
                    <a:pt x="1368" y="736"/>
                  </a:lnTo>
                  <a:lnTo>
                    <a:pt x="1208" y="895"/>
                  </a:lnTo>
                  <a:cubicBezTo>
                    <a:pt x="1170" y="934"/>
                    <a:pt x="1153" y="985"/>
                    <a:pt x="1160" y="1038"/>
                  </a:cubicBezTo>
                  <a:lnTo>
                    <a:pt x="1198" y="1260"/>
                  </a:lnTo>
                  <a:lnTo>
                    <a:pt x="1000" y="1156"/>
                  </a:lnTo>
                  <a:cubicBezTo>
                    <a:pt x="976" y="1144"/>
                    <a:pt x="950" y="1137"/>
                    <a:pt x="924" y="1137"/>
                  </a:cubicBezTo>
                  <a:cubicBezTo>
                    <a:pt x="898" y="1137"/>
                    <a:pt x="872" y="1144"/>
                    <a:pt x="848" y="1156"/>
                  </a:cubicBezTo>
                  <a:lnTo>
                    <a:pt x="649" y="1260"/>
                  </a:lnTo>
                  <a:lnTo>
                    <a:pt x="688" y="1038"/>
                  </a:lnTo>
                  <a:cubicBezTo>
                    <a:pt x="695" y="985"/>
                    <a:pt x="678" y="934"/>
                    <a:pt x="639" y="895"/>
                  </a:cubicBezTo>
                  <a:lnTo>
                    <a:pt x="480" y="736"/>
                  </a:lnTo>
                  <a:lnTo>
                    <a:pt x="702" y="705"/>
                  </a:lnTo>
                  <a:cubicBezTo>
                    <a:pt x="753" y="698"/>
                    <a:pt x="799" y="663"/>
                    <a:pt x="823" y="618"/>
                  </a:cubicBezTo>
                  <a:lnTo>
                    <a:pt x="924" y="413"/>
                  </a:lnTo>
                  <a:close/>
                  <a:moveTo>
                    <a:pt x="924" y="1"/>
                  </a:moveTo>
                  <a:cubicBezTo>
                    <a:pt x="834" y="1"/>
                    <a:pt x="745" y="46"/>
                    <a:pt x="702" y="136"/>
                  </a:cubicBezTo>
                  <a:lnTo>
                    <a:pt x="570" y="396"/>
                  </a:lnTo>
                  <a:lnTo>
                    <a:pt x="286" y="437"/>
                  </a:lnTo>
                  <a:cubicBezTo>
                    <a:pt x="84" y="469"/>
                    <a:pt x="1" y="722"/>
                    <a:pt x="146" y="865"/>
                  </a:cubicBezTo>
                  <a:lnTo>
                    <a:pt x="355" y="1069"/>
                  </a:lnTo>
                  <a:lnTo>
                    <a:pt x="306" y="1353"/>
                  </a:lnTo>
                  <a:cubicBezTo>
                    <a:pt x="279" y="1514"/>
                    <a:pt x="409" y="1645"/>
                    <a:pt x="555" y="1645"/>
                  </a:cubicBezTo>
                  <a:cubicBezTo>
                    <a:pt x="592" y="1645"/>
                    <a:pt x="630" y="1636"/>
                    <a:pt x="667" y="1617"/>
                  </a:cubicBezTo>
                  <a:lnTo>
                    <a:pt x="924" y="1482"/>
                  </a:lnTo>
                  <a:lnTo>
                    <a:pt x="1181" y="1617"/>
                  </a:lnTo>
                  <a:cubicBezTo>
                    <a:pt x="1218" y="1636"/>
                    <a:pt x="1256" y="1645"/>
                    <a:pt x="1293" y="1645"/>
                  </a:cubicBezTo>
                  <a:cubicBezTo>
                    <a:pt x="1439" y="1645"/>
                    <a:pt x="1569" y="1514"/>
                    <a:pt x="1541" y="1353"/>
                  </a:cubicBezTo>
                  <a:lnTo>
                    <a:pt x="1493" y="1069"/>
                  </a:lnTo>
                  <a:lnTo>
                    <a:pt x="1701" y="865"/>
                  </a:lnTo>
                  <a:cubicBezTo>
                    <a:pt x="1847" y="722"/>
                    <a:pt x="1763" y="469"/>
                    <a:pt x="1562" y="437"/>
                  </a:cubicBezTo>
                  <a:lnTo>
                    <a:pt x="1274" y="396"/>
                  </a:lnTo>
                  <a:lnTo>
                    <a:pt x="1146" y="136"/>
                  </a:lnTo>
                  <a:cubicBezTo>
                    <a:pt x="1102" y="46"/>
                    <a:pt x="1013" y="1"/>
                    <a:pt x="92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7734906" y="1603875"/>
              <a:ext cx="391586" cy="296838"/>
            </a:xfrm>
            <a:custGeom>
              <a:avLst/>
              <a:gdLst/>
              <a:ahLst/>
              <a:cxnLst/>
              <a:rect l="l" t="t" r="r" b="b"/>
              <a:pathLst>
                <a:path w="11068" h="8390" extrusionOk="0">
                  <a:moveTo>
                    <a:pt x="5097" y="355"/>
                  </a:moveTo>
                  <a:cubicBezTo>
                    <a:pt x="5569" y="355"/>
                    <a:pt x="5731" y="938"/>
                    <a:pt x="5960" y="1895"/>
                  </a:cubicBezTo>
                  <a:cubicBezTo>
                    <a:pt x="6155" y="2714"/>
                    <a:pt x="6373" y="3626"/>
                    <a:pt x="6959" y="4244"/>
                  </a:cubicBezTo>
                  <a:cubicBezTo>
                    <a:pt x="6956" y="4244"/>
                    <a:pt x="6842" y="4209"/>
                    <a:pt x="6790" y="4185"/>
                  </a:cubicBezTo>
                  <a:cubicBezTo>
                    <a:pt x="6623" y="4105"/>
                    <a:pt x="6488" y="3973"/>
                    <a:pt x="6373" y="3828"/>
                  </a:cubicBezTo>
                  <a:cubicBezTo>
                    <a:pt x="5835" y="3141"/>
                    <a:pt x="5659" y="2221"/>
                    <a:pt x="5263" y="1455"/>
                  </a:cubicBezTo>
                  <a:cubicBezTo>
                    <a:pt x="5083" y="1107"/>
                    <a:pt x="4857" y="754"/>
                    <a:pt x="4524" y="535"/>
                  </a:cubicBezTo>
                  <a:cubicBezTo>
                    <a:pt x="4524" y="535"/>
                    <a:pt x="4521" y="535"/>
                    <a:pt x="4521" y="531"/>
                  </a:cubicBezTo>
                  <a:cubicBezTo>
                    <a:pt x="4750" y="414"/>
                    <a:pt x="4940" y="355"/>
                    <a:pt x="5097" y="355"/>
                  </a:cubicBezTo>
                  <a:close/>
                  <a:moveTo>
                    <a:pt x="6821" y="7272"/>
                  </a:moveTo>
                  <a:cubicBezTo>
                    <a:pt x="6818" y="7290"/>
                    <a:pt x="6748" y="7700"/>
                    <a:pt x="6738" y="7887"/>
                  </a:cubicBezTo>
                  <a:cubicBezTo>
                    <a:pt x="6730" y="7945"/>
                    <a:pt x="6730" y="8008"/>
                    <a:pt x="6727" y="8067"/>
                  </a:cubicBezTo>
                  <a:lnTo>
                    <a:pt x="975" y="8067"/>
                  </a:lnTo>
                  <a:cubicBezTo>
                    <a:pt x="621" y="8067"/>
                    <a:pt x="333" y="7762"/>
                    <a:pt x="351" y="7411"/>
                  </a:cubicBezTo>
                  <a:cubicBezTo>
                    <a:pt x="354" y="7362"/>
                    <a:pt x="357" y="7317"/>
                    <a:pt x="361" y="7272"/>
                  </a:cubicBezTo>
                  <a:close/>
                  <a:moveTo>
                    <a:pt x="10631" y="7272"/>
                  </a:moveTo>
                  <a:cubicBezTo>
                    <a:pt x="10696" y="7533"/>
                    <a:pt x="10735" y="7796"/>
                    <a:pt x="10741" y="8067"/>
                  </a:cubicBezTo>
                  <a:lnTo>
                    <a:pt x="7050" y="8067"/>
                  </a:lnTo>
                  <a:cubicBezTo>
                    <a:pt x="7050" y="8063"/>
                    <a:pt x="7060" y="7873"/>
                    <a:pt x="7071" y="7783"/>
                  </a:cubicBezTo>
                  <a:cubicBezTo>
                    <a:pt x="7088" y="7612"/>
                    <a:pt x="7113" y="7442"/>
                    <a:pt x="7154" y="7276"/>
                  </a:cubicBezTo>
                  <a:lnTo>
                    <a:pt x="7154" y="7272"/>
                  </a:lnTo>
                  <a:close/>
                  <a:moveTo>
                    <a:pt x="1420" y="1"/>
                  </a:moveTo>
                  <a:cubicBezTo>
                    <a:pt x="1085" y="1"/>
                    <a:pt x="771" y="97"/>
                    <a:pt x="441" y="403"/>
                  </a:cubicBezTo>
                  <a:cubicBezTo>
                    <a:pt x="330" y="510"/>
                    <a:pt x="282" y="667"/>
                    <a:pt x="316" y="816"/>
                  </a:cubicBezTo>
                  <a:cubicBezTo>
                    <a:pt x="406" y="1218"/>
                    <a:pt x="472" y="1596"/>
                    <a:pt x="511" y="1975"/>
                  </a:cubicBezTo>
                  <a:cubicBezTo>
                    <a:pt x="517" y="2055"/>
                    <a:pt x="586" y="2118"/>
                    <a:pt x="668" y="2118"/>
                  </a:cubicBezTo>
                  <a:cubicBezTo>
                    <a:pt x="674" y="2118"/>
                    <a:pt x="681" y="2117"/>
                    <a:pt x="687" y="2117"/>
                  </a:cubicBezTo>
                  <a:cubicBezTo>
                    <a:pt x="774" y="2110"/>
                    <a:pt x="839" y="2030"/>
                    <a:pt x="829" y="1940"/>
                  </a:cubicBezTo>
                  <a:cubicBezTo>
                    <a:pt x="791" y="1551"/>
                    <a:pt x="725" y="1159"/>
                    <a:pt x="631" y="743"/>
                  </a:cubicBezTo>
                  <a:cubicBezTo>
                    <a:pt x="625" y="705"/>
                    <a:pt x="635" y="667"/>
                    <a:pt x="663" y="643"/>
                  </a:cubicBezTo>
                  <a:cubicBezTo>
                    <a:pt x="918" y="403"/>
                    <a:pt x="1146" y="322"/>
                    <a:pt x="1417" y="322"/>
                  </a:cubicBezTo>
                  <a:cubicBezTo>
                    <a:pt x="1629" y="322"/>
                    <a:pt x="1866" y="372"/>
                    <a:pt x="2162" y="435"/>
                  </a:cubicBezTo>
                  <a:cubicBezTo>
                    <a:pt x="2575" y="518"/>
                    <a:pt x="3092" y="625"/>
                    <a:pt x="3758" y="625"/>
                  </a:cubicBezTo>
                  <a:cubicBezTo>
                    <a:pt x="3928" y="625"/>
                    <a:pt x="4098" y="667"/>
                    <a:pt x="4247" y="747"/>
                  </a:cubicBezTo>
                  <a:cubicBezTo>
                    <a:pt x="4785" y="1031"/>
                    <a:pt x="5093" y="1812"/>
                    <a:pt x="5392" y="2565"/>
                  </a:cubicBezTo>
                  <a:cubicBezTo>
                    <a:pt x="5749" y="3470"/>
                    <a:pt x="6117" y="4400"/>
                    <a:pt x="6914" y="4566"/>
                  </a:cubicBezTo>
                  <a:cubicBezTo>
                    <a:pt x="7084" y="4605"/>
                    <a:pt x="7438" y="4605"/>
                    <a:pt x="7438" y="4605"/>
                  </a:cubicBezTo>
                  <a:cubicBezTo>
                    <a:pt x="7758" y="4625"/>
                    <a:pt x="8070" y="4691"/>
                    <a:pt x="8368" y="4799"/>
                  </a:cubicBezTo>
                  <a:cubicBezTo>
                    <a:pt x="8368" y="4802"/>
                    <a:pt x="8365" y="4802"/>
                    <a:pt x="8362" y="4806"/>
                  </a:cubicBezTo>
                  <a:cubicBezTo>
                    <a:pt x="8046" y="5056"/>
                    <a:pt x="7768" y="5347"/>
                    <a:pt x="7532" y="5673"/>
                  </a:cubicBezTo>
                  <a:cubicBezTo>
                    <a:pt x="7480" y="5746"/>
                    <a:pt x="7497" y="5847"/>
                    <a:pt x="7571" y="5899"/>
                  </a:cubicBezTo>
                  <a:cubicBezTo>
                    <a:pt x="7598" y="5919"/>
                    <a:pt x="7630" y="5929"/>
                    <a:pt x="7663" y="5929"/>
                  </a:cubicBezTo>
                  <a:cubicBezTo>
                    <a:pt x="7715" y="5929"/>
                    <a:pt x="7766" y="5905"/>
                    <a:pt x="7796" y="5860"/>
                  </a:cubicBezTo>
                  <a:cubicBezTo>
                    <a:pt x="8000" y="5576"/>
                    <a:pt x="8243" y="5316"/>
                    <a:pt x="8517" y="5098"/>
                  </a:cubicBezTo>
                  <a:cubicBezTo>
                    <a:pt x="8583" y="5045"/>
                    <a:pt x="8650" y="4993"/>
                    <a:pt x="8715" y="4944"/>
                  </a:cubicBezTo>
                  <a:cubicBezTo>
                    <a:pt x="9566" y="5351"/>
                    <a:pt x="10214" y="6068"/>
                    <a:pt x="10533" y="6950"/>
                  </a:cubicBezTo>
                  <a:lnTo>
                    <a:pt x="7244" y="6950"/>
                  </a:lnTo>
                  <a:cubicBezTo>
                    <a:pt x="7255" y="6922"/>
                    <a:pt x="7262" y="6894"/>
                    <a:pt x="7272" y="6867"/>
                  </a:cubicBezTo>
                  <a:cubicBezTo>
                    <a:pt x="7331" y="6704"/>
                    <a:pt x="7397" y="6544"/>
                    <a:pt x="7476" y="6388"/>
                  </a:cubicBezTo>
                  <a:cubicBezTo>
                    <a:pt x="7515" y="6308"/>
                    <a:pt x="7484" y="6211"/>
                    <a:pt x="7404" y="6173"/>
                  </a:cubicBezTo>
                  <a:cubicBezTo>
                    <a:pt x="7380" y="6160"/>
                    <a:pt x="7355" y="6154"/>
                    <a:pt x="7330" y="6154"/>
                  </a:cubicBezTo>
                  <a:cubicBezTo>
                    <a:pt x="7271" y="6154"/>
                    <a:pt x="7215" y="6186"/>
                    <a:pt x="7188" y="6242"/>
                  </a:cubicBezTo>
                  <a:cubicBezTo>
                    <a:pt x="7088" y="6440"/>
                    <a:pt x="7001" y="6648"/>
                    <a:pt x="6935" y="6859"/>
                  </a:cubicBezTo>
                  <a:cubicBezTo>
                    <a:pt x="6925" y="6891"/>
                    <a:pt x="6914" y="6919"/>
                    <a:pt x="6904" y="6950"/>
                  </a:cubicBezTo>
                  <a:lnTo>
                    <a:pt x="386" y="6950"/>
                  </a:lnTo>
                  <a:cubicBezTo>
                    <a:pt x="441" y="6256"/>
                    <a:pt x="538" y="5660"/>
                    <a:pt x="631" y="5083"/>
                  </a:cubicBezTo>
                  <a:cubicBezTo>
                    <a:pt x="767" y="4265"/>
                    <a:pt x="892" y="3491"/>
                    <a:pt x="871" y="2595"/>
                  </a:cubicBezTo>
                  <a:cubicBezTo>
                    <a:pt x="871" y="2506"/>
                    <a:pt x="794" y="2436"/>
                    <a:pt x="705" y="2436"/>
                  </a:cubicBezTo>
                  <a:cubicBezTo>
                    <a:pt x="618" y="2440"/>
                    <a:pt x="545" y="2512"/>
                    <a:pt x="548" y="2603"/>
                  </a:cubicBezTo>
                  <a:cubicBezTo>
                    <a:pt x="569" y="3466"/>
                    <a:pt x="444" y="4227"/>
                    <a:pt x="316" y="5031"/>
                  </a:cubicBezTo>
                  <a:cubicBezTo>
                    <a:pt x="212" y="5663"/>
                    <a:pt x="104" y="6315"/>
                    <a:pt x="48" y="7099"/>
                  </a:cubicBezTo>
                  <a:cubicBezTo>
                    <a:pt x="42" y="7193"/>
                    <a:pt x="35" y="7287"/>
                    <a:pt x="28" y="7394"/>
                  </a:cubicBezTo>
                  <a:cubicBezTo>
                    <a:pt x="0" y="7929"/>
                    <a:pt x="441" y="8390"/>
                    <a:pt x="975" y="8390"/>
                  </a:cubicBezTo>
                  <a:lnTo>
                    <a:pt x="10842" y="8390"/>
                  </a:lnTo>
                  <a:cubicBezTo>
                    <a:pt x="10967" y="8390"/>
                    <a:pt x="11068" y="8289"/>
                    <a:pt x="11068" y="8164"/>
                  </a:cubicBezTo>
                  <a:cubicBezTo>
                    <a:pt x="11068" y="7790"/>
                    <a:pt x="11015" y="7421"/>
                    <a:pt x="10911" y="7068"/>
                  </a:cubicBezTo>
                  <a:cubicBezTo>
                    <a:pt x="10589" y="5972"/>
                    <a:pt x="9808" y="5077"/>
                    <a:pt x="8767" y="4608"/>
                  </a:cubicBezTo>
                  <a:cubicBezTo>
                    <a:pt x="8365" y="4427"/>
                    <a:pt x="7938" y="4320"/>
                    <a:pt x="7501" y="4282"/>
                  </a:cubicBezTo>
                  <a:cubicBezTo>
                    <a:pt x="6741" y="3765"/>
                    <a:pt x="6495" y="2734"/>
                    <a:pt x="6277" y="1819"/>
                  </a:cubicBezTo>
                  <a:cubicBezTo>
                    <a:pt x="6165" y="1364"/>
                    <a:pt x="6061" y="934"/>
                    <a:pt x="5905" y="615"/>
                  </a:cubicBezTo>
                  <a:cubicBezTo>
                    <a:pt x="5710" y="219"/>
                    <a:pt x="5444" y="28"/>
                    <a:pt x="5097" y="28"/>
                  </a:cubicBezTo>
                  <a:cubicBezTo>
                    <a:pt x="4836" y="28"/>
                    <a:pt x="4531" y="139"/>
                    <a:pt x="4170" y="361"/>
                  </a:cubicBezTo>
                  <a:cubicBezTo>
                    <a:pt x="4038" y="323"/>
                    <a:pt x="3904" y="302"/>
                    <a:pt x="3758" y="302"/>
                  </a:cubicBezTo>
                  <a:cubicBezTo>
                    <a:pt x="3123" y="302"/>
                    <a:pt x="2647" y="202"/>
                    <a:pt x="2227" y="115"/>
                  </a:cubicBezTo>
                  <a:cubicBezTo>
                    <a:pt x="1937" y="55"/>
                    <a:pt x="1672" y="1"/>
                    <a:pt x="14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4877;p56"/>
          <p:cNvGrpSpPr/>
          <p:nvPr/>
        </p:nvGrpSpPr>
        <p:grpSpPr>
          <a:xfrm rot="19649428">
            <a:off x="4863082" y="411017"/>
            <a:ext cx="871457" cy="839961"/>
            <a:chOff x="6339834" y="1278710"/>
            <a:chExt cx="480882" cy="414193"/>
          </a:xfrm>
        </p:grpSpPr>
        <p:sp>
          <p:nvSpPr>
            <p:cNvPr id="101" name="Google Shape;4878;p56"/>
            <p:cNvSpPr/>
            <p:nvPr/>
          </p:nvSpPr>
          <p:spPr>
            <a:xfrm>
              <a:off x="6339834" y="1278710"/>
              <a:ext cx="480882" cy="414193"/>
            </a:xfrm>
            <a:custGeom>
              <a:avLst/>
              <a:gdLst/>
              <a:ahLst/>
              <a:cxnLst/>
              <a:rect l="l" t="t" r="r" b="b"/>
              <a:pathLst>
                <a:path w="10261" h="8838" extrusionOk="0">
                  <a:moveTo>
                    <a:pt x="5467" y="0"/>
                  </a:moveTo>
                  <a:cubicBezTo>
                    <a:pt x="4952" y="0"/>
                    <a:pt x="4493" y="252"/>
                    <a:pt x="4208" y="640"/>
                  </a:cubicBezTo>
                  <a:cubicBezTo>
                    <a:pt x="3716" y="794"/>
                    <a:pt x="3325" y="1004"/>
                    <a:pt x="3090" y="1149"/>
                  </a:cubicBezTo>
                  <a:cubicBezTo>
                    <a:pt x="2909" y="1209"/>
                    <a:pt x="2749" y="1299"/>
                    <a:pt x="2605" y="1416"/>
                  </a:cubicBezTo>
                  <a:cubicBezTo>
                    <a:pt x="2562" y="1412"/>
                    <a:pt x="2519" y="1410"/>
                    <a:pt x="2476" y="1410"/>
                  </a:cubicBezTo>
                  <a:cubicBezTo>
                    <a:pt x="2087" y="1410"/>
                    <a:pt x="1698" y="1574"/>
                    <a:pt x="1434" y="1885"/>
                  </a:cubicBezTo>
                  <a:lnTo>
                    <a:pt x="1262" y="2082"/>
                  </a:lnTo>
                  <a:cubicBezTo>
                    <a:pt x="884" y="2521"/>
                    <a:pt x="831" y="3130"/>
                    <a:pt x="1085" y="3615"/>
                  </a:cubicBezTo>
                  <a:cubicBezTo>
                    <a:pt x="861" y="3713"/>
                    <a:pt x="660" y="3864"/>
                    <a:pt x="502" y="4061"/>
                  </a:cubicBezTo>
                  <a:cubicBezTo>
                    <a:pt x="212" y="4423"/>
                    <a:pt x="105" y="4888"/>
                    <a:pt x="205" y="5336"/>
                  </a:cubicBezTo>
                  <a:lnTo>
                    <a:pt x="366" y="6066"/>
                  </a:lnTo>
                  <a:cubicBezTo>
                    <a:pt x="355" y="6083"/>
                    <a:pt x="342" y="6099"/>
                    <a:pt x="329" y="6119"/>
                  </a:cubicBezTo>
                  <a:cubicBezTo>
                    <a:pt x="68" y="6487"/>
                    <a:pt x="0" y="6960"/>
                    <a:pt x="148" y="7382"/>
                  </a:cubicBezTo>
                  <a:lnTo>
                    <a:pt x="205" y="7549"/>
                  </a:lnTo>
                  <a:cubicBezTo>
                    <a:pt x="476" y="8319"/>
                    <a:pt x="1202" y="8837"/>
                    <a:pt x="2019" y="8837"/>
                  </a:cubicBezTo>
                  <a:lnTo>
                    <a:pt x="8239" y="8837"/>
                  </a:lnTo>
                  <a:cubicBezTo>
                    <a:pt x="9055" y="8837"/>
                    <a:pt x="9786" y="8319"/>
                    <a:pt x="10053" y="7549"/>
                  </a:cubicBezTo>
                  <a:cubicBezTo>
                    <a:pt x="10076" y="7485"/>
                    <a:pt x="10096" y="7431"/>
                    <a:pt x="10110" y="7382"/>
                  </a:cubicBezTo>
                  <a:cubicBezTo>
                    <a:pt x="10260" y="6960"/>
                    <a:pt x="10190" y="6484"/>
                    <a:pt x="9929" y="6116"/>
                  </a:cubicBezTo>
                  <a:cubicBezTo>
                    <a:pt x="9815" y="5959"/>
                    <a:pt x="9671" y="5825"/>
                    <a:pt x="9511" y="5728"/>
                  </a:cubicBezTo>
                  <a:cubicBezTo>
                    <a:pt x="9832" y="5350"/>
                    <a:pt x="10030" y="4894"/>
                    <a:pt x="10080" y="4386"/>
                  </a:cubicBezTo>
                  <a:cubicBezTo>
                    <a:pt x="10147" y="3696"/>
                    <a:pt x="9946" y="3063"/>
                    <a:pt x="9508" y="2605"/>
                  </a:cubicBezTo>
                  <a:cubicBezTo>
                    <a:pt x="9310" y="2397"/>
                    <a:pt x="9072" y="2237"/>
                    <a:pt x="8805" y="2126"/>
                  </a:cubicBezTo>
                  <a:cubicBezTo>
                    <a:pt x="8661" y="1667"/>
                    <a:pt x="8306" y="1302"/>
                    <a:pt x="7847" y="1149"/>
                  </a:cubicBezTo>
                  <a:cubicBezTo>
                    <a:pt x="7612" y="1004"/>
                    <a:pt x="7218" y="794"/>
                    <a:pt x="6729" y="640"/>
                  </a:cubicBezTo>
                  <a:cubicBezTo>
                    <a:pt x="6444" y="252"/>
                    <a:pt x="5986" y="0"/>
                    <a:pt x="5467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879;p56"/>
            <p:cNvSpPr/>
            <p:nvPr/>
          </p:nvSpPr>
          <p:spPr>
            <a:xfrm>
              <a:off x="6507235" y="1356365"/>
              <a:ext cx="177618" cy="43350"/>
            </a:xfrm>
            <a:custGeom>
              <a:avLst/>
              <a:gdLst/>
              <a:ahLst/>
              <a:cxnLst/>
              <a:rect l="l" t="t" r="r" b="b"/>
              <a:pathLst>
                <a:path w="379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3790" y="633"/>
                  </a:lnTo>
                  <a:cubicBezTo>
                    <a:pt x="3790" y="633"/>
                    <a:pt x="2933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880;p56"/>
            <p:cNvSpPr/>
            <p:nvPr/>
          </p:nvSpPr>
          <p:spPr>
            <a:xfrm>
              <a:off x="6507235" y="1356365"/>
              <a:ext cx="99822" cy="43350"/>
            </a:xfrm>
            <a:custGeom>
              <a:avLst/>
              <a:gdLst/>
              <a:ahLst/>
              <a:cxnLst/>
              <a:rect l="l" t="t" r="r" b="b"/>
              <a:pathLst>
                <a:path w="213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2129" y="891"/>
                  </a:lnTo>
                  <a:lnTo>
                    <a:pt x="465" y="633"/>
                  </a:lnTo>
                  <a:cubicBezTo>
                    <a:pt x="465" y="633"/>
                    <a:pt x="1199" y="90"/>
                    <a:pt x="2129" y="10"/>
                  </a:cubicBezTo>
                  <a:cubicBezTo>
                    <a:pt x="2052" y="4"/>
                    <a:pt x="1976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881;p56"/>
            <p:cNvSpPr/>
            <p:nvPr/>
          </p:nvSpPr>
          <p:spPr>
            <a:xfrm>
              <a:off x="6667231" y="1427646"/>
              <a:ext cx="89606" cy="112757"/>
            </a:xfrm>
            <a:custGeom>
              <a:avLst/>
              <a:gdLst/>
              <a:ahLst/>
              <a:cxnLst/>
              <a:rect l="l" t="t" r="r" b="b"/>
              <a:pathLst>
                <a:path w="1912" h="2406" extrusionOk="0">
                  <a:moveTo>
                    <a:pt x="978" y="1"/>
                  </a:moveTo>
                  <a:cubicBezTo>
                    <a:pt x="956" y="1"/>
                    <a:pt x="934" y="1"/>
                    <a:pt x="912" y="3"/>
                  </a:cubicBezTo>
                  <a:cubicBezTo>
                    <a:pt x="654" y="16"/>
                    <a:pt x="379" y="86"/>
                    <a:pt x="98" y="216"/>
                  </a:cubicBezTo>
                  <a:lnTo>
                    <a:pt x="352" y="769"/>
                  </a:lnTo>
                  <a:cubicBezTo>
                    <a:pt x="560" y="672"/>
                    <a:pt x="764" y="618"/>
                    <a:pt x="941" y="608"/>
                  </a:cubicBezTo>
                  <a:cubicBezTo>
                    <a:pt x="953" y="608"/>
                    <a:pt x="964" y="607"/>
                    <a:pt x="975" y="607"/>
                  </a:cubicBezTo>
                  <a:cubicBezTo>
                    <a:pt x="1075" y="607"/>
                    <a:pt x="1151" y="634"/>
                    <a:pt x="1199" y="686"/>
                  </a:cubicBezTo>
                  <a:cubicBezTo>
                    <a:pt x="1263" y="752"/>
                    <a:pt x="1293" y="873"/>
                    <a:pt x="1276" y="1024"/>
                  </a:cubicBezTo>
                  <a:cubicBezTo>
                    <a:pt x="1253" y="1258"/>
                    <a:pt x="1119" y="1438"/>
                    <a:pt x="861" y="1579"/>
                  </a:cubicBezTo>
                  <a:cubicBezTo>
                    <a:pt x="634" y="1703"/>
                    <a:pt x="319" y="1783"/>
                    <a:pt x="1" y="1797"/>
                  </a:cubicBezTo>
                  <a:lnTo>
                    <a:pt x="28" y="2406"/>
                  </a:lnTo>
                  <a:cubicBezTo>
                    <a:pt x="269" y="2393"/>
                    <a:pt x="734" y="2342"/>
                    <a:pt x="1156" y="2112"/>
                  </a:cubicBezTo>
                  <a:cubicBezTo>
                    <a:pt x="1587" y="1874"/>
                    <a:pt x="1839" y="1519"/>
                    <a:pt x="1882" y="1084"/>
                  </a:cubicBezTo>
                  <a:cubicBezTo>
                    <a:pt x="1912" y="755"/>
                    <a:pt x="1828" y="465"/>
                    <a:pt x="1641" y="267"/>
                  </a:cubicBezTo>
                  <a:cubicBezTo>
                    <a:pt x="1522" y="144"/>
                    <a:pt x="1316" y="1"/>
                    <a:pt x="97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882;p56"/>
            <p:cNvSpPr/>
            <p:nvPr/>
          </p:nvSpPr>
          <p:spPr>
            <a:xfrm>
              <a:off x="6439609" y="1401777"/>
              <a:ext cx="58581" cy="97854"/>
            </a:xfrm>
            <a:custGeom>
              <a:avLst/>
              <a:gdLst/>
              <a:ahLst/>
              <a:cxnLst/>
              <a:rect l="l" t="t" r="r" b="b"/>
              <a:pathLst>
                <a:path w="1250" h="2088" extrusionOk="0">
                  <a:moveTo>
                    <a:pt x="342" y="0"/>
                  </a:moveTo>
                  <a:cubicBezTo>
                    <a:pt x="298" y="0"/>
                    <a:pt x="256" y="19"/>
                    <a:pt x="225" y="56"/>
                  </a:cubicBezTo>
                  <a:lnTo>
                    <a:pt x="57" y="253"/>
                  </a:lnTo>
                  <a:cubicBezTo>
                    <a:pt x="0" y="314"/>
                    <a:pt x="7" y="411"/>
                    <a:pt x="68" y="467"/>
                  </a:cubicBezTo>
                  <a:cubicBezTo>
                    <a:pt x="208" y="601"/>
                    <a:pt x="432" y="869"/>
                    <a:pt x="432" y="1207"/>
                  </a:cubicBezTo>
                  <a:cubicBezTo>
                    <a:pt x="432" y="1700"/>
                    <a:pt x="988" y="2088"/>
                    <a:pt x="988" y="2088"/>
                  </a:cubicBezTo>
                  <a:lnTo>
                    <a:pt x="1250" y="785"/>
                  </a:lnTo>
                  <a:cubicBezTo>
                    <a:pt x="848" y="785"/>
                    <a:pt x="800" y="294"/>
                    <a:pt x="436" y="32"/>
                  </a:cubicBezTo>
                  <a:cubicBezTo>
                    <a:pt x="407" y="11"/>
                    <a:pt x="374" y="0"/>
                    <a:pt x="342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883;p56"/>
            <p:cNvSpPr/>
            <p:nvPr/>
          </p:nvSpPr>
          <p:spPr>
            <a:xfrm>
              <a:off x="6468478" y="1430223"/>
              <a:ext cx="29712" cy="69407"/>
            </a:xfrm>
            <a:custGeom>
              <a:avLst/>
              <a:gdLst/>
              <a:ahLst/>
              <a:cxnLst/>
              <a:rect l="l" t="t" r="r" b="b"/>
              <a:pathLst>
                <a:path w="634" h="1481" extrusionOk="0">
                  <a:moveTo>
                    <a:pt x="288" y="1"/>
                  </a:moveTo>
                  <a:cubicBezTo>
                    <a:pt x="138" y="346"/>
                    <a:pt x="41" y="721"/>
                    <a:pt x="0" y="1109"/>
                  </a:cubicBezTo>
                  <a:cubicBezTo>
                    <a:pt x="164" y="1337"/>
                    <a:pt x="372" y="1481"/>
                    <a:pt x="372" y="1481"/>
                  </a:cubicBezTo>
                  <a:lnTo>
                    <a:pt x="634" y="178"/>
                  </a:lnTo>
                  <a:cubicBezTo>
                    <a:pt x="479" y="178"/>
                    <a:pt x="376" y="105"/>
                    <a:pt x="28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884;p56"/>
            <p:cNvSpPr/>
            <p:nvPr/>
          </p:nvSpPr>
          <p:spPr>
            <a:xfrm>
              <a:off x="6671777" y="1427740"/>
              <a:ext cx="47615" cy="35992"/>
            </a:xfrm>
            <a:custGeom>
              <a:avLst/>
              <a:gdLst/>
              <a:ahLst/>
              <a:cxnLst/>
              <a:rect l="l" t="t" r="r" b="b"/>
              <a:pathLst>
                <a:path w="1016" h="768" extrusionOk="0">
                  <a:moveTo>
                    <a:pt x="798" y="1"/>
                  </a:moveTo>
                  <a:cubicBezTo>
                    <a:pt x="543" y="18"/>
                    <a:pt x="276" y="87"/>
                    <a:pt x="1" y="214"/>
                  </a:cubicBezTo>
                  <a:lnTo>
                    <a:pt x="255" y="767"/>
                  </a:lnTo>
                  <a:cubicBezTo>
                    <a:pt x="463" y="670"/>
                    <a:pt x="667" y="616"/>
                    <a:pt x="844" y="606"/>
                  </a:cubicBezTo>
                  <a:cubicBezTo>
                    <a:pt x="855" y="606"/>
                    <a:pt x="866" y="606"/>
                    <a:pt x="877" y="606"/>
                  </a:cubicBezTo>
                  <a:cubicBezTo>
                    <a:pt x="930" y="606"/>
                    <a:pt x="976" y="612"/>
                    <a:pt x="1015" y="627"/>
                  </a:cubicBezTo>
                  <a:cubicBezTo>
                    <a:pt x="962" y="409"/>
                    <a:pt x="888" y="202"/>
                    <a:pt x="79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885;p56"/>
            <p:cNvSpPr/>
            <p:nvPr/>
          </p:nvSpPr>
          <p:spPr>
            <a:xfrm>
              <a:off x="6667231" y="1486274"/>
              <a:ext cx="57316" cy="54129"/>
            </a:xfrm>
            <a:custGeom>
              <a:avLst/>
              <a:gdLst/>
              <a:ahLst/>
              <a:cxnLst/>
              <a:rect l="l" t="t" r="r" b="b"/>
              <a:pathLst>
                <a:path w="1223" h="1155" extrusionOk="0">
                  <a:moveTo>
                    <a:pt x="1209" y="0"/>
                  </a:moveTo>
                  <a:cubicBezTo>
                    <a:pt x="1142" y="127"/>
                    <a:pt x="1028" y="238"/>
                    <a:pt x="861" y="328"/>
                  </a:cubicBezTo>
                  <a:cubicBezTo>
                    <a:pt x="634" y="452"/>
                    <a:pt x="319" y="532"/>
                    <a:pt x="1" y="546"/>
                  </a:cubicBezTo>
                  <a:lnTo>
                    <a:pt x="31" y="1155"/>
                  </a:lnTo>
                  <a:cubicBezTo>
                    <a:pt x="269" y="1142"/>
                    <a:pt x="734" y="1091"/>
                    <a:pt x="1156" y="861"/>
                  </a:cubicBezTo>
                  <a:cubicBezTo>
                    <a:pt x="1162" y="853"/>
                    <a:pt x="1173" y="850"/>
                    <a:pt x="1179" y="844"/>
                  </a:cubicBezTo>
                  <a:cubicBezTo>
                    <a:pt x="1206" y="663"/>
                    <a:pt x="1223" y="476"/>
                    <a:pt x="1223" y="285"/>
                  </a:cubicBezTo>
                  <a:cubicBezTo>
                    <a:pt x="1223" y="187"/>
                    <a:pt x="1219" y="94"/>
                    <a:pt x="1209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886;p56"/>
            <p:cNvSpPr/>
            <p:nvPr/>
          </p:nvSpPr>
          <p:spPr>
            <a:xfrm>
              <a:off x="6485911" y="1399668"/>
              <a:ext cx="220453" cy="208081"/>
            </a:xfrm>
            <a:custGeom>
              <a:avLst/>
              <a:gdLst/>
              <a:ahLst/>
              <a:cxnLst/>
              <a:rect l="l" t="t" r="r" b="b"/>
              <a:pathLst>
                <a:path w="4704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3990" y="4168"/>
                  </a:lnTo>
                  <a:cubicBezTo>
                    <a:pt x="4432" y="3649"/>
                    <a:pt x="4703" y="2930"/>
                    <a:pt x="4703" y="2133"/>
                  </a:cubicBezTo>
                  <a:cubicBezTo>
                    <a:pt x="4703" y="1430"/>
                    <a:pt x="4492" y="787"/>
                    <a:pt x="4141" y="291"/>
                  </a:cubicBezTo>
                  <a:lnTo>
                    <a:pt x="23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887;p56"/>
            <p:cNvSpPr/>
            <p:nvPr/>
          </p:nvSpPr>
          <p:spPr>
            <a:xfrm>
              <a:off x="6485911" y="1399668"/>
              <a:ext cx="121146" cy="208081"/>
            </a:xfrm>
            <a:custGeom>
              <a:avLst/>
              <a:gdLst/>
              <a:ahLst/>
              <a:cxnLst/>
              <a:rect l="l" t="t" r="r" b="b"/>
              <a:pathLst>
                <a:path w="2585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2584" y="4402"/>
                  </a:lnTo>
                  <a:lnTo>
                    <a:pt x="1175" y="4168"/>
                  </a:lnTo>
                  <a:cubicBezTo>
                    <a:pt x="736" y="3649"/>
                    <a:pt x="462" y="2930"/>
                    <a:pt x="462" y="2133"/>
                  </a:cubicBezTo>
                  <a:cubicBezTo>
                    <a:pt x="462" y="1430"/>
                    <a:pt x="673" y="787"/>
                    <a:pt x="1025" y="291"/>
                  </a:cubicBezTo>
                  <a:lnTo>
                    <a:pt x="2584" y="41"/>
                  </a:lnTo>
                  <a:lnTo>
                    <a:pt x="2350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888;p56"/>
            <p:cNvSpPr/>
            <p:nvPr/>
          </p:nvSpPr>
          <p:spPr>
            <a:xfrm>
              <a:off x="6497487" y="1515470"/>
              <a:ext cx="66408" cy="61065"/>
            </a:xfrm>
            <a:custGeom>
              <a:avLst/>
              <a:gdLst/>
              <a:ahLst/>
              <a:cxnLst/>
              <a:rect l="l" t="t" r="r" b="b"/>
              <a:pathLst>
                <a:path w="1417" h="1303" extrusionOk="0">
                  <a:moveTo>
                    <a:pt x="756" y="0"/>
                  </a:moveTo>
                  <a:cubicBezTo>
                    <a:pt x="638" y="0"/>
                    <a:pt x="497" y="23"/>
                    <a:pt x="332" y="83"/>
                  </a:cubicBezTo>
                  <a:cubicBezTo>
                    <a:pt x="231" y="117"/>
                    <a:pt x="182" y="227"/>
                    <a:pt x="219" y="324"/>
                  </a:cubicBezTo>
                  <a:cubicBezTo>
                    <a:pt x="247" y="403"/>
                    <a:pt x="318" y="451"/>
                    <a:pt x="394" y="451"/>
                  </a:cubicBezTo>
                  <a:cubicBezTo>
                    <a:pt x="416" y="451"/>
                    <a:pt x="438" y="447"/>
                    <a:pt x="460" y="438"/>
                  </a:cubicBezTo>
                  <a:cubicBezTo>
                    <a:pt x="552" y="406"/>
                    <a:pt x="662" y="380"/>
                    <a:pt x="760" y="380"/>
                  </a:cubicBezTo>
                  <a:cubicBezTo>
                    <a:pt x="844" y="380"/>
                    <a:pt x="919" y="399"/>
                    <a:pt x="965" y="448"/>
                  </a:cubicBezTo>
                  <a:cubicBezTo>
                    <a:pt x="1015" y="502"/>
                    <a:pt x="999" y="572"/>
                    <a:pt x="982" y="606"/>
                  </a:cubicBezTo>
                  <a:cubicBezTo>
                    <a:pt x="918" y="753"/>
                    <a:pt x="673" y="920"/>
                    <a:pt x="191" y="920"/>
                  </a:cubicBezTo>
                  <a:cubicBezTo>
                    <a:pt x="88" y="920"/>
                    <a:pt x="1" y="1007"/>
                    <a:pt x="1" y="1111"/>
                  </a:cubicBezTo>
                  <a:cubicBezTo>
                    <a:pt x="1" y="1215"/>
                    <a:pt x="88" y="1302"/>
                    <a:pt x="191" y="1302"/>
                  </a:cubicBezTo>
                  <a:cubicBezTo>
                    <a:pt x="1032" y="1302"/>
                    <a:pt x="1276" y="884"/>
                    <a:pt x="1330" y="757"/>
                  </a:cubicBezTo>
                  <a:cubicBezTo>
                    <a:pt x="1416" y="556"/>
                    <a:pt x="1384" y="338"/>
                    <a:pt x="1240" y="187"/>
                  </a:cubicBezTo>
                  <a:cubicBezTo>
                    <a:pt x="1177" y="119"/>
                    <a:pt x="1025" y="0"/>
                    <a:pt x="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889;p56"/>
            <p:cNvSpPr/>
            <p:nvPr/>
          </p:nvSpPr>
          <p:spPr>
            <a:xfrm>
              <a:off x="6403242" y="1499583"/>
              <a:ext cx="125833" cy="108164"/>
            </a:xfrm>
            <a:custGeom>
              <a:avLst/>
              <a:gdLst/>
              <a:ahLst/>
              <a:cxnLst/>
              <a:rect l="l" t="t" r="r" b="b"/>
              <a:pathLst>
                <a:path w="2685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704" y="2036"/>
                  </a:lnTo>
                  <a:cubicBezTo>
                    <a:pt x="2032" y="2036"/>
                    <a:pt x="2320" y="1805"/>
                    <a:pt x="2390" y="1484"/>
                  </a:cubicBezTo>
                  <a:lnTo>
                    <a:pt x="2644" y="359"/>
                  </a:lnTo>
                  <a:cubicBezTo>
                    <a:pt x="2684" y="175"/>
                    <a:pt x="2544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890;p56"/>
            <p:cNvSpPr/>
            <p:nvPr/>
          </p:nvSpPr>
          <p:spPr>
            <a:xfrm>
              <a:off x="6403242" y="1499583"/>
              <a:ext cx="72032" cy="108164"/>
            </a:xfrm>
            <a:custGeom>
              <a:avLst/>
              <a:gdLst/>
              <a:ahLst/>
              <a:cxnLst/>
              <a:rect l="l" t="t" r="r" b="b"/>
              <a:pathLst>
                <a:path w="1537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536" y="2190"/>
                  </a:lnTo>
                  <a:lnTo>
                    <a:pt x="1289" y="2036"/>
                  </a:lnTo>
                  <a:cubicBezTo>
                    <a:pt x="957" y="2036"/>
                    <a:pt x="673" y="1805"/>
                    <a:pt x="600" y="1484"/>
                  </a:cubicBezTo>
                  <a:lnTo>
                    <a:pt x="348" y="359"/>
                  </a:lnTo>
                  <a:cubicBezTo>
                    <a:pt x="308" y="175"/>
                    <a:pt x="448" y="1"/>
                    <a:pt x="63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891;p56"/>
            <p:cNvSpPr/>
            <p:nvPr/>
          </p:nvSpPr>
          <p:spPr>
            <a:xfrm>
              <a:off x="6493597" y="1385983"/>
              <a:ext cx="205081" cy="27557"/>
            </a:xfrm>
            <a:custGeom>
              <a:avLst/>
              <a:gdLst/>
              <a:ahLst/>
              <a:cxnLst/>
              <a:rect l="l" t="t" r="r" b="b"/>
              <a:pathLst>
                <a:path w="4376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4081" y="587"/>
                  </a:lnTo>
                  <a:cubicBezTo>
                    <a:pt x="4245" y="587"/>
                    <a:pt x="4376" y="456"/>
                    <a:pt x="4376" y="292"/>
                  </a:cubicBezTo>
                  <a:cubicBezTo>
                    <a:pt x="4376" y="132"/>
                    <a:pt x="4245" y="1"/>
                    <a:pt x="4081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892;p56"/>
            <p:cNvSpPr/>
            <p:nvPr/>
          </p:nvSpPr>
          <p:spPr>
            <a:xfrm>
              <a:off x="6493597" y="1385983"/>
              <a:ext cx="35477" cy="27557"/>
            </a:xfrm>
            <a:custGeom>
              <a:avLst/>
              <a:gdLst/>
              <a:ahLst/>
              <a:cxnLst/>
              <a:rect l="l" t="t" r="r" b="b"/>
              <a:pathLst>
                <a:path w="757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756" y="587"/>
                  </a:lnTo>
                  <a:cubicBezTo>
                    <a:pt x="592" y="587"/>
                    <a:pt x="462" y="456"/>
                    <a:pt x="462" y="292"/>
                  </a:cubicBezTo>
                  <a:cubicBezTo>
                    <a:pt x="462" y="132"/>
                    <a:pt x="592" y="1"/>
                    <a:pt x="75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893;p56"/>
            <p:cNvSpPr/>
            <p:nvPr/>
          </p:nvSpPr>
          <p:spPr>
            <a:xfrm>
              <a:off x="6398837" y="1594953"/>
              <a:ext cx="362923" cy="40866"/>
            </a:xfrm>
            <a:custGeom>
              <a:avLst/>
              <a:gdLst/>
              <a:ahLst/>
              <a:cxnLst/>
              <a:rect l="l" t="t" r="r" b="b"/>
              <a:pathLst>
                <a:path w="7744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6980" y="871"/>
                  </a:lnTo>
                  <a:cubicBezTo>
                    <a:pt x="7281" y="871"/>
                    <a:pt x="7546" y="680"/>
                    <a:pt x="7646" y="399"/>
                  </a:cubicBezTo>
                  <a:lnTo>
                    <a:pt x="7703" y="235"/>
                  </a:lnTo>
                  <a:cubicBezTo>
                    <a:pt x="7743" y="118"/>
                    <a:pt x="7656" y="1"/>
                    <a:pt x="753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894;p56"/>
            <p:cNvSpPr/>
            <p:nvPr/>
          </p:nvSpPr>
          <p:spPr>
            <a:xfrm>
              <a:off x="6398837" y="1594953"/>
              <a:ext cx="57456" cy="40866"/>
            </a:xfrm>
            <a:custGeom>
              <a:avLst/>
              <a:gdLst/>
              <a:ahLst/>
              <a:cxnLst/>
              <a:rect l="l" t="t" r="r" b="b"/>
              <a:pathLst>
                <a:path w="1226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1225" y="871"/>
                  </a:lnTo>
                  <a:cubicBezTo>
                    <a:pt x="924" y="871"/>
                    <a:pt x="660" y="680"/>
                    <a:pt x="559" y="399"/>
                  </a:cubicBezTo>
                  <a:lnTo>
                    <a:pt x="502" y="235"/>
                  </a:lnTo>
                  <a:cubicBezTo>
                    <a:pt x="462" y="118"/>
                    <a:pt x="549" y="1"/>
                    <a:pt x="6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895;p56"/>
            <p:cNvSpPr/>
            <p:nvPr/>
          </p:nvSpPr>
          <p:spPr>
            <a:xfrm>
              <a:off x="6537181" y="1444845"/>
              <a:ext cx="10920" cy="20621"/>
            </a:xfrm>
            <a:custGeom>
              <a:avLst/>
              <a:gdLst/>
              <a:ahLst/>
              <a:cxnLst/>
              <a:rect l="l" t="t" r="r" b="b"/>
              <a:pathLst>
                <a:path w="233" h="440" extrusionOk="0">
                  <a:moveTo>
                    <a:pt x="115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5" y="439"/>
                  </a:cubicBezTo>
                  <a:cubicBezTo>
                    <a:pt x="178" y="439"/>
                    <a:pt x="232" y="385"/>
                    <a:pt x="232" y="322"/>
                  </a:cubicBezTo>
                  <a:lnTo>
                    <a:pt x="232" y="114"/>
                  </a:lnTo>
                  <a:cubicBezTo>
                    <a:pt x="232" y="50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896;p56"/>
            <p:cNvSpPr/>
            <p:nvPr/>
          </p:nvSpPr>
          <p:spPr>
            <a:xfrm>
              <a:off x="6644174" y="1444845"/>
              <a:ext cx="10873" cy="20621"/>
            </a:xfrm>
            <a:custGeom>
              <a:avLst/>
              <a:gdLst/>
              <a:ahLst/>
              <a:cxnLst/>
              <a:rect l="l" t="t" r="r" b="b"/>
              <a:pathLst>
                <a:path w="232" h="440" extrusionOk="0">
                  <a:moveTo>
                    <a:pt x="118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8" y="439"/>
                  </a:cubicBezTo>
                  <a:cubicBezTo>
                    <a:pt x="182" y="439"/>
                    <a:pt x="231" y="385"/>
                    <a:pt x="231" y="322"/>
                  </a:cubicBezTo>
                  <a:lnTo>
                    <a:pt x="231" y="114"/>
                  </a:lnTo>
                  <a:cubicBezTo>
                    <a:pt x="231" y="50"/>
                    <a:pt x="182" y="0"/>
                    <a:pt x="11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897;p56"/>
            <p:cNvSpPr/>
            <p:nvPr/>
          </p:nvSpPr>
          <p:spPr>
            <a:xfrm>
              <a:off x="6576735" y="1453843"/>
              <a:ext cx="38617" cy="16778"/>
            </a:xfrm>
            <a:custGeom>
              <a:avLst/>
              <a:gdLst/>
              <a:ahLst/>
              <a:cxnLst/>
              <a:rect l="l" t="t" r="r" b="b"/>
              <a:pathLst>
                <a:path w="824" h="358" extrusionOk="0">
                  <a:moveTo>
                    <a:pt x="132" y="0"/>
                  </a:moveTo>
                  <a:cubicBezTo>
                    <a:pt x="104" y="0"/>
                    <a:pt x="77" y="10"/>
                    <a:pt x="54" y="29"/>
                  </a:cubicBezTo>
                  <a:cubicBezTo>
                    <a:pt x="7" y="70"/>
                    <a:pt x="0" y="143"/>
                    <a:pt x="44" y="193"/>
                  </a:cubicBezTo>
                  <a:cubicBezTo>
                    <a:pt x="134" y="297"/>
                    <a:pt x="272" y="357"/>
                    <a:pt x="412" y="357"/>
                  </a:cubicBezTo>
                  <a:cubicBezTo>
                    <a:pt x="556" y="357"/>
                    <a:pt x="690" y="297"/>
                    <a:pt x="784" y="193"/>
                  </a:cubicBezTo>
                  <a:cubicBezTo>
                    <a:pt x="824" y="143"/>
                    <a:pt x="820" y="70"/>
                    <a:pt x="770" y="29"/>
                  </a:cubicBezTo>
                  <a:cubicBezTo>
                    <a:pt x="749" y="10"/>
                    <a:pt x="722" y="0"/>
                    <a:pt x="695" y="0"/>
                  </a:cubicBezTo>
                  <a:cubicBezTo>
                    <a:pt x="662" y="0"/>
                    <a:pt x="630" y="14"/>
                    <a:pt x="606" y="39"/>
                  </a:cubicBezTo>
                  <a:cubicBezTo>
                    <a:pt x="559" y="93"/>
                    <a:pt x="489" y="127"/>
                    <a:pt x="412" y="127"/>
                  </a:cubicBezTo>
                  <a:cubicBezTo>
                    <a:pt x="335" y="127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898;p56"/>
            <p:cNvSpPr/>
            <p:nvPr/>
          </p:nvSpPr>
          <p:spPr>
            <a:xfrm>
              <a:off x="6428924" y="1528124"/>
              <a:ext cx="10920" cy="16684"/>
            </a:xfrm>
            <a:custGeom>
              <a:avLst/>
              <a:gdLst/>
              <a:ahLst/>
              <a:cxnLst/>
              <a:rect l="l" t="t" r="r" b="b"/>
              <a:pathLst>
                <a:path w="233" h="356" extrusionOk="0">
                  <a:moveTo>
                    <a:pt x="115" y="1"/>
                  </a:moveTo>
                  <a:cubicBezTo>
                    <a:pt x="52" y="1"/>
                    <a:pt x="1" y="51"/>
                    <a:pt x="1" y="118"/>
                  </a:cubicBezTo>
                  <a:lnTo>
                    <a:pt x="1" y="238"/>
                  </a:lnTo>
                  <a:cubicBezTo>
                    <a:pt x="1" y="302"/>
                    <a:pt x="52" y="356"/>
                    <a:pt x="115" y="356"/>
                  </a:cubicBezTo>
                  <a:cubicBezTo>
                    <a:pt x="178" y="356"/>
                    <a:pt x="232" y="302"/>
                    <a:pt x="232" y="238"/>
                  </a:cubicBezTo>
                  <a:lnTo>
                    <a:pt x="232" y="118"/>
                  </a:lnTo>
                  <a:cubicBezTo>
                    <a:pt x="232" y="51"/>
                    <a:pt x="178" y="1"/>
                    <a:pt x="11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899;p56"/>
            <p:cNvSpPr/>
            <p:nvPr/>
          </p:nvSpPr>
          <p:spPr>
            <a:xfrm>
              <a:off x="6492519" y="1528124"/>
              <a:ext cx="10826" cy="16684"/>
            </a:xfrm>
            <a:custGeom>
              <a:avLst/>
              <a:gdLst/>
              <a:ahLst/>
              <a:cxnLst/>
              <a:rect l="l" t="t" r="r" b="b"/>
              <a:pathLst>
                <a:path w="231" h="356" extrusionOk="0">
                  <a:moveTo>
                    <a:pt x="113" y="1"/>
                  </a:moveTo>
                  <a:cubicBezTo>
                    <a:pt x="50" y="1"/>
                    <a:pt x="0" y="51"/>
                    <a:pt x="0" y="118"/>
                  </a:cubicBezTo>
                  <a:lnTo>
                    <a:pt x="0" y="238"/>
                  </a:lnTo>
                  <a:cubicBezTo>
                    <a:pt x="0" y="302"/>
                    <a:pt x="50" y="356"/>
                    <a:pt x="113" y="356"/>
                  </a:cubicBezTo>
                  <a:cubicBezTo>
                    <a:pt x="177" y="356"/>
                    <a:pt x="231" y="302"/>
                    <a:pt x="231" y="238"/>
                  </a:cubicBezTo>
                  <a:lnTo>
                    <a:pt x="231" y="118"/>
                  </a:lnTo>
                  <a:cubicBezTo>
                    <a:pt x="231" y="51"/>
                    <a:pt x="177" y="1"/>
                    <a:pt x="11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900;p56"/>
            <p:cNvSpPr/>
            <p:nvPr/>
          </p:nvSpPr>
          <p:spPr>
            <a:xfrm>
              <a:off x="6452169" y="1533467"/>
              <a:ext cx="27791" cy="14341"/>
            </a:xfrm>
            <a:custGeom>
              <a:avLst/>
              <a:gdLst/>
              <a:ahLst/>
              <a:cxnLst/>
              <a:rect l="l" t="t" r="r" b="b"/>
              <a:pathLst>
                <a:path w="593" h="306" extrusionOk="0">
                  <a:moveTo>
                    <a:pt x="131" y="1"/>
                  </a:moveTo>
                  <a:cubicBezTo>
                    <a:pt x="103" y="1"/>
                    <a:pt x="76" y="11"/>
                    <a:pt x="54" y="31"/>
                  </a:cubicBezTo>
                  <a:cubicBezTo>
                    <a:pt x="7" y="71"/>
                    <a:pt x="1" y="144"/>
                    <a:pt x="44" y="192"/>
                  </a:cubicBezTo>
                  <a:cubicBezTo>
                    <a:pt x="107" y="265"/>
                    <a:pt x="198" y="305"/>
                    <a:pt x="299" y="305"/>
                  </a:cubicBezTo>
                  <a:cubicBezTo>
                    <a:pt x="395" y="305"/>
                    <a:pt x="489" y="265"/>
                    <a:pt x="553" y="192"/>
                  </a:cubicBezTo>
                  <a:cubicBezTo>
                    <a:pt x="593" y="144"/>
                    <a:pt x="589" y="71"/>
                    <a:pt x="543" y="31"/>
                  </a:cubicBezTo>
                  <a:cubicBezTo>
                    <a:pt x="519" y="11"/>
                    <a:pt x="491" y="1"/>
                    <a:pt x="463" y="1"/>
                  </a:cubicBezTo>
                  <a:cubicBezTo>
                    <a:pt x="432" y="1"/>
                    <a:pt x="401" y="14"/>
                    <a:pt x="379" y="41"/>
                  </a:cubicBezTo>
                  <a:cubicBezTo>
                    <a:pt x="359" y="61"/>
                    <a:pt x="328" y="75"/>
                    <a:pt x="299" y="75"/>
                  </a:cubicBezTo>
                  <a:cubicBezTo>
                    <a:pt x="265" y="75"/>
                    <a:pt x="238" y="61"/>
                    <a:pt x="218" y="41"/>
                  </a:cubicBezTo>
                  <a:cubicBezTo>
                    <a:pt x="195" y="14"/>
                    <a:pt x="163" y="1"/>
                    <a:pt x="13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901;p56"/>
            <p:cNvSpPr/>
            <p:nvPr/>
          </p:nvSpPr>
          <p:spPr>
            <a:xfrm>
              <a:off x="6392369" y="1330308"/>
              <a:ext cx="375623" cy="310809"/>
            </a:xfrm>
            <a:custGeom>
              <a:avLst/>
              <a:gdLst/>
              <a:ahLst/>
              <a:cxnLst/>
              <a:rect l="l" t="t" r="r" b="b"/>
              <a:pathLst>
                <a:path w="8015" h="6632" extrusionOk="0">
                  <a:moveTo>
                    <a:pt x="4346" y="235"/>
                  </a:moveTo>
                  <a:cubicBezTo>
                    <a:pt x="4470" y="235"/>
                    <a:pt x="4570" y="329"/>
                    <a:pt x="4577" y="450"/>
                  </a:cubicBezTo>
                  <a:cubicBezTo>
                    <a:pt x="4557" y="450"/>
                    <a:pt x="4540" y="446"/>
                    <a:pt x="4520" y="446"/>
                  </a:cubicBezTo>
                  <a:cubicBezTo>
                    <a:pt x="4463" y="442"/>
                    <a:pt x="4407" y="439"/>
                    <a:pt x="4346" y="439"/>
                  </a:cubicBezTo>
                  <a:cubicBezTo>
                    <a:pt x="4269" y="439"/>
                    <a:pt x="4192" y="442"/>
                    <a:pt x="4118" y="450"/>
                  </a:cubicBezTo>
                  <a:cubicBezTo>
                    <a:pt x="4125" y="329"/>
                    <a:pt x="4226" y="235"/>
                    <a:pt x="4346" y="235"/>
                  </a:cubicBezTo>
                  <a:close/>
                  <a:moveTo>
                    <a:pt x="4344" y="673"/>
                  </a:moveTo>
                  <a:cubicBezTo>
                    <a:pt x="4443" y="673"/>
                    <a:pt x="4542" y="679"/>
                    <a:pt x="4640" y="691"/>
                  </a:cubicBezTo>
                  <a:cubicBezTo>
                    <a:pt x="5122" y="744"/>
                    <a:pt x="5547" y="924"/>
                    <a:pt x="5825" y="1072"/>
                  </a:cubicBezTo>
                  <a:lnTo>
                    <a:pt x="3954" y="1072"/>
                  </a:lnTo>
                  <a:cubicBezTo>
                    <a:pt x="3891" y="1072"/>
                    <a:pt x="3837" y="1125"/>
                    <a:pt x="3837" y="1189"/>
                  </a:cubicBezTo>
                  <a:cubicBezTo>
                    <a:pt x="3837" y="1253"/>
                    <a:pt x="3891" y="1303"/>
                    <a:pt x="3954" y="1303"/>
                  </a:cubicBezTo>
                  <a:lnTo>
                    <a:pt x="6241" y="1303"/>
                  </a:lnTo>
                  <a:cubicBezTo>
                    <a:pt x="6341" y="1303"/>
                    <a:pt x="6418" y="1383"/>
                    <a:pt x="6418" y="1480"/>
                  </a:cubicBezTo>
                  <a:cubicBezTo>
                    <a:pt x="6418" y="1581"/>
                    <a:pt x="6341" y="1658"/>
                    <a:pt x="6241" y="1658"/>
                  </a:cubicBezTo>
                  <a:lnTo>
                    <a:pt x="2451" y="1658"/>
                  </a:lnTo>
                  <a:cubicBezTo>
                    <a:pt x="2354" y="1658"/>
                    <a:pt x="2274" y="1581"/>
                    <a:pt x="2274" y="1480"/>
                  </a:cubicBezTo>
                  <a:cubicBezTo>
                    <a:pt x="2274" y="1383"/>
                    <a:pt x="2354" y="1303"/>
                    <a:pt x="2451" y="1303"/>
                  </a:cubicBezTo>
                  <a:lnTo>
                    <a:pt x="3489" y="1303"/>
                  </a:lnTo>
                  <a:cubicBezTo>
                    <a:pt x="3553" y="1303"/>
                    <a:pt x="3606" y="1253"/>
                    <a:pt x="3606" y="1189"/>
                  </a:cubicBezTo>
                  <a:cubicBezTo>
                    <a:pt x="3606" y="1125"/>
                    <a:pt x="3553" y="1072"/>
                    <a:pt x="3489" y="1072"/>
                  </a:cubicBezTo>
                  <a:lnTo>
                    <a:pt x="2866" y="1072"/>
                  </a:lnTo>
                  <a:cubicBezTo>
                    <a:pt x="3144" y="924"/>
                    <a:pt x="3566" y="747"/>
                    <a:pt x="4048" y="691"/>
                  </a:cubicBezTo>
                  <a:cubicBezTo>
                    <a:pt x="4147" y="679"/>
                    <a:pt x="4246" y="673"/>
                    <a:pt x="4344" y="673"/>
                  </a:cubicBezTo>
                  <a:close/>
                  <a:moveTo>
                    <a:pt x="1353" y="1643"/>
                  </a:moveTo>
                  <a:cubicBezTo>
                    <a:pt x="1361" y="1643"/>
                    <a:pt x="1370" y="1645"/>
                    <a:pt x="1377" y="1651"/>
                  </a:cubicBezTo>
                  <a:cubicBezTo>
                    <a:pt x="1507" y="1745"/>
                    <a:pt x="1595" y="1879"/>
                    <a:pt x="1681" y="2006"/>
                  </a:cubicBezTo>
                  <a:cubicBezTo>
                    <a:pt x="1788" y="2173"/>
                    <a:pt x="1899" y="2341"/>
                    <a:pt x="2093" y="2401"/>
                  </a:cubicBezTo>
                  <a:cubicBezTo>
                    <a:pt x="1980" y="2709"/>
                    <a:pt x="1909" y="3030"/>
                    <a:pt x="1886" y="3368"/>
                  </a:cubicBezTo>
                  <a:cubicBezTo>
                    <a:pt x="1742" y="3225"/>
                    <a:pt x="1558" y="2990"/>
                    <a:pt x="1558" y="2732"/>
                  </a:cubicBezTo>
                  <a:cubicBezTo>
                    <a:pt x="1558" y="2347"/>
                    <a:pt x="1303" y="2049"/>
                    <a:pt x="1153" y="1909"/>
                  </a:cubicBezTo>
                  <a:cubicBezTo>
                    <a:pt x="1139" y="1892"/>
                    <a:pt x="1139" y="1868"/>
                    <a:pt x="1153" y="1852"/>
                  </a:cubicBezTo>
                  <a:lnTo>
                    <a:pt x="1320" y="1655"/>
                  </a:lnTo>
                  <a:cubicBezTo>
                    <a:pt x="1330" y="1647"/>
                    <a:pt x="1341" y="1643"/>
                    <a:pt x="1353" y="1643"/>
                  </a:cubicBezTo>
                  <a:close/>
                  <a:moveTo>
                    <a:pt x="6850" y="2802"/>
                  </a:moveTo>
                  <a:cubicBezTo>
                    <a:pt x="6897" y="2802"/>
                    <a:pt x="6949" y="2809"/>
                    <a:pt x="6981" y="2843"/>
                  </a:cubicBezTo>
                  <a:cubicBezTo>
                    <a:pt x="7021" y="2883"/>
                    <a:pt x="7038" y="2976"/>
                    <a:pt x="7027" y="3090"/>
                  </a:cubicBezTo>
                  <a:cubicBezTo>
                    <a:pt x="7010" y="3237"/>
                    <a:pt x="6944" y="3358"/>
                    <a:pt x="6813" y="3462"/>
                  </a:cubicBezTo>
                  <a:cubicBezTo>
                    <a:pt x="6803" y="3241"/>
                    <a:pt x="6773" y="3020"/>
                    <a:pt x="6723" y="2809"/>
                  </a:cubicBezTo>
                  <a:cubicBezTo>
                    <a:pt x="6752" y="2806"/>
                    <a:pt x="6783" y="2803"/>
                    <a:pt x="6813" y="2803"/>
                  </a:cubicBezTo>
                  <a:cubicBezTo>
                    <a:pt x="6824" y="2802"/>
                    <a:pt x="6837" y="2802"/>
                    <a:pt x="6850" y="2802"/>
                  </a:cubicBezTo>
                  <a:close/>
                  <a:moveTo>
                    <a:pt x="6827" y="2192"/>
                  </a:moveTo>
                  <a:cubicBezTo>
                    <a:pt x="7047" y="2192"/>
                    <a:pt x="7265" y="2261"/>
                    <a:pt x="7419" y="2424"/>
                  </a:cubicBezTo>
                  <a:cubicBezTo>
                    <a:pt x="7586" y="2599"/>
                    <a:pt x="7660" y="2856"/>
                    <a:pt x="7630" y="3151"/>
                  </a:cubicBezTo>
                  <a:cubicBezTo>
                    <a:pt x="7590" y="3546"/>
                    <a:pt x="7359" y="3870"/>
                    <a:pt x="6964" y="4088"/>
                  </a:cubicBezTo>
                  <a:cubicBezTo>
                    <a:pt x="6904" y="4118"/>
                    <a:pt x="6840" y="4152"/>
                    <a:pt x="6769" y="4178"/>
                  </a:cubicBezTo>
                  <a:cubicBezTo>
                    <a:pt x="6793" y="4034"/>
                    <a:pt x="6810" y="3887"/>
                    <a:pt x="6813" y="3739"/>
                  </a:cubicBezTo>
                  <a:cubicBezTo>
                    <a:pt x="7081" y="3583"/>
                    <a:pt x="7231" y="3372"/>
                    <a:pt x="7259" y="3114"/>
                  </a:cubicBezTo>
                  <a:cubicBezTo>
                    <a:pt x="7275" y="2926"/>
                    <a:pt x="7239" y="2775"/>
                    <a:pt x="7148" y="2682"/>
                  </a:cubicBezTo>
                  <a:cubicBezTo>
                    <a:pt x="7066" y="2594"/>
                    <a:pt x="6939" y="2568"/>
                    <a:pt x="6821" y="2568"/>
                  </a:cubicBezTo>
                  <a:cubicBezTo>
                    <a:pt x="6814" y="2568"/>
                    <a:pt x="6807" y="2568"/>
                    <a:pt x="6800" y="2568"/>
                  </a:cubicBezTo>
                  <a:cubicBezTo>
                    <a:pt x="6757" y="2571"/>
                    <a:pt x="6709" y="2575"/>
                    <a:pt x="6663" y="2585"/>
                  </a:cubicBezTo>
                  <a:cubicBezTo>
                    <a:pt x="6626" y="2461"/>
                    <a:pt x="6579" y="2341"/>
                    <a:pt x="6528" y="2227"/>
                  </a:cubicBezTo>
                  <a:cubicBezTo>
                    <a:pt x="6612" y="2210"/>
                    <a:pt x="6696" y="2197"/>
                    <a:pt x="6783" y="2193"/>
                  </a:cubicBezTo>
                  <a:cubicBezTo>
                    <a:pt x="6798" y="2192"/>
                    <a:pt x="6812" y="2192"/>
                    <a:pt x="6827" y="2192"/>
                  </a:cubicBezTo>
                  <a:close/>
                  <a:moveTo>
                    <a:pt x="3004" y="4446"/>
                  </a:moveTo>
                  <a:cubicBezTo>
                    <a:pt x="3044" y="4446"/>
                    <a:pt x="3144" y="4450"/>
                    <a:pt x="3117" y="4513"/>
                  </a:cubicBezTo>
                  <a:cubicBezTo>
                    <a:pt x="3081" y="4603"/>
                    <a:pt x="2960" y="4667"/>
                    <a:pt x="2830" y="4704"/>
                  </a:cubicBezTo>
                  <a:lnTo>
                    <a:pt x="2883" y="4459"/>
                  </a:lnTo>
                  <a:cubicBezTo>
                    <a:pt x="2927" y="4453"/>
                    <a:pt x="2967" y="4446"/>
                    <a:pt x="3004" y="4446"/>
                  </a:cubicBezTo>
                  <a:close/>
                  <a:moveTo>
                    <a:pt x="2997" y="4068"/>
                  </a:moveTo>
                  <a:cubicBezTo>
                    <a:pt x="3222" y="4068"/>
                    <a:pt x="3345" y="4161"/>
                    <a:pt x="3398" y="4218"/>
                  </a:cubicBezTo>
                  <a:cubicBezTo>
                    <a:pt x="3509" y="4336"/>
                    <a:pt x="3536" y="4507"/>
                    <a:pt x="3466" y="4663"/>
                  </a:cubicBezTo>
                  <a:cubicBezTo>
                    <a:pt x="3429" y="4754"/>
                    <a:pt x="3265" y="5035"/>
                    <a:pt x="2740" y="5112"/>
                  </a:cubicBezTo>
                  <a:lnTo>
                    <a:pt x="2760" y="5018"/>
                  </a:lnTo>
                  <a:lnTo>
                    <a:pt x="2772" y="4958"/>
                  </a:lnTo>
                  <a:cubicBezTo>
                    <a:pt x="3054" y="4901"/>
                    <a:pt x="3258" y="4774"/>
                    <a:pt x="3332" y="4603"/>
                  </a:cubicBezTo>
                  <a:cubicBezTo>
                    <a:pt x="3375" y="4499"/>
                    <a:pt x="3362" y="4393"/>
                    <a:pt x="3291" y="4319"/>
                  </a:cubicBezTo>
                  <a:cubicBezTo>
                    <a:pt x="3225" y="4250"/>
                    <a:pt x="3129" y="4216"/>
                    <a:pt x="3004" y="4216"/>
                  </a:cubicBezTo>
                  <a:cubicBezTo>
                    <a:pt x="2984" y="4216"/>
                    <a:pt x="2962" y="4217"/>
                    <a:pt x="2940" y="4218"/>
                  </a:cubicBezTo>
                  <a:lnTo>
                    <a:pt x="2973" y="4068"/>
                  </a:lnTo>
                  <a:close/>
                  <a:moveTo>
                    <a:pt x="2589" y="3727"/>
                  </a:moveTo>
                  <a:cubicBezTo>
                    <a:pt x="2699" y="3727"/>
                    <a:pt x="2786" y="3837"/>
                    <a:pt x="2763" y="3944"/>
                  </a:cubicBezTo>
                  <a:lnTo>
                    <a:pt x="2511" y="5069"/>
                  </a:lnTo>
                  <a:cubicBezTo>
                    <a:pt x="2491" y="5156"/>
                    <a:pt x="2451" y="5230"/>
                    <a:pt x="2401" y="5303"/>
                  </a:cubicBezTo>
                  <a:cubicBezTo>
                    <a:pt x="2294" y="5443"/>
                    <a:pt x="2123" y="5531"/>
                    <a:pt x="1936" y="5531"/>
                  </a:cubicBezTo>
                  <a:lnTo>
                    <a:pt x="1213" y="5531"/>
                  </a:lnTo>
                  <a:cubicBezTo>
                    <a:pt x="935" y="5531"/>
                    <a:pt x="697" y="5340"/>
                    <a:pt x="637" y="5069"/>
                  </a:cubicBezTo>
                  <a:cubicBezTo>
                    <a:pt x="637" y="5069"/>
                    <a:pt x="386" y="3948"/>
                    <a:pt x="386" y="3944"/>
                  </a:cubicBezTo>
                  <a:cubicBezTo>
                    <a:pt x="359" y="3837"/>
                    <a:pt x="446" y="3727"/>
                    <a:pt x="557" y="3727"/>
                  </a:cubicBezTo>
                  <a:close/>
                  <a:moveTo>
                    <a:pt x="6080" y="1892"/>
                  </a:moveTo>
                  <a:cubicBezTo>
                    <a:pt x="6150" y="1996"/>
                    <a:pt x="6214" y="2103"/>
                    <a:pt x="6267" y="2220"/>
                  </a:cubicBezTo>
                  <a:cubicBezTo>
                    <a:pt x="6589" y="2866"/>
                    <a:pt x="6663" y="3629"/>
                    <a:pt x="6505" y="4332"/>
                  </a:cubicBezTo>
                  <a:cubicBezTo>
                    <a:pt x="6505" y="4336"/>
                    <a:pt x="6502" y="4339"/>
                    <a:pt x="6502" y="4342"/>
                  </a:cubicBezTo>
                  <a:cubicBezTo>
                    <a:pt x="6401" y="4788"/>
                    <a:pt x="6207" y="5193"/>
                    <a:pt x="5933" y="5531"/>
                  </a:cubicBezTo>
                  <a:lnTo>
                    <a:pt x="2760" y="5531"/>
                  </a:lnTo>
                  <a:cubicBezTo>
                    <a:pt x="2719" y="5477"/>
                    <a:pt x="2675" y="5423"/>
                    <a:pt x="2639" y="5366"/>
                  </a:cubicBezTo>
                  <a:cubicBezTo>
                    <a:pt x="2639" y="5363"/>
                    <a:pt x="2642" y="5360"/>
                    <a:pt x="2642" y="5360"/>
                  </a:cubicBezTo>
                  <a:cubicBezTo>
                    <a:pt x="3389" y="5293"/>
                    <a:pt x="3623" y="4881"/>
                    <a:pt x="3680" y="4754"/>
                  </a:cubicBezTo>
                  <a:cubicBezTo>
                    <a:pt x="3784" y="4510"/>
                    <a:pt x="3744" y="4246"/>
                    <a:pt x="3569" y="4058"/>
                  </a:cubicBezTo>
                  <a:cubicBezTo>
                    <a:pt x="3489" y="3974"/>
                    <a:pt x="3308" y="3833"/>
                    <a:pt x="2997" y="3833"/>
                  </a:cubicBezTo>
                  <a:lnTo>
                    <a:pt x="2993" y="3833"/>
                  </a:lnTo>
                  <a:cubicBezTo>
                    <a:pt x="2981" y="3767"/>
                    <a:pt x="2953" y="3703"/>
                    <a:pt x="2910" y="3650"/>
                  </a:cubicBezTo>
                  <a:cubicBezTo>
                    <a:pt x="2833" y="3552"/>
                    <a:pt x="2712" y="3495"/>
                    <a:pt x="2589" y="3495"/>
                  </a:cubicBezTo>
                  <a:lnTo>
                    <a:pt x="2113" y="3495"/>
                  </a:lnTo>
                  <a:lnTo>
                    <a:pt x="2113" y="3475"/>
                  </a:lnTo>
                  <a:cubicBezTo>
                    <a:pt x="2137" y="2896"/>
                    <a:pt x="2314" y="2341"/>
                    <a:pt x="2615" y="1892"/>
                  </a:cubicBezTo>
                  <a:close/>
                  <a:moveTo>
                    <a:pt x="4346" y="1"/>
                  </a:moveTo>
                  <a:cubicBezTo>
                    <a:pt x="4092" y="1"/>
                    <a:pt x="3884" y="209"/>
                    <a:pt x="3884" y="466"/>
                  </a:cubicBezTo>
                  <a:lnTo>
                    <a:pt x="3884" y="479"/>
                  </a:lnTo>
                  <a:cubicBezTo>
                    <a:pt x="3131" y="600"/>
                    <a:pt x="2548" y="978"/>
                    <a:pt x="2411" y="1075"/>
                  </a:cubicBezTo>
                  <a:cubicBezTo>
                    <a:pt x="2207" y="1096"/>
                    <a:pt x="2043" y="1269"/>
                    <a:pt x="2043" y="1480"/>
                  </a:cubicBezTo>
                  <a:cubicBezTo>
                    <a:pt x="2043" y="1671"/>
                    <a:pt x="2173" y="1831"/>
                    <a:pt x="2348" y="1879"/>
                  </a:cubicBezTo>
                  <a:cubicBezTo>
                    <a:pt x="2287" y="1976"/>
                    <a:pt x="2233" y="2080"/>
                    <a:pt x="2184" y="2187"/>
                  </a:cubicBezTo>
                  <a:cubicBezTo>
                    <a:pt x="2063" y="2157"/>
                    <a:pt x="1986" y="2049"/>
                    <a:pt x="1876" y="1879"/>
                  </a:cubicBezTo>
                  <a:cubicBezTo>
                    <a:pt x="1782" y="1741"/>
                    <a:pt x="1678" y="1581"/>
                    <a:pt x="1510" y="1460"/>
                  </a:cubicBezTo>
                  <a:cubicBezTo>
                    <a:pt x="1465" y="1427"/>
                    <a:pt x="1410" y="1411"/>
                    <a:pt x="1355" y="1411"/>
                  </a:cubicBezTo>
                  <a:cubicBezTo>
                    <a:pt x="1277" y="1411"/>
                    <a:pt x="1199" y="1443"/>
                    <a:pt x="1146" y="1504"/>
                  </a:cubicBezTo>
                  <a:lnTo>
                    <a:pt x="975" y="1701"/>
                  </a:lnTo>
                  <a:cubicBezTo>
                    <a:pt x="881" y="1811"/>
                    <a:pt x="888" y="1976"/>
                    <a:pt x="995" y="2076"/>
                  </a:cubicBezTo>
                  <a:cubicBezTo>
                    <a:pt x="1116" y="2193"/>
                    <a:pt x="1323" y="2434"/>
                    <a:pt x="1323" y="2732"/>
                  </a:cubicBezTo>
                  <a:cubicBezTo>
                    <a:pt x="1323" y="3047"/>
                    <a:pt x="1521" y="3318"/>
                    <a:pt x="1688" y="3495"/>
                  </a:cubicBezTo>
                  <a:lnTo>
                    <a:pt x="557" y="3495"/>
                  </a:lnTo>
                  <a:cubicBezTo>
                    <a:pt x="299" y="3495"/>
                    <a:pt x="101" y="3744"/>
                    <a:pt x="158" y="3994"/>
                  </a:cubicBezTo>
                  <a:lnTo>
                    <a:pt x="410" y="5119"/>
                  </a:lnTo>
                  <a:cubicBezTo>
                    <a:pt x="446" y="5283"/>
                    <a:pt x="526" y="5423"/>
                    <a:pt x="637" y="5531"/>
                  </a:cubicBezTo>
                  <a:lnTo>
                    <a:pt x="345" y="5531"/>
                  </a:lnTo>
                  <a:cubicBezTo>
                    <a:pt x="145" y="5531"/>
                    <a:pt x="1" y="5732"/>
                    <a:pt x="68" y="5919"/>
                  </a:cubicBezTo>
                  <a:lnTo>
                    <a:pt x="125" y="6083"/>
                  </a:lnTo>
                  <a:cubicBezTo>
                    <a:pt x="239" y="6411"/>
                    <a:pt x="550" y="6632"/>
                    <a:pt x="898" y="6632"/>
                  </a:cubicBezTo>
                  <a:lnTo>
                    <a:pt x="7118" y="6632"/>
                  </a:lnTo>
                  <a:cubicBezTo>
                    <a:pt x="7466" y="6632"/>
                    <a:pt x="7777" y="6411"/>
                    <a:pt x="7891" y="6083"/>
                  </a:cubicBezTo>
                  <a:lnTo>
                    <a:pt x="7948" y="5919"/>
                  </a:lnTo>
                  <a:cubicBezTo>
                    <a:pt x="8015" y="5732"/>
                    <a:pt x="7871" y="5531"/>
                    <a:pt x="7673" y="5531"/>
                  </a:cubicBezTo>
                  <a:lnTo>
                    <a:pt x="7185" y="5531"/>
                  </a:lnTo>
                  <a:cubicBezTo>
                    <a:pt x="7121" y="5531"/>
                    <a:pt x="7067" y="5581"/>
                    <a:pt x="7067" y="5648"/>
                  </a:cubicBezTo>
                  <a:cubicBezTo>
                    <a:pt x="7067" y="5712"/>
                    <a:pt x="7121" y="5762"/>
                    <a:pt x="7185" y="5762"/>
                  </a:cubicBezTo>
                  <a:lnTo>
                    <a:pt x="7673" y="5762"/>
                  </a:lnTo>
                  <a:cubicBezTo>
                    <a:pt x="7713" y="5762"/>
                    <a:pt x="7744" y="5805"/>
                    <a:pt x="7730" y="5842"/>
                  </a:cubicBezTo>
                  <a:lnTo>
                    <a:pt x="7673" y="6006"/>
                  </a:lnTo>
                  <a:cubicBezTo>
                    <a:pt x="7590" y="6244"/>
                    <a:pt x="7369" y="6401"/>
                    <a:pt x="7118" y="6401"/>
                  </a:cubicBezTo>
                  <a:lnTo>
                    <a:pt x="898" y="6401"/>
                  </a:lnTo>
                  <a:cubicBezTo>
                    <a:pt x="647" y="6401"/>
                    <a:pt x="426" y="6244"/>
                    <a:pt x="342" y="6006"/>
                  </a:cubicBezTo>
                  <a:lnTo>
                    <a:pt x="285" y="5842"/>
                  </a:lnTo>
                  <a:cubicBezTo>
                    <a:pt x="272" y="5805"/>
                    <a:pt x="302" y="5762"/>
                    <a:pt x="345" y="5762"/>
                  </a:cubicBezTo>
                  <a:lnTo>
                    <a:pt x="6720" y="5762"/>
                  </a:lnTo>
                  <a:cubicBezTo>
                    <a:pt x="6783" y="5762"/>
                    <a:pt x="6837" y="5712"/>
                    <a:pt x="6837" y="5648"/>
                  </a:cubicBezTo>
                  <a:cubicBezTo>
                    <a:pt x="6837" y="5581"/>
                    <a:pt x="6783" y="5531"/>
                    <a:pt x="6720" y="5531"/>
                  </a:cubicBezTo>
                  <a:lnTo>
                    <a:pt x="6224" y="5531"/>
                  </a:lnTo>
                  <a:cubicBezTo>
                    <a:pt x="6455" y="5213"/>
                    <a:pt x="6619" y="4844"/>
                    <a:pt x="6716" y="4446"/>
                  </a:cubicBezTo>
                  <a:cubicBezTo>
                    <a:pt x="6843" y="4402"/>
                    <a:pt x="6964" y="4349"/>
                    <a:pt x="7074" y="4289"/>
                  </a:cubicBezTo>
                  <a:cubicBezTo>
                    <a:pt x="7543" y="4034"/>
                    <a:pt x="7814" y="3650"/>
                    <a:pt x="7861" y="3174"/>
                  </a:cubicBezTo>
                  <a:cubicBezTo>
                    <a:pt x="7897" y="2809"/>
                    <a:pt x="7801" y="2488"/>
                    <a:pt x="7590" y="2264"/>
                  </a:cubicBezTo>
                  <a:cubicBezTo>
                    <a:pt x="7392" y="2057"/>
                    <a:pt x="7109" y="1961"/>
                    <a:pt x="6829" y="1961"/>
                  </a:cubicBezTo>
                  <a:cubicBezTo>
                    <a:pt x="6810" y="1961"/>
                    <a:pt x="6791" y="1962"/>
                    <a:pt x="6773" y="1962"/>
                  </a:cubicBezTo>
                  <a:cubicBezTo>
                    <a:pt x="6659" y="1969"/>
                    <a:pt x="6542" y="1986"/>
                    <a:pt x="6421" y="2012"/>
                  </a:cubicBezTo>
                  <a:cubicBezTo>
                    <a:pt x="6398" y="1966"/>
                    <a:pt x="6371" y="1922"/>
                    <a:pt x="6344" y="1879"/>
                  </a:cubicBezTo>
                  <a:cubicBezTo>
                    <a:pt x="6522" y="1831"/>
                    <a:pt x="6652" y="1671"/>
                    <a:pt x="6652" y="1480"/>
                  </a:cubicBezTo>
                  <a:cubicBezTo>
                    <a:pt x="6652" y="1269"/>
                    <a:pt x="6488" y="1096"/>
                    <a:pt x="6281" y="1075"/>
                  </a:cubicBezTo>
                  <a:cubicBezTo>
                    <a:pt x="6147" y="978"/>
                    <a:pt x="5561" y="600"/>
                    <a:pt x="4808" y="479"/>
                  </a:cubicBezTo>
                  <a:cubicBezTo>
                    <a:pt x="4808" y="473"/>
                    <a:pt x="4811" y="470"/>
                    <a:pt x="4811" y="466"/>
                  </a:cubicBezTo>
                  <a:cubicBezTo>
                    <a:pt x="4811" y="209"/>
                    <a:pt x="4603" y="1"/>
                    <a:pt x="43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5189;p56"/>
          <p:cNvGrpSpPr/>
          <p:nvPr/>
        </p:nvGrpSpPr>
        <p:grpSpPr>
          <a:xfrm>
            <a:off x="3918427" y="4231711"/>
            <a:ext cx="859482" cy="853362"/>
            <a:chOff x="720328" y="2460452"/>
            <a:chExt cx="474274" cy="420801"/>
          </a:xfrm>
        </p:grpSpPr>
        <p:sp>
          <p:nvSpPr>
            <p:cNvPr id="126" name="Google Shape;5190;p56"/>
            <p:cNvSpPr/>
            <p:nvPr/>
          </p:nvSpPr>
          <p:spPr>
            <a:xfrm>
              <a:off x="720328" y="2460452"/>
              <a:ext cx="474274" cy="420801"/>
            </a:xfrm>
            <a:custGeom>
              <a:avLst/>
              <a:gdLst/>
              <a:ahLst/>
              <a:cxnLst/>
              <a:rect l="l" t="t" r="r" b="b"/>
              <a:pathLst>
                <a:path w="10120" h="8979" extrusionOk="0">
                  <a:moveTo>
                    <a:pt x="1724" y="1"/>
                  </a:moveTo>
                  <a:cubicBezTo>
                    <a:pt x="774" y="1"/>
                    <a:pt x="0" y="774"/>
                    <a:pt x="0" y="1722"/>
                  </a:cubicBezTo>
                  <a:lnTo>
                    <a:pt x="0" y="6016"/>
                  </a:lnTo>
                  <a:cubicBezTo>
                    <a:pt x="0" y="6096"/>
                    <a:pt x="11" y="6173"/>
                    <a:pt x="24" y="6250"/>
                  </a:cubicBezTo>
                  <a:cubicBezTo>
                    <a:pt x="11" y="6324"/>
                    <a:pt x="0" y="6401"/>
                    <a:pt x="0" y="6482"/>
                  </a:cubicBezTo>
                  <a:lnTo>
                    <a:pt x="0" y="7258"/>
                  </a:lnTo>
                  <a:cubicBezTo>
                    <a:pt x="0" y="8205"/>
                    <a:pt x="774" y="8979"/>
                    <a:pt x="1724" y="8979"/>
                  </a:cubicBezTo>
                  <a:lnTo>
                    <a:pt x="8399" y="8979"/>
                  </a:lnTo>
                  <a:cubicBezTo>
                    <a:pt x="9347" y="8979"/>
                    <a:pt x="10120" y="8205"/>
                    <a:pt x="10120" y="7258"/>
                  </a:cubicBezTo>
                  <a:lnTo>
                    <a:pt x="10120" y="4072"/>
                  </a:lnTo>
                  <a:cubicBezTo>
                    <a:pt x="10120" y="3991"/>
                    <a:pt x="10113" y="3914"/>
                    <a:pt x="10100" y="3837"/>
                  </a:cubicBezTo>
                  <a:cubicBezTo>
                    <a:pt x="10113" y="3763"/>
                    <a:pt x="10120" y="3686"/>
                    <a:pt x="10120" y="3606"/>
                  </a:cubicBezTo>
                  <a:lnTo>
                    <a:pt x="10120" y="1722"/>
                  </a:lnTo>
                  <a:cubicBezTo>
                    <a:pt x="10120" y="774"/>
                    <a:pt x="9347" y="1"/>
                    <a:pt x="8399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191;p56"/>
            <p:cNvSpPr/>
            <p:nvPr/>
          </p:nvSpPr>
          <p:spPr>
            <a:xfrm>
              <a:off x="777409" y="2517580"/>
              <a:ext cx="360064" cy="306591"/>
            </a:xfrm>
            <a:custGeom>
              <a:avLst/>
              <a:gdLst/>
              <a:ahLst/>
              <a:cxnLst/>
              <a:rect l="l" t="t" r="r" b="b"/>
              <a:pathLst>
                <a:path w="7683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7181" y="6541"/>
                  </a:lnTo>
                  <a:cubicBezTo>
                    <a:pt x="7459" y="6541"/>
                    <a:pt x="7683" y="6317"/>
                    <a:pt x="7683" y="6039"/>
                  </a:cubicBezTo>
                  <a:lnTo>
                    <a:pt x="7683" y="503"/>
                  </a:lnTo>
                  <a:cubicBezTo>
                    <a:pt x="7683" y="225"/>
                    <a:pt x="7459" y="1"/>
                    <a:pt x="7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192;p56"/>
            <p:cNvSpPr/>
            <p:nvPr/>
          </p:nvSpPr>
          <p:spPr>
            <a:xfrm>
              <a:off x="777409" y="2517580"/>
              <a:ext cx="45412" cy="306591"/>
            </a:xfrm>
            <a:custGeom>
              <a:avLst/>
              <a:gdLst/>
              <a:ahLst/>
              <a:cxnLst/>
              <a:rect l="l" t="t" r="r" b="b"/>
              <a:pathLst>
                <a:path w="969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968" y="6541"/>
                  </a:lnTo>
                  <a:cubicBezTo>
                    <a:pt x="690" y="6541"/>
                    <a:pt x="466" y="6317"/>
                    <a:pt x="466" y="6039"/>
                  </a:cubicBezTo>
                  <a:lnTo>
                    <a:pt x="466" y="503"/>
                  </a:lnTo>
                  <a:cubicBezTo>
                    <a:pt x="466" y="225"/>
                    <a:pt x="690" y="1"/>
                    <a:pt x="96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193;p56"/>
            <p:cNvSpPr/>
            <p:nvPr/>
          </p:nvSpPr>
          <p:spPr>
            <a:xfrm>
              <a:off x="818697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268" y="1"/>
                  </a:moveTo>
                  <a:cubicBezTo>
                    <a:pt x="121" y="1"/>
                    <a:pt x="0" y="121"/>
                    <a:pt x="0" y="268"/>
                  </a:cubicBez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194;p56"/>
            <p:cNvSpPr/>
            <p:nvPr/>
          </p:nvSpPr>
          <p:spPr>
            <a:xfrm>
              <a:off x="85839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195;p56"/>
            <p:cNvSpPr/>
            <p:nvPr/>
          </p:nvSpPr>
          <p:spPr>
            <a:xfrm>
              <a:off x="898086" y="2672233"/>
              <a:ext cx="39554" cy="151936"/>
            </a:xfrm>
            <a:custGeom>
              <a:avLst/>
              <a:gdLst/>
              <a:ahLst/>
              <a:cxnLst/>
              <a:rect l="l" t="t" r="r" b="b"/>
              <a:pathLst>
                <a:path w="844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4" y="3241"/>
                  </a:lnTo>
                  <a:lnTo>
                    <a:pt x="8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196;p56"/>
            <p:cNvSpPr/>
            <p:nvPr/>
          </p:nvSpPr>
          <p:spPr>
            <a:xfrm>
              <a:off x="937593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197;p56"/>
            <p:cNvSpPr/>
            <p:nvPr/>
          </p:nvSpPr>
          <p:spPr>
            <a:xfrm>
              <a:off x="977288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198;p56"/>
            <p:cNvSpPr/>
            <p:nvPr/>
          </p:nvSpPr>
          <p:spPr>
            <a:xfrm>
              <a:off x="101698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8" y="3241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199;p56"/>
            <p:cNvSpPr/>
            <p:nvPr/>
          </p:nvSpPr>
          <p:spPr>
            <a:xfrm>
              <a:off x="1056676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268"/>
                  </a:lnTo>
                  <a:cubicBezTo>
                    <a:pt x="847" y="121"/>
                    <a:pt x="727" y="1"/>
                    <a:pt x="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200;p56"/>
            <p:cNvSpPr/>
            <p:nvPr/>
          </p:nvSpPr>
          <p:spPr>
            <a:xfrm>
              <a:off x="802716" y="2541106"/>
              <a:ext cx="81264" cy="81311"/>
            </a:xfrm>
            <a:custGeom>
              <a:avLst/>
              <a:gdLst/>
              <a:ahLst/>
              <a:cxnLst/>
              <a:rect l="l" t="t" r="r" b="b"/>
              <a:pathLst>
                <a:path w="1734" h="1735" extrusionOk="0">
                  <a:moveTo>
                    <a:pt x="867" y="1"/>
                  </a:moveTo>
                  <a:cubicBezTo>
                    <a:pt x="388" y="1"/>
                    <a:pt x="0" y="389"/>
                    <a:pt x="0" y="868"/>
                  </a:cubicBezTo>
                  <a:cubicBezTo>
                    <a:pt x="0" y="1346"/>
                    <a:pt x="388" y="1734"/>
                    <a:pt x="867" y="1734"/>
                  </a:cubicBezTo>
                  <a:cubicBezTo>
                    <a:pt x="1346" y="1734"/>
                    <a:pt x="1734" y="1346"/>
                    <a:pt x="1734" y="868"/>
                  </a:cubicBezTo>
                  <a:cubicBezTo>
                    <a:pt x="1734" y="389"/>
                    <a:pt x="1346" y="1"/>
                    <a:pt x="86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201;p56"/>
            <p:cNvSpPr/>
            <p:nvPr/>
          </p:nvSpPr>
          <p:spPr>
            <a:xfrm>
              <a:off x="826664" y="2565241"/>
              <a:ext cx="33321" cy="33134"/>
            </a:xfrm>
            <a:custGeom>
              <a:avLst/>
              <a:gdLst/>
              <a:ahLst/>
              <a:cxnLst/>
              <a:rect l="l" t="t" r="r" b="b"/>
              <a:pathLst>
                <a:path w="711" h="707" extrusionOk="0">
                  <a:moveTo>
                    <a:pt x="356" y="1"/>
                  </a:moveTo>
                  <a:cubicBezTo>
                    <a:pt x="161" y="1"/>
                    <a:pt x="1" y="158"/>
                    <a:pt x="1" y="353"/>
                  </a:cubicBezTo>
                  <a:cubicBezTo>
                    <a:pt x="1" y="550"/>
                    <a:pt x="161" y="707"/>
                    <a:pt x="356" y="707"/>
                  </a:cubicBezTo>
                  <a:cubicBezTo>
                    <a:pt x="554" y="707"/>
                    <a:pt x="711" y="550"/>
                    <a:pt x="711" y="353"/>
                  </a:cubicBezTo>
                  <a:cubicBezTo>
                    <a:pt x="711" y="158"/>
                    <a:pt x="554" y="1"/>
                    <a:pt x="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202;p56"/>
            <p:cNvSpPr/>
            <p:nvPr/>
          </p:nvSpPr>
          <p:spPr>
            <a:xfrm>
              <a:off x="1031088" y="2541106"/>
              <a:ext cx="81170" cy="81311"/>
            </a:xfrm>
            <a:custGeom>
              <a:avLst/>
              <a:gdLst/>
              <a:ahLst/>
              <a:cxnLst/>
              <a:rect l="l" t="t" r="r" b="b"/>
              <a:pathLst>
                <a:path w="1732" h="1735" extrusionOk="0">
                  <a:moveTo>
                    <a:pt x="864" y="1"/>
                  </a:moveTo>
                  <a:cubicBezTo>
                    <a:pt x="386" y="1"/>
                    <a:pt x="0" y="389"/>
                    <a:pt x="0" y="868"/>
                  </a:cubicBezTo>
                  <a:cubicBezTo>
                    <a:pt x="0" y="1346"/>
                    <a:pt x="386" y="1734"/>
                    <a:pt x="864" y="1734"/>
                  </a:cubicBezTo>
                  <a:cubicBezTo>
                    <a:pt x="1343" y="1734"/>
                    <a:pt x="1732" y="1346"/>
                    <a:pt x="1732" y="868"/>
                  </a:cubicBezTo>
                  <a:cubicBezTo>
                    <a:pt x="1732" y="389"/>
                    <a:pt x="1343" y="1"/>
                    <a:pt x="8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203;p56"/>
            <p:cNvSpPr/>
            <p:nvPr/>
          </p:nvSpPr>
          <p:spPr>
            <a:xfrm>
              <a:off x="1055083" y="2565241"/>
              <a:ext cx="33180" cy="33134"/>
            </a:xfrm>
            <a:custGeom>
              <a:avLst/>
              <a:gdLst/>
              <a:ahLst/>
              <a:cxnLst/>
              <a:rect l="l" t="t" r="r" b="b"/>
              <a:pathLst>
                <a:path w="708" h="707" extrusionOk="0">
                  <a:moveTo>
                    <a:pt x="352" y="1"/>
                  </a:moveTo>
                  <a:cubicBezTo>
                    <a:pt x="158" y="1"/>
                    <a:pt x="1" y="158"/>
                    <a:pt x="1" y="353"/>
                  </a:cubicBezTo>
                  <a:cubicBezTo>
                    <a:pt x="1" y="550"/>
                    <a:pt x="158" y="707"/>
                    <a:pt x="352" y="707"/>
                  </a:cubicBezTo>
                  <a:cubicBezTo>
                    <a:pt x="550" y="707"/>
                    <a:pt x="707" y="550"/>
                    <a:pt x="707" y="353"/>
                  </a:cubicBezTo>
                  <a:cubicBezTo>
                    <a:pt x="707" y="158"/>
                    <a:pt x="550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204;p56"/>
            <p:cNvSpPr/>
            <p:nvPr/>
          </p:nvSpPr>
          <p:spPr>
            <a:xfrm>
              <a:off x="882574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3" y="0"/>
                  </a:moveTo>
                  <a:cubicBezTo>
                    <a:pt x="70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70" y="526"/>
                    <a:pt x="153" y="526"/>
                  </a:cubicBezTo>
                  <a:lnTo>
                    <a:pt x="603" y="526"/>
                  </a:lnTo>
                  <a:cubicBezTo>
                    <a:pt x="689" y="526"/>
                    <a:pt x="756" y="455"/>
                    <a:pt x="756" y="371"/>
                  </a:cubicBezTo>
                  <a:lnTo>
                    <a:pt x="756" y="151"/>
                  </a:lnTo>
                  <a:cubicBezTo>
                    <a:pt x="756" y="67"/>
                    <a:pt x="689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205;p56"/>
            <p:cNvSpPr/>
            <p:nvPr/>
          </p:nvSpPr>
          <p:spPr>
            <a:xfrm>
              <a:off x="939796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4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4" y="526"/>
                  </a:cubicBezTo>
                  <a:lnTo>
                    <a:pt x="603" y="526"/>
                  </a:lnTo>
                  <a:cubicBezTo>
                    <a:pt x="687" y="526"/>
                    <a:pt x="757" y="455"/>
                    <a:pt x="757" y="371"/>
                  </a:cubicBezTo>
                  <a:lnTo>
                    <a:pt x="757" y="151"/>
                  </a:lnTo>
                  <a:cubicBezTo>
                    <a:pt x="757" y="67"/>
                    <a:pt x="687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206;p56"/>
            <p:cNvSpPr/>
            <p:nvPr/>
          </p:nvSpPr>
          <p:spPr>
            <a:xfrm>
              <a:off x="997064" y="2624900"/>
              <a:ext cx="35336" cy="24651"/>
            </a:xfrm>
            <a:custGeom>
              <a:avLst/>
              <a:gdLst/>
              <a:ahLst/>
              <a:cxnLst/>
              <a:rect l="l" t="t" r="r" b="b"/>
              <a:pathLst>
                <a:path w="754" h="526" extrusionOk="0">
                  <a:moveTo>
                    <a:pt x="151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1" y="526"/>
                  </a:cubicBezTo>
                  <a:lnTo>
                    <a:pt x="603" y="526"/>
                  </a:lnTo>
                  <a:cubicBezTo>
                    <a:pt x="686" y="526"/>
                    <a:pt x="754" y="455"/>
                    <a:pt x="754" y="371"/>
                  </a:cubicBezTo>
                  <a:lnTo>
                    <a:pt x="754" y="151"/>
                  </a:lnTo>
                  <a:cubicBezTo>
                    <a:pt x="754" y="67"/>
                    <a:pt x="686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207;p56"/>
            <p:cNvSpPr/>
            <p:nvPr/>
          </p:nvSpPr>
          <p:spPr>
            <a:xfrm>
              <a:off x="772067" y="2645755"/>
              <a:ext cx="370936" cy="183758"/>
            </a:xfrm>
            <a:custGeom>
              <a:avLst/>
              <a:gdLst/>
              <a:ahLst/>
              <a:cxnLst/>
              <a:rect l="l" t="t" r="r" b="b"/>
              <a:pathLst>
                <a:path w="7915" h="3921" extrusionOk="0">
                  <a:moveTo>
                    <a:pt x="1581" y="683"/>
                  </a:moveTo>
                  <a:lnTo>
                    <a:pt x="1581" y="2511"/>
                  </a:lnTo>
                  <a:cubicBezTo>
                    <a:pt x="1581" y="2571"/>
                    <a:pt x="1628" y="2621"/>
                    <a:pt x="1691" y="2621"/>
                  </a:cubicBezTo>
                  <a:lnTo>
                    <a:pt x="1725" y="2621"/>
                  </a:lnTo>
                  <a:lnTo>
                    <a:pt x="1725" y="3689"/>
                  </a:lnTo>
                  <a:lnTo>
                    <a:pt x="1109" y="3689"/>
                  </a:lnTo>
                  <a:lnTo>
                    <a:pt x="1109" y="833"/>
                  </a:lnTo>
                  <a:cubicBezTo>
                    <a:pt x="1109" y="750"/>
                    <a:pt x="1179" y="683"/>
                    <a:pt x="1263" y="683"/>
                  </a:cubicBezTo>
                  <a:close/>
                  <a:moveTo>
                    <a:pt x="2425" y="683"/>
                  </a:moveTo>
                  <a:lnTo>
                    <a:pt x="2425" y="2511"/>
                  </a:lnTo>
                  <a:cubicBezTo>
                    <a:pt x="2425" y="2571"/>
                    <a:pt x="2475" y="2621"/>
                    <a:pt x="2535" y="2621"/>
                  </a:cubicBezTo>
                  <a:lnTo>
                    <a:pt x="2572" y="2621"/>
                  </a:lnTo>
                  <a:lnTo>
                    <a:pt x="2572" y="3689"/>
                  </a:lnTo>
                  <a:lnTo>
                    <a:pt x="1956" y="3689"/>
                  </a:lnTo>
                  <a:lnTo>
                    <a:pt x="1956" y="2621"/>
                  </a:lnTo>
                  <a:lnTo>
                    <a:pt x="1992" y="2621"/>
                  </a:lnTo>
                  <a:cubicBezTo>
                    <a:pt x="2053" y="2621"/>
                    <a:pt x="2103" y="2571"/>
                    <a:pt x="2103" y="2511"/>
                  </a:cubicBezTo>
                  <a:lnTo>
                    <a:pt x="2103" y="683"/>
                  </a:lnTo>
                  <a:close/>
                  <a:moveTo>
                    <a:pt x="3418" y="683"/>
                  </a:moveTo>
                  <a:lnTo>
                    <a:pt x="3418" y="3689"/>
                  </a:lnTo>
                  <a:lnTo>
                    <a:pt x="2803" y="3689"/>
                  </a:lnTo>
                  <a:lnTo>
                    <a:pt x="2803" y="2621"/>
                  </a:lnTo>
                  <a:lnTo>
                    <a:pt x="2840" y="2621"/>
                  </a:lnTo>
                  <a:cubicBezTo>
                    <a:pt x="2900" y="2621"/>
                    <a:pt x="2950" y="2571"/>
                    <a:pt x="2950" y="2511"/>
                  </a:cubicBezTo>
                  <a:lnTo>
                    <a:pt x="2950" y="683"/>
                  </a:lnTo>
                  <a:close/>
                  <a:moveTo>
                    <a:pt x="4118" y="683"/>
                  </a:moveTo>
                  <a:lnTo>
                    <a:pt x="4118" y="2511"/>
                  </a:lnTo>
                  <a:cubicBezTo>
                    <a:pt x="4118" y="2571"/>
                    <a:pt x="4169" y="2621"/>
                    <a:pt x="4229" y="2621"/>
                  </a:cubicBezTo>
                  <a:lnTo>
                    <a:pt x="4266" y="2621"/>
                  </a:lnTo>
                  <a:lnTo>
                    <a:pt x="4266" y="3689"/>
                  </a:lnTo>
                  <a:lnTo>
                    <a:pt x="3650" y="3689"/>
                  </a:lnTo>
                  <a:lnTo>
                    <a:pt x="3650" y="683"/>
                  </a:lnTo>
                  <a:close/>
                  <a:moveTo>
                    <a:pt x="4965" y="683"/>
                  </a:moveTo>
                  <a:lnTo>
                    <a:pt x="4965" y="2511"/>
                  </a:lnTo>
                  <a:cubicBezTo>
                    <a:pt x="4965" y="2571"/>
                    <a:pt x="5016" y="2621"/>
                    <a:pt x="5076" y="2621"/>
                  </a:cubicBezTo>
                  <a:lnTo>
                    <a:pt x="5110" y="2621"/>
                  </a:lnTo>
                  <a:lnTo>
                    <a:pt x="5110" y="3689"/>
                  </a:lnTo>
                  <a:lnTo>
                    <a:pt x="4497" y="3689"/>
                  </a:lnTo>
                  <a:lnTo>
                    <a:pt x="4497" y="2621"/>
                  </a:lnTo>
                  <a:lnTo>
                    <a:pt x="4530" y="2621"/>
                  </a:lnTo>
                  <a:cubicBezTo>
                    <a:pt x="4594" y="2621"/>
                    <a:pt x="4640" y="2571"/>
                    <a:pt x="4640" y="2511"/>
                  </a:cubicBezTo>
                  <a:lnTo>
                    <a:pt x="4640" y="683"/>
                  </a:lnTo>
                  <a:close/>
                  <a:moveTo>
                    <a:pt x="5813" y="683"/>
                  </a:moveTo>
                  <a:lnTo>
                    <a:pt x="5813" y="2511"/>
                  </a:lnTo>
                  <a:cubicBezTo>
                    <a:pt x="5813" y="2571"/>
                    <a:pt x="5862" y="2621"/>
                    <a:pt x="5923" y="2621"/>
                  </a:cubicBezTo>
                  <a:lnTo>
                    <a:pt x="5956" y="2621"/>
                  </a:lnTo>
                  <a:lnTo>
                    <a:pt x="5956" y="3689"/>
                  </a:lnTo>
                  <a:lnTo>
                    <a:pt x="5343" y="3689"/>
                  </a:lnTo>
                  <a:lnTo>
                    <a:pt x="5343" y="2621"/>
                  </a:lnTo>
                  <a:lnTo>
                    <a:pt x="5377" y="2621"/>
                  </a:lnTo>
                  <a:cubicBezTo>
                    <a:pt x="5437" y="2621"/>
                    <a:pt x="5487" y="2571"/>
                    <a:pt x="5487" y="2511"/>
                  </a:cubicBezTo>
                  <a:lnTo>
                    <a:pt x="5487" y="683"/>
                  </a:lnTo>
                  <a:close/>
                  <a:moveTo>
                    <a:pt x="6652" y="683"/>
                  </a:moveTo>
                  <a:cubicBezTo>
                    <a:pt x="6736" y="683"/>
                    <a:pt x="6803" y="750"/>
                    <a:pt x="6803" y="833"/>
                  </a:cubicBezTo>
                  <a:lnTo>
                    <a:pt x="6803" y="3689"/>
                  </a:lnTo>
                  <a:lnTo>
                    <a:pt x="6190" y="3689"/>
                  </a:lnTo>
                  <a:lnTo>
                    <a:pt x="6190" y="2621"/>
                  </a:lnTo>
                  <a:lnTo>
                    <a:pt x="6224" y="2621"/>
                  </a:lnTo>
                  <a:cubicBezTo>
                    <a:pt x="6284" y="2621"/>
                    <a:pt x="6335" y="2571"/>
                    <a:pt x="6335" y="2511"/>
                  </a:cubicBezTo>
                  <a:lnTo>
                    <a:pt x="6335" y="683"/>
                  </a:lnTo>
                  <a:close/>
                  <a:moveTo>
                    <a:pt x="7797" y="0"/>
                  </a:moveTo>
                  <a:cubicBezTo>
                    <a:pt x="7733" y="0"/>
                    <a:pt x="7684" y="53"/>
                    <a:pt x="7684" y="118"/>
                  </a:cubicBezTo>
                  <a:lnTo>
                    <a:pt x="7684" y="3304"/>
                  </a:lnTo>
                  <a:cubicBezTo>
                    <a:pt x="7684" y="3515"/>
                    <a:pt x="7509" y="3689"/>
                    <a:pt x="7295" y="3689"/>
                  </a:cubicBezTo>
                  <a:lnTo>
                    <a:pt x="7034" y="3689"/>
                  </a:lnTo>
                  <a:lnTo>
                    <a:pt x="7034" y="833"/>
                  </a:lnTo>
                  <a:cubicBezTo>
                    <a:pt x="7034" y="623"/>
                    <a:pt x="6863" y="452"/>
                    <a:pt x="6652" y="452"/>
                  </a:cubicBezTo>
                  <a:lnTo>
                    <a:pt x="1263" y="452"/>
                  </a:lnTo>
                  <a:cubicBezTo>
                    <a:pt x="1053" y="452"/>
                    <a:pt x="878" y="623"/>
                    <a:pt x="878" y="833"/>
                  </a:cubicBezTo>
                  <a:lnTo>
                    <a:pt x="878" y="3689"/>
                  </a:lnTo>
                  <a:lnTo>
                    <a:pt x="620" y="3689"/>
                  </a:lnTo>
                  <a:cubicBezTo>
                    <a:pt x="406" y="3689"/>
                    <a:pt x="232" y="3515"/>
                    <a:pt x="232" y="3304"/>
                  </a:cubicBezTo>
                  <a:lnTo>
                    <a:pt x="232" y="2528"/>
                  </a:lnTo>
                  <a:cubicBezTo>
                    <a:pt x="232" y="2464"/>
                    <a:pt x="182" y="2411"/>
                    <a:pt x="115" y="2411"/>
                  </a:cubicBezTo>
                  <a:cubicBezTo>
                    <a:pt x="51" y="2411"/>
                    <a:pt x="1" y="2464"/>
                    <a:pt x="1" y="2528"/>
                  </a:cubicBezTo>
                  <a:lnTo>
                    <a:pt x="1" y="3304"/>
                  </a:lnTo>
                  <a:cubicBezTo>
                    <a:pt x="1" y="3645"/>
                    <a:pt x="279" y="3920"/>
                    <a:pt x="620" y="3920"/>
                  </a:cubicBezTo>
                  <a:lnTo>
                    <a:pt x="7295" y="3920"/>
                  </a:lnTo>
                  <a:cubicBezTo>
                    <a:pt x="7636" y="3920"/>
                    <a:pt x="7914" y="3645"/>
                    <a:pt x="7914" y="3304"/>
                  </a:cubicBezTo>
                  <a:lnTo>
                    <a:pt x="7914" y="118"/>
                  </a:lnTo>
                  <a:cubicBezTo>
                    <a:pt x="7914" y="53"/>
                    <a:pt x="7861" y="0"/>
                    <a:pt x="779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208;p56"/>
            <p:cNvSpPr/>
            <p:nvPr/>
          </p:nvSpPr>
          <p:spPr>
            <a:xfrm>
              <a:off x="772067" y="2512097"/>
              <a:ext cx="370936" cy="235825"/>
            </a:xfrm>
            <a:custGeom>
              <a:avLst/>
              <a:gdLst/>
              <a:ahLst/>
              <a:cxnLst/>
              <a:rect l="l" t="t" r="r" b="b"/>
              <a:pathLst>
                <a:path w="7915" h="5032" extrusionOk="0">
                  <a:moveTo>
                    <a:pt x="620" y="0"/>
                  </a:moveTo>
                  <a:cubicBezTo>
                    <a:pt x="279" y="0"/>
                    <a:pt x="1" y="278"/>
                    <a:pt x="1" y="620"/>
                  </a:cubicBezTo>
                  <a:lnTo>
                    <a:pt x="1" y="4914"/>
                  </a:lnTo>
                  <a:cubicBezTo>
                    <a:pt x="1" y="4981"/>
                    <a:pt x="51" y="5031"/>
                    <a:pt x="115" y="5031"/>
                  </a:cubicBezTo>
                  <a:cubicBezTo>
                    <a:pt x="182" y="5031"/>
                    <a:pt x="232" y="4981"/>
                    <a:pt x="232" y="4914"/>
                  </a:cubicBezTo>
                  <a:lnTo>
                    <a:pt x="232" y="620"/>
                  </a:lnTo>
                  <a:cubicBezTo>
                    <a:pt x="232" y="405"/>
                    <a:pt x="406" y="234"/>
                    <a:pt x="620" y="234"/>
                  </a:cubicBezTo>
                  <a:lnTo>
                    <a:pt x="7295" y="234"/>
                  </a:lnTo>
                  <a:cubicBezTo>
                    <a:pt x="7509" y="234"/>
                    <a:pt x="7684" y="405"/>
                    <a:pt x="7684" y="620"/>
                  </a:cubicBezTo>
                  <a:lnTo>
                    <a:pt x="7684" y="2504"/>
                  </a:lnTo>
                  <a:cubicBezTo>
                    <a:pt x="7684" y="2568"/>
                    <a:pt x="7733" y="2621"/>
                    <a:pt x="7797" y="2621"/>
                  </a:cubicBezTo>
                  <a:cubicBezTo>
                    <a:pt x="7861" y="2621"/>
                    <a:pt x="7914" y="2568"/>
                    <a:pt x="7914" y="2504"/>
                  </a:cubicBezTo>
                  <a:lnTo>
                    <a:pt x="7914" y="620"/>
                  </a:lnTo>
                  <a:cubicBezTo>
                    <a:pt x="7914" y="278"/>
                    <a:pt x="7636" y="0"/>
                    <a:pt x="729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209;p56"/>
            <p:cNvSpPr/>
            <p:nvPr/>
          </p:nvSpPr>
          <p:spPr>
            <a:xfrm>
              <a:off x="797327" y="2535763"/>
              <a:ext cx="92183" cy="92137"/>
            </a:xfrm>
            <a:custGeom>
              <a:avLst/>
              <a:gdLst/>
              <a:ahLst/>
              <a:cxnLst/>
              <a:rect l="l" t="t" r="r" b="b"/>
              <a:pathLst>
                <a:path w="1967" h="1966" extrusionOk="0">
                  <a:moveTo>
                    <a:pt x="982" y="231"/>
                  </a:moveTo>
                  <a:cubicBezTo>
                    <a:pt x="1397" y="231"/>
                    <a:pt x="1731" y="569"/>
                    <a:pt x="1731" y="982"/>
                  </a:cubicBezTo>
                  <a:cubicBezTo>
                    <a:pt x="1731" y="1396"/>
                    <a:pt x="1397" y="1734"/>
                    <a:pt x="982" y="1734"/>
                  </a:cubicBezTo>
                  <a:cubicBezTo>
                    <a:pt x="570" y="1734"/>
                    <a:pt x="232" y="1396"/>
                    <a:pt x="232" y="982"/>
                  </a:cubicBezTo>
                  <a:cubicBezTo>
                    <a:pt x="232" y="569"/>
                    <a:pt x="570" y="231"/>
                    <a:pt x="982" y="231"/>
                  </a:cubicBezTo>
                  <a:close/>
                  <a:moveTo>
                    <a:pt x="982" y="1"/>
                  </a:moveTo>
                  <a:cubicBezTo>
                    <a:pt x="440" y="1"/>
                    <a:pt x="1" y="439"/>
                    <a:pt x="1" y="982"/>
                  </a:cubicBezTo>
                  <a:cubicBezTo>
                    <a:pt x="1" y="1524"/>
                    <a:pt x="440" y="1966"/>
                    <a:pt x="982" y="1966"/>
                  </a:cubicBezTo>
                  <a:cubicBezTo>
                    <a:pt x="1524" y="1966"/>
                    <a:pt x="1966" y="1524"/>
                    <a:pt x="1966" y="982"/>
                  </a:cubicBezTo>
                  <a:cubicBezTo>
                    <a:pt x="1966" y="439"/>
                    <a:pt x="1524" y="1"/>
                    <a:pt x="9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210;p56"/>
            <p:cNvSpPr/>
            <p:nvPr/>
          </p:nvSpPr>
          <p:spPr>
            <a:xfrm>
              <a:off x="821368" y="2559758"/>
              <a:ext cx="44100" cy="44147"/>
            </a:xfrm>
            <a:custGeom>
              <a:avLst/>
              <a:gdLst/>
              <a:ahLst/>
              <a:cxnLst/>
              <a:rect l="l" t="t" r="r" b="b"/>
              <a:pathLst>
                <a:path w="941" h="942" extrusionOk="0">
                  <a:moveTo>
                    <a:pt x="469" y="232"/>
                  </a:moveTo>
                  <a:cubicBezTo>
                    <a:pt x="599" y="232"/>
                    <a:pt x="707" y="339"/>
                    <a:pt x="707" y="470"/>
                  </a:cubicBezTo>
                  <a:cubicBezTo>
                    <a:pt x="707" y="603"/>
                    <a:pt x="599" y="707"/>
                    <a:pt x="469" y="707"/>
                  </a:cubicBezTo>
                  <a:cubicBezTo>
                    <a:pt x="338" y="707"/>
                    <a:pt x="231" y="603"/>
                    <a:pt x="231" y="470"/>
                  </a:cubicBezTo>
                  <a:cubicBezTo>
                    <a:pt x="231" y="339"/>
                    <a:pt x="338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1" y="0"/>
                    <a:pt x="1" y="212"/>
                    <a:pt x="1" y="470"/>
                  </a:cubicBezTo>
                  <a:cubicBezTo>
                    <a:pt x="1" y="731"/>
                    <a:pt x="211" y="941"/>
                    <a:pt x="469" y="941"/>
                  </a:cubicBezTo>
                  <a:cubicBezTo>
                    <a:pt x="730" y="941"/>
                    <a:pt x="940" y="731"/>
                    <a:pt x="940" y="470"/>
                  </a:cubicBezTo>
                  <a:cubicBezTo>
                    <a:pt x="940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211;p56"/>
            <p:cNvSpPr/>
            <p:nvPr/>
          </p:nvSpPr>
          <p:spPr>
            <a:xfrm>
              <a:off x="1025605" y="2535763"/>
              <a:ext cx="92137" cy="92137"/>
            </a:xfrm>
            <a:custGeom>
              <a:avLst/>
              <a:gdLst/>
              <a:ahLst/>
              <a:cxnLst/>
              <a:rect l="l" t="t" r="r" b="b"/>
              <a:pathLst>
                <a:path w="1966" h="1966" extrusionOk="0">
                  <a:moveTo>
                    <a:pt x="981" y="231"/>
                  </a:moveTo>
                  <a:cubicBezTo>
                    <a:pt x="1396" y="231"/>
                    <a:pt x="1735" y="569"/>
                    <a:pt x="1735" y="982"/>
                  </a:cubicBezTo>
                  <a:cubicBezTo>
                    <a:pt x="1735" y="1396"/>
                    <a:pt x="1396" y="1734"/>
                    <a:pt x="981" y="1734"/>
                  </a:cubicBezTo>
                  <a:cubicBezTo>
                    <a:pt x="570" y="1734"/>
                    <a:pt x="231" y="1396"/>
                    <a:pt x="231" y="982"/>
                  </a:cubicBezTo>
                  <a:cubicBezTo>
                    <a:pt x="231" y="569"/>
                    <a:pt x="570" y="231"/>
                    <a:pt x="981" y="231"/>
                  </a:cubicBezTo>
                  <a:close/>
                  <a:moveTo>
                    <a:pt x="981" y="1"/>
                  </a:moveTo>
                  <a:cubicBezTo>
                    <a:pt x="443" y="1"/>
                    <a:pt x="1" y="439"/>
                    <a:pt x="1" y="982"/>
                  </a:cubicBezTo>
                  <a:cubicBezTo>
                    <a:pt x="1" y="1524"/>
                    <a:pt x="443" y="1966"/>
                    <a:pt x="981" y="1966"/>
                  </a:cubicBezTo>
                  <a:cubicBezTo>
                    <a:pt x="1523" y="1966"/>
                    <a:pt x="1965" y="1524"/>
                    <a:pt x="1965" y="982"/>
                  </a:cubicBezTo>
                  <a:cubicBezTo>
                    <a:pt x="1965" y="439"/>
                    <a:pt x="1523" y="1"/>
                    <a:pt x="9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212;p56"/>
            <p:cNvSpPr/>
            <p:nvPr/>
          </p:nvSpPr>
          <p:spPr>
            <a:xfrm>
              <a:off x="1049600" y="2559758"/>
              <a:ext cx="44147" cy="44147"/>
            </a:xfrm>
            <a:custGeom>
              <a:avLst/>
              <a:gdLst/>
              <a:ahLst/>
              <a:cxnLst/>
              <a:rect l="l" t="t" r="r" b="b"/>
              <a:pathLst>
                <a:path w="942" h="942" extrusionOk="0">
                  <a:moveTo>
                    <a:pt x="469" y="232"/>
                  </a:moveTo>
                  <a:cubicBezTo>
                    <a:pt x="603" y="232"/>
                    <a:pt x="710" y="339"/>
                    <a:pt x="710" y="470"/>
                  </a:cubicBezTo>
                  <a:cubicBezTo>
                    <a:pt x="710" y="603"/>
                    <a:pt x="603" y="707"/>
                    <a:pt x="469" y="707"/>
                  </a:cubicBezTo>
                  <a:cubicBezTo>
                    <a:pt x="339" y="707"/>
                    <a:pt x="232" y="603"/>
                    <a:pt x="232" y="470"/>
                  </a:cubicBezTo>
                  <a:cubicBezTo>
                    <a:pt x="232" y="339"/>
                    <a:pt x="339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2" y="0"/>
                    <a:pt x="1" y="212"/>
                    <a:pt x="1" y="470"/>
                  </a:cubicBezTo>
                  <a:cubicBezTo>
                    <a:pt x="1" y="731"/>
                    <a:pt x="212" y="941"/>
                    <a:pt x="469" y="941"/>
                  </a:cubicBezTo>
                  <a:cubicBezTo>
                    <a:pt x="730" y="941"/>
                    <a:pt x="941" y="731"/>
                    <a:pt x="941" y="470"/>
                  </a:cubicBezTo>
                  <a:cubicBezTo>
                    <a:pt x="941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213;p56"/>
            <p:cNvSpPr/>
            <p:nvPr/>
          </p:nvSpPr>
          <p:spPr>
            <a:xfrm>
              <a:off x="899492" y="2543449"/>
              <a:ext cx="10873" cy="20433"/>
            </a:xfrm>
            <a:custGeom>
              <a:avLst/>
              <a:gdLst/>
              <a:ahLst/>
              <a:cxnLst/>
              <a:rect l="l" t="t" r="r" b="b"/>
              <a:pathLst>
                <a:path w="232" h="436" extrusionOk="0">
                  <a:moveTo>
                    <a:pt x="117" y="1"/>
                  </a:moveTo>
                  <a:cubicBezTo>
                    <a:pt x="50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0" y="436"/>
                    <a:pt x="117" y="436"/>
                  </a:cubicBezTo>
                  <a:cubicBezTo>
                    <a:pt x="181" y="436"/>
                    <a:pt x="231" y="382"/>
                    <a:pt x="231" y="319"/>
                  </a:cubicBezTo>
                  <a:lnTo>
                    <a:pt x="231" y="118"/>
                  </a:lnTo>
                  <a:cubicBezTo>
                    <a:pt x="231" y="51"/>
                    <a:pt x="181" y="1"/>
                    <a:pt x="11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214;p56"/>
            <p:cNvSpPr/>
            <p:nvPr/>
          </p:nvSpPr>
          <p:spPr>
            <a:xfrm>
              <a:off x="1004563" y="2543449"/>
              <a:ext cx="11060" cy="20433"/>
            </a:xfrm>
            <a:custGeom>
              <a:avLst/>
              <a:gdLst/>
              <a:ahLst/>
              <a:cxnLst/>
              <a:rect l="l" t="t" r="r" b="b"/>
              <a:pathLst>
                <a:path w="236" h="436" extrusionOk="0">
                  <a:moveTo>
                    <a:pt x="118" y="1"/>
                  </a:moveTo>
                  <a:cubicBezTo>
                    <a:pt x="55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5" y="436"/>
                    <a:pt x="118" y="436"/>
                  </a:cubicBezTo>
                  <a:cubicBezTo>
                    <a:pt x="182" y="436"/>
                    <a:pt x="235" y="382"/>
                    <a:pt x="235" y="319"/>
                  </a:cubicBezTo>
                  <a:lnTo>
                    <a:pt x="235" y="118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215;p56"/>
            <p:cNvSpPr/>
            <p:nvPr/>
          </p:nvSpPr>
          <p:spPr>
            <a:xfrm>
              <a:off x="938390" y="2552307"/>
              <a:ext cx="38148" cy="16590"/>
            </a:xfrm>
            <a:custGeom>
              <a:avLst/>
              <a:gdLst/>
              <a:ahLst/>
              <a:cxnLst/>
              <a:rect l="l" t="t" r="r" b="b"/>
              <a:pathLst>
                <a:path w="814" h="354" extrusionOk="0">
                  <a:moveTo>
                    <a:pt x="132" y="0"/>
                  </a:moveTo>
                  <a:cubicBezTo>
                    <a:pt x="105" y="0"/>
                    <a:pt x="77" y="10"/>
                    <a:pt x="54" y="29"/>
                  </a:cubicBezTo>
                  <a:cubicBezTo>
                    <a:pt x="7" y="73"/>
                    <a:pt x="0" y="143"/>
                    <a:pt x="44" y="193"/>
                  </a:cubicBezTo>
                  <a:cubicBezTo>
                    <a:pt x="135" y="297"/>
                    <a:pt x="268" y="354"/>
                    <a:pt x="409" y="354"/>
                  </a:cubicBezTo>
                  <a:cubicBezTo>
                    <a:pt x="549" y="354"/>
                    <a:pt x="683" y="297"/>
                    <a:pt x="773" y="193"/>
                  </a:cubicBezTo>
                  <a:cubicBezTo>
                    <a:pt x="813" y="143"/>
                    <a:pt x="810" y="73"/>
                    <a:pt x="760" y="29"/>
                  </a:cubicBezTo>
                  <a:cubicBezTo>
                    <a:pt x="739" y="10"/>
                    <a:pt x="712" y="0"/>
                    <a:pt x="685" y="0"/>
                  </a:cubicBezTo>
                  <a:cubicBezTo>
                    <a:pt x="653" y="0"/>
                    <a:pt x="620" y="14"/>
                    <a:pt x="597" y="39"/>
                  </a:cubicBezTo>
                  <a:cubicBezTo>
                    <a:pt x="552" y="93"/>
                    <a:pt x="482" y="123"/>
                    <a:pt x="409" y="123"/>
                  </a:cubicBezTo>
                  <a:cubicBezTo>
                    <a:pt x="335" y="123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216;p56"/>
            <p:cNvSpPr/>
            <p:nvPr/>
          </p:nvSpPr>
          <p:spPr>
            <a:xfrm>
              <a:off x="87718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18" y="232"/>
                  </a:moveTo>
                  <a:cubicBezTo>
                    <a:pt x="738" y="232"/>
                    <a:pt x="754" y="248"/>
                    <a:pt x="754" y="269"/>
                  </a:cubicBezTo>
                  <a:lnTo>
                    <a:pt x="754" y="489"/>
                  </a:lnTo>
                  <a:cubicBezTo>
                    <a:pt x="754" y="510"/>
                    <a:pt x="738" y="526"/>
                    <a:pt x="718" y="526"/>
                  </a:cubicBezTo>
                  <a:lnTo>
                    <a:pt x="268" y="526"/>
                  </a:lnTo>
                  <a:cubicBezTo>
                    <a:pt x="248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8" y="232"/>
                    <a:pt x="268" y="232"/>
                  </a:cubicBezTo>
                  <a:close/>
                  <a:moveTo>
                    <a:pt x="268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8" y="757"/>
                  </a:cubicBezTo>
                  <a:lnTo>
                    <a:pt x="718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217;p56"/>
            <p:cNvSpPr/>
            <p:nvPr/>
          </p:nvSpPr>
          <p:spPr>
            <a:xfrm>
              <a:off x="934313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0" y="232"/>
                  </a:moveTo>
                  <a:cubicBezTo>
                    <a:pt x="740" y="232"/>
                    <a:pt x="757" y="248"/>
                    <a:pt x="757" y="269"/>
                  </a:cubicBezTo>
                  <a:lnTo>
                    <a:pt x="757" y="489"/>
                  </a:lnTo>
                  <a:cubicBezTo>
                    <a:pt x="757" y="510"/>
                    <a:pt x="740" y="526"/>
                    <a:pt x="720" y="526"/>
                  </a:cubicBezTo>
                  <a:lnTo>
                    <a:pt x="271" y="526"/>
                  </a:lnTo>
                  <a:cubicBezTo>
                    <a:pt x="248" y="526"/>
                    <a:pt x="234" y="510"/>
                    <a:pt x="234" y="489"/>
                  </a:cubicBezTo>
                  <a:lnTo>
                    <a:pt x="234" y="269"/>
                  </a:lnTo>
                  <a:cubicBezTo>
                    <a:pt x="234" y="248"/>
                    <a:pt x="248" y="232"/>
                    <a:pt x="271" y="232"/>
                  </a:cubicBezTo>
                  <a:close/>
                  <a:moveTo>
                    <a:pt x="271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71" y="757"/>
                  </a:cubicBezTo>
                  <a:lnTo>
                    <a:pt x="720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218;p56"/>
            <p:cNvSpPr/>
            <p:nvPr/>
          </p:nvSpPr>
          <p:spPr>
            <a:xfrm>
              <a:off x="99153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1" y="232"/>
                  </a:moveTo>
                  <a:cubicBezTo>
                    <a:pt x="741" y="232"/>
                    <a:pt x="758" y="248"/>
                    <a:pt x="758" y="269"/>
                  </a:cubicBezTo>
                  <a:lnTo>
                    <a:pt x="758" y="489"/>
                  </a:lnTo>
                  <a:cubicBezTo>
                    <a:pt x="758" y="510"/>
                    <a:pt x="741" y="526"/>
                    <a:pt x="721" y="526"/>
                  </a:cubicBezTo>
                  <a:lnTo>
                    <a:pt x="269" y="526"/>
                  </a:lnTo>
                  <a:cubicBezTo>
                    <a:pt x="249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9" y="232"/>
                    <a:pt x="269" y="232"/>
                  </a:cubicBezTo>
                  <a:close/>
                  <a:moveTo>
                    <a:pt x="269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9" y="757"/>
                  </a:cubicBezTo>
                  <a:lnTo>
                    <a:pt x="721" y="757"/>
                  </a:lnTo>
                  <a:cubicBezTo>
                    <a:pt x="868" y="757"/>
                    <a:pt x="989" y="636"/>
                    <a:pt x="989" y="489"/>
                  </a:cubicBezTo>
                  <a:lnTo>
                    <a:pt x="989" y="269"/>
                  </a:lnTo>
                  <a:cubicBezTo>
                    <a:pt x="989" y="122"/>
                    <a:pt x="868" y="1"/>
                    <a:pt x="72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34;p32"/>
          <p:cNvGrpSpPr/>
          <p:nvPr/>
        </p:nvGrpSpPr>
        <p:grpSpPr>
          <a:xfrm rot="1372388">
            <a:off x="1823367" y="4453039"/>
            <a:ext cx="352303" cy="338521"/>
            <a:chOff x="2416614" y="-315052"/>
            <a:chExt cx="2274706" cy="2185722"/>
          </a:xfrm>
        </p:grpSpPr>
        <p:sp>
          <p:nvSpPr>
            <p:cNvPr id="156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8374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32"/>
          <p:cNvSpPr/>
          <p:nvPr/>
        </p:nvSpPr>
        <p:spPr>
          <a:xfrm>
            <a:off x="6916075" y="1020975"/>
            <a:ext cx="1531515" cy="150617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72" name="Google Shape;1472;p32"/>
          <p:cNvSpPr txBox="1">
            <a:spLocks noGrp="1"/>
          </p:cNvSpPr>
          <p:nvPr>
            <p:ph type="title"/>
          </p:nvPr>
        </p:nvSpPr>
        <p:spPr>
          <a:xfrm>
            <a:off x="2359391" y="3117297"/>
            <a:ext cx="663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Warm up </a:t>
            </a:r>
            <a:br>
              <a:rPr lang="en" dirty="0" smtClean="0"/>
            </a:br>
            <a:r>
              <a:rPr lang="en" dirty="0" smtClean="0"/>
              <a:t>&amp; review</a:t>
            </a:r>
            <a:endParaRPr dirty="0"/>
          </a:p>
        </p:txBody>
      </p:sp>
      <p:sp>
        <p:nvSpPr>
          <p:cNvPr id="1473" name="Google Shape;1473;p32"/>
          <p:cNvSpPr txBox="1">
            <a:spLocks noGrp="1"/>
          </p:cNvSpPr>
          <p:nvPr>
            <p:ph type="title" idx="2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01.</a:t>
            </a:r>
            <a:endParaRPr dirty="0"/>
          </a:p>
        </p:txBody>
      </p:sp>
      <p:grpSp>
        <p:nvGrpSpPr>
          <p:cNvPr id="1475" name="Google Shape;1475;p3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476" name="Google Shape;1476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481" name="Google Shape;1481;p32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482" name="Google Shape;1482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487" name="Google Shape;1487;p32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488" name="Google Shape;1488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>
            <a:off x="770841" y="2670627"/>
            <a:ext cx="1661049" cy="1651311"/>
            <a:chOff x="1097014" y="2096194"/>
            <a:chExt cx="1661049" cy="1651311"/>
          </a:xfrm>
        </p:grpSpPr>
        <p:sp>
          <p:nvSpPr>
            <p:cNvPr id="1494" name="Google Shape;1494;p32"/>
            <p:cNvSpPr/>
            <p:nvPr/>
          </p:nvSpPr>
          <p:spPr>
            <a:xfrm rot="2210768">
              <a:off x="1323803" y="2342526"/>
              <a:ext cx="1207471" cy="1158647"/>
            </a:xfrm>
            <a:custGeom>
              <a:avLst/>
              <a:gdLst/>
              <a:ahLst/>
              <a:cxnLst/>
              <a:rect l="l" t="t" r="r" b="b"/>
              <a:pathLst>
                <a:path w="10121" h="9712" extrusionOk="0">
                  <a:moveTo>
                    <a:pt x="5062" y="1"/>
                  </a:moveTo>
                  <a:cubicBezTo>
                    <a:pt x="4188" y="1"/>
                    <a:pt x="3479" y="707"/>
                    <a:pt x="3479" y="1580"/>
                  </a:cubicBezTo>
                  <a:lnTo>
                    <a:pt x="3479" y="1838"/>
                  </a:lnTo>
                  <a:cubicBezTo>
                    <a:pt x="3479" y="1892"/>
                    <a:pt x="3482" y="1949"/>
                    <a:pt x="3488" y="2002"/>
                  </a:cubicBezTo>
                  <a:lnTo>
                    <a:pt x="2655" y="2002"/>
                  </a:lnTo>
                  <a:cubicBezTo>
                    <a:pt x="1989" y="2002"/>
                    <a:pt x="1413" y="2414"/>
                    <a:pt x="1175" y="2997"/>
                  </a:cubicBezTo>
                  <a:cubicBezTo>
                    <a:pt x="1032" y="3094"/>
                    <a:pt x="894" y="3204"/>
                    <a:pt x="767" y="3331"/>
                  </a:cubicBezTo>
                  <a:cubicBezTo>
                    <a:pt x="275" y="3823"/>
                    <a:pt x="1" y="4483"/>
                    <a:pt x="1" y="5183"/>
                  </a:cubicBezTo>
                  <a:lnTo>
                    <a:pt x="1" y="6923"/>
                  </a:lnTo>
                  <a:cubicBezTo>
                    <a:pt x="1" y="7606"/>
                    <a:pt x="252" y="8262"/>
                    <a:pt x="707" y="8778"/>
                  </a:cubicBezTo>
                  <a:cubicBezTo>
                    <a:pt x="801" y="8882"/>
                    <a:pt x="908" y="8968"/>
                    <a:pt x="1025" y="9032"/>
                  </a:cubicBezTo>
                  <a:cubicBezTo>
                    <a:pt x="1112" y="9135"/>
                    <a:pt x="1216" y="9229"/>
                    <a:pt x="1339" y="9303"/>
                  </a:cubicBezTo>
                  <a:cubicBezTo>
                    <a:pt x="1775" y="9571"/>
                    <a:pt x="2277" y="9712"/>
                    <a:pt x="2785" y="9712"/>
                  </a:cubicBezTo>
                  <a:cubicBezTo>
                    <a:pt x="3492" y="9712"/>
                    <a:pt x="4168" y="9434"/>
                    <a:pt x="4794" y="8885"/>
                  </a:cubicBezTo>
                  <a:cubicBezTo>
                    <a:pt x="4834" y="8851"/>
                    <a:pt x="4881" y="8808"/>
                    <a:pt x="4925" y="8771"/>
                  </a:cubicBezTo>
                  <a:lnTo>
                    <a:pt x="5196" y="8771"/>
                  </a:lnTo>
                  <a:cubicBezTo>
                    <a:pt x="5240" y="8808"/>
                    <a:pt x="5290" y="8851"/>
                    <a:pt x="5327" y="8885"/>
                  </a:cubicBezTo>
                  <a:cubicBezTo>
                    <a:pt x="5524" y="9055"/>
                    <a:pt x="5768" y="9253"/>
                    <a:pt x="6079" y="9410"/>
                  </a:cubicBezTo>
                  <a:cubicBezTo>
                    <a:pt x="6472" y="9611"/>
                    <a:pt x="6902" y="9710"/>
                    <a:pt x="7333" y="9710"/>
                  </a:cubicBezTo>
                  <a:cubicBezTo>
                    <a:pt x="7779" y="9710"/>
                    <a:pt x="8225" y="9603"/>
                    <a:pt x="8630" y="9390"/>
                  </a:cubicBezTo>
                  <a:cubicBezTo>
                    <a:pt x="8758" y="9323"/>
                    <a:pt x="8868" y="9236"/>
                    <a:pt x="8962" y="9135"/>
                  </a:cubicBezTo>
                  <a:cubicBezTo>
                    <a:pt x="9086" y="9075"/>
                    <a:pt x="9203" y="8995"/>
                    <a:pt x="9303" y="8894"/>
                  </a:cubicBezTo>
                  <a:cubicBezTo>
                    <a:pt x="9822" y="8379"/>
                    <a:pt x="10120" y="7660"/>
                    <a:pt x="10120" y="6923"/>
                  </a:cubicBezTo>
                  <a:lnTo>
                    <a:pt x="10120" y="5183"/>
                  </a:lnTo>
                  <a:cubicBezTo>
                    <a:pt x="10120" y="4483"/>
                    <a:pt x="9849" y="3823"/>
                    <a:pt x="9353" y="3331"/>
                  </a:cubicBezTo>
                  <a:cubicBezTo>
                    <a:pt x="9229" y="3204"/>
                    <a:pt x="9092" y="3094"/>
                    <a:pt x="8945" y="2997"/>
                  </a:cubicBezTo>
                  <a:cubicBezTo>
                    <a:pt x="8707" y="2414"/>
                    <a:pt x="8135" y="1999"/>
                    <a:pt x="7465" y="1999"/>
                  </a:cubicBezTo>
                  <a:lnTo>
                    <a:pt x="6632" y="1999"/>
                  </a:lnTo>
                  <a:cubicBezTo>
                    <a:pt x="6638" y="1949"/>
                    <a:pt x="6642" y="1892"/>
                    <a:pt x="6642" y="1838"/>
                  </a:cubicBezTo>
                  <a:lnTo>
                    <a:pt x="6642" y="1580"/>
                  </a:lnTo>
                  <a:cubicBezTo>
                    <a:pt x="6642" y="707"/>
                    <a:pt x="5932" y="1"/>
                    <a:pt x="506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5" name="Google Shape;1495;p32"/>
            <p:cNvSpPr/>
            <p:nvPr/>
          </p:nvSpPr>
          <p:spPr>
            <a:xfrm rot="2210768">
              <a:off x="2009170" y="2639695"/>
              <a:ext cx="86734" cy="230608"/>
            </a:xfrm>
            <a:custGeom>
              <a:avLst/>
              <a:gdLst/>
              <a:ahLst/>
              <a:cxnLst/>
              <a:rect l="l" t="t" r="r" b="b"/>
              <a:pathLst>
                <a:path w="727" h="1933" extrusionOk="0">
                  <a:moveTo>
                    <a:pt x="164" y="1"/>
                  </a:moveTo>
                  <a:lnTo>
                    <a:pt x="0" y="1932"/>
                  </a:lnTo>
                  <a:lnTo>
                    <a:pt x="727" y="1932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6" name="Google Shape;1496;p32"/>
            <p:cNvSpPr/>
            <p:nvPr/>
          </p:nvSpPr>
          <p:spPr>
            <a:xfrm rot="2210768">
              <a:off x="1728058" y="2616524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8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7" name="Google Shape;1497;p32"/>
            <p:cNvSpPr/>
            <p:nvPr/>
          </p:nvSpPr>
          <p:spPr>
            <a:xfrm rot="2210768">
              <a:off x="1738067" y="2586476"/>
              <a:ext cx="100811" cy="102002"/>
            </a:xfrm>
            <a:custGeom>
              <a:avLst/>
              <a:gdLst/>
              <a:ahLst/>
              <a:cxnLst/>
              <a:rect l="l" t="t" r="r" b="b"/>
              <a:pathLst>
                <a:path w="84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6" y="854"/>
                  </a:lnTo>
                  <a:lnTo>
                    <a:pt x="466" y="376"/>
                  </a:lnTo>
                  <a:cubicBezTo>
                    <a:pt x="466" y="168"/>
                    <a:pt x="634" y="1"/>
                    <a:pt x="844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8" name="Google Shape;1498;p32"/>
            <p:cNvSpPr/>
            <p:nvPr/>
          </p:nvSpPr>
          <p:spPr>
            <a:xfrm rot="2210768">
              <a:off x="2098772" y="2894317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4" y="1"/>
                    <a:pt x="1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9" name="Google Shape;1499;p32"/>
            <p:cNvSpPr/>
            <p:nvPr/>
          </p:nvSpPr>
          <p:spPr>
            <a:xfrm rot="2210768">
              <a:off x="2108828" y="2864126"/>
              <a:ext cx="100334" cy="102002"/>
            </a:xfrm>
            <a:custGeom>
              <a:avLst/>
              <a:gdLst/>
              <a:ahLst/>
              <a:cxnLst/>
              <a:rect l="l" t="t" r="r" b="b"/>
              <a:pathLst>
                <a:path w="841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3" y="854"/>
                  </a:lnTo>
                  <a:lnTo>
                    <a:pt x="463" y="376"/>
                  </a:lnTo>
                  <a:cubicBezTo>
                    <a:pt x="463" y="168"/>
                    <a:pt x="634" y="1"/>
                    <a:pt x="841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0" name="Google Shape;1500;p32"/>
            <p:cNvSpPr/>
            <p:nvPr/>
          </p:nvSpPr>
          <p:spPr>
            <a:xfrm rot="2210768">
              <a:off x="1377331" y="2763223"/>
              <a:ext cx="916728" cy="562144"/>
            </a:xfrm>
            <a:custGeom>
              <a:avLst/>
              <a:gdLst/>
              <a:ahLst/>
              <a:cxnLst/>
              <a:rect l="l" t="t" r="r" b="b"/>
              <a:pathLst>
                <a:path w="7684" h="4712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1" y="4593"/>
                    <a:pt x="1219" y="4711"/>
                    <a:pt x="1571" y="4711"/>
                  </a:cubicBezTo>
                  <a:cubicBezTo>
                    <a:pt x="1812" y="4711"/>
                    <a:pt x="2054" y="4656"/>
                    <a:pt x="2278" y="4543"/>
                  </a:cubicBezTo>
                  <a:lnTo>
                    <a:pt x="2358" y="4499"/>
                  </a:lnTo>
                  <a:cubicBezTo>
                    <a:pt x="2709" y="4322"/>
                    <a:pt x="3098" y="3770"/>
                    <a:pt x="3489" y="3770"/>
                  </a:cubicBezTo>
                  <a:lnTo>
                    <a:pt x="4195" y="3770"/>
                  </a:lnTo>
                  <a:cubicBezTo>
                    <a:pt x="4587" y="3770"/>
                    <a:pt x="4975" y="4322"/>
                    <a:pt x="5327" y="4499"/>
                  </a:cubicBezTo>
                  <a:lnTo>
                    <a:pt x="5411" y="4543"/>
                  </a:lnTo>
                  <a:cubicBezTo>
                    <a:pt x="5634" y="4656"/>
                    <a:pt x="5876" y="4711"/>
                    <a:pt x="6116" y="4711"/>
                  </a:cubicBezTo>
                  <a:cubicBezTo>
                    <a:pt x="6466" y="4711"/>
                    <a:pt x="6814" y="4593"/>
                    <a:pt x="7098" y="4365"/>
                  </a:cubicBezTo>
                  <a:cubicBezTo>
                    <a:pt x="7469" y="4067"/>
                    <a:pt x="7684" y="3619"/>
                    <a:pt x="7684" y="3143"/>
                  </a:cubicBezTo>
                  <a:lnTo>
                    <a:pt x="7684" y="1400"/>
                  </a:lnTo>
                  <a:cubicBezTo>
                    <a:pt x="7684" y="1028"/>
                    <a:pt x="7537" y="673"/>
                    <a:pt x="7271" y="408"/>
                  </a:cubicBezTo>
                  <a:cubicBezTo>
                    <a:pt x="7010" y="147"/>
                    <a:pt x="6656" y="0"/>
                    <a:pt x="6284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1" name="Google Shape;1501;p32"/>
            <p:cNvSpPr/>
            <p:nvPr/>
          </p:nvSpPr>
          <p:spPr>
            <a:xfrm rot="2210768">
              <a:off x="1446691" y="2555118"/>
              <a:ext cx="222620" cy="562025"/>
            </a:xfrm>
            <a:custGeom>
              <a:avLst/>
              <a:gdLst/>
              <a:ahLst/>
              <a:cxnLst/>
              <a:rect l="l" t="t" r="r" b="b"/>
              <a:pathLst>
                <a:path w="1866" h="4711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3" y="4593"/>
                    <a:pt x="1221" y="4711"/>
                    <a:pt x="1572" y="4711"/>
                  </a:cubicBezTo>
                  <a:cubicBezTo>
                    <a:pt x="1648" y="4711"/>
                    <a:pt x="1725" y="4705"/>
                    <a:pt x="1802" y="4694"/>
                  </a:cubicBezTo>
                  <a:cubicBezTo>
                    <a:pt x="1531" y="4654"/>
                    <a:pt x="1273" y="4543"/>
                    <a:pt x="1049" y="4365"/>
                  </a:cubicBezTo>
                  <a:cubicBezTo>
                    <a:pt x="680" y="4067"/>
                    <a:pt x="467" y="3619"/>
                    <a:pt x="467" y="3143"/>
                  </a:cubicBezTo>
                  <a:lnTo>
                    <a:pt x="467" y="1400"/>
                  </a:lnTo>
                  <a:cubicBezTo>
                    <a:pt x="467" y="1028"/>
                    <a:pt x="614" y="673"/>
                    <a:pt x="875" y="408"/>
                  </a:cubicBezTo>
                  <a:cubicBezTo>
                    <a:pt x="1139" y="147"/>
                    <a:pt x="1494" y="0"/>
                    <a:pt x="18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2" name="Google Shape;1502;p32"/>
            <p:cNvSpPr/>
            <p:nvPr/>
          </p:nvSpPr>
          <p:spPr>
            <a:xfrm rot="2210768">
              <a:off x="1553746" y="2710491"/>
              <a:ext cx="243021" cy="242896"/>
            </a:xfrm>
            <a:custGeom>
              <a:avLst/>
              <a:gdLst/>
              <a:ahLst/>
              <a:cxnLst/>
              <a:rect l="l" t="t" r="r" b="b"/>
              <a:pathLst>
                <a:path w="2037" h="2036" extrusionOk="0">
                  <a:moveTo>
                    <a:pt x="1018" y="0"/>
                  </a:moveTo>
                  <a:cubicBezTo>
                    <a:pt x="456" y="0"/>
                    <a:pt x="0" y="455"/>
                    <a:pt x="0" y="1017"/>
                  </a:cubicBezTo>
                  <a:cubicBezTo>
                    <a:pt x="0" y="1580"/>
                    <a:pt x="456" y="2035"/>
                    <a:pt x="1018" y="2035"/>
                  </a:cubicBezTo>
                  <a:cubicBezTo>
                    <a:pt x="1581" y="2035"/>
                    <a:pt x="2036" y="1580"/>
                    <a:pt x="2036" y="1017"/>
                  </a:cubicBezTo>
                  <a:cubicBezTo>
                    <a:pt x="2036" y="455"/>
                    <a:pt x="1581" y="0"/>
                    <a:pt x="1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3" name="Google Shape;1503;p32"/>
            <p:cNvSpPr/>
            <p:nvPr/>
          </p:nvSpPr>
          <p:spPr>
            <a:xfrm rot="2210768">
              <a:off x="1614983" y="2771463"/>
              <a:ext cx="120616" cy="120851"/>
            </a:xfrm>
            <a:custGeom>
              <a:avLst/>
              <a:gdLst/>
              <a:ahLst/>
              <a:cxnLst/>
              <a:rect l="l" t="t" r="r" b="b"/>
              <a:pathLst>
                <a:path w="1011" h="1013" extrusionOk="0">
                  <a:moveTo>
                    <a:pt x="505" y="1"/>
                  </a:moveTo>
                  <a:cubicBezTo>
                    <a:pt x="224" y="1"/>
                    <a:pt x="0" y="229"/>
                    <a:pt x="0" y="506"/>
                  </a:cubicBezTo>
                  <a:cubicBezTo>
                    <a:pt x="0" y="784"/>
                    <a:pt x="224" y="1012"/>
                    <a:pt x="505" y="1012"/>
                  </a:cubicBezTo>
                  <a:cubicBezTo>
                    <a:pt x="783" y="1012"/>
                    <a:pt x="1011" y="784"/>
                    <a:pt x="1011" y="506"/>
                  </a:cubicBezTo>
                  <a:cubicBezTo>
                    <a:pt x="1011" y="229"/>
                    <a:pt x="783" y="1"/>
                    <a:pt x="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4" name="Google Shape;1504;p32"/>
            <p:cNvSpPr/>
            <p:nvPr/>
          </p:nvSpPr>
          <p:spPr>
            <a:xfrm rot="2210768">
              <a:off x="1963090" y="3017365"/>
              <a:ext cx="243379" cy="242896"/>
            </a:xfrm>
            <a:custGeom>
              <a:avLst/>
              <a:gdLst/>
              <a:ahLst/>
              <a:cxnLst/>
              <a:rect l="l" t="t" r="r" b="b"/>
              <a:pathLst>
                <a:path w="2040" h="2036" extrusionOk="0">
                  <a:moveTo>
                    <a:pt x="1022" y="0"/>
                  </a:moveTo>
                  <a:cubicBezTo>
                    <a:pt x="460" y="0"/>
                    <a:pt x="1" y="455"/>
                    <a:pt x="1" y="1017"/>
                  </a:cubicBezTo>
                  <a:cubicBezTo>
                    <a:pt x="1" y="1580"/>
                    <a:pt x="460" y="2035"/>
                    <a:pt x="1022" y="2035"/>
                  </a:cubicBezTo>
                  <a:cubicBezTo>
                    <a:pt x="1580" y="2035"/>
                    <a:pt x="2039" y="1580"/>
                    <a:pt x="2039" y="1017"/>
                  </a:cubicBezTo>
                  <a:cubicBezTo>
                    <a:pt x="2039" y="455"/>
                    <a:pt x="1580" y="0"/>
                    <a:pt x="10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5" name="Google Shape;1505;p32"/>
            <p:cNvSpPr/>
            <p:nvPr/>
          </p:nvSpPr>
          <p:spPr>
            <a:xfrm rot="2210768">
              <a:off x="2024565" y="3078338"/>
              <a:ext cx="120497" cy="120851"/>
            </a:xfrm>
            <a:custGeom>
              <a:avLst/>
              <a:gdLst/>
              <a:ahLst/>
              <a:cxnLst/>
              <a:rect l="l" t="t" r="r" b="b"/>
              <a:pathLst>
                <a:path w="1010" h="1013" extrusionOk="0">
                  <a:moveTo>
                    <a:pt x="507" y="1"/>
                  </a:moveTo>
                  <a:cubicBezTo>
                    <a:pt x="226" y="1"/>
                    <a:pt x="1" y="229"/>
                    <a:pt x="1" y="506"/>
                  </a:cubicBezTo>
                  <a:cubicBezTo>
                    <a:pt x="1" y="784"/>
                    <a:pt x="226" y="1012"/>
                    <a:pt x="507" y="1012"/>
                  </a:cubicBezTo>
                  <a:cubicBezTo>
                    <a:pt x="784" y="1012"/>
                    <a:pt x="1009" y="784"/>
                    <a:pt x="1009" y="506"/>
                  </a:cubicBezTo>
                  <a:cubicBezTo>
                    <a:pt x="1009" y="229"/>
                    <a:pt x="784" y="1"/>
                    <a:pt x="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6" name="Google Shape;1506;p32"/>
            <p:cNvSpPr/>
            <p:nvPr/>
          </p:nvSpPr>
          <p:spPr>
            <a:xfrm rot="2210768">
              <a:off x="1870650" y="2877884"/>
              <a:ext cx="102840" cy="102241"/>
            </a:xfrm>
            <a:custGeom>
              <a:avLst/>
              <a:gdLst/>
              <a:ahLst/>
              <a:cxnLst/>
              <a:rect l="l" t="t" r="r" b="b"/>
              <a:pathLst>
                <a:path w="862" h="857" extrusionOk="0">
                  <a:moveTo>
                    <a:pt x="433" y="0"/>
                  </a:moveTo>
                  <a:cubicBezTo>
                    <a:pt x="195" y="0"/>
                    <a:pt x="1" y="191"/>
                    <a:pt x="1" y="428"/>
                  </a:cubicBezTo>
                  <a:cubicBezTo>
                    <a:pt x="1" y="666"/>
                    <a:pt x="195" y="857"/>
                    <a:pt x="433" y="857"/>
                  </a:cubicBezTo>
                  <a:cubicBezTo>
                    <a:pt x="667" y="857"/>
                    <a:pt x="861" y="666"/>
                    <a:pt x="861" y="428"/>
                  </a:cubicBezTo>
                  <a:cubicBezTo>
                    <a:pt x="861" y="191"/>
                    <a:pt x="667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7" name="Google Shape;1507;p32"/>
            <p:cNvSpPr/>
            <p:nvPr/>
          </p:nvSpPr>
          <p:spPr>
            <a:xfrm rot="2210768">
              <a:off x="2109146" y="2562763"/>
              <a:ext cx="86734" cy="117630"/>
            </a:xfrm>
            <a:custGeom>
              <a:avLst/>
              <a:gdLst/>
              <a:ahLst/>
              <a:cxnLst/>
              <a:rect l="l" t="t" r="r" b="b"/>
              <a:pathLst>
                <a:path w="727" h="986" extrusionOk="0">
                  <a:moveTo>
                    <a:pt x="365" y="1"/>
                  </a:moveTo>
                  <a:cubicBezTo>
                    <a:pt x="164" y="1"/>
                    <a:pt x="0" y="162"/>
                    <a:pt x="0" y="362"/>
                  </a:cubicBezTo>
                  <a:lnTo>
                    <a:pt x="0" y="620"/>
                  </a:lnTo>
                  <a:cubicBezTo>
                    <a:pt x="0" y="821"/>
                    <a:pt x="164" y="985"/>
                    <a:pt x="365" y="985"/>
                  </a:cubicBezTo>
                  <a:cubicBezTo>
                    <a:pt x="563" y="985"/>
                    <a:pt x="727" y="821"/>
                    <a:pt x="727" y="620"/>
                  </a:cubicBezTo>
                  <a:lnTo>
                    <a:pt x="727" y="362"/>
                  </a:lnTo>
                  <a:cubicBezTo>
                    <a:pt x="727" y="162"/>
                    <a:pt x="563" y="1"/>
                    <a:pt x="365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8" name="Google Shape;1508;p32"/>
            <p:cNvSpPr/>
            <p:nvPr/>
          </p:nvSpPr>
          <p:spPr>
            <a:xfrm rot="2210768">
              <a:off x="1539872" y="2696283"/>
              <a:ext cx="270461" cy="270931"/>
            </a:xfrm>
            <a:custGeom>
              <a:avLst/>
              <a:gdLst/>
              <a:ahLst/>
              <a:cxnLst/>
              <a:rect l="l" t="t" r="r" b="b"/>
              <a:pathLst>
                <a:path w="2267" h="2271" extrusionOk="0">
                  <a:moveTo>
                    <a:pt x="1135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5" y="2036"/>
                  </a:cubicBezTo>
                  <a:cubicBezTo>
                    <a:pt x="636" y="2036"/>
                    <a:pt x="232" y="1631"/>
                    <a:pt x="232" y="1135"/>
                  </a:cubicBezTo>
                  <a:cubicBezTo>
                    <a:pt x="232" y="637"/>
                    <a:pt x="636" y="231"/>
                    <a:pt x="1135" y="231"/>
                  </a:cubicBezTo>
                  <a:close/>
                  <a:moveTo>
                    <a:pt x="1135" y="1"/>
                  </a:moveTo>
                  <a:cubicBezTo>
                    <a:pt x="510" y="1"/>
                    <a:pt x="0" y="509"/>
                    <a:pt x="0" y="1135"/>
                  </a:cubicBezTo>
                  <a:cubicBezTo>
                    <a:pt x="0" y="1762"/>
                    <a:pt x="510" y="2270"/>
                    <a:pt x="1135" y="2270"/>
                  </a:cubicBezTo>
                  <a:cubicBezTo>
                    <a:pt x="1758" y="2270"/>
                    <a:pt x="2267" y="1762"/>
                    <a:pt x="2267" y="1135"/>
                  </a:cubicBezTo>
                  <a:cubicBezTo>
                    <a:pt x="2267" y="509"/>
                    <a:pt x="1758" y="1"/>
                    <a:pt x="113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9" name="Google Shape;1509;p32"/>
            <p:cNvSpPr/>
            <p:nvPr/>
          </p:nvSpPr>
          <p:spPr>
            <a:xfrm rot="2210768">
              <a:off x="1601096" y="2757410"/>
              <a:ext cx="148294" cy="148291"/>
            </a:xfrm>
            <a:custGeom>
              <a:avLst/>
              <a:gdLst/>
              <a:ahLst/>
              <a:cxnLst/>
              <a:rect l="l" t="t" r="r" b="b"/>
              <a:pathLst>
                <a:path w="1243" h="1243" extrusionOk="0">
                  <a:moveTo>
                    <a:pt x="623" y="235"/>
                  </a:moveTo>
                  <a:cubicBezTo>
                    <a:pt x="838" y="235"/>
                    <a:pt x="1011" y="410"/>
                    <a:pt x="1011" y="623"/>
                  </a:cubicBezTo>
                  <a:cubicBezTo>
                    <a:pt x="1011" y="838"/>
                    <a:pt x="838" y="1012"/>
                    <a:pt x="623" y="1012"/>
                  </a:cubicBezTo>
                  <a:cubicBezTo>
                    <a:pt x="409" y="1012"/>
                    <a:pt x="231" y="838"/>
                    <a:pt x="231" y="623"/>
                  </a:cubicBezTo>
                  <a:cubicBezTo>
                    <a:pt x="231" y="410"/>
                    <a:pt x="409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9" y="1"/>
                    <a:pt x="1" y="282"/>
                    <a:pt x="1" y="623"/>
                  </a:cubicBezTo>
                  <a:cubicBezTo>
                    <a:pt x="1" y="965"/>
                    <a:pt x="279" y="1243"/>
                    <a:pt x="623" y="1243"/>
                  </a:cubicBezTo>
                  <a:cubicBezTo>
                    <a:pt x="965" y="1243"/>
                    <a:pt x="1243" y="965"/>
                    <a:pt x="1243" y="623"/>
                  </a:cubicBezTo>
                  <a:cubicBezTo>
                    <a:pt x="1243" y="282"/>
                    <a:pt x="965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0" name="Google Shape;1510;p32"/>
            <p:cNvSpPr/>
            <p:nvPr/>
          </p:nvSpPr>
          <p:spPr>
            <a:xfrm rot="2210768">
              <a:off x="1949526" y="3003300"/>
              <a:ext cx="270580" cy="270931"/>
            </a:xfrm>
            <a:custGeom>
              <a:avLst/>
              <a:gdLst/>
              <a:ahLst/>
              <a:cxnLst/>
              <a:rect l="l" t="t" r="r" b="b"/>
              <a:pathLst>
                <a:path w="2268" h="2271" extrusionOk="0">
                  <a:moveTo>
                    <a:pt x="1136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6" y="2036"/>
                  </a:cubicBezTo>
                  <a:cubicBezTo>
                    <a:pt x="637" y="2036"/>
                    <a:pt x="232" y="1631"/>
                    <a:pt x="232" y="1135"/>
                  </a:cubicBezTo>
                  <a:cubicBezTo>
                    <a:pt x="232" y="637"/>
                    <a:pt x="637" y="231"/>
                    <a:pt x="1136" y="231"/>
                  </a:cubicBezTo>
                  <a:close/>
                  <a:moveTo>
                    <a:pt x="1136" y="1"/>
                  </a:moveTo>
                  <a:cubicBezTo>
                    <a:pt x="509" y="1"/>
                    <a:pt x="1" y="509"/>
                    <a:pt x="1" y="1135"/>
                  </a:cubicBezTo>
                  <a:cubicBezTo>
                    <a:pt x="1" y="1762"/>
                    <a:pt x="509" y="2270"/>
                    <a:pt x="1136" y="2270"/>
                  </a:cubicBezTo>
                  <a:cubicBezTo>
                    <a:pt x="1759" y="2270"/>
                    <a:pt x="2267" y="1762"/>
                    <a:pt x="2267" y="1135"/>
                  </a:cubicBezTo>
                  <a:cubicBezTo>
                    <a:pt x="2267" y="509"/>
                    <a:pt x="1759" y="1"/>
                    <a:pt x="113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1" name="Google Shape;1511;p32"/>
            <p:cNvSpPr/>
            <p:nvPr/>
          </p:nvSpPr>
          <p:spPr>
            <a:xfrm rot="2210768">
              <a:off x="2010869" y="3064428"/>
              <a:ext cx="148175" cy="148291"/>
            </a:xfrm>
            <a:custGeom>
              <a:avLst/>
              <a:gdLst/>
              <a:ahLst/>
              <a:cxnLst/>
              <a:rect l="l" t="t" r="r" b="b"/>
              <a:pathLst>
                <a:path w="1242" h="1243" extrusionOk="0">
                  <a:moveTo>
                    <a:pt x="623" y="235"/>
                  </a:moveTo>
                  <a:cubicBezTo>
                    <a:pt x="837" y="235"/>
                    <a:pt x="1011" y="410"/>
                    <a:pt x="1011" y="623"/>
                  </a:cubicBezTo>
                  <a:cubicBezTo>
                    <a:pt x="1011" y="838"/>
                    <a:pt x="837" y="1012"/>
                    <a:pt x="623" y="1012"/>
                  </a:cubicBezTo>
                  <a:cubicBezTo>
                    <a:pt x="405" y="1012"/>
                    <a:pt x="231" y="838"/>
                    <a:pt x="231" y="623"/>
                  </a:cubicBezTo>
                  <a:cubicBezTo>
                    <a:pt x="231" y="410"/>
                    <a:pt x="405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8" y="1"/>
                    <a:pt x="0" y="282"/>
                    <a:pt x="0" y="623"/>
                  </a:cubicBezTo>
                  <a:cubicBezTo>
                    <a:pt x="0" y="965"/>
                    <a:pt x="278" y="1243"/>
                    <a:pt x="623" y="1243"/>
                  </a:cubicBezTo>
                  <a:cubicBezTo>
                    <a:pt x="964" y="1243"/>
                    <a:pt x="1242" y="965"/>
                    <a:pt x="1242" y="623"/>
                  </a:cubicBezTo>
                  <a:cubicBezTo>
                    <a:pt x="1242" y="282"/>
                    <a:pt x="964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2" name="Google Shape;1512;p32"/>
            <p:cNvSpPr/>
            <p:nvPr/>
          </p:nvSpPr>
          <p:spPr>
            <a:xfrm rot="2210768">
              <a:off x="1857193" y="2863855"/>
              <a:ext cx="129922" cy="130276"/>
            </a:xfrm>
            <a:custGeom>
              <a:avLst/>
              <a:gdLst/>
              <a:ahLst/>
              <a:cxnLst/>
              <a:rect l="l" t="t" r="r" b="b"/>
              <a:pathLst>
                <a:path w="1089" h="1092" extrusionOk="0">
                  <a:moveTo>
                    <a:pt x="546" y="231"/>
                  </a:moveTo>
                  <a:cubicBezTo>
                    <a:pt x="717" y="231"/>
                    <a:pt x="857" y="372"/>
                    <a:pt x="857" y="546"/>
                  </a:cubicBezTo>
                  <a:cubicBezTo>
                    <a:pt x="857" y="721"/>
                    <a:pt x="717" y="861"/>
                    <a:pt x="546" y="861"/>
                  </a:cubicBezTo>
                  <a:cubicBezTo>
                    <a:pt x="372" y="861"/>
                    <a:pt x="231" y="721"/>
                    <a:pt x="231" y="546"/>
                  </a:cubicBezTo>
                  <a:cubicBezTo>
                    <a:pt x="231" y="372"/>
                    <a:pt x="372" y="231"/>
                    <a:pt x="546" y="231"/>
                  </a:cubicBezTo>
                  <a:close/>
                  <a:moveTo>
                    <a:pt x="546" y="1"/>
                  </a:moveTo>
                  <a:cubicBezTo>
                    <a:pt x="245" y="1"/>
                    <a:pt x="1" y="245"/>
                    <a:pt x="1" y="546"/>
                  </a:cubicBezTo>
                  <a:cubicBezTo>
                    <a:pt x="1" y="848"/>
                    <a:pt x="245" y="1092"/>
                    <a:pt x="546" y="1092"/>
                  </a:cubicBezTo>
                  <a:cubicBezTo>
                    <a:pt x="844" y="1092"/>
                    <a:pt x="1088" y="848"/>
                    <a:pt x="1088" y="546"/>
                  </a:cubicBezTo>
                  <a:cubicBezTo>
                    <a:pt x="1088" y="245"/>
                    <a:pt x="844" y="1"/>
                    <a:pt x="5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3" name="Google Shape;1513;p32"/>
            <p:cNvSpPr/>
            <p:nvPr/>
          </p:nvSpPr>
          <p:spPr>
            <a:xfrm rot="2210768">
              <a:off x="1671684" y="3000659"/>
              <a:ext cx="27798" cy="51180"/>
            </a:xfrm>
            <a:custGeom>
              <a:avLst/>
              <a:gdLst/>
              <a:ahLst/>
              <a:cxnLst/>
              <a:rect l="l" t="t" r="r" b="b"/>
              <a:pathLst>
                <a:path w="233" h="429" extrusionOk="0">
                  <a:moveTo>
                    <a:pt x="115" y="0"/>
                  </a:moveTo>
                  <a:cubicBezTo>
                    <a:pt x="51" y="0"/>
                    <a:pt x="1" y="51"/>
                    <a:pt x="1" y="114"/>
                  </a:cubicBezTo>
                  <a:lnTo>
                    <a:pt x="1" y="315"/>
                  </a:lnTo>
                  <a:cubicBezTo>
                    <a:pt x="1" y="379"/>
                    <a:pt x="51" y="428"/>
                    <a:pt x="115" y="428"/>
                  </a:cubicBezTo>
                  <a:cubicBezTo>
                    <a:pt x="181" y="428"/>
                    <a:pt x="232" y="379"/>
                    <a:pt x="232" y="315"/>
                  </a:cubicBezTo>
                  <a:lnTo>
                    <a:pt x="232" y="114"/>
                  </a:lnTo>
                  <a:cubicBezTo>
                    <a:pt x="232" y="51"/>
                    <a:pt x="181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4" name="Google Shape;1514;p32"/>
            <p:cNvSpPr/>
            <p:nvPr/>
          </p:nvSpPr>
          <p:spPr>
            <a:xfrm rot="2210768">
              <a:off x="1881458" y="3157762"/>
              <a:ext cx="27559" cy="51180"/>
            </a:xfrm>
            <a:custGeom>
              <a:avLst/>
              <a:gdLst/>
              <a:ahLst/>
              <a:cxnLst/>
              <a:rect l="l" t="t" r="r" b="b"/>
              <a:pathLst>
                <a:path w="231" h="429" extrusionOk="0">
                  <a:moveTo>
                    <a:pt x="117" y="0"/>
                  </a:moveTo>
                  <a:cubicBezTo>
                    <a:pt x="53" y="0"/>
                    <a:pt x="0" y="51"/>
                    <a:pt x="0" y="114"/>
                  </a:cubicBezTo>
                  <a:lnTo>
                    <a:pt x="0" y="315"/>
                  </a:lnTo>
                  <a:cubicBezTo>
                    <a:pt x="0" y="379"/>
                    <a:pt x="53" y="428"/>
                    <a:pt x="117" y="428"/>
                  </a:cubicBezTo>
                  <a:cubicBezTo>
                    <a:pt x="181" y="428"/>
                    <a:pt x="231" y="379"/>
                    <a:pt x="231" y="315"/>
                  </a:cubicBezTo>
                  <a:lnTo>
                    <a:pt x="231" y="114"/>
                  </a:lnTo>
                  <a:cubicBezTo>
                    <a:pt x="231" y="51"/>
                    <a:pt x="181" y="0"/>
                    <a:pt x="11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5" name="Google Shape;1515;p32"/>
            <p:cNvSpPr/>
            <p:nvPr/>
          </p:nvSpPr>
          <p:spPr>
            <a:xfrm rot="2210768">
              <a:off x="1732220" y="3097576"/>
              <a:ext cx="95562" cy="42232"/>
            </a:xfrm>
            <a:custGeom>
              <a:avLst/>
              <a:gdLst/>
              <a:ahLst/>
              <a:cxnLst/>
              <a:rect l="l" t="t" r="r" b="b"/>
              <a:pathLst>
                <a:path w="801" h="354" extrusionOk="0">
                  <a:moveTo>
                    <a:pt x="129" y="1"/>
                  </a:moveTo>
                  <a:cubicBezTo>
                    <a:pt x="102" y="1"/>
                    <a:pt x="75" y="10"/>
                    <a:pt x="54" y="28"/>
                  </a:cubicBezTo>
                  <a:cubicBezTo>
                    <a:pt x="4" y="72"/>
                    <a:pt x="1" y="145"/>
                    <a:pt x="44" y="192"/>
                  </a:cubicBezTo>
                  <a:cubicBezTo>
                    <a:pt x="131" y="293"/>
                    <a:pt x="262" y="353"/>
                    <a:pt x="402" y="353"/>
                  </a:cubicBezTo>
                  <a:cubicBezTo>
                    <a:pt x="540" y="353"/>
                    <a:pt x="670" y="293"/>
                    <a:pt x="761" y="192"/>
                  </a:cubicBezTo>
                  <a:cubicBezTo>
                    <a:pt x="801" y="145"/>
                    <a:pt x="797" y="72"/>
                    <a:pt x="747" y="28"/>
                  </a:cubicBezTo>
                  <a:cubicBezTo>
                    <a:pt x="726" y="10"/>
                    <a:pt x="699" y="1"/>
                    <a:pt x="672" y="1"/>
                  </a:cubicBezTo>
                  <a:cubicBezTo>
                    <a:pt x="639" y="1"/>
                    <a:pt x="607" y="14"/>
                    <a:pt x="583" y="41"/>
                  </a:cubicBezTo>
                  <a:cubicBezTo>
                    <a:pt x="540" y="92"/>
                    <a:pt x="472" y="122"/>
                    <a:pt x="402" y="122"/>
                  </a:cubicBezTo>
                  <a:cubicBezTo>
                    <a:pt x="328" y="122"/>
                    <a:pt x="262" y="92"/>
                    <a:pt x="218" y="41"/>
                  </a:cubicBezTo>
                  <a:cubicBezTo>
                    <a:pt x="194" y="14"/>
                    <a:pt x="162" y="1"/>
                    <a:pt x="129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6" name="Google Shape;1516;p32"/>
            <p:cNvSpPr/>
            <p:nvPr/>
          </p:nvSpPr>
          <p:spPr>
            <a:xfrm rot="2210768">
              <a:off x="1472118" y="2479483"/>
              <a:ext cx="944168" cy="840830"/>
            </a:xfrm>
            <a:custGeom>
              <a:avLst/>
              <a:gdLst/>
              <a:ahLst/>
              <a:cxnLst/>
              <a:rect l="l" t="t" r="r" b="b"/>
              <a:pathLst>
                <a:path w="7914" h="7048" extrusionOk="0">
                  <a:moveTo>
                    <a:pt x="3957" y="232"/>
                  </a:moveTo>
                  <a:cubicBezTo>
                    <a:pt x="4091" y="232"/>
                    <a:pt x="4201" y="342"/>
                    <a:pt x="4201" y="479"/>
                  </a:cubicBezTo>
                  <a:lnTo>
                    <a:pt x="4201" y="737"/>
                  </a:lnTo>
                  <a:cubicBezTo>
                    <a:pt x="4201" y="871"/>
                    <a:pt x="4091" y="985"/>
                    <a:pt x="3957" y="985"/>
                  </a:cubicBezTo>
                  <a:cubicBezTo>
                    <a:pt x="3820" y="985"/>
                    <a:pt x="3709" y="871"/>
                    <a:pt x="3709" y="737"/>
                  </a:cubicBezTo>
                  <a:lnTo>
                    <a:pt x="3709" y="479"/>
                  </a:lnTo>
                  <a:cubicBezTo>
                    <a:pt x="3709" y="342"/>
                    <a:pt x="3820" y="232"/>
                    <a:pt x="3957" y="232"/>
                  </a:cubicBezTo>
                  <a:close/>
                  <a:moveTo>
                    <a:pt x="4054" y="1206"/>
                  </a:moveTo>
                  <a:lnTo>
                    <a:pt x="4168" y="2565"/>
                  </a:lnTo>
                  <a:lnTo>
                    <a:pt x="3743" y="2565"/>
                  </a:lnTo>
                  <a:lnTo>
                    <a:pt x="3857" y="1206"/>
                  </a:lnTo>
                  <a:lnTo>
                    <a:pt x="3860" y="1206"/>
                  </a:lnTo>
                  <a:cubicBezTo>
                    <a:pt x="3890" y="1213"/>
                    <a:pt x="3923" y="1216"/>
                    <a:pt x="3957" y="1216"/>
                  </a:cubicBezTo>
                  <a:cubicBezTo>
                    <a:pt x="3987" y="1216"/>
                    <a:pt x="4021" y="1213"/>
                    <a:pt x="4054" y="1206"/>
                  </a:cubicBezTo>
                  <a:close/>
                  <a:moveTo>
                    <a:pt x="2481" y="2234"/>
                  </a:moveTo>
                  <a:cubicBezTo>
                    <a:pt x="2624" y="2234"/>
                    <a:pt x="2742" y="2350"/>
                    <a:pt x="2742" y="2495"/>
                  </a:cubicBezTo>
                  <a:lnTo>
                    <a:pt x="2742" y="2565"/>
                  </a:lnTo>
                  <a:lnTo>
                    <a:pt x="1517" y="2565"/>
                  </a:lnTo>
                  <a:cubicBezTo>
                    <a:pt x="1439" y="2565"/>
                    <a:pt x="1363" y="2568"/>
                    <a:pt x="1289" y="2582"/>
                  </a:cubicBezTo>
                  <a:lnTo>
                    <a:pt x="1289" y="2495"/>
                  </a:lnTo>
                  <a:cubicBezTo>
                    <a:pt x="1289" y="2350"/>
                    <a:pt x="1406" y="2234"/>
                    <a:pt x="1550" y="2234"/>
                  </a:cubicBezTo>
                  <a:close/>
                  <a:moveTo>
                    <a:pt x="6360" y="2234"/>
                  </a:moveTo>
                  <a:cubicBezTo>
                    <a:pt x="6505" y="2234"/>
                    <a:pt x="6621" y="2350"/>
                    <a:pt x="6621" y="2495"/>
                  </a:cubicBezTo>
                  <a:lnTo>
                    <a:pt x="6621" y="2582"/>
                  </a:lnTo>
                  <a:cubicBezTo>
                    <a:pt x="6568" y="2571"/>
                    <a:pt x="6511" y="2568"/>
                    <a:pt x="6457" y="2565"/>
                  </a:cubicBezTo>
                  <a:lnTo>
                    <a:pt x="5169" y="2565"/>
                  </a:lnTo>
                  <a:lnTo>
                    <a:pt x="5169" y="2495"/>
                  </a:lnTo>
                  <a:cubicBezTo>
                    <a:pt x="5169" y="2350"/>
                    <a:pt x="5286" y="2234"/>
                    <a:pt x="5430" y="2234"/>
                  </a:cubicBezTo>
                  <a:close/>
                  <a:moveTo>
                    <a:pt x="3957" y="1"/>
                  </a:moveTo>
                  <a:cubicBezTo>
                    <a:pt x="3693" y="1"/>
                    <a:pt x="3478" y="215"/>
                    <a:pt x="3478" y="479"/>
                  </a:cubicBezTo>
                  <a:lnTo>
                    <a:pt x="3478" y="737"/>
                  </a:lnTo>
                  <a:cubicBezTo>
                    <a:pt x="3478" y="878"/>
                    <a:pt x="3539" y="1005"/>
                    <a:pt x="3636" y="1092"/>
                  </a:cubicBezTo>
                  <a:lnTo>
                    <a:pt x="3512" y="2565"/>
                  </a:lnTo>
                  <a:lnTo>
                    <a:pt x="2973" y="2565"/>
                  </a:lnTo>
                  <a:lnTo>
                    <a:pt x="2973" y="2495"/>
                  </a:lnTo>
                  <a:cubicBezTo>
                    <a:pt x="2973" y="2224"/>
                    <a:pt x="2752" y="2003"/>
                    <a:pt x="2481" y="2003"/>
                  </a:cubicBezTo>
                  <a:lnTo>
                    <a:pt x="1550" y="2003"/>
                  </a:lnTo>
                  <a:cubicBezTo>
                    <a:pt x="1279" y="2003"/>
                    <a:pt x="1058" y="2224"/>
                    <a:pt x="1058" y="2495"/>
                  </a:cubicBezTo>
                  <a:lnTo>
                    <a:pt x="1058" y="2636"/>
                  </a:lnTo>
                  <a:cubicBezTo>
                    <a:pt x="827" y="2706"/>
                    <a:pt x="620" y="2833"/>
                    <a:pt x="442" y="3007"/>
                  </a:cubicBezTo>
                  <a:cubicBezTo>
                    <a:pt x="158" y="3294"/>
                    <a:pt x="1" y="3676"/>
                    <a:pt x="1" y="4082"/>
                  </a:cubicBezTo>
                  <a:lnTo>
                    <a:pt x="1" y="5822"/>
                  </a:lnTo>
                  <a:cubicBezTo>
                    <a:pt x="1" y="6237"/>
                    <a:pt x="151" y="6633"/>
                    <a:pt x="422" y="6940"/>
                  </a:cubicBezTo>
                  <a:cubicBezTo>
                    <a:pt x="446" y="6967"/>
                    <a:pt x="478" y="6981"/>
                    <a:pt x="510" y="6981"/>
                  </a:cubicBezTo>
                  <a:cubicBezTo>
                    <a:pt x="537" y="6981"/>
                    <a:pt x="565" y="6970"/>
                    <a:pt x="586" y="6950"/>
                  </a:cubicBezTo>
                  <a:cubicBezTo>
                    <a:pt x="636" y="6910"/>
                    <a:pt x="640" y="6837"/>
                    <a:pt x="596" y="6786"/>
                  </a:cubicBezTo>
                  <a:cubicBezTo>
                    <a:pt x="362" y="6522"/>
                    <a:pt x="231" y="6180"/>
                    <a:pt x="231" y="5822"/>
                  </a:cubicBezTo>
                  <a:lnTo>
                    <a:pt x="231" y="4082"/>
                  </a:lnTo>
                  <a:cubicBezTo>
                    <a:pt x="231" y="3736"/>
                    <a:pt x="365" y="3415"/>
                    <a:pt x="606" y="3171"/>
                  </a:cubicBezTo>
                  <a:cubicBezTo>
                    <a:pt x="847" y="2933"/>
                    <a:pt x="1178" y="2796"/>
                    <a:pt x="1517" y="2796"/>
                  </a:cubicBezTo>
                  <a:lnTo>
                    <a:pt x="6397" y="2796"/>
                  </a:lnTo>
                  <a:cubicBezTo>
                    <a:pt x="6735" y="2796"/>
                    <a:pt x="7063" y="2933"/>
                    <a:pt x="7304" y="3171"/>
                  </a:cubicBezTo>
                  <a:cubicBezTo>
                    <a:pt x="7545" y="3415"/>
                    <a:pt x="7679" y="3736"/>
                    <a:pt x="7679" y="4082"/>
                  </a:cubicBezTo>
                  <a:lnTo>
                    <a:pt x="7679" y="5822"/>
                  </a:lnTo>
                  <a:cubicBezTo>
                    <a:pt x="7679" y="6207"/>
                    <a:pt x="7525" y="6582"/>
                    <a:pt x="7254" y="6849"/>
                  </a:cubicBezTo>
                  <a:cubicBezTo>
                    <a:pt x="7211" y="6897"/>
                    <a:pt x="7211" y="6970"/>
                    <a:pt x="7254" y="7014"/>
                  </a:cubicBezTo>
                  <a:cubicBezTo>
                    <a:pt x="7276" y="7036"/>
                    <a:pt x="7307" y="7048"/>
                    <a:pt x="7338" y="7048"/>
                  </a:cubicBezTo>
                  <a:cubicBezTo>
                    <a:pt x="7367" y="7048"/>
                    <a:pt x="7397" y="7037"/>
                    <a:pt x="7418" y="7014"/>
                  </a:cubicBezTo>
                  <a:cubicBezTo>
                    <a:pt x="7733" y="6702"/>
                    <a:pt x="7914" y="6267"/>
                    <a:pt x="7914" y="5822"/>
                  </a:cubicBezTo>
                  <a:lnTo>
                    <a:pt x="7914" y="4082"/>
                  </a:lnTo>
                  <a:cubicBezTo>
                    <a:pt x="7914" y="3676"/>
                    <a:pt x="7753" y="3294"/>
                    <a:pt x="7469" y="3007"/>
                  </a:cubicBezTo>
                  <a:cubicBezTo>
                    <a:pt x="7294" y="2833"/>
                    <a:pt x="7083" y="2706"/>
                    <a:pt x="6853" y="2636"/>
                  </a:cubicBezTo>
                  <a:lnTo>
                    <a:pt x="6853" y="2495"/>
                  </a:lnTo>
                  <a:cubicBezTo>
                    <a:pt x="6853" y="2224"/>
                    <a:pt x="6632" y="2003"/>
                    <a:pt x="6360" y="2003"/>
                  </a:cubicBezTo>
                  <a:lnTo>
                    <a:pt x="5430" y="2003"/>
                  </a:lnTo>
                  <a:cubicBezTo>
                    <a:pt x="5159" y="2003"/>
                    <a:pt x="4938" y="2224"/>
                    <a:pt x="4938" y="2495"/>
                  </a:cubicBezTo>
                  <a:lnTo>
                    <a:pt x="4938" y="2565"/>
                  </a:lnTo>
                  <a:lnTo>
                    <a:pt x="4399" y="2565"/>
                  </a:lnTo>
                  <a:lnTo>
                    <a:pt x="4275" y="1092"/>
                  </a:lnTo>
                  <a:cubicBezTo>
                    <a:pt x="4372" y="1005"/>
                    <a:pt x="4436" y="878"/>
                    <a:pt x="4436" y="737"/>
                  </a:cubicBezTo>
                  <a:lnTo>
                    <a:pt x="4436" y="479"/>
                  </a:lnTo>
                  <a:cubicBezTo>
                    <a:pt x="4436" y="215"/>
                    <a:pt x="4218" y="1"/>
                    <a:pt x="395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7" name="Google Shape;1517;p32"/>
            <p:cNvSpPr/>
            <p:nvPr/>
          </p:nvSpPr>
          <p:spPr>
            <a:xfrm rot="2210768">
              <a:off x="1317858" y="3151039"/>
              <a:ext cx="758174" cy="140297"/>
            </a:xfrm>
            <a:custGeom>
              <a:avLst/>
              <a:gdLst/>
              <a:ahLst/>
              <a:cxnLst/>
              <a:rect l="l" t="t" r="r" b="b"/>
              <a:pathLst>
                <a:path w="6355" h="1176" extrusionOk="0">
                  <a:moveTo>
                    <a:pt x="2866" y="1"/>
                  </a:moveTo>
                  <a:cubicBezTo>
                    <a:pt x="2582" y="1"/>
                    <a:pt x="2324" y="228"/>
                    <a:pt x="2073" y="446"/>
                  </a:cubicBezTo>
                  <a:cubicBezTo>
                    <a:pt x="1925" y="576"/>
                    <a:pt x="1778" y="696"/>
                    <a:pt x="1601" y="787"/>
                  </a:cubicBezTo>
                  <a:cubicBezTo>
                    <a:pt x="1394" y="891"/>
                    <a:pt x="1171" y="943"/>
                    <a:pt x="948" y="943"/>
                  </a:cubicBezTo>
                  <a:cubicBezTo>
                    <a:pt x="686" y="943"/>
                    <a:pt x="425" y="871"/>
                    <a:pt x="192" y="730"/>
                  </a:cubicBezTo>
                  <a:cubicBezTo>
                    <a:pt x="173" y="718"/>
                    <a:pt x="152" y="713"/>
                    <a:pt x="131" y="713"/>
                  </a:cubicBezTo>
                  <a:cubicBezTo>
                    <a:pt x="91" y="713"/>
                    <a:pt x="53" y="732"/>
                    <a:pt x="31" y="767"/>
                  </a:cubicBezTo>
                  <a:cubicBezTo>
                    <a:pt x="0" y="824"/>
                    <a:pt x="17" y="894"/>
                    <a:pt x="71" y="928"/>
                  </a:cubicBezTo>
                  <a:cubicBezTo>
                    <a:pt x="342" y="1092"/>
                    <a:pt x="643" y="1175"/>
                    <a:pt x="944" y="1175"/>
                  </a:cubicBezTo>
                  <a:cubicBezTo>
                    <a:pt x="1447" y="1175"/>
                    <a:pt x="1862" y="941"/>
                    <a:pt x="2227" y="620"/>
                  </a:cubicBezTo>
                  <a:cubicBezTo>
                    <a:pt x="2444" y="429"/>
                    <a:pt x="2668" y="234"/>
                    <a:pt x="2866" y="234"/>
                  </a:cubicBezTo>
                  <a:lnTo>
                    <a:pt x="3572" y="234"/>
                  </a:lnTo>
                  <a:cubicBezTo>
                    <a:pt x="3770" y="234"/>
                    <a:pt x="3994" y="429"/>
                    <a:pt x="4212" y="620"/>
                  </a:cubicBezTo>
                  <a:cubicBezTo>
                    <a:pt x="4376" y="764"/>
                    <a:pt x="4540" y="894"/>
                    <a:pt x="4734" y="991"/>
                  </a:cubicBezTo>
                  <a:cubicBezTo>
                    <a:pt x="4973" y="1113"/>
                    <a:pt x="5233" y="1173"/>
                    <a:pt x="5494" y="1173"/>
                  </a:cubicBezTo>
                  <a:cubicBezTo>
                    <a:pt x="5763" y="1173"/>
                    <a:pt x="6032" y="1109"/>
                    <a:pt x="6277" y="981"/>
                  </a:cubicBezTo>
                  <a:cubicBezTo>
                    <a:pt x="6334" y="951"/>
                    <a:pt x="6354" y="881"/>
                    <a:pt x="6324" y="824"/>
                  </a:cubicBezTo>
                  <a:cubicBezTo>
                    <a:pt x="6303" y="784"/>
                    <a:pt x="6262" y="760"/>
                    <a:pt x="6221" y="760"/>
                  </a:cubicBezTo>
                  <a:cubicBezTo>
                    <a:pt x="6203" y="760"/>
                    <a:pt x="6186" y="765"/>
                    <a:pt x="6170" y="773"/>
                  </a:cubicBezTo>
                  <a:cubicBezTo>
                    <a:pt x="5958" y="885"/>
                    <a:pt x="5723" y="941"/>
                    <a:pt x="5489" y="941"/>
                  </a:cubicBezTo>
                  <a:cubicBezTo>
                    <a:pt x="5266" y="941"/>
                    <a:pt x="5042" y="890"/>
                    <a:pt x="4838" y="787"/>
                  </a:cubicBezTo>
                  <a:cubicBezTo>
                    <a:pt x="4660" y="696"/>
                    <a:pt x="4516" y="576"/>
                    <a:pt x="4366" y="446"/>
                  </a:cubicBezTo>
                  <a:cubicBezTo>
                    <a:pt x="4115" y="228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518" name="Google Shape;1518;p32"/>
          <p:cNvGrpSpPr/>
          <p:nvPr/>
        </p:nvGrpSpPr>
        <p:grpSpPr>
          <a:xfrm rot="-2700000">
            <a:off x="2749523" y="1149962"/>
            <a:ext cx="709796" cy="691706"/>
            <a:chOff x="5991725" y="2095262"/>
            <a:chExt cx="503917" cy="491074"/>
          </a:xfrm>
        </p:grpSpPr>
        <p:sp>
          <p:nvSpPr>
            <p:cNvPr id="1519" name="Google Shape;1519;p32"/>
            <p:cNvSpPr/>
            <p:nvPr/>
          </p:nvSpPr>
          <p:spPr>
            <a:xfrm>
              <a:off x="5991725" y="2095262"/>
              <a:ext cx="503917" cy="491074"/>
            </a:xfrm>
            <a:custGeom>
              <a:avLst/>
              <a:gdLst/>
              <a:ahLst/>
              <a:cxnLst/>
              <a:rect l="l" t="t" r="r" b="b"/>
              <a:pathLst>
                <a:path w="14243" h="13880" extrusionOk="0">
                  <a:moveTo>
                    <a:pt x="3872" y="1"/>
                  </a:moveTo>
                  <a:cubicBezTo>
                    <a:pt x="2948" y="1"/>
                    <a:pt x="2023" y="353"/>
                    <a:pt x="1319" y="1057"/>
                  </a:cubicBezTo>
                  <a:lnTo>
                    <a:pt x="643" y="1734"/>
                  </a:lnTo>
                  <a:cubicBezTo>
                    <a:pt x="230" y="2147"/>
                    <a:pt x="1" y="2695"/>
                    <a:pt x="1" y="3281"/>
                  </a:cubicBezTo>
                  <a:cubicBezTo>
                    <a:pt x="1" y="3867"/>
                    <a:pt x="230" y="4419"/>
                    <a:pt x="643" y="4832"/>
                  </a:cubicBezTo>
                  <a:cubicBezTo>
                    <a:pt x="938" y="5123"/>
                    <a:pt x="1298" y="5321"/>
                    <a:pt x="1684" y="5412"/>
                  </a:cubicBezTo>
                  <a:cubicBezTo>
                    <a:pt x="1735" y="5456"/>
                    <a:pt x="1791" y="5498"/>
                    <a:pt x="1846" y="5536"/>
                  </a:cubicBezTo>
                  <a:cubicBezTo>
                    <a:pt x="1721" y="5987"/>
                    <a:pt x="1655" y="6459"/>
                    <a:pt x="1655" y="6938"/>
                  </a:cubicBezTo>
                  <a:cubicBezTo>
                    <a:pt x="1655" y="9852"/>
                    <a:pt x="4028" y="12225"/>
                    <a:pt x="6943" y="12225"/>
                  </a:cubicBezTo>
                  <a:cubicBezTo>
                    <a:pt x="7422" y="12225"/>
                    <a:pt x="7894" y="12159"/>
                    <a:pt x="8348" y="12034"/>
                  </a:cubicBezTo>
                  <a:cubicBezTo>
                    <a:pt x="8382" y="12089"/>
                    <a:pt x="8424" y="12145"/>
                    <a:pt x="8466" y="12193"/>
                  </a:cubicBezTo>
                  <a:cubicBezTo>
                    <a:pt x="8521" y="12422"/>
                    <a:pt x="8616" y="12645"/>
                    <a:pt x="8744" y="12853"/>
                  </a:cubicBezTo>
                  <a:cubicBezTo>
                    <a:pt x="9146" y="13495"/>
                    <a:pt x="9840" y="13880"/>
                    <a:pt x="10600" y="13880"/>
                  </a:cubicBezTo>
                  <a:cubicBezTo>
                    <a:pt x="11183" y="13880"/>
                    <a:pt x="11734" y="13651"/>
                    <a:pt x="12150" y="13238"/>
                  </a:cubicBezTo>
                  <a:lnTo>
                    <a:pt x="12827" y="12561"/>
                  </a:lnTo>
                  <a:cubicBezTo>
                    <a:pt x="14132" y="11253"/>
                    <a:pt x="14243" y="9183"/>
                    <a:pt x="13084" y="7746"/>
                  </a:cubicBezTo>
                  <a:cubicBezTo>
                    <a:pt x="12973" y="7607"/>
                    <a:pt x="12845" y="7493"/>
                    <a:pt x="12706" y="7399"/>
                  </a:cubicBezTo>
                  <a:cubicBezTo>
                    <a:pt x="12636" y="7288"/>
                    <a:pt x="12556" y="7188"/>
                    <a:pt x="12462" y="7093"/>
                  </a:cubicBezTo>
                  <a:lnTo>
                    <a:pt x="12227" y="6861"/>
                  </a:lnTo>
                  <a:cubicBezTo>
                    <a:pt x="12213" y="5495"/>
                    <a:pt x="11668" y="4193"/>
                    <a:pt x="10680" y="3205"/>
                  </a:cubicBezTo>
                  <a:cubicBezTo>
                    <a:pt x="9687" y="2212"/>
                    <a:pt x="8390" y="1671"/>
                    <a:pt x="7023" y="1654"/>
                  </a:cubicBezTo>
                  <a:lnTo>
                    <a:pt x="6422" y="1057"/>
                  </a:lnTo>
                  <a:cubicBezTo>
                    <a:pt x="5720" y="353"/>
                    <a:pt x="4796" y="1"/>
                    <a:pt x="3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6050882" y="2155869"/>
              <a:ext cx="172902" cy="119726"/>
            </a:xfrm>
            <a:custGeom>
              <a:avLst/>
              <a:gdLst/>
              <a:ahLst/>
              <a:cxnLst/>
              <a:rect l="l" t="t" r="r" b="b"/>
              <a:pathLst>
                <a:path w="4887" h="3384" extrusionOk="0">
                  <a:moveTo>
                    <a:pt x="2201" y="1"/>
                  </a:moveTo>
                  <a:cubicBezTo>
                    <a:pt x="1716" y="1"/>
                    <a:pt x="1231" y="186"/>
                    <a:pt x="861" y="555"/>
                  </a:cubicBezTo>
                  <a:lnTo>
                    <a:pt x="185" y="1231"/>
                  </a:lnTo>
                  <a:cubicBezTo>
                    <a:pt x="1" y="1419"/>
                    <a:pt x="1" y="1721"/>
                    <a:pt x="185" y="1904"/>
                  </a:cubicBezTo>
                  <a:cubicBezTo>
                    <a:pt x="277" y="1997"/>
                    <a:pt x="399" y="2043"/>
                    <a:pt x="522" y="2043"/>
                  </a:cubicBezTo>
                  <a:cubicBezTo>
                    <a:pt x="643" y="2043"/>
                    <a:pt x="764" y="1997"/>
                    <a:pt x="858" y="1904"/>
                  </a:cubicBezTo>
                  <a:lnTo>
                    <a:pt x="1080" y="1683"/>
                  </a:lnTo>
                  <a:lnTo>
                    <a:pt x="1080" y="1683"/>
                  </a:lnTo>
                  <a:cubicBezTo>
                    <a:pt x="896" y="1867"/>
                    <a:pt x="896" y="2168"/>
                    <a:pt x="1080" y="2352"/>
                  </a:cubicBezTo>
                  <a:cubicBezTo>
                    <a:pt x="1174" y="2446"/>
                    <a:pt x="1295" y="2493"/>
                    <a:pt x="1416" y="2493"/>
                  </a:cubicBezTo>
                  <a:cubicBezTo>
                    <a:pt x="1538" y="2493"/>
                    <a:pt x="1659" y="2446"/>
                    <a:pt x="1753" y="2352"/>
                  </a:cubicBezTo>
                  <a:lnTo>
                    <a:pt x="1975" y="2130"/>
                  </a:lnTo>
                  <a:lnTo>
                    <a:pt x="1975" y="2130"/>
                  </a:lnTo>
                  <a:cubicBezTo>
                    <a:pt x="1791" y="2314"/>
                    <a:pt x="1791" y="2616"/>
                    <a:pt x="1975" y="2799"/>
                  </a:cubicBezTo>
                  <a:cubicBezTo>
                    <a:pt x="2069" y="2893"/>
                    <a:pt x="2192" y="2941"/>
                    <a:pt x="2316" y="2941"/>
                  </a:cubicBezTo>
                  <a:cubicBezTo>
                    <a:pt x="2436" y="2941"/>
                    <a:pt x="2556" y="2896"/>
                    <a:pt x="2648" y="2803"/>
                  </a:cubicBezTo>
                  <a:lnTo>
                    <a:pt x="2874" y="2581"/>
                  </a:lnTo>
                  <a:lnTo>
                    <a:pt x="2874" y="2581"/>
                  </a:lnTo>
                  <a:cubicBezTo>
                    <a:pt x="2683" y="2772"/>
                    <a:pt x="2686" y="3077"/>
                    <a:pt x="2884" y="3261"/>
                  </a:cubicBezTo>
                  <a:cubicBezTo>
                    <a:pt x="2973" y="3344"/>
                    <a:pt x="3087" y="3384"/>
                    <a:pt x="3202" y="3384"/>
                  </a:cubicBezTo>
                  <a:cubicBezTo>
                    <a:pt x="3329" y="3384"/>
                    <a:pt x="3456" y="3335"/>
                    <a:pt x="3551" y="3241"/>
                  </a:cubicBezTo>
                  <a:lnTo>
                    <a:pt x="4886" y="1904"/>
                  </a:lnTo>
                  <a:cubicBezTo>
                    <a:pt x="4744" y="1763"/>
                    <a:pt x="3675" y="693"/>
                    <a:pt x="3540" y="555"/>
                  </a:cubicBezTo>
                  <a:cubicBezTo>
                    <a:pt x="3170" y="186"/>
                    <a:pt x="2686" y="1"/>
                    <a:pt x="2201" y="1"/>
                  </a:cubicBez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118318" y="2197442"/>
              <a:ext cx="105468" cy="78154"/>
            </a:xfrm>
            <a:custGeom>
              <a:avLst/>
              <a:gdLst/>
              <a:ahLst/>
              <a:cxnLst/>
              <a:rect l="l" t="t" r="r" b="b"/>
              <a:pathLst>
                <a:path w="2981" h="2209" extrusionOk="0">
                  <a:moveTo>
                    <a:pt x="2252" y="1"/>
                  </a:moveTo>
                  <a:cubicBezTo>
                    <a:pt x="1328" y="255"/>
                    <a:pt x="545" y="809"/>
                    <a:pt x="0" y="1534"/>
                  </a:cubicBezTo>
                  <a:cubicBezTo>
                    <a:pt x="91" y="1686"/>
                    <a:pt x="250" y="1766"/>
                    <a:pt x="410" y="1766"/>
                  </a:cubicBezTo>
                  <a:cubicBezTo>
                    <a:pt x="529" y="1766"/>
                    <a:pt x="649" y="1722"/>
                    <a:pt x="742" y="1628"/>
                  </a:cubicBezTo>
                  <a:lnTo>
                    <a:pt x="968" y="1406"/>
                  </a:lnTo>
                  <a:lnTo>
                    <a:pt x="968" y="1406"/>
                  </a:lnTo>
                  <a:cubicBezTo>
                    <a:pt x="777" y="1597"/>
                    <a:pt x="780" y="1902"/>
                    <a:pt x="978" y="2086"/>
                  </a:cubicBezTo>
                  <a:cubicBezTo>
                    <a:pt x="1067" y="2169"/>
                    <a:pt x="1181" y="2209"/>
                    <a:pt x="1296" y="2209"/>
                  </a:cubicBezTo>
                  <a:cubicBezTo>
                    <a:pt x="1423" y="2209"/>
                    <a:pt x="1550" y="2160"/>
                    <a:pt x="1645" y="2066"/>
                  </a:cubicBezTo>
                  <a:lnTo>
                    <a:pt x="2980" y="729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300671" y="2354320"/>
              <a:ext cx="128076" cy="171345"/>
            </a:xfrm>
            <a:custGeom>
              <a:avLst/>
              <a:gdLst/>
              <a:ahLst/>
              <a:cxnLst/>
              <a:rect l="l" t="t" r="r" b="b"/>
              <a:pathLst>
                <a:path w="3620" h="4843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46" y="2426"/>
                    <a:pt x="452" y="2727"/>
                    <a:pt x="636" y="2911"/>
                  </a:cubicBezTo>
                  <a:cubicBezTo>
                    <a:pt x="728" y="3003"/>
                    <a:pt x="850" y="3049"/>
                    <a:pt x="971" y="3049"/>
                  </a:cubicBezTo>
                  <a:cubicBezTo>
                    <a:pt x="1093" y="3049"/>
                    <a:pt x="1215" y="3003"/>
                    <a:pt x="1309" y="2911"/>
                  </a:cubicBezTo>
                  <a:lnTo>
                    <a:pt x="1309" y="2911"/>
                  </a:lnTo>
                  <a:lnTo>
                    <a:pt x="1083" y="3134"/>
                  </a:lnTo>
                  <a:cubicBezTo>
                    <a:pt x="899" y="3321"/>
                    <a:pt x="899" y="3622"/>
                    <a:pt x="1083" y="3806"/>
                  </a:cubicBezTo>
                  <a:cubicBezTo>
                    <a:pt x="1177" y="3899"/>
                    <a:pt x="1299" y="3945"/>
                    <a:pt x="1420" y="3945"/>
                  </a:cubicBezTo>
                  <a:cubicBezTo>
                    <a:pt x="1542" y="3945"/>
                    <a:pt x="1663" y="3899"/>
                    <a:pt x="1757" y="3806"/>
                  </a:cubicBezTo>
                  <a:lnTo>
                    <a:pt x="1757" y="3806"/>
                  </a:lnTo>
                  <a:lnTo>
                    <a:pt x="1531" y="4032"/>
                  </a:lnTo>
                  <a:cubicBezTo>
                    <a:pt x="1347" y="4216"/>
                    <a:pt x="1347" y="4518"/>
                    <a:pt x="1531" y="4702"/>
                  </a:cubicBezTo>
                  <a:cubicBezTo>
                    <a:pt x="1625" y="4795"/>
                    <a:pt x="1746" y="4842"/>
                    <a:pt x="1868" y="4842"/>
                  </a:cubicBezTo>
                  <a:cubicBezTo>
                    <a:pt x="1989" y="4842"/>
                    <a:pt x="2110" y="4795"/>
                    <a:pt x="2204" y="4702"/>
                  </a:cubicBezTo>
                  <a:lnTo>
                    <a:pt x="2881" y="4025"/>
                  </a:lnTo>
                  <a:cubicBezTo>
                    <a:pt x="3620" y="3286"/>
                    <a:pt x="3620" y="2090"/>
                    <a:pt x="2881" y="1350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6300671" y="2354320"/>
              <a:ext cx="79959" cy="105503"/>
            </a:xfrm>
            <a:custGeom>
              <a:avLst/>
              <a:gdLst/>
              <a:ahLst/>
              <a:cxnLst/>
              <a:rect l="l" t="t" r="r" b="b"/>
              <a:pathLst>
                <a:path w="2260" h="2982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11" y="2461"/>
                    <a:pt x="466" y="2825"/>
                    <a:pt x="726" y="2981"/>
                  </a:cubicBezTo>
                  <a:cubicBezTo>
                    <a:pt x="1455" y="2433"/>
                    <a:pt x="2010" y="1649"/>
                    <a:pt x="2260" y="729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6111065" y="2214531"/>
              <a:ext cx="252649" cy="252578"/>
            </a:xfrm>
            <a:custGeom>
              <a:avLst/>
              <a:gdLst/>
              <a:ahLst/>
              <a:cxnLst/>
              <a:rect l="l" t="t" r="r" b="b"/>
              <a:pathLst>
                <a:path w="7141" h="7139" extrusionOk="0">
                  <a:moveTo>
                    <a:pt x="3570" y="1"/>
                  </a:moveTo>
                  <a:cubicBezTo>
                    <a:pt x="1600" y="1"/>
                    <a:pt x="0" y="1596"/>
                    <a:pt x="0" y="3567"/>
                  </a:cubicBezTo>
                  <a:cubicBezTo>
                    <a:pt x="0" y="5471"/>
                    <a:pt x="1491" y="7029"/>
                    <a:pt x="3369" y="7133"/>
                  </a:cubicBezTo>
                  <a:cubicBezTo>
                    <a:pt x="3436" y="7137"/>
                    <a:pt x="3502" y="7138"/>
                    <a:pt x="3567" y="7138"/>
                  </a:cubicBezTo>
                  <a:cubicBezTo>
                    <a:pt x="5547" y="7138"/>
                    <a:pt x="7140" y="5531"/>
                    <a:pt x="7140" y="3567"/>
                  </a:cubicBezTo>
                  <a:cubicBezTo>
                    <a:pt x="7140" y="1599"/>
                    <a:pt x="5544" y="1"/>
                    <a:pt x="357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6111065" y="2214425"/>
              <a:ext cx="151356" cy="252507"/>
            </a:xfrm>
            <a:custGeom>
              <a:avLst/>
              <a:gdLst/>
              <a:ahLst/>
              <a:cxnLst/>
              <a:rect l="l" t="t" r="r" b="b"/>
              <a:pathLst>
                <a:path w="4278" h="7137" extrusionOk="0">
                  <a:moveTo>
                    <a:pt x="3562" y="0"/>
                  </a:moveTo>
                  <a:cubicBezTo>
                    <a:pt x="1641" y="0"/>
                    <a:pt x="0" y="1561"/>
                    <a:pt x="0" y="3570"/>
                  </a:cubicBezTo>
                  <a:cubicBezTo>
                    <a:pt x="0" y="5474"/>
                    <a:pt x="1491" y="7032"/>
                    <a:pt x="3369" y="7136"/>
                  </a:cubicBezTo>
                  <a:cubicBezTo>
                    <a:pt x="1908" y="3712"/>
                    <a:pt x="3483" y="1089"/>
                    <a:pt x="4278" y="73"/>
                  </a:cubicBezTo>
                  <a:cubicBezTo>
                    <a:pt x="4036" y="24"/>
                    <a:pt x="3797" y="0"/>
                    <a:pt x="3562" y="0"/>
                  </a:cubicBezTo>
                  <a:close/>
                </a:path>
              </a:pathLst>
            </a:custGeom>
            <a:solidFill>
              <a:srgbClr val="F9D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6142094" y="2245595"/>
              <a:ext cx="190557" cy="190451"/>
            </a:xfrm>
            <a:custGeom>
              <a:avLst/>
              <a:gdLst/>
              <a:ahLst/>
              <a:cxnLst/>
              <a:rect l="l" t="t" r="r" b="b"/>
              <a:pathLst>
                <a:path w="5386" h="5383" extrusionOk="0">
                  <a:moveTo>
                    <a:pt x="2693" y="0"/>
                  </a:moveTo>
                  <a:cubicBezTo>
                    <a:pt x="1205" y="0"/>
                    <a:pt x="1" y="1204"/>
                    <a:pt x="1" y="2689"/>
                  </a:cubicBezTo>
                  <a:cubicBezTo>
                    <a:pt x="1" y="3997"/>
                    <a:pt x="931" y="5083"/>
                    <a:pt x="2162" y="5329"/>
                  </a:cubicBezTo>
                  <a:cubicBezTo>
                    <a:pt x="2342" y="5365"/>
                    <a:pt x="2521" y="5382"/>
                    <a:pt x="2696" y="5382"/>
                  </a:cubicBezTo>
                  <a:cubicBezTo>
                    <a:pt x="4146" y="5382"/>
                    <a:pt x="5386" y="4205"/>
                    <a:pt x="5386" y="2689"/>
                  </a:cubicBezTo>
                  <a:cubicBezTo>
                    <a:pt x="5386" y="1204"/>
                    <a:pt x="4178" y="0"/>
                    <a:pt x="2693" y="0"/>
                  </a:cubicBezTo>
                  <a:close/>
                </a:path>
              </a:pathLst>
            </a:custGeom>
            <a:solidFill>
              <a:srgbClr val="FCE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6142094" y="2245524"/>
              <a:ext cx="100939" cy="188646"/>
            </a:xfrm>
            <a:custGeom>
              <a:avLst/>
              <a:gdLst/>
              <a:ahLst/>
              <a:cxnLst/>
              <a:rect l="l" t="t" r="r" b="b"/>
              <a:pathLst>
                <a:path w="2853" h="5332" extrusionOk="0">
                  <a:moveTo>
                    <a:pt x="2682" y="0"/>
                  </a:moveTo>
                  <a:cubicBezTo>
                    <a:pt x="1229" y="0"/>
                    <a:pt x="1" y="1188"/>
                    <a:pt x="1" y="2691"/>
                  </a:cubicBezTo>
                  <a:cubicBezTo>
                    <a:pt x="1" y="3999"/>
                    <a:pt x="931" y="5085"/>
                    <a:pt x="2162" y="5331"/>
                  </a:cubicBezTo>
                  <a:cubicBezTo>
                    <a:pt x="1503" y="3027"/>
                    <a:pt x="2180" y="1157"/>
                    <a:pt x="2853" y="5"/>
                  </a:cubicBezTo>
                  <a:cubicBezTo>
                    <a:pt x="2795" y="2"/>
                    <a:pt x="2739" y="0"/>
                    <a:pt x="2682" y="0"/>
                  </a:cubicBezTo>
                  <a:close/>
                </a:path>
              </a:pathLst>
            </a:custGeom>
            <a:solidFill>
              <a:srgbClr val="FA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6223859" y="2315225"/>
              <a:ext cx="40545" cy="36548"/>
            </a:xfrm>
            <a:custGeom>
              <a:avLst/>
              <a:gdLst/>
              <a:ahLst/>
              <a:cxnLst/>
              <a:rect l="l" t="t" r="r" b="b"/>
              <a:pathLst>
                <a:path w="1146" h="1033" extrusionOk="0">
                  <a:moveTo>
                    <a:pt x="305" y="0"/>
                  </a:moveTo>
                  <a:cubicBezTo>
                    <a:pt x="288" y="0"/>
                    <a:pt x="270" y="2"/>
                    <a:pt x="250" y="6"/>
                  </a:cubicBezTo>
                  <a:cubicBezTo>
                    <a:pt x="7" y="51"/>
                    <a:pt x="0" y="498"/>
                    <a:pt x="302" y="801"/>
                  </a:cubicBezTo>
                  <a:cubicBezTo>
                    <a:pt x="460" y="958"/>
                    <a:pt x="657" y="1032"/>
                    <a:pt x="816" y="1032"/>
                  </a:cubicBezTo>
                  <a:cubicBezTo>
                    <a:pt x="962" y="1032"/>
                    <a:pt x="1075" y="970"/>
                    <a:pt x="1097" y="852"/>
                  </a:cubicBezTo>
                  <a:cubicBezTo>
                    <a:pt x="1145" y="613"/>
                    <a:pt x="875" y="575"/>
                    <a:pt x="701" y="402"/>
                  </a:cubicBezTo>
                  <a:cubicBezTo>
                    <a:pt x="542" y="242"/>
                    <a:pt x="496" y="0"/>
                    <a:pt x="305" y="0"/>
                  </a:cubicBezTo>
                  <a:close/>
                </a:path>
              </a:pathLst>
            </a:custGeom>
            <a:solidFill>
              <a:srgbClr val="49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6044761" y="2150385"/>
              <a:ext cx="390241" cy="380866"/>
            </a:xfrm>
            <a:custGeom>
              <a:avLst/>
              <a:gdLst/>
              <a:ahLst/>
              <a:cxnLst/>
              <a:rect l="l" t="t" r="r" b="b"/>
              <a:pathLst>
                <a:path w="11030" h="10765" extrusionOk="0">
                  <a:moveTo>
                    <a:pt x="2372" y="316"/>
                  </a:moveTo>
                  <a:cubicBezTo>
                    <a:pt x="2816" y="316"/>
                    <a:pt x="3260" y="485"/>
                    <a:pt x="3599" y="821"/>
                  </a:cubicBezTo>
                  <a:lnTo>
                    <a:pt x="4542" y="1764"/>
                  </a:lnTo>
                  <a:cubicBezTo>
                    <a:pt x="3945" y="1913"/>
                    <a:pt x="3404" y="2205"/>
                    <a:pt x="2960" y="2605"/>
                  </a:cubicBezTo>
                  <a:lnTo>
                    <a:pt x="2707" y="2850"/>
                  </a:lnTo>
                  <a:cubicBezTo>
                    <a:pt x="2651" y="2906"/>
                    <a:pt x="2571" y="2938"/>
                    <a:pt x="2491" y="2938"/>
                  </a:cubicBezTo>
                  <a:cubicBezTo>
                    <a:pt x="2207" y="2938"/>
                    <a:pt x="2062" y="2600"/>
                    <a:pt x="2259" y="2396"/>
                  </a:cubicBezTo>
                  <a:cubicBezTo>
                    <a:pt x="2321" y="2334"/>
                    <a:pt x="2321" y="2233"/>
                    <a:pt x="2259" y="2171"/>
                  </a:cubicBezTo>
                  <a:cubicBezTo>
                    <a:pt x="2229" y="2141"/>
                    <a:pt x="2190" y="2126"/>
                    <a:pt x="2149" y="2126"/>
                  </a:cubicBezTo>
                  <a:cubicBezTo>
                    <a:pt x="2109" y="2126"/>
                    <a:pt x="2069" y="2141"/>
                    <a:pt x="2037" y="2171"/>
                  </a:cubicBezTo>
                  <a:lnTo>
                    <a:pt x="1815" y="2396"/>
                  </a:lnTo>
                  <a:cubicBezTo>
                    <a:pt x="1753" y="2459"/>
                    <a:pt x="1671" y="2490"/>
                    <a:pt x="1589" y="2490"/>
                  </a:cubicBezTo>
                  <a:cubicBezTo>
                    <a:pt x="1508" y="2490"/>
                    <a:pt x="1426" y="2459"/>
                    <a:pt x="1364" y="2396"/>
                  </a:cubicBezTo>
                  <a:cubicBezTo>
                    <a:pt x="1242" y="2271"/>
                    <a:pt x="1242" y="2070"/>
                    <a:pt x="1364" y="1948"/>
                  </a:cubicBezTo>
                  <a:cubicBezTo>
                    <a:pt x="1395" y="1918"/>
                    <a:pt x="1413" y="1876"/>
                    <a:pt x="1413" y="1838"/>
                  </a:cubicBezTo>
                  <a:cubicBezTo>
                    <a:pt x="1413" y="1741"/>
                    <a:pt x="1334" y="1678"/>
                    <a:pt x="1252" y="1678"/>
                  </a:cubicBezTo>
                  <a:cubicBezTo>
                    <a:pt x="1213" y="1678"/>
                    <a:pt x="1174" y="1692"/>
                    <a:pt x="1142" y="1723"/>
                  </a:cubicBezTo>
                  <a:lnTo>
                    <a:pt x="920" y="1948"/>
                  </a:lnTo>
                  <a:cubicBezTo>
                    <a:pt x="858" y="2008"/>
                    <a:pt x="778" y="2042"/>
                    <a:pt x="694" y="2042"/>
                  </a:cubicBezTo>
                  <a:cubicBezTo>
                    <a:pt x="518" y="2042"/>
                    <a:pt x="375" y="1900"/>
                    <a:pt x="375" y="1723"/>
                  </a:cubicBezTo>
                  <a:cubicBezTo>
                    <a:pt x="375" y="1639"/>
                    <a:pt x="410" y="1560"/>
                    <a:pt x="469" y="1501"/>
                  </a:cubicBezTo>
                  <a:lnTo>
                    <a:pt x="1146" y="821"/>
                  </a:lnTo>
                  <a:cubicBezTo>
                    <a:pt x="1484" y="485"/>
                    <a:pt x="1928" y="316"/>
                    <a:pt x="2372" y="316"/>
                  </a:cubicBezTo>
                  <a:close/>
                  <a:moveTo>
                    <a:pt x="5444" y="1969"/>
                  </a:moveTo>
                  <a:cubicBezTo>
                    <a:pt x="7325" y="1969"/>
                    <a:pt x="8854" y="3500"/>
                    <a:pt x="8854" y="5380"/>
                  </a:cubicBezTo>
                  <a:cubicBezTo>
                    <a:pt x="8854" y="6278"/>
                    <a:pt x="8507" y="7093"/>
                    <a:pt x="7938" y="7705"/>
                  </a:cubicBezTo>
                  <a:lnTo>
                    <a:pt x="7786" y="7860"/>
                  </a:lnTo>
                  <a:cubicBezTo>
                    <a:pt x="7175" y="8436"/>
                    <a:pt x="6350" y="8794"/>
                    <a:pt x="5444" y="8794"/>
                  </a:cubicBezTo>
                  <a:cubicBezTo>
                    <a:pt x="3564" y="8794"/>
                    <a:pt x="2033" y="7263"/>
                    <a:pt x="2033" y="5380"/>
                  </a:cubicBezTo>
                  <a:cubicBezTo>
                    <a:pt x="2033" y="4474"/>
                    <a:pt x="2387" y="3649"/>
                    <a:pt x="2967" y="3038"/>
                  </a:cubicBezTo>
                  <a:lnTo>
                    <a:pt x="3120" y="2885"/>
                  </a:lnTo>
                  <a:cubicBezTo>
                    <a:pt x="3730" y="2316"/>
                    <a:pt x="4545" y="1969"/>
                    <a:pt x="5444" y="1969"/>
                  </a:cubicBezTo>
                  <a:close/>
                  <a:moveTo>
                    <a:pt x="2372" y="0"/>
                  </a:moveTo>
                  <a:cubicBezTo>
                    <a:pt x="1847" y="0"/>
                    <a:pt x="1322" y="200"/>
                    <a:pt x="923" y="599"/>
                  </a:cubicBezTo>
                  <a:lnTo>
                    <a:pt x="247" y="1276"/>
                  </a:lnTo>
                  <a:cubicBezTo>
                    <a:pt x="1" y="1525"/>
                    <a:pt x="1" y="1924"/>
                    <a:pt x="247" y="2171"/>
                  </a:cubicBezTo>
                  <a:cubicBezTo>
                    <a:pt x="372" y="2296"/>
                    <a:pt x="535" y="2357"/>
                    <a:pt x="696" y="2357"/>
                  </a:cubicBezTo>
                  <a:cubicBezTo>
                    <a:pt x="790" y="2357"/>
                    <a:pt x="883" y="2336"/>
                    <a:pt x="968" y="2296"/>
                  </a:cubicBezTo>
                  <a:cubicBezTo>
                    <a:pt x="1029" y="2606"/>
                    <a:pt x="1302" y="2805"/>
                    <a:pt x="1591" y="2805"/>
                  </a:cubicBezTo>
                  <a:cubicBezTo>
                    <a:pt x="1682" y="2805"/>
                    <a:pt x="1775" y="2785"/>
                    <a:pt x="1863" y="2743"/>
                  </a:cubicBezTo>
                  <a:cubicBezTo>
                    <a:pt x="1916" y="3007"/>
                    <a:pt x="2131" y="3204"/>
                    <a:pt x="2391" y="3246"/>
                  </a:cubicBezTo>
                  <a:cubicBezTo>
                    <a:pt x="1964" y="3854"/>
                    <a:pt x="1718" y="4589"/>
                    <a:pt x="1718" y="5380"/>
                  </a:cubicBezTo>
                  <a:cubicBezTo>
                    <a:pt x="1718" y="7437"/>
                    <a:pt x="3386" y="9109"/>
                    <a:pt x="5444" y="9109"/>
                  </a:cubicBezTo>
                  <a:cubicBezTo>
                    <a:pt x="6235" y="9109"/>
                    <a:pt x="6974" y="8859"/>
                    <a:pt x="7578" y="8433"/>
                  </a:cubicBezTo>
                  <a:cubicBezTo>
                    <a:pt x="7619" y="8693"/>
                    <a:pt x="7817" y="8908"/>
                    <a:pt x="8084" y="8960"/>
                  </a:cubicBezTo>
                  <a:cubicBezTo>
                    <a:pt x="7903" y="9332"/>
                    <a:pt x="8126" y="9775"/>
                    <a:pt x="8532" y="9855"/>
                  </a:cubicBezTo>
                  <a:cubicBezTo>
                    <a:pt x="8331" y="10272"/>
                    <a:pt x="8629" y="10765"/>
                    <a:pt x="9101" y="10765"/>
                  </a:cubicBezTo>
                  <a:cubicBezTo>
                    <a:pt x="9271" y="10765"/>
                    <a:pt x="9427" y="10698"/>
                    <a:pt x="9548" y="10577"/>
                  </a:cubicBezTo>
                  <a:lnTo>
                    <a:pt x="10225" y="9900"/>
                  </a:lnTo>
                  <a:cubicBezTo>
                    <a:pt x="10968" y="9157"/>
                    <a:pt x="11030" y="7982"/>
                    <a:pt x="10374" y="7167"/>
                  </a:cubicBezTo>
                  <a:cubicBezTo>
                    <a:pt x="10342" y="7127"/>
                    <a:pt x="10296" y="7107"/>
                    <a:pt x="10250" y="7107"/>
                  </a:cubicBezTo>
                  <a:cubicBezTo>
                    <a:pt x="10215" y="7107"/>
                    <a:pt x="10180" y="7118"/>
                    <a:pt x="10152" y="7142"/>
                  </a:cubicBezTo>
                  <a:cubicBezTo>
                    <a:pt x="10082" y="7197"/>
                    <a:pt x="10072" y="7298"/>
                    <a:pt x="10127" y="7364"/>
                  </a:cubicBezTo>
                  <a:cubicBezTo>
                    <a:pt x="10683" y="8054"/>
                    <a:pt x="10630" y="9050"/>
                    <a:pt x="10003" y="9678"/>
                  </a:cubicBezTo>
                  <a:lnTo>
                    <a:pt x="9326" y="10355"/>
                  </a:lnTo>
                  <a:cubicBezTo>
                    <a:pt x="9264" y="10417"/>
                    <a:pt x="9182" y="10449"/>
                    <a:pt x="9101" y="10449"/>
                  </a:cubicBezTo>
                  <a:cubicBezTo>
                    <a:pt x="9019" y="10449"/>
                    <a:pt x="8938" y="10417"/>
                    <a:pt x="8875" y="10355"/>
                  </a:cubicBezTo>
                  <a:cubicBezTo>
                    <a:pt x="8754" y="10230"/>
                    <a:pt x="8754" y="10028"/>
                    <a:pt x="8875" y="9907"/>
                  </a:cubicBezTo>
                  <a:lnTo>
                    <a:pt x="9101" y="9682"/>
                  </a:lnTo>
                  <a:cubicBezTo>
                    <a:pt x="9132" y="9650"/>
                    <a:pt x="9146" y="9612"/>
                    <a:pt x="9146" y="9570"/>
                  </a:cubicBezTo>
                  <a:cubicBezTo>
                    <a:pt x="9146" y="9477"/>
                    <a:pt x="9068" y="9413"/>
                    <a:pt x="8987" y="9413"/>
                  </a:cubicBezTo>
                  <a:cubicBezTo>
                    <a:pt x="8949" y="9413"/>
                    <a:pt x="8910" y="9427"/>
                    <a:pt x="8878" y="9460"/>
                  </a:cubicBezTo>
                  <a:cubicBezTo>
                    <a:pt x="8816" y="9521"/>
                    <a:pt x="8735" y="9551"/>
                    <a:pt x="8653" y="9551"/>
                  </a:cubicBezTo>
                  <a:cubicBezTo>
                    <a:pt x="8572" y="9551"/>
                    <a:pt x="8490" y="9521"/>
                    <a:pt x="8428" y="9460"/>
                  </a:cubicBezTo>
                  <a:cubicBezTo>
                    <a:pt x="8303" y="9335"/>
                    <a:pt x="8303" y="9133"/>
                    <a:pt x="8428" y="9012"/>
                  </a:cubicBezTo>
                  <a:lnTo>
                    <a:pt x="8653" y="8787"/>
                  </a:lnTo>
                  <a:cubicBezTo>
                    <a:pt x="8712" y="8725"/>
                    <a:pt x="8712" y="8624"/>
                    <a:pt x="8653" y="8565"/>
                  </a:cubicBezTo>
                  <a:cubicBezTo>
                    <a:pt x="8622" y="8533"/>
                    <a:pt x="8581" y="8518"/>
                    <a:pt x="8540" y="8518"/>
                  </a:cubicBezTo>
                  <a:cubicBezTo>
                    <a:pt x="8500" y="8518"/>
                    <a:pt x="8459" y="8533"/>
                    <a:pt x="8428" y="8565"/>
                  </a:cubicBezTo>
                  <a:cubicBezTo>
                    <a:pt x="8369" y="8624"/>
                    <a:pt x="8289" y="8655"/>
                    <a:pt x="8206" y="8655"/>
                  </a:cubicBezTo>
                  <a:cubicBezTo>
                    <a:pt x="7932" y="8655"/>
                    <a:pt x="7772" y="8325"/>
                    <a:pt x="7980" y="8110"/>
                  </a:cubicBezTo>
                  <a:lnTo>
                    <a:pt x="8220" y="7864"/>
                  </a:lnTo>
                  <a:cubicBezTo>
                    <a:pt x="8619" y="7420"/>
                    <a:pt x="8910" y="6879"/>
                    <a:pt x="9059" y="6282"/>
                  </a:cubicBezTo>
                  <a:lnTo>
                    <a:pt x="9639" y="6861"/>
                  </a:lnTo>
                  <a:cubicBezTo>
                    <a:pt x="9670" y="6892"/>
                    <a:pt x="9711" y="6908"/>
                    <a:pt x="9751" y="6908"/>
                  </a:cubicBezTo>
                  <a:cubicBezTo>
                    <a:pt x="9791" y="6908"/>
                    <a:pt x="9831" y="6892"/>
                    <a:pt x="9860" y="6861"/>
                  </a:cubicBezTo>
                  <a:cubicBezTo>
                    <a:pt x="9923" y="6799"/>
                    <a:pt x="9923" y="6701"/>
                    <a:pt x="9860" y="6639"/>
                  </a:cubicBezTo>
                  <a:lnTo>
                    <a:pt x="9132" y="5910"/>
                  </a:lnTo>
                  <a:cubicBezTo>
                    <a:pt x="9456" y="3631"/>
                    <a:pt x="7670" y="1654"/>
                    <a:pt x="5452" y="1654"/>
                  </a:cubicBezTo>
                  <a:cubicBezTo>
                    <a:pt x="5276" y="1654"/>
                    <a:pt x="5097" y="1666"/>
                    <a:pt x="4917" y="1692"/>
                  </a:cubicBezTo>
                  <a:lnTo>
                    <a:pt x="3823" y="599"/>
                  </a:lnTo>
                  <a:cubicBezTo>
                    <a:pt x="3423" y="200"/>
                    <a:pt x="2897" y="0"/>
                    <a:pt x="237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6130454" y="2239934"/>
              <a:ext cx="207716" cy="201701"/>
            </a:xfrm>
            <a:custGeom>
              <a:avLst/>
              <a:gdLst/>
              <a:ahLst/>
              <a:cxnLst/>
              <a:rect l="l" t="t" r="r" b="b"/>
              <a:pathLst>
                <a:path w="5871" h="5701" extrusionOk="0">
                  <a:moveTo>
                    <a:pt x="3022" y="0"/>
                  </a:moveTo>
                  <a:cubicBezTo>
                    <a:pt x="1864" y="0"/>
                    <a:pt x="826" y="694"/>
                    <a:pt x="386" y="1766"/>
                  </a:cubicBezTo>
                  <a:cubicBezTo>
                    <a:pt x="354" y="1846"/>
                    <a:pt x="392" y="1940"/>
                    <a:pt x="472" y="1971"/>
                  </a:cubicBezTo>
                  <a:cubicBezTo>
                    <a:pt x="492" y="1980"/>
                    <a:pt x="513" y="1984"/>
                    <a:pt x="534" y="1984"/>
                  </a:cubicBezTo>
                  <a:cubicBezTo>
                    <a:pt x="595" y="1984"/>
                    <a:pt x="653" y="1948"/>
                    <a:pt x="677" y="1888"/>
                  </a:cubicBezTo>
                  <a:cubicBezTo>
                    <a:pt x="1068" y="934"/>
                    <a:pt x="1992" y="316"/>
                    <a:pt x="3022" y="316"/>
                  </a:cubicBezTo>
                  <a:cubicBezTo>
                    <a:pt x="4416" y="316"/>
                    <a:pt x="5555" y="1454"/>
                    <a:pt x="5555" y="2849"/>
                  </a:cubicBezTo>
                  <a:cubicBezTo>
                    <a:pt x="5555" y="4247"/>
                    <a:pt x="4416" y="5385"/>
                    <a:pt x="3022" y="5385"/>
                  </a:cubicBezTo>
                  <a:cubicBezTo>
                    <a:pt x="1516" y="5385"/>
                    <a:pt x="333" y="4074"/>
                    <a:pt x="503" y="2561"/>
                  </a:cubicBezTo>
                  <a:cubicBezTo>
                    <a:pt x="514" y="2474"/>
                    <a:pt x="451" y="2397"/>
                    <a:pt x="365" y="2387"/>
                  </a:cubicBezTo>
                  <a:cubicBezTo>
                    <a:pt x="358" y="2387"/>
                    <a:pt x="352" y="2386"/>
                    <a:pt x="345" y="2386"/>
                  </a:cubicBezTo>
                  <a:cubicBezTo>
                    <a:pt x="266" y="2386"/>
                    <a:pt x="201" y="2446"/>
                    <a:pt x="191" y="2526"/>
                  </a:cubicBezTo>
                  <a:cubicBezTo>
                    <a:pt x="0" y="4219"/>
                    <a:pt x="1322" y="5701"/>
                    <a:pt x="3022" y="5701"/>
                  </a:cubicBezTo>
                  <a:cubicBezTo>
                    <a:pt x="4594" y="5701"/>
                    <a:pt x="5870" y="4420"/>
                    <a:pt x="5870" y="2849"/>
                  </a:cubicBezTo>
                  <a:cubicBezTo>
                    <a:pt x="5870" y="1281"/>
                    <a:pt x="4594" y="0"/>
                    <a:pt x="302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6205461" y="2281542"/>
              <a:ext cx="25686" cy="24731"/>
            </a:xfrm>
            <a:custGeom>
              <a:avLst/>
              <a:gdLst/>
              <a:ahLst/>
              <a:cxnLst/>
              <a:rect l="l" t="t" r="r" b="b"/>
              <a:pathLst>
                <a:path w="726" h="699" extrusionOk="0">
                  <a:moveTo>
                    <a:pt x="174" y="0"/>
                  </a:moveTo>
                  <a:cubicBezTo>
                    <a:pt x="93" y="0"/>
                    <a:pt x="24" y="64"/>
                    <a:pt x="21" y="147"/>
                  </a:cubicBezTo>
                  <a:cubicBezTo>
                    <a:pt x="1" y="447"/>
                    <a:pt x="241" y="699"/>
                    <a:pt x="537" y="699"/>
                  </a:cubicBezTo>
                  <a:cubicBezTo>
                    <a:pt x="549" y="699"/>
                    <a:pt x="560" y="699"/>
                    <a:pt x="572" y="698"/>
                  </a:cubicBezTo>
                  <a:cubicBezTo>
                    <a:pt x="659" y="694"/>
                    <a:pt x="725" y="618"/>
                    <a:pt x="718" y="531"/>
                  </a:cubicBezTo>
                  <a:cubicBezTo>
                    <a:pt x="715" y="449"/>
                    <a:pt x="646" y="385"/>
                    <a:pt x="563" y="385"/>
                  </a:cubicBezTo>
                  <a:cubicBezTo>
                    <a:pt x="559" y="385"/>
                    <a:pt x="555" y="385"/>
                    <a:pt x="551" y="385"/>
                  </a:cubicBezTo>
                  <a:cubicBezTo>
                    <a:pt x="547" y="386"/>
                    <a:pt x="543" y="386"/>
                    <a:pt x="539" y="386"/>
                  </a:cubicBezTo>
                  <a:cubicBezTo>
                    <a:pt x="420" y="386"/>
                    <a:pt x="327" y="288"/>
                    <a:pt x="333" y="167"/>
                  </a:cubicBezTo>
                  <a:cubicBezTo>
                    <a:pt x="340" y="80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6271128" y="2347209"/>
              <a:ext cx="25686" cy="24766"/>
            </a:xfrm>
            <a:custGeom>
              <a:avLst/>
              <a:gdLst/>
              <a:ahLst/>
              <a:cxnLst/>
              <a:rect l="l" t="t" r="r" b="b"/>
              <a:pathLst>
                <a:path w="726" h="700" extrusionOk="0">
                  <a:moveTo>
                    <a:pt x="174" y="0"/>
                  </a:moveTo>
                  <a:cubicBezTo>
                    <a:pt x="93" y="0"/>
                    <a:pt x="27" y="64"/>
                    <a:pt x="21" y="146"/>
                  </a:cubicBezTo>
                  <a:cubicBezTo>
                    <a:pt x="1" y="448"/>
                    <a:pt x="239" y="699"/>
                    <a:pt x="533" y="699"/>
                  </a:cubicBezTo>
                  <a:cubicBezTo>
                    <a:pt x="546" y="699"/>
                    <a:pt x="559" y="699"/>
                    <a:pt x="573" y="698"/>
                  </a:cubicBezTo>
                  <a:cubicBezTo>
                    <a:pt x="663" y="694"/>
                    <a:pt x="725" y="618"/>
                    <a:pt x="722" y="531"/>
                  </a:cubicBezTo>
                  <a:cubicBezTo>
                    <a:pt x="715" y="449"/>
                    <a:pt x="646" y="385"/>
                    <a:pt x="564" y="385"/>
                  </a:cubicBezTo>
                  <a:cubicBezTo>
                    <a:pt x="560" y="385"/>
                    <a:pt x="556" y="385"/>
                    <a:pt x="552" y="385"/>
                  </a:cubicBezTo>
                  <a:cubicBezTo>
                    <a:pt x="548" y="386"/>
                    <a:pt x="544" y="386"/>
                    <a:pt x="539" y="386"/>
                  </a:cubicBezTo>
                  <a:cubicBezTo>
                    <a:pt x="423" y="386"/>
                    <a:pt x="327" y="288"/>
                    <a:pt x="336" y="167"/>
                  </a:cubicBezTo>
                  <a:cubicBezTo>
                    <a:pt x="340" y="81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6218941" y="2309599"/>
              <a:ext cx="51124" cy="47692"/>
            </a:xfrm>
            <a:custGeom>
              <a:avLst/>
              <a:gdLst/>
              <a:ahLst/>
              <a:cxnLst/>
              <a:rect l="l" t="t" r="r" b="b"/>
              <a:pathLst>
                <a:path w="1445" h="1348" extrusionOk="0">
                  <a:moveTo>
                    <a:pt x="441" y="318"/>
                  </a:moveTo>
                  <a:cubicBezTo>
                    <a:pt x="511" y="318"/>
                    <a:pt x="583" y="526"/>
                    <a:pt x="729" y="672"/>
                  </a:cubicBezTo>
                  <a:cubicBezTo>
                    <a:pt x="795" y="737"/>
                    <a:pt x="868" y="786"/>
                    <a:pt x="945" y="835"/>
                  </a:cubicBezTo>
                  <a:cubicBezTo>
                    <a:pt x="1086" y="925"/>
                    <a:pt x="1090" y="939"/>
                    <a:pt x="1083" y="984"/>
                  </a:cubicBezTo>
                  <a:cubicBezTo>
                    <a:pt x="1079" y="991"/>
                    <a:pt x="1076" y="1008"/>
                    <a:pt x="1031" y="1022"/>
                  </a:cubicBezTo>
                  <a:cubicBezTo>
                    <a:pt x="1009" y="1029"/>
                    <a:pt x="983" y="1033"/>
                    <a:pt x="954" y="1033"/>
                  </a:cubicBezTo>
                  <a:cubicBezTo>
                    <a:pt x="838" y="1033"/>
                    <a:pt x="680" y="976"/>
                    <a:pt x="552" y="848"/>
                  </a:cubicBezTo>
                  <a:cubicBezTo>
                    <a:pt x="393" y="689"/>
                    <a:pt x="344" y="481"/>
                    <a:pt x="378" y="369"/>
                  </a:cubicBezTo>
                  <a:cubicBezTo>
                    <a:pt x="393" y="324"/>
                    <a:pt x="410" y="321"/>
                    <a:pt x="420" y="318"/>
                  </a:cubicBezTo>
                  <a:close/>
                  <a:moveTo>
                    <a:pt x="441" y="1"/>
                  </a:moveTo>
                  <a:cubicBezTo>
                    <a:pt x="415" y="1"/>
                    <a:pt x="387" y="3"/>
                    <a:pt x="358" y="9"/>
                  </a:cubicBezTo>
                  <a:cubicBezTo>
                    <a:pt x="223" y="36"/>
                    <a:pt x="122" y="134"/>
                    <a:pt x="77" y="276"/>
                  </a:cubicBezTo>
                  <a:cubicBezTo>
                    <a:pt x="0" y="523"/>
                    <a:pt x="104" y="848"/>
                    <a:pt x="330" y="1070"/>
                  </a:cubicBezTo>
                  <a:cubicBezTo>
                    <a:pt x="507" y="1248"/>
                    <a:pt x="743" y="1348"/>
                    <a:pt x="958" y="1348"/>
                  </a:cubicBezTo>
                  <a:cubicBezTo>
                    <a:pt x="1174" y="1348"/>
                    <a:pt x="1353" y="1237"/>
                    <a:pt x="1392" y="1043"/>
                  </a:cubicBezTo>
                  <a:cubicBezTo>
                    <a:pt x="1444" y="776"/>
                    <a:pt x="1243" y="651"/>
                    <a:pt x="1111" y="568"/>
                  </a:cubicBezTo>
                  <a:cubicBezTo>
                    <a:pt x="958" y="470"/>
                    <a:pt x="930" y="443"/>
                    <a:pt x="833" y="290"/>
                  </a:cubicBezTo>
                  <a:cubicBezTo>
                    <a:pt x="762" y="172"/>
                    <a:pt x="652" y="1"/>
                    <a:pt x="44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534" name="Google Shape;1534;p32"/>
          <p:cNvGrpSpPr/>
          <p:nvPr/>
        </p:nvGrpSpPr>
        <p:grpSpPr>
          <a:xfrm rot="1372388">
            <a:off x="3524810" y="2044299"/>
            <a:ext cx="352303" cy="338521"/>
            <a:chOff x="2416614" y="-315052"/>
            <a:chExt cx="2274706" cy="2185722"/>
          </a:xfrm>
        </p:grpSpPr>
        <p:sp>
          <p:nvSpPr>
            <p:cNvPr id="1535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540" name="Google Shape;1540;p32"/>
          <p:cNvGrpSpPr/>
          <p:nvPr/>
        </p:nvGrpSpPr>
        <p:grpSpPr>
          <a:xfrm rot="1371040">
            <a:off x="1331985" y="1364712"/>
            <a:ext cx="334472" cy="321388"/>
            <a:chOff x="2416614" y="-315052"/>
            <a:chExt cx="2274706" cy="2185722"/>
          </a:xfrm>
        </p:grpSpPr>
        <p:sp>
          <p:nvSpPr>
            <p:cNvPr id="1541" name="Google Shape;1541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546" name="Google Shape;1546;p32"/>
          <p:cNvGrpSpPr/>
          <p:nvPr/>
        </p:nvGrpSpPr>
        <p:grpSpPr>
          <a:xfrm rot="542369">
            <a:off x="4541194" y="1740350"/>
            <a:ext cx="740422" cy="600226"/>
            <a:chOff x="7679535" y="1548823"/>
            <a:chExt cx="502078" cy="407012"/>
          </a:xfrm>
        </p:grpSpPr>
        <p:sp>
          <p:nvSpPr>
            <p:cNvPr id="1547" name="Google Shape;1547;p32"/>
            <p:cNvSpPr/>
            <p:nvPr/>
          </p:nvSpPr>
          <p:spPr>
            <a:xfrm>
              <a:off x="7679535" y="1548823"/>
              <a:ext cx="502078" cy="407012"/>
            </a:xfrm>
            <a:custGeom>
              <a:avLst/>
              <a:gdLst/>
              <a:ahLst/>
              <a:cxnLst/>
              <a:rect l="l" t="t" r="r" b="b"/>
              <a:pathLst>
                <a:path w="14191" h="11504" extrusionOk="0">
                  <a:moveTo>
                    <a:pt x="2988" y="0"/>
                  </a:moveTo>
                  <a:cubicBezTo>
                    <a:pt x="2358" y="0"/>
                    <a:pt x="1634" y="172"/>
                    <a:pt x="941" y="821"/>
                  </a:cubicBezTo>
                  <a:cubicBezTo>
                    <a:pt x="427" y="1304"/>
                    <a:pt x="205" y="2028"/>
                    <a:pt x="361" y="2715"/>
                  </a:cubicBezTo>
                  <a:cubicBezTo>
                    <a:pt x="438" y="3056"/>
                    <a:pt x="489" y="3375"/>
                    <a:pt x="524" y="3687"/>
                  </a:cubicBezTo>
                  <a:cubicBezTo>
                    <a:pt x="531" y="3773"/>
                    <a:pt x="548" y="3857"/>
                    <a:pt x="569" y="3940"/>
                  </a:cubicBezTo>
                  <a:cubicBezTo>
                    <a:pt x="559" y="4023"/>
                    <a:pt x="552" y="4110"/>
                    <a:pt x="556" y="4197"/>
                  </a:cubicBezTo>
                  <a:cubicBezTo>
                    <a:pt x="573" y="4915"/>
                    <a:pt x="465" y="5574"/>
                    <a:pt x="340" y="6334"/>
                  </a:cubicBezTo>
                  <a:cubicBezTo>
                    <a:pt x="236" y="6969"/>
                    <a:pt x="122" y="7687"/>
                    <a:pt x="60" y="8544"/>
                  </a:cubicBezTo>
                  <a:cubicBezTo>
                    <a:pt x="49" y="8644"/>
                    <a:pt x="46" y="8749"/>
                    <a:pt x="39" y="8863"/>
                  </a:cubicBezTo>
                  <a:cubicBezTo>
                    <a:pt x="1" y="9543"/>
                    <a:pt x="250" y="10220"/>
                    <a:pt x="722" y="10719"/>
                  </a:cubicBezTo>
                  <a:cubicBezTo>
                    <a:pt x="1194" y="11216"/>
                    <a:pt x="1857" y="11504"/>
                    <a:pt x="2540" y="11504"/>
                  </a:cubicBezTo>
                  <a:lnTo>
                    <a:pt x="12407" y="11504"/>
                  </a:lnTo>
                  <a:cubicBezTo>
                    <a:pt x="13389" y="11504"/>
                    <a:pt x="14191" y="10702"/>
                    <a:pt x="14191" y="9720"/>
                  </a:cubicBezTo>
                  <a:cubicBezTo>
                    <a:pt x="14191" y="9196"/>
                    <a:pt x="14117" y="8683"/>
                    <a:pt x="13972" y="8183"/>
                  </a:cubicBezTo>
                  <a:cubicBezTo>
                    <a:pt x="13520" y="6654"/>
                    <a:pt x="12428" y="5397"/>
                    <a:pt x="10971" y="4745"/>
                  </a:cubicBezTo>
                  <a:cubicBezTo>
                    <a:pt x="10589" y="4575"/>
                    <a:pt x="10197" y="4447"/>
                    <a:pt x="9791" y="4370"/>
                  </a:cubicBezTo>
                  <a:cubicBezTo>
                    <a:pt x="9604" y="4047"/>
                    <a:pt x="9458" y="3444"/>
                    <a:pt x="9354" y="3014"/>
                  </a:cubicBezTo>
                  <a:cubicBezTo>
                    <a:pt x="9232" y="2494"/>
                    <a:pt x="9104" y="1956"/>
                    <a:pt x="8865" y="1477"/>
                  </a:cubicBezTo>
                  <a:cubicBezTo>
                    <a:pt x="8408" y="554"/>
                    <a:pt x="7599" y="31"/>
                    <a:pt x="6662" y="31"/>
                  </a:cubicBezTo>
                  <a:cubicBezTo>
                    <a:pt x="6277" y="31"/>
                    <a:pt x="5871" y="120"/>
                    <a:pt x="5458" y="305"/>
                  </a:cubicBezTo>
                  <a:cubicBezTo>
                    <a:pt x="5413" y="300"/>
                    <a:pt x="5368" y="300"/>
                    <a:pt x="5323" y="300"/>
                  </a:cubicBezTo>
                  <a:cubicBezTo>
                    <a:pt x="4851" y="300"/>
                    <a:pt x="4494" y="225"/>
                    <a:pt x="4111" y="145"/>
                  </a:cubicBezTo>
                  <a:cubicBezTo>
                    <a:pt x="3807" y="81"/>
                    <a:pt x="3419" y="0"/>
                    <a:pt x="2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7883046" y="1610668"/>
              <a:ext cx="115303" cy="170496"/>
            </a:xfrm>
            <a:custGeom>
              <a:avLst/>
              <a:gdLst/>
              <a:ahLst/>
              <a:cxnLst/>
              <a:rect l="l" t="t" r="r" b="b"/>
              <a:pathLst>
                <a:path w="3259" h="4819" extrusionOk="0">
                  <a:moveTo>
                    <a:pt x="907" y="0"/>
                  </a:moveTo>
                  <a:cubicBezTo>
                    <a:pt x="675" y="0"/>
                    <a:pt x="381" y="106"/>
                    <a:pt x="1" y="350"/>
                  </a:cubicBezTo>
                  <a:lnTo>
                    <a:pt x="1558" y="4818"/>
                  </a:lnTo>
                  <a:lnTo>
                    <a:pt x="2901" y="4818"/>
                  </a:lnTo>
                  <a:lnTo>
                    <a:pt x="3259" y="4249"/>
                  </a:lnTo>
                  <a:cubicBezTo>
                    <a:pt x="1615" y="3185"/>
                    <a:pt x="2183" y="0"/>
                    <a:pt x="907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7742265" y="1609572"/>
              <a:ext cx="307240" cy="265739"/>
            </a:xfrm>
            <a:custGeom>
              <a:avLst/>
              <a:gdLst/>
              <a:ahLst/>
              <a:cxnLst/>
              <a:rect l="l" t="t" r="r" b="b"/>
              <a:pathLst>
                <a:path w="8684" h="7511" extrusionOk="0">
                  <a:moveTo>
                    <a:pt x="1211" y="0"/>
                  </a:moveTo>
                  <a:cubicBezTo>
                    <a:pt x="908" y="0"/>
                    <a:pt x="636" y="89"/>
                    <a:pt x="344" y="364"/>
                  </a:cubicBezTo>
                  <a:cubicBezTo>
                    <a:pt x="274" y="429"/>
                    <a:pt x="243" y="527"/>
                    <a:pt x="268" y="620"/>
                  </a:cubicBezTo>
                  <a:cubicBezTo>
                    <a:pt x="860" y="3246"/>
                    <a:pt x="178" y="4503"/>
                    <a:pt x="0" y="6952"/>
                  </a:cubicBezTo>
                  <a:lnTo>
                    <a:pt x="3400" y="7510"/>
                  </a:lnTo>
                  <a:lnTo>
                    <a:pt x="6821" y="6952"/>
                  </a:lnTo>
                  <a:lnTo>
                    <a:pt x="8684" y="5776"/>
                  </a:lnTo>
                  <a:lnTo>
                    <a:pt x="8493" y="4596"/>
                  </a:lnTo>
                  <a:cubicBezTo>
                    <a:pt x="8025" y="4388"/>
                    <a:pt x="7508" y="4270"/>
                    <a:pt x="6967" y="4270"/>
                  </a:cubicBezTo>
                  <a:cubicBezTo>
                    <a:pt x="5194" y="4270"/>
                    <a:pt x="5465" y="305"/>
                    <a:pt x="3550" y="305"/>
                  </a:cubicBezTo>
                  <a:cubicBezTo>
                    <a:pt x="2439" y="305"/>
                    <a:pt x="1771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7740779" y="1855504"/>
              <a:ext cx="257566" cy="39449"/>
            </a:xfrm>
            <a:custGeom>
              <a:avLst/>
              <a:gdLst/>
              <a:ahLst/>
              <a:cxnLst/>
              <a:rect l="l" t="t" r="r" b="b"/>
              <a:pathLst>
                <a:path w="7280" h="1115" extrusionOk="0">
                  <a:moveTo>
                    <a:pt x="42" y="1"/>
                  </a:moveTo>
                  <a:cubicBezTo>
                    <a:pt x="36" y="95"/>
                    <a:pt x="28" y="192"/>
                    <a:pt x="25" y="289"/>
                  </a:cubicBezTo>
                  <a:cubicBezTo>
                    <a:pt x="1" y="740"/>
                    <a:pt x="358" y="1115"/>
                    <a:pt x="809" y="1115"/>
                  </a:cubicBezTo>
                  <a:lnTo>
                    <a:pt x="6721" y="1115"/>
                  </a:lnTo>
                  <a:lnTo>
                    <a:pt x="7280" y="559"/>
                  </a:lnTo>
                  <a:lnTo>
                    <a:pt x="6863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7864294" y="1642794"/>
              <a:ext cx="22113" cy="22254"/>
            </a:xfrm>
            <a:custGeom>
              <a:avLst/>
              <a:gdLst/>
              <a:ahLst/>
              <a:cxnLst/>
              <a:rect l="l" t="t" r="r" b="b"/>
              <a:pathLst>
                <a:path w="625" h="629" extrusionOk="0">
                  <a:moveTo>
                    <a:pt x="312" y="1"/>
                  </a:moveTo>
                  <a:cubicBezTo>
                    <a:pt x="138" y="1"/>
                    <a:pt x="0" y="139"/>
                    <a:pt x="0" y="313"/>
                  </a:cubicBezTo>
                  <a:cubicBezTo>
                    <a:pt x="0" y="486"/>
                    <a:pt x="138" y="629"/>
                    <a:pt x="312" y="629"/>
                  </a:cubicBezTo>
                  <a:cubicBezTo>
                    <a:pt x="486" y="629"/>
                    <a:pt x="625" y="486"/>
                    <a:pt x="625" y="313"/>
                  </a:cubicBezTo>
                  <a:cubicBezTo>
                    <a:pt x="625" y="139"/>
                    <a:pt x="486" y="1"/>
                    <a:pt x="312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7886831" y="1675203"/>
              <a:ext cx="22148" cy="22254"/>
            </a:xfrm>
            <a:custGeom>
              <a:avLst/>
              <a:gdLst/>
              <a:ahLst/>
              <a:cxnLst/>
              <a:rect l="l" t="t" r="r" b="b"/>
              <a:pathLst>
                <a:path w="626" h="629" extrusionOk="0">
                  <a:moveTo>
                    <a:pt x="313" y="1"/>
                  </a:moveTo>
                  <a:cubicBezTo>
                    <a:pt x="140" y="1"/>
                    <a:pt x="1" y="142"/>
                    <a:pt x="1" y="316"/>
                  </a:cubicBezTo>
                  <a:cubicBezTo>
                    <a:pt x="1" y="490"/>
                    <a:pt x="140" y="629"/>
                    <a:pt x="313" y="629"/>
                  </a:cubicBezTo>
                  <a:cubicBezTo>
                    <a:pt x="487" y="629"/>
                    <a:pt x="625" y="490"/>
                    <a:pt x="625" y="316"/>
                  </a:cubicBezTo>
                  <a:cubicBezTo>
                    <a:pt x="625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7903425" y="1712636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3" y="0"/>
                    <a:pt x="1" y="143"/>
                    <a:pt x="1" y="317"/>
                  </a:cubicBezTo>
                  <a:cubicBezTo>
                    <a:pt x="1" y="486"/>
                    <a:pt x="143" y="629"/>
                    <a:pt x="313" y="629"/>
                  </a:cubicBezTo>
                  <a:cubicBezTo>
                    <a:pt x="486" y="629"/>
                    <a:pt x="629" y="486"/>
                    <a:pt x="629" y="317"/>
                  </a:cubicBezTo>
                  <a:cubicBezTo>
                    <a:pt x="629" y="143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7921469" y="1751060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39" y="1"/>
                    <a:pt x="0" y="142"/>
                    <a:pt x="0" y="316"/>
                  </a:cubicBezTo>
                  <a:cubicBezTo>
                    <a:pt x="0" y="490"/>
                    <a:pt x="139" y="629"/>
                    <a:pt x="313" y="629"/>
                  </a:cubicBezTo>
                  <a:cubicBezTo>
                    <a:pt x="487" y="629"/>
                    <a:pt x="629" y="490"/>
                    <a:pt x="629" y="316"/>
                  </a:cubicBezTo>
                  <a:cubicBezTo>
                    <a:pt x="629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781290" y="1671028"/>
              <a:ext cx="90608" cy="90750"/>
            </a:xfrm>
            <a:custGeom>
              <a:avLst/>
              <a:gdLst/>
              <a:ahLst/>
              <a:cxnLst/>
              <a:rect l="l" t="t" r="r" b="b"/>
              <a:pathLst>
                <a:path w="2561" h="2565" extrusionOk="0">
                  <a:moveTo>
                    <a:pt x="1281" y="1"/>
                  </a:moveTo>
                  <a:cubicBezTo>
                    <a:pt x="573" y="1"/>
                    <a:pt x="1" y="573"/>
                    <a:pt x="1" y="1280"/>
                  </a:cubicBezTo>
                  <a:cubicBezTo>
                    <a:pt x="1" y="1988"/>
                    <a:pt x="573" y="2564"/>
                    <a:pt x="1281" y="2564"/>
                  </a:cubicBezTo>
                  <a:cubicBezTo>
                    <a:pt x="1989" y="2564"/>
                    <a:pt x="2561" y="1988"/>
                    <a:pt x="2561" y="1280"/>
                  </a:cubicBezTo>
                  <a:cubicBezTo>
                    <a:pt x="2561" y="573"/>
                    <a:pt x="1989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7801174" y="1690771"/>
              <a:ext cx="50841" cy="46914"/>
            </a:xfrm>
            <a:custGeom>
              <a:avLst/>
              <a:gdLst/>
              <a:ahLst/>
              <a:cxnLst/>
              <a:rect l="l" t="t" r="r" b="b"/>
              <a:pathLst>
                <a:path w="1437" h="1326" extrusionOk="0">
                  <a:moveTo>
                    <a:pt x="719" y="0"/>
                  </a:moveTo>
                  <a:cubicBezTo>
                    <a:pt x="688" y="0"/>
                    <a:pt x="656" y="17"/>
                    <a:pt x="639" y="50"/>
                  </a:cubicBezTo>
                  <a:lnTo>
                    <a:pt x="473" y="386"/>
                  </a:lnTo>
                  <a:lnTo>
                    <a:pt x="101" y="442"/>
                  </a:lnTo>
                  <a:cubicBezTo>
                    <a:pt x="32" y="452"/>
                    <a:pt x="1" y="539"/>
                    <a:pt x="53" y="591"/>
                  </a:cubicBezTo>
                  <a:lnTo>
                    <a:pt x="324" y="851"/>
                  </a:lnTo>
                  <a:lnTo>
                    <a:pt x="257" y="1222"/>
                  </a:lnTo>
                  <a:cubicBezTo>
                    <a:pt x="249" y="1280"/>
                    <a:pt x="296" y="1325"/>
                    <a:pt x="347" y="1325"/>
                  </a:cubicBezTo>
                  <a:cubicBezTo>
                    <a:pt x="360" y="1325"/>
                    <a:pt x="373" y="1322"/>
                    <a:pt x="386" y="1316"/>
                  </a:cubicBezTo>
                  <a:lnTo>
                    <a:pt x="719" y="1139"/>
                  </a:lnTo>
                  <a:lnTo>
                    <a:pt x="1052" y="1316"/>
                  </a:lnTo>
                  <a:cubicBezTo>
                    <a:pt x="1065" y="1322"/>
                    <a:pt x="1078" y="1325"/>
                    <a:pt x="1091" y="1325"/>
                  </a:cubicBezTo>
                  <a:cubicBezTo>
                    <a:pt x="1142" y="1325"/>
                    <a:pt x="1188" y="1280"/>
                    <a:pt x="1177" y="1222"/>
                  </a:cubicBezTo>
                  <a:lnTo>
                    <a:pt x="1115" y="851"/>
                  </a:lnTo>
                  <a:lnTo>
                    <a:pt x="1385" y="591"/>
                  </a:lnTo>
                  <a:cubicBezTo>
                    <a:pt x="1437" y="539"/>
                    <a:pt x="1406" y="452"/>
                    <a:pt x="1336" y="442"/>
                  </a:cubicBezTo>
                  <a:lnTo>
                    <a:pt x="965" y="386"/>
                  </a:lnTo>
                  <a:lnTo>
                    <a:pt x="798" y="50"/>
                  </a:lnTo>
                  <a:cubicBezTo>
                    <a:pt x="781" y="17"/>
                    <a:pt x="750" y="0"/>
                    <a:pt x="719" y="0"/>
                  </a:cubicBezTo>
                  <a:close/>
                </a:path>
              </a:pathLst>
            </a:custGeom>
            <a:solidFill>
              <a:srgbClr val="FB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7978539" y="1855504"/>
              <a:ext cx="142192" cy="39449"/>
            </a:xfrm>
            <a:custGeom>
              <a:avLst/>
              <a:gdLst/>
              <a:ahLst/>
              <a:cxnLst/>
              <a:rect l="l" t="t" r="r" b="b"/>
              <a:pathLst>
                <a:path w="4019" h="1115" extrusionOk="0">
                  <a:moveTo>
                    <a:pt x="143" y="1"/>
                  </a:moveTo>
                  <a:cubicBezTo>
                    <a:pt x="49" y="344"/>
                    <a:pt x="1" y="702"/>
                    <a:pt x="1" y="1073"/>
                  </a:cubicBezTo>
                  <a:lnTo>
                    <a:pt x="1" y="1115"/>
                  </a:lnTo>
                  <a:lnTo>
                    <a:pt x="3956" y="1115"/>
                  </a:lnTo>
                  <a:cubicBezTo>
                    <a:pt x="3991" y="1115"/>
                    <a:pt x="4018" y="1087"/>
                    <a:pt x="4018" y="1052"/>
                  </a:cubicBezTo>
                  <a:cubicBezTo>
                    <a:pt x="4018" y="688"/>
                    <a:pt x="3966" y="334"/>
                    <a:pt x="3869" y="1"/>
                  </a:cubicBezTo>
                  <a:close/>
                </a:path>
              </a:pathLst>
            </a:custGeom>
            <a:solidFill>
              <a:srgbClr val="D4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7983598" y="1772146"/>
              <a:ext cx="131861" cy="83391"/>
            </a:xfrm>
            <a:custGeom>
              <a:avLst/>
              <a:gdLst/>
              <a:ahLst/>
              <a:cxnLst/>
              <a:rect l="l" t="t" r="r" b="b"/>
              <a:pathLst>
                <a:path w="3727" h="2357" extrusionOk="0">
                  <a:moveTo>
                    <a:pt x="1672" y="1"/>
                  </a:moveTo>
                  <a:cubicBezTo>
                    <a:pt x="860" y="553"/>
                    <a:pt x="257" y="1386"/>
                    <a:pt x="0" y="2357"/>
                  </a:cubicBezTo>
                  <a:lnTo>
                    <a:pt x="3726" y="2357"/>
                  </a:lnTo>
                  <a:cubicBezTo>
                    <a:pt x="3418" y="1306"/>
                    <a:pt x="2657" y="446"/>
                    <a:pt x="1672" y="1"/>
                  </a:cubicBez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7858491" y="1637027"/>
              <a:ext cx="33682" cy="33646"/>
            </a:xfrm>
            <a:custGeom>
              <a:avLst/>
              <a:gdLst/>
              <a:ahLst/>
              <a:cxnLst/>
              <a:rect l="l" t="t" r="r" b="b"/>
              <a:pathLst>
                <a:path w="952" h="951" extrusionOk="0">
                  <a:moveTo>
                    <a:pt x="476" y="323"/>
                  </a:moveTo>
                  <a:cubicBezTo>
                    <a:pt x="560" y="323"/>
                    <a:pt x="629" y="393"/>
                    <a:pt x="629" y="476"/>
                  </a:cubicBezTo>
                  <a:cubicBezTo>
                    <a:pt x="629" y="559"/>
                    <a:pt x="560" y="628"/>
                    <a:pt x="476" y="628"/>
                  </a:cubicBezTo>
                  <a:cubicBezTo>
                    <a:pt x="393" y="628"/>
                    <a:pt x="323" y="559"/>
                    <a:pt x="323" y="476"/>
                  </a:cubicBezTo>
                  <a:cubicBezTo>
                    <a:pt x="323" y="393"/>
                    <a:pt x="393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5"/>
                    <a:pt x="1" y="476"/>
                  </a:cubicBezTo>
                  <a:cubicBezTo>
                    <a:pt x="1" y="739"/>
                    <a:pt x="216" y="951"/>
                    <a:pt x="476" y="951"/>
                  </a:cubicBezTo>
                  <a:cubicBezTo>
                    <a:pt x="739" y="951"/>
                    <a:pt x="952" y="739"/>
                    <a:pt x="952" y="476"/>
                  </a:cubicBezTo>
                  <a:cubicBezTo>
                    <a:pt x="952" y="215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7881100" y="1669542"/>
              <a:ext cx="33646" cy="33682"/>
            </a:xfrm>
            <a:custGeom>
              <a:avLst/>
              <a:gdLst/>
              <a:ahLst/>
              <a:cxnLst/>
              <a:rect l="l" t="t" r="r" b="b"/>
              <a:pathLst>
                <a:path w="951" h="952" extrusionOk="0">
                  <a:moveTo>
                    <a:pt x="475" y="323"/>
                  </a:moveTo>
                  <a:cubicBezTo>
                    <a:pt x="558" y="323"/>
                    <a:pt x="628" y="393"/>
                    <a:pt x="628" y="476"/>
                  </a:cubicBezTo>
                  <a:cubicBezTo>
                    <a:pt x="628" y="560"/>
                    <a:pt x="558" y="625"/>
                    <a:pt x="475" y="625"/>
                  </a:cubicBezTo>
                  <a:cubicBezTo>
                    <a:pt x="392" y="625"/>
                    <a:pt x="323" y="560"/>
                    <a:pt x="323" y="476"/>
                  </a:cubicBezTo>
                  <a:cubicBezTo>
                    <a:pt x="323" y="393"/>
                    <a:pt x="392" y="323"/>
                    <a:pt x="475" y="323"/>
                  </a:cubicBezTo>
                  <a:close/>
                  <a:moveTo>
                    <a:pt x="475" y="1"/>
                  </a:moveTo>
                  <a:cubicBezTo>
                    <a:pt x="212" y="1"/>
                    <a:pt x="1" y="212"/>
                    <a:pt x="1" y="476"/>
                  </a:cubicBezTo>
                  <a:cubicBezTo>
                    <a:pt x="1" y="736"/>
                    <a:pt x="212" y="952"/>
                    <a:pt x="475" y="952"/>
                  </a:cubicBezTo>
                  <a:cubicBezTo>
                    <a:pt x="736" y="952"/>
                    <a:pt x="951" y="736"/>
                    <a:pt x="951" y="476"/>
                  </a:cubicBezTo>
                  <a:cubicBezTo>
                    <a:pt x="951" y="212"/>
                    <a:pt x="736" y="1"/>
                    <a:pt x="47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7897764" y="1706869"/>
              <a:ext cx="33576" cy="33646"/>
            </a:xfrm>
            <a:custGeom>
              <a:avLst/>
              <a:gdLst/>
              <a:ahLst/>
              <a:cxnLst/>
              <a:rect l="l" t="t" r="r" b="b"/>
              <a:pathLst>
                <a:path w="949" h="951" extrusionOk="0">
                  <a:moveTo>
                    <a:pt x="473" y="326"/>
                  </a:moveTo>
                  <a:cubicBezTo>
                    <a:pt x="560" y="326"/>
                    <a:pt x="625" y="392"/>
                    <a:pt x="625" y="475"/>
                  </a:cubicBezTo>
                  <a:cubicBezTo>
                    <a:pt x="625" y="559"/>
                    <a:pt x="560" y="629"/>
                    <a:pt x="473" y="629"/>
                  </a:cubicBezTo>
                  <a:cubicBezTo>
                    <a:pt x="390" y="629"/>
                    <a:pt x="324" y="559"/>
                    <a:pt x="324" y="475"/>
                  </a:cubicBezTo>
                  <a:cubicBezTo>
                    <a:pt x="324" y="392"/>
                    <a:pt x="390" y="326"/>
                    <a:pt x="473" y="326"/>
                  </a:cubicBezTo>
                  <a:close/>
                  <a:moveTo>
                    <a:pt x="473" y="1"/>
                  </a:moveTo>
                  <a:cubicBezTo>
                    <a:pt x="212" y="1"/>
                    <a:pt x="1" y="216"/>
                    <a:pt x="1" y="475"/>
                  </a:cubicBezTo>
                  <a:cubicBezTo>
                    <a:pt x="1" y="739"/>
                    <a:pt x="212" y="951"/>
                    <a:pt x="473" y="951"/>
                  </a:cubicBezTo>
                  <a:cubicBezTo>
                    <a:pt x="737" y="951"/>
                    <a:pt x="948" y="739"/>
                    <a:pt x="948" y="475"/>
                  </a:cubicBezTo>
                  <a:cubicBezTo>
                    <a:pt x="948" y="216"/>
                    <a:pt x="737" y="1"/>
                    <a:pt x="47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7915702" y="1745399"/>
              <a:ext cx="33646" cy="33540"/>
            </a:xfrm>
            <a:custGeom>
              <a:avLst/>
              <a:gdLst/>
              <a:ahLst/>
              <a:cxnLst/>
              <a:rect l="l" t="t" r="r" b="b"/>
              <a:pathLst>
                <a:path w="951" h="948" extrusionOk="0">
                  <a:moveTo>
                    <a:pt x="476" y="323"/>
                  </a:moveTo>
                  <a:cubicBezTo>
                    <a:pt x="559" y="323"/>
                    <a:pt x="629" y="390"/>
                    <a:pt x="629" y="473"/>
                  </a:cubicBezTo>
                  <a:cubicBezTo>
                    <a:pt x="629" y="560"/>
                    <a:pt x="559" y="625"/>
                    <a:pt x="476" y="625"/>
                  </a:cubicBezTo>
                  <a:cubicBezTo>
                    <a:pt x="392" y="625"/>
                    <a:pt x="326" y="560"/>
                    <a:pt x="326" y="473"/>
                  </a:cubicBezTo>
                  <a:cubicBezTo>
                    <a:pt x="326" y="390"/>
                    <a:pt x="392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2"/>
                    <a:pt x="1" y="473"/>
                  </a:cubicBezTo>
                  <a:cubicBezTo>
                    <a:pt x="1" y="736"/>
                    <a:pt x="216" y="948"/>
                    <a:pt x="476" y="948"/>
                  </a:cubicBezTo>
                  <a:cubicBezTo>
                    <a:pt x="739" y="948"/>
                    <a:pt x="951" y="736"/>
                    <a:pt x="951" y="473"/>
                  </a:cubicBezTo>
                  <a:cubicBezTo>
                    <a:pt x="951" y="212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7784616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3" y="1"/>
                  </a:moveTo>
                  <a:cubicBezTo>
                    <a:pt x="73" y="1"/>
                    <a:pt x="1" y="73"/>
                    <a:pt x="1" y="161"/>
                  </a:cubicBezTo>
                  <a:lnTo>
                    <a:pt x="1" y="459"/>
                  </a:lnTo>
                  <a:cubicBezTo>
                    <a:pt x="1" y="549"/>
                    <a:pt x="73" y="622"/>
                    <a:pt x="163" y="622"/>
                  </a:cubicBezTo>
                  <a:cubicBezTo>
                    <a:pt x="254" y="622"/>
                    <a:pt x="323" y="549"/>
                    <a:pt x="323" y="459"/>
                  </a:cubicBezTo>
                  <a:lnTo>
                    <a:pt x="323" y="161"/>
                  </a:lnTo>
                  <a:cubicBezTo>
                    <a:pt x="323" y="73"/>
                    <a:pt x="254" y="1"/>
                    <a:pt x="16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7901231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0" y="1"/>
                  </a:moveTo>
                  <a:cubicBezTo>
                    <a:pt x="73" y="1"/>
                    <a:pt x="0" y="73"/>
                    <a:pt x="0" y="161"/>
                  </a:cubicBezTo>
                  <a:lnTo>
                    <a:pt x="0" y="459"/>
                  </a:lnTo>
                  <a:cubicBezTo>
                    <a:pt x="0" y="549"/>
                    <a:pt x="73" y="622"/>
                    <a:pt x="160" y="622"/>
                  </a:cubicBezTo>
                  <a:cubicBezTo>
                    <a:pt x="250" y="622"/>
                    <a:pt x="322" y="549"/>
                    <a:pt x="322" y="459"/>
                  </a:cubicBezTo>
                  <a:lnTo>
                    <a:pt x="322" y="161"/>
                  </a:lnTo>
                  <a:cubicBezTo>
                    <a:pt x="322" y="73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7827816" y="1804520"/>
              <a:ext cx="41642" cy="17867"/>
            </a:xfrm>
            <a:custGeom>
              <a:avLst/>
              <a:gdLst/>
              <a:ahLst/>
              <a:cxnLst/>
              <a:rect l="l" t="t" r="r" b="b"/>
              <a:pathLst>
                <a:path w="1177" h="505" extrusionOk="0">
                  <a:moveTo>
                    <a:pt x="181" y="0"/>
                  </a:moveTo>
                  <a:cubicBezTo>
                    <a:pt x="144" y="0"/>
                    <a:pt x="107" y="14"/>
                    <a:pt x="77" y="40"/>
                  </a:cubicBezTo>
                  <a:cubicBezTo>
                    <a:pt x="8" y="99"/>
                    <a:pt x="0" y="203"/>
                    <a:pt x="59" y="269"/>
                  </a:cubicBezTo>
                  <a:cubicBezTo>
                    <a:pt x="191" y="418"/>
                    <a:pt x="382" y="505"/>
                    <a:pt x="591" y="505"/>
                  </a:cubicBezTo>
                  <a:cubicBezTo>
                    <a:pt x="795" y="505"/>
                    <a:pt x="986" y="418"/>
                    <a:pt x="1118" y="269"/>
                  </a:cubicBezTo>
                  <a:cubicBezTo>
                    <a:pt x="1177" y="203"/>
                    <a:pt x="1169" y="99"/>
                    <a:pt x="1100" y="40"/>
                  </a:cubicBezTo>
                  <a:cubicBezTo>
                    <a:pt x="1071" y="14"/>
                    <a:pt x="1034" y="0"/>
                    <a:pt x="997" y="0"/>
                  </a:cubicBezTo>
                  <a:cubicBezTo>
                    <a:pt x="952" y="0"/>
                    <a:pt x="907" y="20"/>
                    <a:pt x="875" y="58"/>
                  </a:cubicBezTo>
                  <a:cubicBezTo>
                    <a:pt x="805" y="134"/>
                    <a:pt x="701" y="179"/>
                    <a:pt x="591" y="179"/>
                  </a:cubicBezTo>
                  <a:cubicBezTo>
                    <a:pt x="476" y="179"/>
                    <a:pt x="372" y="134"/>
                    <a:pt x="303" y="58"/>
                  </a:cubicBezTo>
                  <a:cubicBezTo>
                    <a:pt x="272" y="20"/>
                    <a:pt x="227" y="0"/>
                    <a:pt x="181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7775523" y="1665261"/>
              <a:ext cx="102177" cy="102177"/>
            </a:xfrm>
            <a:custGeom>
              <a:avLst/>
              <a:gdLst/>
              <a:ahLst/>
              <a:cxnLst/>
              <a:rect l="l" t="t" r="r" b="b"/>
              <a:pathLst>
                <a:path w="2888" h="2888" extrusionOk="0">
                  <a:moveTo>
                    <a:pt x="1444" y="323"/>
                  </a:moveTo>
                  <a:cubicBezTo>
                    <a:pt x="2061" y="323"/>
                    <a:pt x="2564" y="826"/>
                    <a:pt x="2564" y="1443"/>
                  </a:cubicBezTo>
                  <a:cubicBezTo>
                    <a:pt x="2564" y="2061"/>
                    <a:pt x="2061" y="2564"/>
                    <a:pt x="1444" y="2564"/>
                  </a:cubicBezTo>
                  <a:cubicBezTo>
                    <a:pt x="826" y="2564"/>
                    <a:pt x="323" y="2061"/>
                    <a:pt x="323" y="1443"/>
                  </a:cubicBezTo>
                  <a:cubicBezTo>
                    <a:pt x="323" y="826"/>
                    <a:pt x="826" y="323"/>
                    <a:pt x="1444" y="323"/>
                  </a:cubicBezTo>
                  <a:close/>
                  <a:moveTo>
                    <a:pt x="1444" y="0"/>
                  </a:moveTo>
                  <a:cubicBezTo>
                    <a:pt x="649" y="0"/>
                    <a:pt x="0" y="649"/>
                    <a:pt x="0" y="1443"/>
                  </a:cubicBezTo>
                  <a:cubicBezTo>
                    <a:pt x="0" y="2242"/>
                    <a:pt x="649" y="2887"/>
                    <a:pt x="1444" y="2887"/>
                  </a:cubicBezTo>
                  <a:cubicBezTo>
                    <a:pt x="2239" y="2887"/>
                    <a:pt x="2887" y="2242"/>
                    <a:pt x="2887" y="1443"/>
                  </a:cubicBezTo>
                  <a:cubicBezTo>
                    <a:pt x="2887" y="649"/>
                    <a:pt x="2239" y="0"/>
                    <a:pt x="144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7793921" y="1685145"/>
              <a:ext cx="65347" cy="58235"/>
            </a:xfrm>
            <a:custGeom>
              <a:avLst/>
              <a:gdLst/>
              <a:ahLst/>
              <a:cxnLst/>
              <a:rect l="l" t="t" r="r" b="b"/>
              <a:pathLst>
                <a:path w="1847" h="1646" extrusionOk="0">
                  <a:moveTo>
                    <a:pt x="924" y="413"/>
                  </a:moveTo>
                  <a:lnTo>
                    <a:pt x="1024" y="618"/>
                  </a:lnTo>
                  <a:cubicBezTo>
                    <a:pt x="1049" y="663"/>
                    <a:pt x="1094" y="698"/>
                    <a:pt x="1146" y="705"/>
                  </a:cubicBezTo>
                  <a:lnTo>
                    <a:pt x="1368" y="736"/>
                  </a:lnTo>
                  <a:lnTo>
                    <a:pt x="1208" y="895"/>
                  </a:lnTo>
                  <a:cubicBezTo>
                    <a:pt x="1170" y="934"/>
                    <a:pt x="1153" y="985"/>
                    <a:pt x="1160" y="1038"/>
                  </a:cubicBezTo>
                  <a:lnTo>
                    <a:pt x="1198" y="1260"/>
                  </a:lnTo>
                  <a:lnTo>
                    <a:pt x="1000" y="1156"/>
                  </a:lnTo>
                  <a:cubicBezTo>
                    <a:pt x="976" y="1144"/>
                    <a:pt x="950" y="1137"/>
                    <a:pt x="924" y="1137"/>
                  </a:cubicBezTo>
                  <a:cubicBezTo>
                    <a:pt x="898" y="1137"/>
                    <a:pt x="872" y="1144"/>
                    <a:pt x="848" y="1156"/>
                  </a:cubicBezTo>
                  <a:lnTo>
                    <a:pt x="649" y="1260"/>
                  </a:lnTo>
                  <a:lnTo>
                    <a:pt x="688" y="1038"/>
                  </a:lnTo>
                  <a:cubicBezTo>
                    <a:pt x="695" y="985"/>
                    <a:pt x="678" y="934"/>
                    <a:pt x="639" y="895"/>
                  </a:cubicBezTo>
                  <a:lnTo>
                    <a:pt x="480" y="736"/>
                  </a:lnTo>
                  <a:lnTo>
                    <a:pt x="702" y="705"/>
                  </a:lnTo>
                  <a:cubicBezTo>
                    <a:pt x="753" y="698"/>
                    <a:pt x="799" y="663"/>
                    <a:pt x="823" y="618"/>
                  </a:cubicBezTo>
                  <a:lnTo>
                    <a:pt x="924" y="413"/>
                  </a:lnTo>
                  <a:close/>
                  <a:moveTo>
                    <a:pt x="924" y="1"/>
                  </a:moveTo>
                  <a:cubicBezTo>
                    <a:pt x="834" y="1"/>
                    <a:pt x="745" y="46"/>
                    <a:pt x="702" y="136"/>
                  </a:cubicBezTo>
                  <a:lnTo>
                    <a:pt x="570" y="396"/>
                  </a:lnTo>
                  <a:lnTo>
                    <a:pt x="286" y="437"/>
                  </a:lnTo>
                  <a:cubicBezTo>
                    <a:pt x="84" y="469"/>
                    <a:pt x="1" y="722"/>
                    <a:pt x="146" y="865"/>
                  </a:cubicBezTo>
                  <a:lnTo>
                    <a:pt x="355" y="1069"/>
                  </a:lnTo>
                  <a:lnTo>
                    <a:pt x="306" y="1353"/>
                  </a:lnTo>
                  <a:cubicBezTo>
                    <a:pt x="279" y="1514"/>
                    <a:pt x="409" y="1645"/>
                    <a:pt x="555" y="1645"/>
                  </a:cubicBezTo>
                  <a:cubicBezTo>
                    <a:pt x="592" y="1645"/>
                    <a:pt x="630" y="1636"/>
                    <a:pt x="667" y="1617"/>
                  </a:cubicBezTo>
                  <a:lnTo>
                    <a:pt x="924" y="1482"/>
                  </a:lnTo>
                  <a:lnTo>
                    <a:pt x="1181" y="1617"/>
                  </a:lnTo>
                  <a:cubicBezTo>
                    <a:pt x="1218" y="1636"/>
                    <a:pt x="1256" y="1645"/>
                    <a:pt x="1293" y="1645"/>
                  </a:cubicBezTo>
                  <a:cubicBezTo>
                    <a:pt x="1439" y="1645"/>
                    <a:pt x="1569" y="1514"/>
                    <a:pt x="1541" y="1353"/>
                  </a:cubicBezTo>
                  <a:lnTo>
                    <a:pt x="1493" y="1069"/>
                  </a:lnTo>
                  <a:lnTo>
                    <a:pt x="1701" y="865"/>
                  </a:lnTo>
                  <a:cubicBezTo>
                    <a:pt x="1847" y="722"/>
                    <a:pt x="1763" y="469"/>
                    <a:pt x="1562" y="437"/>
                  </a:cubicBezTo>
                  <a:lnTo>
                    <a:pt x="1274" y="396"/>
                  </a:lnTo>
                  <a:lnTo>
                    <a:pt x="1146" y="136"/>
                  </a:lnTo>
                  <a:cubicBezTo>
                    <a:pt x="1102" y="46"/>
                    <a:pt x="1013" y="1"/>
                    <a:pt x="92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7734906" y="1603875"/>
              <a:ext cx="391586" cy="296838"/>
            </a:xfrm>
            <a:custGeom>
              <a:avLst/>
              <a:gdLst/>
              <a:ahLst/>
              <a:cxnLst/>
              <a:rect l="l" t="t" r="r" b="b"/>
              <a:pathLst>
                <a:path w="11068" h="8390" extrusionOk="0">
                  <a:moveTo>
                    <a:pt x="5097" y="355"/>
                  </a:moveTo>
                  <a:cubicBezTo>
                    <a:pt x="5569" y="355"/>
                    <a:pt x="5731" y="938"/>
                    <a:pt x="5960" y="1895"/>
                  </a:cubicBezTo>
                  <a:cubicBezTo>
                    <a:pt x="6155" y="2714"/>
                    <a:pt x="6373" y="3626"/>
                    <a:pt x="6959" y="4244"/>
                  </a:cubicBezTo>
                  <a:cubicBezTo>
                    <a:pt x="6956" y="4244"/>
                    <a:pt x="6842" y="4209"/>
                    <a:pt x="6790" y="4185"/>
                  </a:cubicBezTo>
                  <a:cubicBezTo>
                    <a:pt x="6623" y="4105"/>
                    <a:pt x="6488" y="3973"/>
                    <a:pt x="6373" y="3828"/>
                  </a:cubicBezTo>
                  <a:cubicBezTo>
                    <a:pt x="5835" y="3141"/>
                    <a:pt x="5659" y="2221"/>
                    <a:pt x="5263" y="1455"/>
                  </a:cubicBezTo>
                  <a:cubicBezTo>
                    <a:pt x="5083" y="1107"/>
                    <a:pt x="4857" y="754"/>
                    <a:pt x="4524" y="535"/>
                  </a:cubicBezTo>
                  <a:cubicBezTo>
                    <a:pt x="4524" y="535"/>
                    <a:pt x="4521" y="535"/>
                    <a:pt x="4521" y="531"/>
                  </a:cubicBezTo>
                  <a:cubicBezTo>
                    <a:pt x="4750" y="414"/>
                    <a:pt x="4940" y="355"/>
                    <a:pt x="5097" y="355"/>
                  </a:cubicBezTo>
                  <a:close/>
                  <a:moveTo>
                    <a:pt x="6821" y="7272"/>
                  </a:moveTo>
                  <a:cubicBezTo>
                    <a:pt x="6818" y="7290"/>
                    <a:pt x="6748" y="7700"/>
                    <a:pt x="6738" y="7887"/>
                  </a:cubicBezTo>
                  <a:cubicBezTo>
                    <a:pt x="6730" y="7945"/>
                    <a:pt x="6730" y="8008"/>
                    <a:pt x="6727" y="8067"/>
                  </a:cubicBezTo>
                  <a:lnTo>
                    <a:pt x="975" y="8067"/>
                  </a:lnTo>
                  <a:cubicBezTo>
                    <a:pt x="621" y="8067"/>
                    <a:pt x="333" y="7762"/>
                    <a:pt x="351" y="7411"/>
                  </a:cubicBezTo>
                  <a:cubicBezTo>
                    <a:pt x="354" y="7362"/>
                    <a:pt x="357" y="7317"/>
                    <a:pt x="361" y="7272"/>
                  </a:cubicBezTo>
                  <a:close/>
                  <a:moveTo>
                    <a:pt x="10631" y="7272"/>
                  </a:moveTo>
                  <a:cubicBezTo>
                    <a:pt x="10696" y="7533"/>
                    <a:pt x="10735" y="7796"/>
                    <a:pt x="10741" y="8067"/>
                  </a:cubicBezTo>
                  <a:lnTo>
                    <a:pt x="7050" y="8067"/>
                  </a:lnTo>
                  <a:cubicBezTo>
                    <a:pt x="7050" y="8063"/>
                    <a:pt x="7060" y="7873"/>
                    <a:pt x="7071" y="7783"/>
                  </a:cubicBezTo>
                  <a:cubicBezTo>
                    <a:pt x="7088" y="7612"/>
                    <a:pt x="7113" y="7442"/>
                    <a:pt x="7154" y="7276"/>
                  </a:cubicBezTo>
                  <a:lnTo>
                    <a:pt x="7154" y="7272"/>
                  </a:lnTo>
                  <a:close/>
                  <a:moveTo>
                    <a:pt x="1420" y="1"/>
                  </a:moveTo>
                  <a:cubicBezTo>
                    <a:pt x="1085" y="1"/>
                    <a:pt x="771" y="97"/>
                    <a:pt x="441" y="403"/>
                  </a:cubicBezTo>
                  <a:cubicBezTo>
                    <a:pt x="330" y="510"/>
                    <a:pt x="282" y="667"/>
                    <a:pt x="316" y="816"/>
                  </a:cubicBezTo>
                  <a:cubicBezTo>
                    <a:pt x="406" y="1218"/>
                    <a:pt x="472" y="1596"/>
                    <a:pt x="511" y="1975"/>
                  </a:cubicBezTo>
                  <a:cubicBezTo>
                    <a:pt x="517" y="2055"/>
                    <a:pt x="586" y="2118"/>
                    <a:pt x="668" y="2118"/>
                  </a:cubicBezTo>
                  <a:cubicBezTo>
                    <a:pt x="674" y="2118"/>
                    <a:pt x="681" y="2117"/>
                    <a:pt x="687" y="2117"/>
                  </a:cubicBezTo>
                  <a:cubicBezTo>
                    <a:pt x="774" y="2110"/>
                    <a:pt x="839" y="2030"/>
                    <a:pt x="829" y="1940"/>
                  </a:cubicBezTo>
                  <a:cubicBezTo>
                    <a:pt x="791" y="1551"/>
                    <a:pt x="725" y="1159"/>
                    <a:pt x="631" y="743"/>
                  </a:cubicBezTo>
                  <a:cubicBezTo>
                    <a:pt x="625" y="705"/>
                    <a:pt x="635" y="667"/>
                    <a:pt x="663" y="643"/>
                  </a:cubicBezTo>
                  <a:cubicBezTo>
                    <a:pt x="918" y="403"/>
                    <a:pt x="1146" y="322"/>
                    <a:pt x="1417" y="322"/>
                  </a:cubicBezTo>
                  <a:cubicBezTo>
                    <a:pt x="1629" y="322"/>
                    <a:pt x="1866" y="372"/>
                    <a:pt x="2162" y="435"/>
                  </a:cubicBezTo>
                  <a:cubicBezTo>
                    <a:pt x="2575" y="518"/>
                    <a:pt x="3092" y="625"/>
                    <a:pt x="3758" y="625"/>
                  </a:cubicBezTo>
                  <a:cubicBezTo>
                    <a:pt x="3928" y="625"/>
                    <a:pt x="4098" y="667"/>
                    <a:pt x="4247" y="747"/>
                  </a:cubicBezTo>
                  <a:cubicBezTo>
                    <a:pt x="4785" y="1031"/>
                    <a:pt x="5093" y="1812"/>
                    <a:pt x="5392" y="2565"/>
                  </a:cubicBezTo>
                  <a:cubicBezTo>
                    <a:pt x="5749" y="3470"/>
                    <a:pt x="6117" y="4400"/>
                    <a:pt x="6914" y="4566"/>
                  </a:cubicBezTo>
                  <a:cubicBezTo>
                    <a:pt x="7084" y="4605"/>
                    <a:pt x="7438" y="4605"/>
                    <a:pt x="7438" y="4605"/>
                  </a:cubicBezTo>
                  <a:cubicBezTo>
                    <a:pt x="7758" y="4625"/>
                    <a:pt x="8070" y="4691"/>
                    <a:pt x="8368" y="4799"/>
                  </a:cubicBezTo>
                  <a:cubicBezTo>
                    <a:pt x="8368" y="4802"/>
                    <a:pt x="8365" y="4802"/>
                    <a:pt x="8362" y="4806"/>
                  </a:cubicBezTo>
                  <a:cubicBezTo>
                    <a:pt x="8046" y="5056"/>
                    <a:pt x="7768" y="5347"/>
                    <a:pt x="7532" y="5673"/>
                  </a:cubicBezTo>
                  <a:cubicBezTo>
                    <a:pt x="7480" y="5746"/>
                    <a:pt x="7497" y="5847"/>
                    <a:pt x="7571" y="5899"/>
                  </a:cubicBezTo>
                  <a:cubicBezTo>
                    <a:pt x="7598" y="5919"/>
                    <a:pt x="7630" y="5929"/>
                    <a:pt x="7663" y="5929"/>
                  </a:cubicBezTo>
                  <a:cubicBezTo>
                    <a:pt x="7715" y="5929"/>
                    <a:pt x="7766" y="5905"/>
                    <a:pt x="7796" y="5860"/>
                  </a:cubicBezTo>
                  <a:cubicBezTo>
                    <a:pt x="8000" y="5576"/>
                    <a:pt x="8243" y="5316"/>
                    <a:pt x="8517" y="5098"/>
                  </a:cubicBezTo>
                  <a:cubicBezTo>
                    <a:pt x="8583" y="5045"/>
                    <a:pt x="8650" y="4993"/>
                    <a:pt x="8715" y="4944"/>
                  </a:cubicBezTo>
                  <a:cubicBezTo>
                    <a:pt x="9566" y="5351"/>
                    <a:pt x="10214" y="6068"/>
                    <a:pt x="10533" y="6950"/>
                  </a:cubicBezTo>
                  <a:lnTo>
                    <a:pt x="7244" y="6950"/>
                  </a:lnTo>
                  <a:cubicBezTo>
                    <a:pt x="7255" y="6922"/>
                    <a:pt x="7262" y="6894"/>
                    <a:pt x="7272" y="6867"/>
                  </a:cubicBezTo>
                  <a:cubicBezTo>
                    <a:pt x="7331" y="6704"/>
                    <a:pt x="7397" y="6544"/>
                    <a:pt x="7476" y="6388"/>
                  </a:cubicBezTo>
                  <a:cubicBezTo>
                    <a:pt x="7515" y="6308"/>
                    <a:pt x="7484" y="6211"/>
                    <a:pt x="7404" y="6173"/>
                  </a:cubicBezTo>
                  <a:cubicBezTo>
                    <a:pt x="7380" y="6160"/>
                    <a:pt x="7355" y="6154"/>
                    <a:pt x="7330" y="6154"/>
                  </a:cubicBezTo>
                  <a:cubicBezTo>
                    <a:pt x="7271" y="6154"/>
                    <a:pt x="7215" y="6186"/>
                    <a:pt x="7188" y="6242"/>
                  </a:cubicBezTo>
                  <a:cubicBezTo>
                    <a:pt x="7088" y="6440"/>
                    <a:pt x="7001" y="6648"/>
                    <a:pt x="6935" y="6859"/>
                  </a:cubicBezTo>
                  <a:cubicBezTo>
                    <a:pt x="6925" y="6891"/>
                    <a:pt x="6914" y="6919"/>
                    <a:pt x="6904" y="6950"/>
                  </a:cubicBezTo>
                  <a:lnTo>
                    <a:pt x="386" y="6950"/>
                  </a:lnTo>
                  <a:cubicBezTo>
                    <a:pt x="441" y="6256"/>
                    <a:pt x="538" y="5660"/>
                    <a:pt x="631" y="5083"/>
                  </a:cubicBezTo>
                  <a:cubicBezTo>
                    <a:pt x="767" y="4265"/>
                    <a:pt x="892" y="3491"/>
                    <a:pt x="871" y="2595"/>
                  </a:cubicBezTo>
                  <a:cubicBezTo>
                    <a:pt x="871" y="2506"/>
                    <a:pt x="794" y="2436"/>
                    <a:pt x="705" y="2436"/>
                  </a:cubicBezTo>
                  <a:cubicBezTo>
                    <a:pt x="618" y="2440"/>
                    <a:pt x="545" y="2512"/>
                    <a:pt x="548" y="2603"/>
                  </a:cubicBezTo>
                  <a:cubicBezTo>
                    <a:pt x="569" y="3466"/>
                    <a:pt x="444" y="4227"/>
                    <a:pt x="316" y="5031"/>
                  </a:cubicBezTo>
                  <a:cubicBezTo>
                    <a:pt x="212" y="5663"/>
                    <a:pt x="104" y="6315"/>
                    <a:pt x="48" y="7099"/>
                  </a:cubicBezTo>
                  <a:cubicBezTo>
                    <a:pt x="42" y="7193"/>
                    <a:pt x="35" y="7287"/>
                    <a:pt x="28" y="7394"/>
                  </a:cubicBezTo>
                  <a:cubicBezTo>
                    <a:pt x="0" y="7929"/>
                    <a:pt x="441" y="8390"/>
                    <a:pt x="975" y="8390"/>
                  </a:cubicBezTo>
                  <a:lnTo>
                    <a:pt x="10842" y="8390"/>
                  </a:lnTo>
                  <a:cubicBezTo>
                    <a:pt x="10967" y="8390"/>
                    <a:pt x="11068" y="8289"/>
                    <a:pt x="11068" y="8164"/>
                  </a:cubicBezTo>
                  <a:cubicBezTo>
                    <a:pt x="11068" y="7790"/>
                    <a:pt x="11015" y="7421"/>
                    <a:pt x="10911" y="7068"/>
                  </a:cubicBezTo>
                  <a:cubicBezTo>
                    <a:pt x="10589" y="5972"/>
                    <a:pt x="9808" y="5077"/>
                    <a:pt x="8767" y="4608"/>
                  </a:cubicBezTo>
                  <a:cubicBezTo>
                    <a:pt x="8365" y="4427"/>
                    <a:pt x="7938" y="4320"/>
                    <a:pt x="7501" y="4282"/>
                  </a:cubicBezTo>
                  <a:cubicBezTo>
                    <a:pt x="6741" y="3765"/>
                    <a:pt x="6495" y="2734"/>
                    <a:pt x="6277" y="1819"/>
                  </a:cubicBezTo>
                  <a:cubicBezTo>
                    <a:pt x="6165" y="1364"/>
                    <a:pt x="6061" y="934"/>
                    <a:pt x="5905" y="615"/>
                  </a:cubicBezTo>
                  <a:cubicBezTo>
                    <a:pt x="5710" y="219"/>
                    <a:pt x="5444" y="28"/>
                    <a:pt x="5097" y="28"/>
                  </a:cubicBezTo>
                  <a:cubicBezTo>
                    <a:pt x="4836" y="28"/>
                    <a:pt x="4531" y="139"/>
                    <a:pt x="4170" y="361"/>
                  </a:cubicBezTo>
                  <a:cubicBezTo>
                    <a:pt x="4038" y="323"/>
                    <a:pt x="3904" y="302"/>
                    <a:pt x="3758" y="302"/>
                  </a:cubicBezTo>
                  <a:cubicBezTo>
                    <a:pt x="3123" y="302"/>
                    <a:pt x="2647" y="202"/>
                    <a:pt x="2227" y="115"/>
                  </a:cubicBezTo>
                  <a:cubicBezTo>
                    <a:pt x="1937" y="55"/>
                    <a:pt x="1672" y="1"/>
                    <a:pt x="14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0" name="Google Shape;4877;p56"/>
          <p:cNvGrpSpPr/>
          <p:nvPr/>
        </p:nvGrpSpPr>
        <p:grpSpPr>
          <a:xfrm rot="19649428">
            <a:off x="4863082" y="411017"/>
            <a:ext cx="871457" cy="839961"/>
            <a:chOff x="6339834" y="1278710"/>
            <a:chExt cx="480882" cy="414193"/>
          </a:xfrm>
        </p:grpSpPr>
        <p:sp>
          <p:nvSpPr>
            <p:cNvPr id="101" name="Google Shape;4878;p56"/>
            <p:cNvSpPr/>
            <p:nvPr/>
          </p:nvSpPr>
          <p:spPr>
            <a:xfrm>
              <a:off x="6339834" y="1278710"/>
              <a:ext cx="480882" cy="414193"/>
            </a:xfrm>
            <a:custGeom>
              <a:avLst/>
              <a:gdLst/>
              <a:ahLst/>
              <a:cxnLst/>
              <a:rect l="l" t="t" r="r" b="b"/>
              <a:pathLst>
                <a:path w="10261" h="8838" extrusionOk="0">
                  <a:moveTo>
                    <a:pt x="5467" y="0"/>
                  </a:moveTo>
                  <a:cubicBezTo>
                    <a:pt x="4952" y="0"/>
                    <a:pt x="4493" y="252"/>
                    <a:pt x="4208" y="640"/>
                  </a:cubicBezTo>
                  <a:cubicBezTo>
                    <a:pt x="3716" y="794"/>
                    <a:pt x="3325" y="1004"/>
                    <a:pt x="3090" y="1149"/>
                  </a:cubicBezTo>
                  <a:cubicBezTo>
                    <a:pt x="2909" y="1209"/>
                    <a:pt x="2749" y="1299"/>
                    <a:pt x="2605" y="1416"/>
                  </a:cubicBezTo>
                  <a:cubicBezTo>
                    <a:pt x="2562" y="1412"/>
                    <a:pt x="2519" y="1410"/>
                    <a:pt x="2476" y="1410"/>
                  </a:cubicBezTo>
                  <a:cubicBezTo>
                    <a:pt x="2087" y="1410"/>
                    <a:pt x="1698" y="1574"/>
                    <a:pt x="1434" y="1885"/>
                  </a:cubicBezTo>
                  <a:lnTo>
                    <a:pt x="1262" y="2082"/>
                  </a:lnTo>
                  <a:cubicBezTo>
                    <a:pt x="884" y="2521"/>
                    <a:pt x="831" y="3130"/>
                    <a:pt x="1085" y="3615"/>
                  </a:cubicBezTo>
                  <a:cubicBezTo>
                    <a:pt x="861" y="3713"/>
                    <a:pt x="660" y="3864"/>
                    <a:pt x="502" y="4061"/>
                  </a:cubicBezTo>
                  <a:cubicBezTo>
                    <a:pt x="212" y="4423"/>
                    <a:pt x="105" y="4888"/>
                    <a:pt x="205" y="5336"/>
                  </a:cubicBezTo>
                  <a:lnTo>
                    <a:pt x="366" y="6066"/>
                  </a:lnTo>
                  <a:cubicBezTo>
                    <a:pt x="355" y="6083"/>
                    <a:pt x="342" y="6099"/>
                    <a:pt x="329" y="6119"/>
                  </a:cubicBezTo>
                  <a:cubicBezTo>
                    <a:pt x="68" y="6487"/>
                    <a:pt x="0" y="6960"/>
                    <a:pt x="148" y="7382"/>
                  </a:cubicBezTo>
                  <a:lnTo>
                    <a:pt x="205" y="7549"/>
                  </a:lnTo>
                  <a:cubicBezTo>
                    <a:pt x="476" y="8319"/>
                    <a:pt x="1202" y="8837"/>
                    <a:pt x="2019" y="8837"/>
                  </a:cubicBezTo>
                  <a:lnTo>
                    <a:pt x="8239" y="8837"/>
                  </a:lnTo>
                  <a:cubicBezTo>
                    <a:pt x="9055" y="8837"/>
                    <a:pt x="9786" y="8319"/>
                    <a:pt x="10053" y="7549"/>
                  </a:cubicBezTo>
                  <a:cubicBezTo>
                    <a:pt x="10076" y="7485"/>
                    <a:pt x="10096" y="7431"/>
                    <a:pt x="10110" y="7382"/>
                  </a:cubicBezTo>
                  <a:cubicBezTo>
                    <a:pt x="10260" y="6960"/>
                    <a:pt x="10190" y="6484"/>
                    <a:pt x="9929" y="6116"/>
                  </a:cubicBezTo>
                  <a:cubicBezTo>
                    <a:pt x="9815" y="5959"/>
                    <a:pt x="9671" y="5825"/>
                    <a:pt x="9511" y="5728"/>
                  </a:cubicBezTo>
                  <a:cubicBezTo>
                    <a:pt x="9832" y="5350"/>
                    <a:pt x="10030" y="4894"/>
                    <a:pt x="10080" y="4386"/>
                  </a:cubicBezTo>
                  <a:cubicBezTo>
                    <a:pt x="10147" y="3696"/>
                    <a:pt x="9946" y="3063"/>
                    <a:pt x="9508" y="2605"/>
                  </a:cubicBezTo>
                  <a:cubicBezTo>
                    <a:pt x="9310" y="2397"/>
                    <a:pt x="9072" y="2237"/>
                    <a:pt x="8805" y="2126"/>
                  </a:cubicBezTo>
                  <a:cubicBezTo>
                    <a:pt x="8661" y="1667"/>
                    <a:pt x="8306" y="1302"/>
                    <a:pt x="7847" y="1149"/>
                  </a:cubicBezTo>
                  <a:cubicBezTo>
                    <a:pt x="7612" y="1004"/>
                    <a:pt x="7218" y="794"/>
                    <a:pt x="6729" y="640"/>
                  </a:cubicBezTo>
                  <a:cubicBezTo>
                    <a:pt x="6444" y="252"/>
                    <a:pt x="5986" y="0"/>
                    <a:pt x="5467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4879;p56"/>
            <p:cNvSpPr/>
            <p:nvPr/>
          </p:nvSpPr>
          <p:spPr>
            <a:xfrm>
              <a:off x="6507235" y="1356365"/>
              <a:ext cx="177618" cy="43350"/>
            </a:xfrm>
            <a:custGeom>
              <a:avLst/>
              <a:gdLst/>
              <a:ahLst/>
              <a:cxnLst/>
              <a:rect l="l" t="t" r="r" b="b"/>
              <a:pathLst>
                <a:path w="379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3790" y="633"/>
                  </a:lnTo>
                  <a:cubicBezTo>
                    <a:pt x="3790" y="633"/>
                    <a:pt x="2933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" name="Google Shape;4880;p56"/>
            <p:cNvSpPr/>
            <p:nvPr/>
          </p:nvSpPr>
          <p:spPr>
            <a:xfrm>
              <a:off x="6507235" y="1356365"/>
              <a:ext cx="99822" cy="43350"/>
            </a:xfrm>
            <a:custGeom>
              <a:avLst/>
              <a:gdLst/>
              <a:ahLst/>
              <a:cxnLst/>
              <a:rect l="l" t="t" r="r" b="b"/>
              <a:pathLst>
                <a:path w="213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2129" y="891"/>
                  </a:lnTo>
                  <a:lnTo>
                    <a:pt x="465" y="633"/>
                  </a:lnTo>
                  <a:cubicBezTo>
                    <a:pt x="465" y="633"/>
                    <a:pt x="1199" y="90"/>
                    <a:pt x="2129" y="10"/>
                  </a:cubicBezTo>
                  <a:cubicBezTo>
                    <a:pt x="2052" y="4"/>
                    <a:pt x="1976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" name="Google Shape;4881;p56"/>
            <p:cNvSpPr/>
            <p:nvPr/>
          </p:nvSpPr>
          <p:spPr>
            <a:xfrm>
              <a:off x="6667231" y="1427646"/>
              <a:ext cx="89606" cy="112757"/>
            </a:xfrm>
            <a:custGeom>
              <a:avLst/>
              <a:gdLst/>
              <a:ahLst/>
              <a:cxnLst/>
              <a:rect l="l" t="t" r="r" b="b"/>
              <a:pathLst>
                <a:path w="1912" h="2406" extrusionOk="0">
                  <a:moveTo>
                    <a:pt x="978" y="1"/>
                  </a:moveTo>
                  <a:cubicBezTo>
                    <a:pt x="956" y="1"/>
                    <a:pt x="934" y="1"/>
                    <a:pt x="912" y="3"/>
                  </a:cubicBezTo>
                  <a:cubicBezTo>
                    <a:pt x="654" y="16"/>
                    <a:pt x="379" y="86"/>
                    <a:pt x="98" y="216"/>
                  </a:cubicBezTo>
                  <a:lnTo>
                    <a:pt x="352" y="769"/>
                  </a:lnTo>
                  <a:cubicBezTo>
                    <a:pt x="560" y="672"/>
                    <a:pt x="764" y="618"/>
                    <a:pt x="941" y="608"/>
                  </a:cubicBezTo>
                  <a:cubicBezTo>
                    <a:pt x="953" y="608"/>
                    <a:pt x="964" y="607"/>
                    <a:pt x="975" y="607"/>
                  </a:cubicBezTo>
                  <a:cubicBezTo>
                    <a:pt x="1075" y="607"/>
                    <a:pt x="1151" y="634"/>
                    <a:pt x="1199" y="686"/>
                  </a:cubicBezTo>
                  <a:cubicBezTo>
                    <a:pt x="1263" y="752"/>
                    <a:pt x="1293" y="873"/>
                    <a:pt x="1276" y="1024"/>
                  </a:cubicBezTo>
                  <a:cubicBezTo>
                    <a:pt x="1253" y="1258"/>
                    <a:pt x="1119" y="1438"/>
                    <a:pt x="861" y="1579"/>
                  </a:cubicBezTo>
                  <a:cubicBezTo>
                    <a:pt x="634" y="1703"/>
                    <a:pt x="319" y="1783"/>
                    <a:pt x="1" y="1797"/>
                  </a:cubicBezTo>
                  <a:lnTo>
                    <a:pt x="28" y="2406"/>
                  </a:lnTo>
                  <a:cubicBezTo>
                    <a:pt x="269" y="2393"/>
                    <a:pt x="734" y="2342"/>
                    <a:pt x="1156" y="2112"/>
                  </a:cubicBezTo>
                  <a:cubicBezTo>
                    <a:pt x="1587" y="1874"/>
                    <a:pt x="1839" y="1519"/>
                    <a:pt x="1882" y="1084"/>
                  </a:cubicBezTo>
                  <a:cubicBezTo>
                    <a:pt x="1912" y="755"/>
                    <a:pt x="1828" y="465"/>
                    <a:pt x="1641" y="267"/>
                  </a:cubicBezTo>
                  <a:cubicBezTo>
                    <a:pt x="1522" y="144"/>
                    <a:pt x="1316" y="1"/>
                    <a:pt x="97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4882;p56"/>
            <p:cNvSpPr/>
            <p:nvPr/>
          </p:nvSpPr>
          <p:spPr>
            <a:xfrm>
              <a:off x="6439609" y="1401777"/>
              <a:ext cx="58581" cy="97854"/>
            </a:xfrm>
            <a:custGeom>
              <a:avLst/>
              <a:gdLst/>
              <a:ahLst/>
              <a:cxnLst/>
              <a:rect l="l" t="t" r="r" b="b"/>
              <a:pathLst>
                <a:path w="1250" h="2088" extrusionOk="0">
                  <a:moveTo>
                    <a:pt x="342" y="0"/>
                  </a:moveTo>
                  <a:cubicBezTo>
                    <a:pt x="298" y="0"/>
                    <a:pt x="256" y="19"/>
                    <a:pt x="225" y="56"/>
                  </a:cubicBezTo>
                  <a:lnTo>
                    <a:pt x="57" y="253"/>
                  </a:lnTo>
                  <a:cubicBezTo>
                    <a:pt x="0" y="314"/>
                    <a:pt x="7" y="411"/>
                    <a:pt x="68" y="467"/>
                  </a:cubicBezTo>
                  <a:cubicBezTo>
                    <a:pt x="208" y="601"/>
                    <a:pt x="432" y="869"/>
                    <a:pt x="432" y="1207"/>
                  </a:cubicBezTo>
                  <a:cubicBezTo>
                    <a:pt x="432" y="1700"/>
                    <a:pt x="988" y="2088"/>
                    <a:pt x="988" y="2088"/>
                  </a:cubicBezTo>
                  <a:lnTo>
                    <a:pt x="1250" y="785"/>
                  </a:lnTo>
                  <a:cubicBezTo>
                    <a:pt x="848" y="785"/>
                    <a:pt x="800" y="294"/>
                    <a:pt x="436" y="32"/>
                  </a:cubicBezTo>
                  <a:cubicBezTo>
                    <a:pt x="407" y="11"/>
                    <a:pt x="374" y="0"/>
                    <a:pt x="342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4883;p56"/>
            <p:cNvSpPr/>
            <p:nvPr/>
          </p:nvSpPr>
          <p:spPr>
            <a:xfrm>
              <a:off x="6468478" y="1430223"/>
              <a:ext cx="29712" cy="69407"/>
            </a:xfrm>
            <a:custGeom>
              <a:avLst/>
              <a:gdLst/>
              <a:ahLst/>
              <a:cxnLst/>
              <a:rect l="l" t="t" r="r" b="b"/>
              <a:pathLst>
                <a:path w="634" h="1481" extrusionOk="0">
                  <a:moveTo>
                    <a:pt x="288" y="1"/>
                  </a:moveTo>
                  <a:cubicBezTo>
                    <a:pt x="138" y="346"/>
                    <a:pt x="41" y="721"/>
                    <a:pt x="0" y="1109"/>
                  </a:cubicBezTo>
                  <a:cubicBezTo>
                    <a:pt x="164" y="1337"/>
                    <a:pt x="372" y="1481"/>
                    <a:pt x="372" y="1481"/>
                  </a:cubicBezTo>
                  <a:lnTo>
                    <a:pt x="634" y="178"/>
                  </a:lnTo>
                  <a:cubicBezTo>
                    <a:pt x="479" y="178"/>
                    <a:pt x="376" y="105"/>
                    <a:pt x="28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4884;p56"/>
            <p:cNvSpPr/>
            <p:nvPr/>
          </p:nvSpPr>
          <p:spPr>
            <a:xfrm>
              <a:off x="6671777" y="1427740"/>
              <a:ext cx="47615" cy="35992"/>
            </a:xfrm>
            <a:custGeom>
              <a:avLst/>
              <a:gdLst/>
              <a:ahLst/>
              <a:cxnLst/>
              <a:rect l="l" t="t" r="r" b="b"/>
              <a:pathLst>
                <a:path w="1016" h="768" extrusionOk="0">
                  <a:moveTo>
                    <a:pt x="798" y="1"/>
                  </a:moveTo>
                  <a:cubicBezTo>
                    <a:pt x="543" y="18"/>
                    <a:pt x="276" y="87"/>
                    <a:pt x="1" y="214"/>
                  </a:cubicBezTo>
                  <a:lnTo>
                    <a:pt x="255" y="767"/>
                  </a:lnTo>
                  <a:cubicBezTo>
                    <a:pt x="463" y="670"/>
                    <a:pt x="667" y="616"/>
                    <a:pt x="844" y="606"/>
                  </a:cubicBezTo>
                  <a:cubicBezTo>
                    <a:pt x="855" y="606"/>
                    <a:pt x="866" y="606"/>
                    <a:pt x="877" y="606"/>
                  </a:cubicBezTo>
                  <a:cubicBezTo>
                    <a:pt x="930" y="606"/>
                    <a:pt x="976" y="612"/>
                    <a:pt x="1015" y="627"/>
                  </a:cubicBezTo>
                  <a:cubicBezTo>
                    <a:pt x="962" y="409"/>
                    <a:pt x="888" y="202"/>
                    <a:pt x="79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4885;p56"/>
            <p:cNvSpPr/>
            <p:nvPr/>
          </p:nvSpPr>
          <p:spPr>
            <a:xfrm>
              <a:off x="6667231" y="1486274"/>
              <a:ext cx="57316" cy="54129"/>
            </a:xfrm>
            <a:custGeom>
              <a:avLst/>
              <a:gdLst/>
              <a:ahLst/>
              <a:cxnLst/>
              <a:rect l="l" t="t" r="r" b="b"/>
              <a:pathLst>
                <a:path w="1223" h="1155" extrusionOk="0">
                  <a:moveTo>
                    <a:pt x="1209" y="0"/>
                  </a:moveTo>
                  <a:cubicBezTo>
                    <a:pt x="1142" y="127"/>
                    <a:pt x="1028" y="238"/>
                    <a:pt x="861" y="328"/>
                  </a:cubicBezTo>
                  <a:cubicBezTo>
                    <a:pt x="634" y="452"/>
                    <a:pt x="319" y="532"/>
                    <a:pt x="1" y="546"/>
                  </a:cubicBezTo>
                  <a:lnTo>
                    <a:pt x="31" y="1155"/>
                  </a:lnTo>
                  <a:cubicBezTo>
                    <a:pt x="269" y="1142"/>
                    <a:pt x="734" y="1091"/>
                    <a:pt x="1156" y="861"/>
                  </a:cubicBezTo>
                  <a:cubicBezTo>
                    <a:pt x="1162" y="853"/>
                    <a:pt x="1173" y="850"/>
                    <a:pt x="1179" y="844"/>
                  </a:cubicBezTo>
                  <a:cubicBezTo>
                    <a:pt x="1206" y="663"/>
                    <a:pt x="1223" y="476"/>
                    <a:pt x="1223" y="285"/>
                  </a:cubicBezTo>
                  <a:cubicBezTo>
                    <a:pt x="1223" y="187"/>
                    <a:pt x="1219" y="94"/>
                    <a:pt x="1209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4886;p56"/>
            <p:cNvSpPr/>
            <p:nvPr/>
          </p:nvSpPr>
          <p:spPr>
            <a:xfrm>
              <a:off x="6485911" y="1399668"/>
              <a:ext cx="220453" cy="208081"/>
            </a:xfrm>
            <a:custGeom>
              <a:avLst/>
              <a:gdLst/>
              <a:ahLst/>
              <a:cxnLst/>
              <a:rect l="l" t="t" r="r" b="b"/>
              <a:pathLst>
                <a:path w="4704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3990" y="4168"/>
                  </a:lnTo>
                  <a:cubicBezTo>
                    <a:pt x="4432" y="3649"/>
                    <a:pt x="4703" y="2930"/>
                    <a:pt x="4703" y="2133"/>
                  </a:cubicBezTo>
                  <a:cubicBezTo>
                    <a:pt x="4703" y="1430"/>
                    <a:pt x="4492" y="787"/>
                    <a:pt x="4141" y="291"/>
                  </a:cubicBezTo>
                  <a:lnTo>
                    <a:pt x="23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4887;p56"/>
            <p:cNvSpPr/>
            <p:nvPr/>
          </p:nvSpPr>
          <p:spPr>
            <a:xfrm>
              <a:off x="6485911" y="1399668"/>
              <a:ext cx="121146" cy="208081"/>
            </a:xfrm>
            <a:custGeom>
              <a:avLst/>
              <a:gdLst/>
              <a:ahLst/>
              <a:cxnLst/>
              <a:rect l="l" t="t" r="r" b="b"/>
              <a:pathLst>
                <a:path w="2585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2584" y="4402"/>
                  </a:lnTo>
                  <a:lnTo>
                    <a:pt x="1175" y="4168"/>
                  </a:lnTo>
                  <a:cubicBezTo>
                    <a:pt x="736" y="3649"/>
                    <a:pt x="462" y="2930"/>
                    <a:pt x="462" y="2133"/>
                  </a:cubicBezTo>
                  <a:cubicBezTo>
                    <a:pt x="462" y="1430"/>
                    <a:pt x="673" y="787"/>
                    <a:pt x="1025" y="291"/>
                  </a:cubicBezTo>
                  <a:lnTo>
                    <a:pt x="2584" y="41"/>
                  </a:lnTo>
                  <a:lnTo>
                    <a:pt x="2350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4888;p56"/>
            <p:cNvSpPr/>
            <p:nvPr/>
          </p:nvSpPr>
          <p:spPr>
            <a:xfrm>
              <a:off x="6497487" y="1515470"/>
              <a:ext cx="66408" cy="61065"/>
            </a:xfrm>
            <a:custGeom>
              <a:avLst/>
              <a:gdLst/>
              <a:ahLst/>
              <a:cxnLst/>
              <a:rect l="l" t="t" r="r" b="b"/>
              <a:pathLst>
                <a:path w="1417" h="1303" extrusionOk="0">
                  <a:moveTo>
                    <a:pt x="756" y="0"/>
                  </a:moveTo>
                  <a:cubicBezTo>
                    <a:pt x="638" y="0"/>
                    <a:pt x="497" y="23"/>
                    <a:pt x="332" y="83"/>
                  </a:cubicBezTo>
                  <a:cubicBezTo>
                    <a:pt x="231" y="117"/>
                    <a:pt x="182" y="227"/>
                    <a:pt x="219" y="324"/>
                  </a:cubicBezTo>
                  <a:cubicBezTo>
                    <a:pt x="247" y="403"/>
                    <a:pt x="318" y="451"/>
                    <a:pt x="394" y="451"/>
                  </a:cubicBezTo>
                  <a:cubicBezTo>
                    <a:pt x="416" y="451"/>
                    <a:pt x="438" y="447"/>
                    <a:pt x="460" y="438"/>
                  </a:cubicBezTo>
                  <a:cubicBezTo>
                    <a:pt x="552" y="406"/>
                    <a:pt x="662" y="380"/>
                    <a:pt x="760" y="380"/>
                  </a:cubicBezTo>
                  <a:cubicBezTo>
                    <a:pt x="844" y="380"/>
                    <a:pt x="919" y="399"/>
                    <a:pt x="965" y="448"/>
                  </a:cubicBezTo>
                  <a:cubicBezTo>
                    <a:pt x="1015" y="502"/>
                    <a:pt x="999" y="572"/>
                    <a:pt x="982" y="606"/>
                  </a:cubicBezTo>
                  <a:cubicBezTo>
                    <a:pt x="918" y="753"/>
                    <a:pt x="673" y="920"/>
                    <a:pt x="191" y="920"/>
                  </a:cubicBezTo>
                  <a:cubicBezTo>
                    <a:pt x="88" y="920"/>
                    <a:pt x="1" y="1007"/>
                    <a:pt x="1" y="1111"/>
                  </a:cubicBezTo>
                  <a:cubicBezTo>
                    <a:pt x="1" y="1215"/>
                    <a:pt x="88" y="1302"/>
                    <a:pt x="191" y="1302"/>
                  </a:cubicBezTo>
                  <a:cubicBezTo>
                    <a:pt x="1032" y="1302"/>
                    <a:pt x="1276" y="884"/>
                    <a:pt x="1330" y="757"/>
                  </a:cubicBezTo>
                  <a:cubicBezTo>
                    <a:pt x="1416" y="556"/>
                    <a:pt x="1384" y="338"/>
                    <a:pt x="1240" y="187"/>
                  </a:cubicBezTo>
                  <a:cubicBezTo>
                    <a:pt x="1177" y="119"/>
                    <a:pt x="1025" y="0"/>
                    <a:pt x="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4889;p56"/>
            <p:cNvSpPr/>
            <p:nvPr/>
          </p:nvSpPr>
          <p:spPr>
            <a:xfrm>
              <a:off x="6403242" y="1499583"/>
              <a:ext cx="125833" cy="108164"/>
            </a:xfrm>
            <a:custGeom>
              <a:avLst/>
              <a:gdLst/>
              <a:ahLst/>
              <a:cxnLst/>
              <a:rect l="l" t="t" r="r" b="b"/>
              <a:pathLst>
                <a:path w="2685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704" y="2036"/>
                  </a:lnTo>
                  <a:cubicBezTo>
                    <a:pt x="2032" y="2036"/>
                    <a:pt x="2320" y="1805"/>
                    <a:pt x="2390" y="1484"/>
                  </a:cubicBezTo>
                  <a:lnTo>
                    <a:pt x="2644" y="359"/>
                  </a:lnTo>
                  <a:cubicBezTo>
                    <a:pt x="2684" y="175"/>
                    <a:pt x="2544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4890;p56"/>
            <p:cNvSpPr/>
            <p:nvPr/>
          </p:nvSpPr>
          <p:spPr>
            <a:xfrm>
              <a:off x="6403242" y="1499583"/>
              <a:ext cx="72032" cy="108164"/>
            </a:xfrm>
            <a:custGeom>
              <a:avLst/>
              <a:gdLst/>
              <a:ahLst/>
              <a:cxnLst/>
              <a:rect l="l" t="t" r="r" b="b"/>
              <a:pathLst>
                <a:path w="1537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536" y="2190"/>
                  </a:lnTo>
                  <a:lnTo>
                    <a:pt x="1289" y="2036"/>
                  </a:lnTo>
                  <a:cubicBezTo>
                    <a:pt x="957" y="2036"/>
                    <a:pt x="673" y="1805"/>
                    <a:pt x="600" y="1484"/>
                  </a:cubicBezTo>
                  <a:lnTo>
                    <a:pt x="348" y="359"/>
                  </a:lnTo>
                  <a:cubicBezTo>
                    <a:pt x="308" y="175"/>
                    <a:pt x="448" y="1"/>
                    <a:pt x="63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" name="Google Shape;4891;p56"/>
            <p:cNvSpPr/>
            <p:nvPr/>
          </p:nvSpPr>
          <p:spPr>
            <a:xfrm>
              <a:off x="6493597" y="1385983"/>
              <a:ext cx="205081" cy="27557"/>
            </a:xfrm>
            <a:custGeom>
              <a:avLst/>
              <a:gdLst/>
              <a:ahLst/>
              <a:cxnLst/>
              <a:rect l="l" t="t" r="r" b="b"/>
              <a:pathLst>
                <a:path w="4376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4081" y="587"/>
                  </a:lnTo>
                  <a:cubicBezTo>
                    <a:pt x="4245" y="587"/>
                    <a:pt x="4376" y="456"/>
                    <a:pt x="4376" y="292"/>
                  </a:cubicBezTo>
                  <a:cubicBezTo>
                    <a:pt x="4376" y="132"/>
                    <a:pt x="4245" y="1"/>
                    <a:pt x="4081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" name="Google Shape;4892;p56"/>
            <p:cNvSpPr/>
            <p:nvPr/>
          </p:nvSpPr>
          <p:spPr>
            <a:xfrm>
              <a:off x="6493597" y="1385983"/>
              <a:ext cx="35477" cy="27557"/>
            </a:xfrm>
            <a:custGeom>
              <a:avLst/>
              <a:gdLst/>
              <a:ahLst/>
              <a:cxnLst/>
              <a:rect l="l" t="t" r="r" b="b"/>
              <a:pathLst>
                <a:path w="757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756" y="587"/>
                  </a:lnTo>
                  <a:cubicBezTo>
                    <a:pt x="592" y="587"/>
                    <a:pt x="462" y="456"/>
                    <a:pt x="462" y="292"/>
                  </a:cubicBezTo>
                  <a:cubicBezTo>
                    <a:pt x="462" y="132"/>
                    <a:pt x="592" y="1"/>
                    <a:pt x="75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4893;p56"/>
            <p:cNvSpPr/>
            <p:nvPr/>
          </p:nvSpPr>
          <p:spPr>
            <a:xfrm>
              <a:off x="6398837" y="1594953"/>
              <a:ext cx="362923" cy="40866"/>
            </a:xfrm>
            <a:custGeom>
              <a:avLst/>
              <a:gdLst/>
              <a:ahLst/>
              <a:cxnLst/>
              <a:rect l="l" t="t" r="r" b="b"/>
              <a:pathLst>
                <a:path w="7744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6980" y="871"/>
                  </a:lnTo>
                  <a:cubicBezTo>
                    <a:pt x="7281" y="871"/>
                    <a:pt x="7546" y="680"/>
                    <a:pt x="7646" y="399"/>
                  </a:cubicBezTo>
                  <a:lnTo>
                    <a:pt x="7703" y="235"/>
                  </a:lnTo>
                  <a:cubicBezTo>
                    <a:pt x="7743" y="118"/>
                    <a:pt x="7656" y="1"/>
                    <a:pt x="753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" name="Google Shape;4894;p56"/>
            <p:cNvSpPr/>
            <p:nvPr/>
          </p:nvSpPr>
          <p:spPr>
            <a:xfrm>
              <a:off x="6398837" y="1594953"/>
              <a:ext cx="57456" cy="40866"/>
            </a:xfrm>
            <a:custGeom>
              <a:avLst/>
              <a:gdLst/>
              <a:ahLst/>
              <a:cxnLst/>
              <a:rect l="l" t="t" r="r" b="b"/>
              <a:pathLst>
                <a:path w="1226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1225" y="871"/>
                  </a:lnTo>
                  <a:cubicBezTo>
                    <a:pt x="924" y="871"/>
                    <a:pt x="660" y="680"/>
                    <a:pt x="559" y="399"/>
                  </a:cubicBezTo>
                  <a:lnTo>
                    <a:pt x="502" y="235"/>
                  </a:lnTo>
                  <a:cubicBezTo>
                    <a:pt x="462" y="118"/>
                    <a:pt x="549" y="1"/>
                    <a:pt x="6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" name="Google Shape;4895;p56"/>
            <p:cNvSpPr/>
            <p:nvPr/>
          </p:nvSpPr>
          <p:spPr>
            <a:xfrm>
              <a:off x="6537181" y="1444845"/>
              <a:ext cx="10920" cy="20621"/>
            </a:xfrm>
            <a:custGeom>
              <a:avLst/>
              <a:gdLst/>
              <a:ahLst/>
              <a:cxnLst/>
              <a:rect l="l" t="t" r="r" b="b"/>
              <a:pathLst>
                <a:path w="233" h="440" extrusionOk="0">
                  <a:moveTo>
                    <a:pt x="115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5" y="439"/>
                  </a:cubicBezTo>
                  <a:cubicBezTo>
                    <a:pt x="178" y="439"/>
                    <a:pt x="232" y="385"/>
                    <a:pt x="232" y="322"/>
                  </a:cubicBezTo>
                  <a:lnTo>
                    <a:pt x="232" y="114"/>
                  </a:lnTo>
                  <a:cubicBezTo>
                    <a:pt x="232" y="50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" name="Google Shape;4896;p56"/>
            <p:cNvSpPr/>
            <p:nvPr/>
          </p:nvSpPr>
          <p:spPr>
            <a:xfrm>
              <a:off x="6644174" y="1444845"/>
              <a:ext cx="10873" cy="20621"/>
            </a:xfrm>
            <a:custGeom>
              <a:avLst/>
              <a:gdLst/>
              <a:ahLst/>
              <a:cxnLst/>
              <a:rect l="l" t="t" r="r" b="b"/>
              <a:pathLst>
                <a:path w="232" h="440" extrusionOk="0">
                  <a:moveTo>
                    <a:pt x="118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8" y="439"/>
                  </a:cubicBezTo>
                  <a:cubicBezTo>
                    <a:pt x="182" y="439"/>
                    <a:pt x="231" y="385"/>
                    <a:pt x="231" y="322"/>
                  </a:cubicBezTo>
                  <a:lnTo>
                    <a:pt x="231" y="114"/>
                  </a:lnTo>
                  <a:cubicBezTo>
                    <a:pt x="231" y="50"/>
                    <a:pt x="182" y="0"/>
                    <a:pt x="11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" name="Google Shape;4897;p56"/>
            <p:cNvSpPr/>
            <p:nvPr/>
          </p:nvSpPr>
          <p:spPr>
            <a:xfrm>
              <a:off x="6576735" y="1453843"/>
              <a:ext cx="38617" cy="16778"/>
            </a:xfrm>
            <a:custGeom>
              <a:avLst/>
              <a:gdLst/>
              <a:ahLst/>
              <a:cxnLst/>
              <a:rect l="l" t="t" r="r" b="b"/>
              <a:pathLst>
                <a:path w="824" h="358" extrusionOk="0">
                  <a:moveTo>
                    <a:pt x="132" y="0"/>
                  </a:moveTo>
                  <a:cubicBezTo>
                    <a:pt x="104" y="0"/>
                    <a:pt x="77" y="10"/>
                    <a:pt x="54" y="29"/>
                  </a:cubicBezTo>
                  <a:cubicBezTo>
                    <a:pt x="7" y="70"/>
                    <a:pt x="0" y="143"/>
                    <a:pt x="44" y="193"/>
                  </a:cubicBezTo>
                  <a:cubicBezTo>
                    <a:pt x="134" y="297"/>
                    <a:pt x="272" y="357"/>
                    <a:pt x="412" y="357"/>
                  </a:cubicBezTo>
                  <a:cubicBezTo>
                    <a:pt x="556" y="357"/>
                    <a:pt x="690" y="297"/>
                    <a:pt x="784" y="193"/>
                  </a:cubicBezTo>
                  <a:cubicBezTo>
                    <a:pt x="824" y="143"/>
                    <a:pt x="820" y="70"/>
                    <a:pt x="770" y="29"/>
                  </a:cubicBezTo>
                  <a:cubicBezTo>
                    <a:pt x="749" y="10"/>
                    <a:pt x="722" y="0"/>
                    <a:pt x="695" y="0"/>
                  </a:cubicBezTo>
                  <a:cubicBezTo>
                    <a:pt x="662" y="0"/>
                    <a:pt x="630" y="14"/>
                    <a:pt x="606" y="39"/>
                  </a:cubicBezTo>
                  <a:cubicBezTo>
                    <a:pt x="559" y="93"/>
                    <a:pt x="489" y="127"/>
                    <a:pt x="412" y="127"/>
                  </a:cubicBezTo>
                  <a:cubicBezTo>
                    <a:pt x="335" y="127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4898;p56"/>
            <p:cNvSpPr/>
            <p:nvPr/>
          </p:nvSpPr>
          <p:spPr>
            <a:xfrm>
              <a:off x="6428924" y="1528124"/>
              <a:ext cx="10920" cy="16684"/>
            </a:xfrm>
            <a:custGeom>
              <a:avLst/>
              <a:gdLst/>
              <a:ahLst/>
              <a:cxnLst/>
              <a:rect l="l" t="t" r="r" b="b"/>
              <a:pathLst>
                <a:path w="233" h="356" extrusionOk="0">
                  <a:moveTo>
                    <a:pt x="115" y="1"/>
                  </a:moveTo>
                  <a:cubicBezTo>
                    <a:pt x="52" y="1"/>
                    <a:pt x="1" y="51"/>
                    <a:pt x="1" y="118"/>
                  </a:cubicBezTo>
                  <a:lnTo>
                    <a:pt x="1" y="238"/>
                  </a:lnTo>
                  <a:cubicBezTo>
                    <a:pt x="1" y="302"/>
                    <a:pt x="52" y="356"/>
                    <a:pt x="115" y="356"/>
                  </a:cubicBezTo>
                  <a:cubicBezTo>
                    <a:pt x="178" y="356"/>
                    <a:pt x="232" y="302"/>
                    <a:pt x="232" y="238"/>
                  </a:cubicBezTo>
                  <a:lnTo>
                    <a:pt x="232" y="118"/>
                  </a:lnTo>
                  <a:cubicBezTo>
                    <a:pt x="232" y="51"/>
                    <a:pt x="178" y="1"/>
                    <a:pt x="11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" name="Google Shape;4899;p56"/>
            <p:cNvSpPr/>
            <p:nvPr/>
          </p:nvSpPr>
          <p:spPr>
            <a:xfrm>
              <a:off x="6492519" y="1528124"/>
              <a:ext cx="10826" cy="16684"/>
            </a:xfrm>
            <a:custGeom>
              <a:avLst/>
              <a:gdLst/>
              <a:ahLst/>
              <a:cxnLst/>
              <a:rect l="l" t="t" r="r" b="b"/>
              <a:pathLst>
                <a:path w="231" h="356" extrusionOk="0">
                  <a:moveTo>
                    <a:pt x="113" y="1"/>
                  </a:moveTo>
                  <a:cubicBezTo>
                    <a:pt x="50" y="1"/>
                    <a:pt x="0" y="51"/>
                    <a:pt x="0" y="118"/>
                  </a:cubicBezTo>
                  <a:lnTo>
                    <a:pt x="0" y="238"/>
                  </a:lnTo>
                  <a:cubicBezTo>
                    <a:pt x="0" y="302"/>
                    <a:pt x="50" y="356"/>
                    <a:pt x="113" y="356"/>
                  </a:cubicBezTo>
                  <a:cubicBezTo>
                    <a:pt x="177" y="356"/>
                    <a:pt x="231" y="302"/>
                    <a:pt x="231" y="238"/>
                  </a:cubicBezTo>
                  <a:lnTo>
                    <a:pt x="231" y="118"/>
                  </a:lnTo>
                  <a:cubicBezTo>
                    <a:pt x="231" y="51"/>
                    <a:pt x="177" y="1"/>
                    <a:pt x="11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" name="Google Shape;4900;p56"/>
            <p:cNvSpPr/>
            <p:nvPr/>
          </p:nvSpPr>
          <p:spPr>
            <a:xfrm>
              <a:off x="6452169" y="1533467"/>
              <a:ext cx="27791" cy="14341"/>
            </a:xfrm>
            <a:custGeom>
              <a:avLst/>
              <a:gdLst/>
              <a:ahLst/>
              <a:cxnLst/>
              <a:rect l="l" t="t" r="r" b="b"/>
              <a:pathLst>
                <a:path w="593" h="306" extrusionOk="0">
                  <a:moveTo>
                    <a:pt x="131" y="1"/>
                  </a:moveTo>
                  <a:cubicBezTo>
                    <a:pt x="103" y="1"/>
                    <a:pt x="76" y="11"/>
                    <a:pt x="54" y="31"/>
                  </a:cubicBezTo>
                  <a:cubicBezTo>
                    <a:pt x="7" y="71"/>
                    <a:pt x="1" y="144"/>
                    <a:pt x="44" y="192"/>
                  </a:cubicBezTo>
                  <a:cubicBezTo>
                    <a:pt x="107" y="265"/>
                    <a:pt x="198" y="305"/>
                    <a:pt x="299" y="305"/>
                  </a:cubicBezTo>
                  <a:cubicBezTo>
                    <a:pt x="395" y="305"/>
                    <a:pt x="489" y="265"/>
                    <a:pt x="553" y="192"/>
                  </a:cubicBezTo>
                  <a:cubicBezTo>
                    <a:pt x="593" y="144"/>
                    <a:pt x="589" y="71"/>
                    <a:pt x="543" y="31"/>
                  </a:cubicBezTo>
                  <a:cubicBezTo>
                    <a:pt x="519" y="11"/>
                    <a:pt x="491" y="1"/>
                    <a:pt x="463" y="1"/>
                  </a:cubicBezTo>
                  <a:cubicBezTo>
                    <a:pt x="432" y="1"/>
                    <a:pt x="401" y="14"/>
                    <a:pt x="379" y="41"/>
                  </a:cubicBezTo>
                  <a:cubicBezTo>
                    <a:pt x="359" y="61"/>
                    <a:pt x="328" y="75"/>
                    <a:pt x="299" y="75"/>
                  </a:cubicBezTo>
                  <a:cubicBezTo>
                    <a:pt x="265" y="75"/>
                    <a:pt x="238" y="61"/>
                    <a:pt x="218" y="41"/>
                  </a:cubicBezTo>
                  <a:cubicBezTo>
                    <a:pt x="195" y="14"/>
                    <a:pt x="163" y="1"/>
                    <a:pt x="13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" name="Google Shape;4901;p56"/>
            <p:cNvSpPr/>
            <p:nvPr/>
          </p:nvSpPr>
          <p:spPr>
            <a:xfrm>
              <a:off x="6392369" y="1330308"/>
              <a:ext cx="375623" cy="310809"/>
            </a:xfrm>
            <a:custGeom>
              <a:avLst/>
              <a:gdLst/>
              <a:ahLst/>
              <a:cxnLst/>
              <a:rect l="l" t="t" r="r" b="b"/>
              <a:pathLst>
                <a:path w="8015" h="6632" extrusionOk="0">
                  <a:moveTo>
                    <a:pt x="4346" y="235"/>
                  </a:moveTo>
                  <a:cubicBezTo>
                    <a:pt x="4470" y="235"/>
                    <a:pt x="4570" y="329"/>
                    <a:pt x="4577" y="450"/>
                  </a:cubicBezTo>
                  <a:cubicBezTo>
                    <a:pt x="4557" y="450"/>
                    <a:pt x="4540" y="446"/>
                    <a:pt x="4520" y="446"/>
                  </a:cubicBezTo>
                  <a:cubicBezTo>
                    <a:pt x="4463" y="442"/>
                    <a:pt x="4407" y="439"/>
                    <a:pt x="4346" y="439"/>
                  </a:cubicBezTo>
                  <a:cubicBezTo>
                    <a:pt x="4269" y="439"/>
                    <a:pt x="4192" y="442"/>
                    <a:pt x="4118" y="450"/>
                  </a:cubicBezTo>
                  <a:cubicBezTo>
                    <a:pt x="4125" y="329"/>
                    <a:pt x="4226" y="235"/>
                    <a:pt x="4346" y="235"/>
                  </a:cubicBezTo>
                  <a:close/>
                  <a:moveTo>
                    <a:pt x="4344" y="673"/>
                  </a:moveTo>
                  <a:cubicBezTo>
                    <a:pt x="4443" y="673"/>
                    <a:pt x="4542" y="679"/>
                    <a:pt x="4640" y="691"/>
                  </a:cubicBezTo>
                  <a:cubicBezTo>
                    <a:pt x="5122" y="744"/>
                    <a:pt x="5547" y="924"/>
                    <a:pt x="5825" y="1072"/>
                  </a:cubicBezTo>
                  <a:lnTo>
                    <a:pt x="3954" y="1072"/>
                  </a:lnTo>
                  <a:cubicBezTo>
                    <a:pt x="3891" y="1072"/>
                    <a:pt x="3837" y="1125"/>
                    <a:pt x="3837" y="1189"/>
                  </a:cubicBezTo>
                  <a:cubicBezTo>
                    <a:pt x="3837" y="1253"/>
                    <a:pt x="3891" y="1303"/>
                    <a:pt x="3954" y="1303"/>
                  </a:cubicBezTo>
                  <a:lnTo>
                    <a:pt x="6241" y="1303"/>
                  </a:lnTo>
                  <a:cubicBezTo>
                    <a:pt x="6341" y="1303"/>
                    <a:pt x="6418" y="1383"/>
                    <a:pt x="6418" y="1480"/>
                  </a:cubicBezTo>
                  <a:cubicBezTo>
                    <a:pt x="6418" y="1581"/>
                    <a:pt x="6341" y="1658"/>
                    <a:pt x="6241" y="1658"/>
                  </a:cubicBezTo>
                  <a:lnTo>
                    <a:pt x="2451" y="1658"/>
                  </a:lnTo>
                  <a:cubicBezTo>
                    <a:pt x="2354" y="1658"/>
                    <a:pt x="2274" y="1581"/>
                    <a:pt x="2274" y="1480"/>
                  </a:cubicBezTo>
                  <a:cubicBezTo>
                    <a:pt x="2274" y="1383"/>
                    <a:pt x="2354" y="1303"/>
                    <a:pt x="2451" y="1303"/>
                  </a:cubicBezTo>
                  <a:lnTo>
                    <a:pt x="3489" y="1303"/>
                  </a:lnTo>
                  <a:cubicBezTo>
                    <a:pt x="3553" y="1303"/>
                    <a:pt x="3606" y="1253"/>
                    <a:pt x="3606" y="1189"/>
                  </a:cubicBezTo>
                  <a:cubicBezTo>
                    <a:pt x="3606" y="1125"/>
                    <a:pt x="3553" y="1072"/>
                    <a:pt x="3489" y="1072"/>
                  </a:cubicBezTo>
                  <a:lnTo>
                    <a:pt x="2866" y="1072"/>
                  </a:lnTo>
                  <a:cubicBezTo>
                    <a:pt x="3144" y="924"/>
                    <a:pt x="3566" y="747"/>
                    <a:pt x="4048" y="691"/>
                  </a:cubicBezTo>
                  <a:cubicBezTo>
                    <a:pt x="4147" y="679"/>
                    <a:pt x="4246" y="673"/>
                    <a:pt x="4344" y="673"/>
                  </a:cubicBezTo>
                  <a:close/>
                  <a:moveTo>
                    <a:pt x="1353" y="1643"/>
                  </a:moveTo>
                  <a:cubicBezTo>
                    <a:pt x="1361" y="1643"/>
                    <a:pt x="1370" y="1645"/>
                    <a:pt x="1377" y="1651"/>
                  </a:cubicBezTo>
                  <a:cubicBezTo>
                    <a:pt x="1507" y="1745"/>
                    <a:pt x="1595" y="1879"/>
                    <a:pt x="1681" y="2006"/>
                  </a:cubicBezTo>
                  <a:cubicBezTo>
                    <a:pt x="1788" y="2173"/>
                    <a:pt x="1899" y="2341"/>
                    <a:pt x="2093" y="2401"/>
                  </a:cubicBezTo>
                  <a:cubicBezTo>
                    <a:pt x="1980" y="2709"/>
                    <a:pt x="1909" y="3030"/>
                    <a:pt x="1886" y="3368"/>
                  </a:cubicBezTo>
                  <a:cubicBezTo>
                    <a:pt x="1742" y="3225"/>
                    <a:pt x="1558" y="2990"/>
                    <a:pt x="1558" y="2732"/>
                  </a:cubicBezTo>
                  <a:cubicBezTo>
                    <a:pt x="1558" y="2347"/>
                    <a:pt x="1303" y="2049"/>
                    <a:pt x="1153" y="1909"/>
                  </a:cubicBezTo>
                  <a:cubicBezTo>
                    <a:pt x="1139" y="1892"/>
                    <a:pt x="1139" y="1868"/>
                    <a:pt x="1153" y="1852"/>
                  </a:cubicBezTo>
                  <a:lnTo>
                    <a:pt x="1320" y="1655"/>
                  </a:lnTo>
                  <a:cubicBezTo>
                    <a:pt x="1330" y="1647"/>
                    <a:pt x="1341" y="1643"/>
                    <a:pt x="1353" y="1643"/>
                  </a:cubicBezTo>
                  <a:close/>
                  <a:moveTo>
                    <a:pt x="6850" y="2802"/>
                  </a:moveTo>
                  <a:cubicBezTo>
                    <a:pt x="6897" y="2802"/>
                    <a:pt x="6949" y="2809"/>
                    <a:pt x="6981" y="2843"/>
                  </a:cubicBezTo>
                  <a:cubicBezTo>
                    <a:pt x="7021" y="2883"/>
                    <a:pt x="7038" y="2976"/>
                    <a:pt x="7027" y="3090"/>
                  </a:cubicBezTo>
                  <a:cubicBezTo>
                    <a:pt x="7010" y="3237"/>
                    <a:pt x="6944" y="3358"/>
                    <a:pt x="6813" y="3462"/>
                  </a:cubicBezTo>
                  <a:cubicBezTo>
                    <a:pt x="6803" y="3241"/>
                    <a:pt x="6773" y="3020"/>
                    <a:pt x="6723" y="2809"/>
                  </a:cubicBezTo>
                  <a:cubicBezTo>
                    <a:pt x="6752" y="2806"/>
                    <a:pt x="6783" y="2803"/>
                    <a:pt x="6813" y="2803"/>
                  </a:cubicBezTo>
                  <a:cubicBezTo>
                    <a:pt x="6824" y="2802"/>
                    <a:pt x="6837" y="2802"/>
                    <a:pt x="6850" y="2802"/>
                  </a:cubicBezTo>
                  <a:close/>
                  <a:moveTo>
                    <a:pt x="6827" y="2192"/>
                  </a:moveTo>
                  <a:cubicBezTo>
                    <a:pt x="7047" y="2192"/>
                    <a:pt x="7265" y="2261"/>
                    <a:pt x="7419" y="2424"/>
                  </a:cubicBezTo>
                  <a:cubicBezTo>
                    <a:pt x="7586" y="2599"/>
                    <a:pt x="7660" y="2856"/>
                    <a:pt x="7630" y="3151"/>
                  </a:cubicBezTo>
                  <a:cubicBezTo>
                    <a:pt x="7590" y="3546"/>
                    <a:pt x="7359" y="3870"/>
                    <a:pt x="6964" y="4088"/>
                  </a:cubicBezTo>
                  <a:cubicBezTo>
                    <a:pt x="6904" y="4118"/>
                    <a:pt x="6840" y="4152"/>
                    <a:pt x="6769" y="4178"/>
                  </a:cubicBezTo>
                  <a:cubicBezTo>
                    <a:pt x="6793" y="4034"/>
                    <a:pt x="6810" y="3887"/>
                    <a:pt x="6813" y="3739"/>
                  </a:cubicBezTo>
                  <a:cubicBezTo>
                    <a:pt x="7081" y="3583"/>
                    <a:pt x="7231" y="3372"/>
                    <a:pt x="7259" y="3114"/>
                  </a:cubicBezTo>
                  <a:cubicBezTo>
                    <a:pt x="7275" y="2926"/>
                    <a:pt x="7239" y="2775"/>
                    <a:pt x="7148" y="2682"/>
                  </a:cubicBezTo>
                  <a:cubicBezTo>
                    <a:pt x="7066" y="2594"/>
                    <a:pt x="6939" y="2568"/>
                    <a:pt x="6821" y="2568"/>
                  </a:cubicBezTo>
                  <a:cubicBezTo>
                    <a:pt x="6814" y="2568"/>
                    <a:pt x="6807" y="2568"/>
                    <a:pt x="6800" y="2568"/>
                  </a:cubicBezTo>
                  <a:cubicBezTo>
                    <a:pt x="6757" y="2571"/>
                    <a:pt x="6709" y="2575"/>
                    <a:pt x="6663" y="2585"/>
                  </a:cubicBezTo>
                  <a:cubicBezTo>
                    <a:pt x="6626" y="2461"/>
                    <a:pt x="6579" y="2341"/>
                    <a:pt x="6528" y="2227"/>
                  </a:cubicBezTo>
                  <a:cubicBezTo>
                    <a:pt x="6612" y="2210"/>
                    <a:pt x="6696" y="2197"/>
                    <a:pt x="6783" y="2193"/>
                  </a:cubicBezTo>
                  <a:cubicBezTo>
                    <a:pt x="6798" y="2192"/>
                    <a:pt x="6812" y="2192"/>
                    <a:pt x="6827" y="2192"/>
                  </a:cubicBezTo>
                  <a:close/>
                  <a:moveTo>
                    <a:pt x="3004" y="4446"/>
                  </a:moveTo>
                  <a:cubicBezTo>
                    <a:pt x="3044" y="4446"/>
                    <a:pt x="3144" y="4450"/>
                    <a:pt x="3117" y="4513"/>
                  </a:cubicBezTo>
                  <a:cubicBezTo>
                    <a:pt x="3081" y="4603"/>
                    <a:pt x="2960" y="4667"/>
                    <a:pt x="2830" y="4704"/>
                  </a:cubicBezTo>
                  <a:lnTo>
                    <a:pt x="2883" y="4459"/>
                  </a:lnTo>
                  <a:cubicBezTo>
                    <a:pt x="2927" y="4453"/>
                    <a:pt x="2967" y="4446"/>
                    <a:pt x="3004" y="4446"/>
                  </a:cubicBezTo>
                  <a:close/>
                  <a:moveTo>
                    <a:pt x="2997" y="4068"/>
                  </a:moveTo>
                  <a:cubicBezTo>
                    <a:pt x="3222" y="4068"/>
                    <a:pt x="3345" y="4161"/>
                    <a:pt x="3398" y="4218"/>
                  </a:cubicBezTo>
                  <a:cubicBezTo>
                    <a:pt x="3509" y="4336"/>
                    <a:pt x="3536" y="4507"/>
                    <a:pt x="3466" y="4663"/>
                  </a:cubicBezTo>
                  <a:cubicBezTo>
                    <a:pt x="3429" y="4754"/>
                    <a:pt x="3265" y="5035"/>
                    <a:pt x="2740" y="5112"/>
                  </a:cubicBezTo>
                  <a:lnTo>
                    <a:pt x="2760" y="5018"/>
                  </a:lnTo>
                  <a:lnTo>
                    <a:pt x="2772" y="4958"/>
                  </a:lnTo>
                  <a:cubicBezTo>
                    <a:pt x="3054" y="4901"/>
                    <a:pt x="3258" y="4774"/>
                    <a:pt x="3332" y="4603"/>
                  </a:cubicBezTo>
                  <a:cubicBezTo>
                    <a:pt x="3375" y="4499"/>
                    <a:pt x="3362" y="4393"/>
                    <a:pt x="3291" y="4319"/>
                  </a:cubicBezTo>
                  <a:cubicBezTo>
                    <a:pt x="3225" y="4250"/>
                    <a:pt x="3129" y="4216"/>
                    <a:pt x="3004" y="4216"/>
                  </a:cubicBezTo>
                  <a:cubicBezTo>
                    <a:pt x="2984" y="4216"/>
                    <a:pt x="2962" y="4217"/>
                    <a:pt x="2940" y="4218"/>
                  </a:cubicBezTo>
                  <a:lnTo>
                    <a:pt x="2973" y="4068"/>
                  </a:lnTo>
                  <a:close/>
                  <a:moveTo>
                    <a:pt x="2589" y="3727"/>
                  </a:moveTo>
                  <a:cubicBezTo>
                    <a:pt x="2699" y="3727"/>
                    <a:pt x="2786" y="3837"/>
                    <a:pt x="2763" y="3944"/>
                  </a:cubicBezTo>
                  <a:lnTo>
                    <a:pt x="2511" y="5069"/>
                  </a:lnTo>
                  <a:cubicBezTo>
                    <a:pt x="2491" y="5156"/>
                    <a:pt x="2451" y="5230"/>
                    <a:pt x="2401" y="5303"/>
                  </a:cubicBezTo>
                  <a:cubicBezTo>
                    <a:pt x="2294" y="5443"/>
                    <a:pt x="2123" y="5531"/>
                    <a:pt x="1936" y="5531"/>
                  </a:cubicBezTo>
                  <a:lnTo>
                    <a:pt x="1213" y="5531"/>
                  </a:lnTo>
                  <a:cubicBezTo>
                    <a:pt x="935" y="5531"/>
                    <a:pt x="697" y="5340"/>
                    <a:pt x="637" y="5069"/>
                  </a:cubicBezTo>
                  <a:cubicBezTo>
                    <a:pt x="637" y="5069"/>
                    <a:pt x="386" y="3948"/>
                    <a:pt x="386" y="3944"/>
                  </a:cubicBezTo>
                  <a:cubicBezTo>
                    <a:pt x="359" y="3837"/>
                    <a:pt x="446" y="3727"/>
                    <a:pt x="557" y="3727"/>
                  </a:cubicBezTo>
                  <a:close/>
                  <a:moveTo>
                    <a:pt x="6080" y="1892"/>
                  </a:moveTo>
                  <a:cubicBezTo>
                    <a:pt x="6150" y="1996"/>
                    <a:pt x="6214" y="2103"/>
                    <a:pt x="6267" y="2220"/>
                  </a:cubicBezTo>
                  <a:cubicBezTo>
                    <a:pt x="6589" y="2866"/>
                    <a:pt x="6663" y="3629"/>
                    <a:pt x="6505" y="4332"/>
                  </a:cubicBezTo>
                  <a:cubicBezTo>
                    <a:pt x="6505" y="4336"/>
                    <a:pt x="6502" y="4339"/>
                    <a:pt x="6502" y="4342"/>
                  </a:cubicBezTo>
                  <a:cubicBezTo>
                    <a:pt x="6401" y="4788"/>
                    <a:pt x="6207" y="5193"/>
                    <a:pt x="5933" y="5531"/>
                  </a:cubicBezTo>
                  <a:lnTo>
                    <a:pt x="2760" y="5531"/>
                  </a:lnTo>
                  <a:cubicBezTo>
                    <a:pt x="2719" y="5477"/>
                    <a:pt x="2675" y="5423"/>
                    <a:pt x="2639" y="5366"/>
                  </a:cubicBezTo>
                  <a:cubicBezTo>
                    <a:pt x="2639" y="5363"/>
                    <a:pt x="2642" y="5360"/>
                    <a:pt x="2642" y="5360"/>
                  </a:cubicBezTo>
                  <a:cubicBezTo>
                    <a:pt x="3389" y="5293"/>
                    <a:pt x="3623" y="4881"/>
                    <a:pt x="3680" y="4754"/>
                  </a:cubicBezTo>
                  <a:cubicBezTo>
                    <a:pt x="3784" y="4510"/>
                    <a:pt x="3744" y="4246"/>
                    <a:pt x="3569" y="4058"/>
                  </a:cubicBezTo>
                  <a:cubicBezTo>
                    <a:pt x="3489" y="3974"/>
                    <a:pt x="3308" y="3833"/>
                    <a:pt x="2997" y="3833"/>
                  </a:cubicBezTo>
                  <a:lnTo>
                    <a:pt x="2993" y="3833"/>
                  </a:lnTo>
                  <a:cubicBezTo>
                    <a:pt x="2981" y="3767"/>
                    <a:pt x="2953" y="3703"/>
                    <a:pt x="2910" y="3650"/>
                  </a:cubicBezTo>
                  <a:cubicBezTo>
                    <a:pt x="2833" y="3552"/>
                    <a:pt x="2712" y="3495"/>
                    <a:pt x="2589" y="3495"/>
                  </a:cubicBezTo>
                  <a:lnTo>
                    <a:pt x="2113" y="3495"/>
                  </a:lnTo>
                  <a:lnTo>
                    <a:pt x="2113" y="3475"/>
                  </a:lnTo>
                  <a:cubicBezTo>
                    <a:pt x="2137" y="2896"/>
                    <a:pt x="2314" y="2341"/>
                    <a:pt x="2615" y="1892"/>
                  </a:cubicBezTo>
                  <a:close/>
                  <a:moveTo>
                    <a:pt x="4346" y="1"/>
                  </a:moveTo>
                  <a:cubicBezTo>
                    <a:pt x="4092" y="1"/>
                    <a:pt x="3884" y="209"/>
                    <a:pt x="3884" y="466"/>
                  </a:cubicBezTo>
                  <a:lnTo>
                    <a:pt x="3884" y="479"/>
                  </a:lnTo>
                  <a:cubicBezTo>
                    <a:pt x="3131" y="600"/>
                    <a:pt x="2548" y="978"/>
                    <a:pt x="2411" y="1075"/>
                  </a:cubicBezTo>
                  <a:cubicBezTo>
                    <a:pt x="2207" y="1096"/>
                    <a:pt x="2043" y="1269"/>
                    <a:pt x="2043" y="1480"/>
                  </a:cubicBezTo>
                  <a:cubicBezTo>
                    <a:pt x="2043" y="1671"/>
                    <a:pt x="2173" y="1831"/>
                    <a:pt x="2348" y="1879"/>
                  </a:cubicBezTo>
                  <a:cubicBezTo>
                    <a:pt x="2287" y="1976"/>
                    <a:pt x="2233" y="2080"/>
                    <a:pt x="2184" y="2187"/>
                  </a:cubicBezTo>
                  <a:cubicBezTo>
                    <a:pt x="2063" y="2157"/>
                    <a:pt x="1986" y="2049"/>
                    <a:pt x="1876" y="1879"/>
                  </a:cubicBezTo>
                  <a:cubicBezTo>
                    <a:pt x="1782" y="1741"/>
                    <a:pt x="1678" y="1581"/>
                    <a:pt x="1510" y="1460"/>
                  </a:cubicBezTo>
                  <a:cubicBezTo>
                    <a:pt x="1465" y="1427"/>
                    <a:pt x="1410" y="1411"/>
                    <a:pt x="1355" y="1411"/>
                  </a:cubicBezTo>
                  <a:cubicBezTo>
                    <a:pt x="1277" y="1411"/>
                    <a:pt x="1199" y="1443"/>
                    <a:pt x="1146" y="1504"/>
                  </a:cubicBezTo>
                  <a:lnTo>
                    <a:pt x="975" y="1701"/>
                  </a:lnTo>
                  <a:cubicBezTo>
                    <a:pt x="881" y="1811"/>
                    <a:pt x="888" y="1976"/>
                    <a:pt x="995" y="2076"/>
                  </a:cubicBezTo>
                  <a:cubicBezTo>
                    <a:pt x="1116" y="2193"/>
                    <a:pt x="1323" y="2434"/>
                    <a:pt x="1323" y="2732"/>
                  </a:cubicBezTo>
                  <a:cubicBezTo>
                    <a:pt x="1323" y="3047"/>
                    <a:pt x="1521" y="3318"/>
                    <a:pt x="1688" y="3495"/>
                  </a:cubicBezTo>
                  <a:lnTo>
                    <a:pt x="557" y="3495"/>
                  </a:lnTo>
                  <a:cubicBezTo>
                    <a:pt x="299" y="3495"/>
                    <a:pt x="101" y="3744"/>
                    <a:pt x="158" y="3994"/>
                  </a:cubicBezTo>
                  <a:lnTo>
                    <a:pt x="410" y="5119"/>
                  </a:lnTo>
                  <a:cubicBezTo>
                    <a:pt x="446" y="5283"/>
                    <a:pt x="526" y="5423"/>
                    <a:pt x="637" y="5531"/>
                  </a:cubicBezTo>
                  <a:lnTo>
                    <a:pt x="345" y="5531"/>
                  </a:lnTo>
                  <a:cubicBezTo>
                    <a:pt x="145" y="5531"/>
                    <a:pt x="1" y="5732"/>
                    <a:pt x="68" y="5919"/>
                  </a:cubicBezTo>
                  <a:lnTo>
                    <a:pt x="125" y="6083"/>
                  </a:lnTo>
                  <a:cubicBezTo>
                    <a:pt x="239" y="6411"/>
                    <a:pt x="550" y="6632"/>
                    <a:pt x="898" y="6632"/>
                  </a:cubicBezTo>
                  <a:lnTo>
                    <a:pt x="7118" y="6632"/>
                  </a:lnTo>
                  <a:cubicBezTo>
                    <a:pt x="7466" y="6632"/>
                    <a:pt x="7777" y="6411"/>
                    <a:pt x="7891" y="6083"/>
                  </a:cubicBezTo>
                  <a:lnTo>
                    <a:pt x="7948" y="5919"/>
                  </a:lnTo>
                  <a:cubicBezTo>
                    <a:pt x="8015" y="5732"/>
                    <a:pt x="7871" y="5531"/>
                    <a:pt x="7673" y="5531"/>
                  </a:cubicBezTo>
                  <a:lnTo>
                    <a:pt x="7185" y="5531"/>
                  </a:lnTo>
                  <a:cubicBezTo>
                    <a:pt x="7121" y="5531"/>
                    <a:pt x="7067" y="5581"/>
                    <a:pt x="7067" y="5648"/>
                  </a:cubicBezTo>
                  <a:cubicBezTo>
                    <a:pt x="7067" y="5712"/>
                    <a:pt x="7121" y="5762"/>
                    <a:pt x="7185" y="5762"/>
                  </a:cubicBezTo>
                  <a:lnTo>
                    <a:pt x="7673" y="5762"/>
                  </a:lnTo>
                  <a:cubicBezTo>
                    <a:pt x="7713" y="5762"/>
                    <a:pt x="7744" y="5805"/>
                    <a:pt x="7730" y="5842"/>
                  </a:cubicBezTo>
                  <a:lnTo>
                    <a:pt x="7673" y="6006"/>
                  </a:lnTo>
                  <a:cubicBezTo>
                    <a:pt x="7590" y="6244"/>
                    <a:pt x="7369" y="6401"/>
                    <a:pt x="7118" y="6401"/>
                  </a:cubicBezTo>
                  <a:lnTo>
                    <a:pt x="898" y="6401"/>
                  </a:lnTo>
                  <a:cubicBezTo>
                    <a:pt x="647" y="6401"/>
                    <a:pt x="426" y="6244"/>
                    <a:pt x="342" y="6006"/>
                  </a:cubicBezTo>
                  <a:lnTo>
                    <a:pt x="285" y="5842"/>
                  </a:lnTo>
                  <a:cubicBezTo>
                    <a:pt x="272" y="5805"/>
                    <a:pt x="302" y="5762"/>
                    <a:pt x="345" y="5762"/>
                  </a:cubicBezTo>
                  <a:lnTo>
                    <a:pt x="6720" y="5762"/>
                  </a:lnTo>
                  <a:cubicBezTo>
                    <a:pt x="6783" y="5762"/>
                    <a:pt x="6837" y="5712"/>
                    <a:pt x="6837" y="5648"/>
                  </a:cubicBezTo>
                  <a:cubicBezTo>
                    <a:pt x="6837" y="5581"/>
                    <a:pt x="6783" y="5531"/>
                    <a:pt x="6720" y="5531"/>
                  </a:cubicBezTo>
                  <a:lnTo>
                    <a:pt x="6224" y="5531"/>
                  </a:lnTo>
                  <a:cubicBezTo>
                    <a:pt x="6455" y="5213"/>
                    <a:pt x="6619" y="4844"/>
                    <a:pt x="6716" y="4446"/>
                  </a:cubicBezTo>
                  <a:cubicBezTo>
                    <a:pt x="6843" y="4402"/>
                    <a:pt x="6964" y="4349"/>
                    <a:pt x="7074" y="4289"/>
                  </a:cubicBezTo>
                  <a:cubicBezTo>
                    <a:pt x="7543" y="4034"/>
                    <a:pt x="7814" y="3650"/>
                    <a:pt x="7861" y="3174"/>
                  </a:cubicBezTo>
                  <a:cubicBezTo>
                    <a:pt x="7897" y="2809"/>
                    <a:pt x="7801" y="2488"/>
                    <a:pt x="7590" y="2264"/>
                  </a:cubicBezTo>
                  <a:cubicBezTo>
                    <a:pt x="7392" y="2057"/>
                    <a:pt x="7109" y="1961"/>
                    <a:pt x="6829" y="1961"/>
                  </a:cubicBezTo>
                  <a:cubicBezTo>
                    <a:pt x="6810" y="1961"/>
                    <a:pt x="6791" y="1962"/>
                    <a:pt x="6773" y="1962"/>
                  </a:cubicBezTo>
                  <a:cubicBezTo>
                    <a:pt x="6659" y="1969"/>
                    <a:pt x="6542" y="1986"/>
                    <a:pt x="6421" y="2012"/>
                  </a:cubicBezTo>
                  <a:cubicBezTo>
                    <a:pt x="6398" y="1966"/>
                    <a:pt x="6371" y="1922"/>
                    <a:pt x="6344" y="1879"/>
                  </a:cubicBezTo>
                  <a:cubicBezTo>
                    <a:pt x="6522" y="1831"/>
                    <a:pt x="6652" y="1671"/>
                    <a:pt x="6652" y="1480"/>
                  </a:cubicBezTo>
                  <a:cubicBezTo>
                    <a:pt x="6652" y="1269"/>
                    <a:pt x="6488" y="1096"/>
                    <a:pt x="6281" y="1075"/>
                  </a:cubicBezTo>
                  <a:cubicBezTo>
                    <a:pt x="6147" y="978"/>
                    <a:pt x="5561" y="600"/>
                    <a:pt x="4808" y="479"/>
                  </a:cubicBezTo>
                  <a:cubicBezTo>
                    <a:pt x="4808" y="473"/>
                    <a:pt x="4811" y="470"/>
                    <a:pt x="4811" y="466"/>
                  </a:cubicBezTo>
                  <a:cubicBezTo>
                    <a:pt x="4811" y="209"/>
                    <a:pt x="4603" y="1"/>
                    <a:pt x="43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5" name="Google Shape;5189;p56"/>
          <p:cNvGrpSpPr/>
          <p:nvPr/>
        </p:nvGrpSpPr>
        <p:grpSpPr>
          <a:xfrm>
            <a:off x="3918427" y="4231711"/>
            <a:ext cx="859482" cy="853362"/>
            <a:chOff x="720328" y="2460452"/>
            <a:chExt cx="474274" cy="420801"/>
          </a:xfrm>
        </p:grpSpPr>
        <p:sp>
          <p:nvSpPr>
            <p:cNvPr id="126" name="Google Shape;5190;p56"/>
            <p:cNvSpPr/>
            <p:nvPr/>
          </p:nvSpPr>
          <p:spPr>
            <a:xfrm>
              <a:off x="720328" y="2460452"/>
              <a:ext cx="474274" cy="420801"/>
            </a:xfrm>
            <a:custGeom>
              <a:avLst/>
              <a:gdLst/>
              <a:ahLst/>
              <a:cxnLst/>
              <a:rect l="l" t="t" r="r" b="b"/>
              <a:pathLst>
                <a:path w="10120" h="8979" extrusionOk="0">
                  <a:moveTo>
                    <a:pt x="1724" y="1"/>
                  </a:moveTo>
                  <a:cubicBezTo>
                    <a:pt x="774" y="1"/>
                    <a:pt x="0" y="774"/>
                    <a:pt x="0" y="1722"/>
                  </a:cubicBezTo>
                  <a:lnTo>
                    <a:pt x="0" y="6016"/>
                  </a:lnTo>
                  <a:cubicBezTo>
                    <a:pt x="0" y="6096"/>
                    <a:pt x="11" y="6173"/>
                    <a:pt x="24" y="6250"/>
                  </a:cubicBezTo>
                  <a:cubicBezTo>
                    <a:pt x="11" y="6324"/>
                    <a:pt x="0" y="6401"/>
                    <a:pt x="0" y="6482"/>
                  </a:cubicBezTo>
                  <a:lnTo>
                    <a:pt x="0" y="7258"/>
                  </a:lnTo>
                  <a:cubicBezTo>
                    <a:pt x="0" y="8205"/>
                    <a:pt x="774" y="8979"/>
                    <a:pt x="1724" y="8979"/>
                  </a:cubicBezTo>
                  <a:lnTo>
                    <a:pt x="8399" y="8979"/>
                  </a:lnTo>
                  <a:cubicBezTo>
                    <a:pt x="9347" y="8979"/>
                    <a:pt x="10120" y="8205"/>
                    <a:pt x="10120" y="7258"/>
                  </a:cubicBezTo>
                  <a:lnTo>
                    <a:pt x="10120" y="4072"/>
                  </a:lnTo>
                  <a:cubicBezTo>
                    <a:pt x="10120" y="3991"/>
                    <a:pt x="10113" y="3914"/>
                    <a:pt x="10100" y="3837"/>
                  </a:cubicBezTo>
                  <a:cubicBezTo>
                    <a:pt x="10113" y="3763"/>
                    <a:pt x="10120" y="3686"/>
                    <a:pt x="10120" y="3606"/>
                  </a:cubicBezTo>
                  <a:lnTo>
                    <a:pt x="10120" y="1722"/>
                  </a:lnTo>
                  <a:cubicBezTo>
                    <a:pt x="10120" y="774"/>
                    <a:pt x="9347" y="1"/>
                    <a:pt x="8399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5191;p56"/>
            <p:cNvSpPr/>
            <p:nvPr/>
          </p:nvSpPr>
          <p:spPr>
            <a:xfrm>
              <a:off x="777409" y="2517580"/>
              <a:ext cx="360064" cy="306591"/>
            </a:xfrm>
            <a:custGeom>
              <a:avLst/>
              <a:gdLst/>
              <a:ahLst/>
              <a:cxnLst/>
              <a:rect l="l" t="t" r="r" b="b"/>
              <a:pathLst>
                <a:path w="7683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7181" y="6541"/>
                  </a:lnTo>
                  <a:cubicBezTo>
                    <a:pt x="7459" y="6541"/>
                    <a:pt x="7683" y="6317"/>
                    <a:pt x="7683" y="6039"/>
                  </a:cubicBezTo>
                  <a:lnTo>
                    <a:pt x="7683" y="503"/>
                  </a:lnTo>
                  <a:cubicBezTo>
                    <a:pt x="7683" y="225"/>
                    <a:pt x="7459" y="1"/>
                    <a:pt x="7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5192;p56"/>
            <p:cNvSpPr/>
            <p:nvPr/>
          </p:nvSpPr>
          <p:spPr>
            <a:xfrm>
              <a:off x="777409" y="2517580"/>
              <a:ext cx="45412" cy="306591"/>
            </a:xfrm>
            <a:custGeom>
              <a:avLst/>
              <a:gdLst/>
              <a:ahLst/>
              <a:cxnLst/>
              <a:rect l="l" t="t" r="r" b="b"/>
              <a:pathLst>
                <a:path w="969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968" y="6541"/>
                  </a:lnTo>
                  <a:cubicBezTo>
                    <a:pt x="690" y="6541"/>
                    <a:pt x="466" y="6317"/>
                    <a:pt x="466" y="6039"/>
                  </a:cubicBezTo>
                  <a:lnTo>
                    <a:pt x="466" y="503"/>
                  </a:lnTo>
                  <a:cubicBezTo>
                    <a:pt x="466" y="225"/>
                    <a:pt x="690" y="1"/>
                    <a:pt x="96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5193;p56"/>
            <p:cNvSpPr/>
            <p:nvPr/>
          </p:nvSpPr>
          <p:spPr>
            <a:xfrm>
              <a:off x="818697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268" y="1"/>
                  </a:moveTo>
                  <a:cubicBezTo>
                    <a:pt x="121" y="1"/>
                    <a:pt x="0" y="121"/>
                    <a:pt x="0" y="268"/>
                  </a:cubicBez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5194;p56"/>
            <p:cNvSpPr/>
            <p:nvPr/>
          </p:nvSpPr>
          <p:spPr>
            <a:xfrm>
              <a:off x="85839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5195;p56"/>
            <p:cNvSpPr/>
            <p:nvPr/>
          </p:nvSpPr>
          <p:spPr>
            <a:xfrm>
              <a:off x="898086" y="2672233"/>
              <a:ext cx="39554" cy="151936"/>
            </a:xfrm>
            <a:custGeom>
              <a:avLst/>
              <a:gdLst/>
              <a:ahLst/>
              <a:cxnLst/>
              <a:rect l="l" t="t" r="r" b="b"/>
              <a:pathLst>
                <a:path w="844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4" y="3241"/>
                  </a:lnTo>
                  <a:lnTo>
                    <a:pt x="8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5196;p56"/>
            <p:cNvSpPr/>
            <p:nvPr/>
          </p:nvSpPr>
          <p:spPr>
            <a:xfrm>
              <a:off x="937593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5197;p56"/>
            <p:cNvSpPr/>
            <p:nvPr/>
          </p:nvSpPr>
          <p:spPr>
            <a:xfrm>
              <a:off x="977288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5198;p56"/>
            <p:cNvSpPr/>
            <p:nvPr/>
          </p:nvSpPr>
          <p:spPr>
            <a:xfrm>
              <a:off x="101698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8" y="3241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5199;p56"/>
            <p:cNvSpPr/>
            <p:nvPr/>
          </p:nvSpPr>
          <p:spPr>
            <a:xfrm>
              <a:off x="1056676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268"/>
                  </a:lnTo>
                  <a:cubicBezTo>
                    <a:pt x="847" y="121"/>
                    <a:pt x="727" y="1"/>
                    <a:pt x="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5200;p56"/>
            <p:cNvSpPr/>
            <p:nvPr/>
          </p:nvSpPr>
          <p:spPr>
            <a:xfrm>
              <a:off x="802716" y="2541106"/>
              <a:ext cx="81264" cy="81311"/>
            </a:xfrm>
            <a:custGeom>
              <a:avLst/>
              <a:gdLst/>
              <a:ahLst/>
              <a:cxnLst/>
              <a:rect l="l" t="t" r="r" b="b"/>
              <a:pathLst>
                <a:path w="1734" h="1735" extrusionOk="0">
                  <a:moveTo>
                    <a:pt x="867" y="1"/>
                  </a:moveTo>
                  <a:cubicBezTo>
                    <a:pt x="388" y="1"/>
                    <a:pt x="0" y="389"/>
                    <a:pt x="0" y="868"/>
                  </a:cubicBezTo>
                  <a:cubicBezTo>
                    <a:pt x="0" y="1346"/>
                    <a:pt x="388" y="1734"/>
                    <a:pt x="867" y="1734"/>
                  </a:cubicBezTo>
                  <a:cubicBezTo>
                    <a:pt x="1346" y="1734"/>
                    <a:pt x="1734" y="1346"/>
                    <a:pt x="1734" y="868"/>
                  </a:cubicBezTo>
                  <a:cubicBezTo>
                    <a:pt x="1734" y="389"/>
                    <a:pt x="1346" y="1"/>
                    <a:pt x="86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5201;p56"/>
            <p:cNvSpPr/>
            <p:nvPr/>
          </p:nvSpPr>
          <p:spPr>
            <a:xfrm>
              <a:off x="826664" y="2565241"/>
              <a:ext cx="33321" cy="33134"/>
            </a:xfrm>
            <a:custGeom>
              <a:avLst/>
              <a:gdLst/>
              <a:ahLst/>
              <a:cxnLst/>
              <a:rect l="l" t="t" r="r" b="b"/>
              <a:pathLst>
                <a:path w="711" h="707" extrusionOk="0">
                  <a:moveTo>
                    <a:pt x="356" y="1"/>
                  </a:moveTo>
                  <a:cubicBezTo>
                    <a:pt x="161" y="1"/>
                    <a:pt x="1" y="158"/>
                    <a:pt x="1" y="353"/>
                  </a:cubicBezTo>
                  <a:cubicBezTo>
                    <a:pt x="1" y="550"/>
                    <a:pt x="161" y="707"/>
                    <a:pt x="356" y="707"/>
                  </a:cubicBezTo>
                  <a:cubicBezTo>
                    <a:pt x="554" y="707"/>
                    <a:pt x="711" y="550"/>
                    <a:pt x="711" y="353"/>
                  </a:cubicBezTo>
                  <a:cubicBezTo>
                    <a:pt x="711" y="158"/>
                    <a:pt x="554" y="1"/>
                    <a:pt x="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5202;p56"/>
            <p:cNvSpPr/>
            <p:nvPr/>
          </p:nvSpPr>
          <p:spPr>
            <a:xfrm>
              <a:off x="1031088" y="2541106"/>
              <a:ext cx="81170" cy="81311"/>
            </a:xfrm>
            <a:custGeom>
              <a:avLst/>
              <a:gdLst/>
              <a:ahLst/>
              <a:cxnLst/>
              <a:rect l="l" t="t" r="r" b="b"/>
              <a:pathLst>
                <a:path w="1732" h="1735" extrusionOk="0">
                  <a:moveTo>
                    <a:pt x="864" y="1"/>
                  </a:moveTo>
                  <a:cubicBezTo>
                    <a:pt x="386" y="1"/>
                    <a:pt x="0" y="389"/>
                    <a:pt x="0" y="868"/>
                  </a:cubicBezTo>
                  <a:cubicBezTo>
                    <a:pt x="0" y="1346"/>
                    <a:pt x="386" y="1734"/>
                    <a:pt x="864" y="1734"/>
                  </a:cubicBezTo>
                  <a:cubicBezTo>
                    <a:pt x="1343" y="1734"/>
                    <a:pt x="1732" y="1346"/>
                    <a:pt x="1732" y="868"/>
                  </a:cubicBezTo>
                  <a:cubicBezTo>
                    <a:pt x="1732" y="389"/>
                    <a:pt x="1343" y="1"/>
                    <a:pt x="8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5203;p56"/>
            <p:cNvSpPr/>
            <p:nvPr/>
          </p:nvSpPr>
          <p:spPr>
            <a:xfrm>
              <a:off x="1055083" y="2565241"/>
              <a:ext cx="33180" cy="33134"/>
            </a:xfrm>
            <a:custGeom>
              <a:avLst/>
              <a:gdLst/>
              <a:ahLst/>
              <a:cxnLst/>
              <a:rect l="l" t="t" r="r" b="b"/>
              <a:pathLst>
                <a:path w="708" h="707" extrusionOk="0">
                  <a:moveTo>
                    <a:pt x="352" y="1"/>
                  </a:moveTo>
                  <a:cubicBezTo>
                    <a:pt x="158" y="1"/>
                    <a:pt x="1" y="158"/>
                    <a:pt x="1" y="353"/>
                  </a:cubicBezTo>
                  <a:cubicBezTo>
                    <a:pt x="1" y="550"/>
                    <a:pt x="158" y="707"/>
                    <a:pt x="352" y="707"/>
                  </a:cubicBezTo>
                  <a:cubicBezTo>
                    <a:pt x="550" y="707"/>
                    <a:pt x="707" y="550"/>
                    <a:pt x="707" y="353"/>
                  </a:cubicBezTo>
                  <a:cubicBezTo>
                    <a:pt x="707" y="158"/>
                    <a:pt x="550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5204;p56"/>
            <p:cNvSpPr/>
            <p:nvPr/>
          </p:nvSpPr>
          <p:spPr>
            <a:xfrm>
              <a:off x="882574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3" y="0"/>
                  </a:moveTo>
                  <a:cubicBezTo>
                    <a:pt x="70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70" y="526"/>
                    <a:pt x="153" y="526"/>
                  </a:cubicBezTo>
                  <a:lnTo>
                    <a:pt x="603" y="526"/>
                  </a:lnTo>
                  <a:cubicBezTo>
                    <a:pt x="689" y="526"/>
                    <a:pt x="756" y="455"/>
                    <a:pt x="756" y="371"/>
                  </a:cubicBezTo>
                  <a:lnTo>
                    <a:pt x="756" y="151"/>
                  </a:lnTo>
                  <a:cubicBezTo>
                    <a:pt x="756" y="67"/>
                    <a:pt x="689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5205;p56"/>
            <p:cNvSpPr/>
            <p:nvPr/>
          </p:nvSpPr>
          <p:spPr>
            <a:xfrm>
              <a:off x="939796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4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4" y="526"/>
                  </a:cubicBezTo>
                  <a:lnTo>
                    <a:pt x="603" y="526"/>
                  </a:lnTo>
                  <a:cubicBezTo>
                    <a:pt x="687" y="526"/>
                    <a:pt x="757" y="455"/>
                    <a:pt x="757" y="371"/>
                  </a:cubicBezTo>
                  <a:lnTo>
                    <a:pt x="757" y="151"/>
                  </a:lnTo>
                  <a:cubicBezTo>
                    <a:pt x="757" y="67"/>
                    <a:pt x="687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5206;p56"/>
            <p:cNvSpPr/>
            <p:nvPr/>
          </p:nvSpPr>
          <p:spPr>
            <a:xfrm>
              <a:off x="997064" y="2624900"/>
              <a:ext cx="35336" cy="24651"/>
            </a:xfrm>
            <a:custGeom>
              <a:avLst/>
              <a:gdLst/>
              <a:ahLst/>
              <a:cxnLst/>
              <a:rect l="l" t="t" r="r" b="b"/>
              <a:pathLst>
                <a:path w="754" h="526" extrusionOk="0">
                  <a:moveTo>
                    <a:pt x="151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1" y="526"/>
                  </a:cubicBezTo>
                  <a:lnTo>
                    <a:pt x="603" y="526"/>
                  </a:lnTo>
                  <a:cubicBezTo>
                    <a:pt x="686" y="526"/>
                    <a:pt x="754" y="455"/>
                    <a:pt x="754" y="371"/>
                  </a:cubicBezTo>
                  <a:lnTo>
                    <a:pt x="754" y="151"/>
                  </a:lnTo>
                  <a:cubicBezTo>
                    <a:pt x="754" y="67"/>
                    <a:pt x="686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5207;p56"/>
            <p:cNvSpPr/>
            <p:nvPr/>
          </p:nvSpPr>
          <p:spPr>
            <a:xfrm>
              <a:off x="772067" y="2645755"/>
              <a:ext cx="370936" cy="183758"/>
            </a:xfrm>
            <a:custGeom>
              <a:avLst/>
              <a:gdLst/>
              <a:ahLst/>
              <a:cxnLst/>
              <a:rect l="l" t="t" r="r" b="b"/>
              <a:pathLst>
                <a:path w="7915" h="3921" extrusionOk="0">
                  <a:moveTo>
                    <a:pt x="1581" y="683"/>
                  </a:moveTo>
                  <a:lnTo>
                    <a:pt x="1581" y="2511"/>
                  </a:lnTo>
                  <a:cubicBezTo>
                    <a:pt x="1581" y="2571"/>
                    <a:pt x="1628" y="2621"/>
                    <a:pt x="1691" y="2621"/>
                  </a:cubicBezTo>
                  <a:lnTo>
                    <a:pt x="1725" y="2621"/>
                  </a:lnTo>
                  <a:lnTo>
                    <a:pt x="1725" y="3689"/>
                  </a:lnTo>
                  <a:lnTo>
                    <a:pt x="1109" y="3689"/>
                  </a:lnTo>
                  <a:lnTo>
                    <a:pt x="1109" y="833"/>
                  </a:lnTo>
                  <a:cubicBezTo>
                    <a:pt x="1109" y="750"/>
                    <a:pt x="1179" y="683"/>
                    <a:pt x="1263" y="683"/>
                  </a:cubicBezTo>
                  <a:close/>
                  <a:moveTo>
                    <a:pt x="2425" y="683"/>
                  </a:moveTo>
                  <a:lnTo>
                    <a:pt x="2425" y="2511"/>
                  </a:lnTo>
                  <a:cubicBezTo>
                    <a:pt x="2425" y="2571"/>
                    <a:pt x="2475" y="2621"/>
                    <a:pt x="2535" y="2621"/>
                  </a:cubicBezTo>
                  <a:lnTo>
                    <a:pt x="2572" y="2621"/>
                  </a:lnTo>
                  <a:lnTo>
                    <a:pt x="2572" y="3689"/>
                  </a:lnTo>
                  <a:lnTo>
                    <a:pt x="1956" y="3689"/>
                  </a:lnTo>
                  <a:lnTo>
                    <a:pt x="1956" y="2621"/>
                  </a:lnTo>
                  <a:lnTo>
                    <a:pt x="1992" y="2621"/>
                  </a:lnTo>
                  <a:cubicBezTo>
                    <a:pt x="2053" y="2621"/>
                    <a:pt x="2103" y="2571"/>
                    <a:pt x="2103" y="2511"/>
                  </a:cubicBezTo>
                  <a:lnTo>
                    <a:pt x="2103" y="683"/>
                  </a:lnTo>
                  <a:close/>
                  <a:moveTo>
                    <a:pt x="3418" y="683"/>
                  </a:moveTo>
                  <a:lnTo>
                    <a:pt x="3418" y="3689"/>
                  </a:lnTo>
                  <a:lnTo>
                    <a:pt x="2803" y="3689"/>
                  </a:lnTo>
                  <a:lnTo>
                    <a:pt x="2803" y="2621"/>
                  </a:lnTo>
                  <a:lnTo>
                    <a:pt x="2840" y="2621"/>
                  </a:lnTo>
                  <a:cubicBezTo>
                    <a:pt x="2900" y="2621"/>
                    <a:pt x="2950" y="2571"/>
                    <a:pt x="2950" y="2511"/>
                  </a:cubicBezTo>
                  <a:lnTo>
                    <a:pt x="2950" y="683"/>
                  </a:lnTo>
                  <a:close/>
                  <a:moveTo>
                    <a:pt x="4118" y="683"/>
                  </a:moveTo>
                  <a:lnTo>
                    <a:pt x="4118" y="2511"/>
                  </a:lnTo>
                  <a:cubicBezTo>
                    <a:pt x="4118" y="2571"/>
                    <a:pt x="4169" y="2621"/>
                    <a:pt x="4229" y="2621"/>
                  </a:cubicBezTo>
                  <a:lnTo>
                    <a:pt x="4266" y="2621"/>
                  </a:lnTo>
                  <a:lnTo>
                    <a:pt x="4266" y="3689"/>
                  </a:lnTo>
                  <a:lnTo>
                    <a:pt x="3650" y="3689"/>
                  </a:lnTo>
                  <a:lnTo>
                    <a:pt x="3650" y="683"/>
                  </a:lnTo>
                  <a:close/>
                  <a:moveTo>
                    <a:pt x="4965" y="683"/>
                  </a:moveTo>
                  <a:lnTo>
                    <a:pt x="4965" y="2511"/>
                  </a:lnTo>
                  <a:cubicBezTo>
                    <a:pt x="4965" y="2571"/>
                    <a:pt x="5016" y="2621"/>
                    <a:pt x="5076" y="2621"/>
                  </a:cubicBezTo>
                  <a:lnTo>
                    <a:pt x="5110" y="2621"/>
                  </a:lnTo>
                  <a:lnTo>
                    <a:pt x="5110" y="3689"/>
                  </a:lnTo>
                  <a:lnTo>
                    <a:pt x="4497" y="3689"/>
                  </a:lnTo>
                  <a:lnTo>
                    <a:pt x="4497" y="2621"/>
                  </a:lnTo>
                  <a:lnTo>
                    <a:pt x="4530" y="2621"/>
                  </a:lnTo>
                  <a:cubicBezTo>
                    <a:pt x="4594" y="2621"/>
                    <a:pt x="4640" y="2571"/>
                    <a:pt x="4640" y="2511"/>
                  </a:cubicBezTo>
                  <a:lnTo>
                    <a:pt x="4640" y="683"/>
                  </a:lnTo>
                  <a:close/>
                  <a:moveTo>
                    <a:pt x="5813" y="683"/>
                  </a:moveTo>
                  <a:lnTo>
                    <a:pt x="5813" y="2511"/>
                  </a:lnTo>
                  <a:cubicBezTo>
                    <a:pt x="5813" y="2571"/>
                    <a:pt x="5862" y="2621"/>
                    <a:pt x="5923" y="2621"/>
                  </a:cubicBezTo>
                  <a:lnTo>
                    <a:pt x="5956" y="2621"/>
                  </a:lnTo>
                  <a:lnTo>
                    <a:pt x="5956" y="3689"/>
                  </a:lnTo>
                  <a:lnTo>
                    <a:pt x="5343" y="3689"/>
                  </a:lnTo>
                  <a:lnTo>
                    <a:pt x="5343" y="2621"/>
                  </a:lnTo>
                  <a:lnTo>
                    <a:pt x="5377" y="2621"/>
                  </a:lnTo>
                  <a:cubicBezTo>
                    <a:pt x="5437" y="2621"/>
                    <a:pt x="5487" y="2571"/>
                    <a:pt x="5487" y="2511"/>
                  </a:cubicBezTo>
                  <a:lnTo>
                    <a:pt x="5487" y="683"/>
                  </a:lnTo>
                  <a:close/>
                  <a:moveTo>
                    <a:pt x="6652" y="683"/>
                  </a:moveTo>
                  <a:cubicBezTo>
                    <a:pt x="6736" y="683"/>
                    <a:pt x="6803" y="750"/>
                    <a:pt x="6803" y="833"/>
                  </a:cubicBezTo>
                  <a:lnTo>
                    <a:pt x="6803" y="3689"/>
                  </a:lnTo>
                  <a:lnTo>
                    <a:pt x="6190" y="3689"/>
                  </a:lnTo>
                  <a:lnTo>
                    <a:pt x="6190" y="2621"/>
                  </a:lnTo>
                  <a:lnTo>
                    <a:pt x="6224" y="2621"/>
                  </a:lnTo>
                  <a:cubicBezTo>
                    <a:pt x="6284" y="2621"/>
                    <a:pt x="6335" y="2571"/>
                    <a:pt x="6335" y="2511"/>
                  </a:cubicBezTo>
                  <a:lnTo>
                    <a:pt x="6335" y="683"/>
                  </a:lnTo>
                  <a:close/>
                  <a:moveTo>
                    <a:pt x="7797" y="0"/>
                  </a:moveTo>
                  <a:cubicBezTo>
                    <a:pt x="7733" y="0"/>
                    <a:pt x="7684" y="53"/>
                    <a:pt x="7684" y="118"/>
                  </a:cubicBezTo>
                  <a:lnTo>
                    <a:pt x="7684" y="3304"/>
                  </a:lnTo>
                  <a:cubicBezTo>
                    <a:pt x="7684" y="3515"/>
                    <a:pt x="7509" y="3689"/>
                    <a:pt x="7295" y="3689"/>
                  </a:cubicBezTo>
                  <a:lnTo>
                    <a:pt x="7034" y="3689"/>
                  </a:lnTo>
                  <a:lnTo>
                    <a:pt x="7034" y="833"/>
                  </a:lnTo>
                  <a:cubicBezTo>
                    <a:pt x="7034" y="623"/>
                    <a:pt x="6863" y="452"/>
                    <a:pt x="6652" y="452"/>
                  </a:cubicBezTo>
                  <a:lnTo>
                    <a:pt x="1263" y="452"/>
                  </a:lnTo>
                  <a:cubicBezTo>
                    <a:pt x="1053" y="452"/>
                    <a:pt x="878" y="623"/>
                    <a:pt x="878" y="833"/>
                  </a:cubicBezTo>
                  <a:lnTo>
                    <a:pt x="878" y="3689"/>
                  </a:lnTo>
                  <a:lnTo>
                    <a:pt x="620" y="3689"/>
                  </a:lnTo>
                  <a:cubicBezTo>
                    <a:pt x="406" y="3689"/>
                    <a:pt x="232" y="3515"/>
                    <a:pt x="232" y="3304"/>
                  </a:cubicBezTo>
                  <a:lnTo>
                    <a:pt x="232" y="2528"/>
                  </a:lnTo>
                  <a:cubicBezTo>
                    <a:pt x="232" y="2464"/>
                    <a:pt x="182" y="2411"/>
                    <a:pt x="115" y="2411"/>
                  </a:cubicBezTo>
                  <a:cubicBezTo>
                    <a:pt x="51" y="2411"/>
                    <a:pt x="1" y="2464"/>
                    <a:pt x="1" y="2528"/>
                  </a:cubicBezTo>
                  <a:lnTo>
                    <a:pt x="1" y="3304"/>
                  </a:lnTo>
                  <a:cubicBezTo>
                    <a:pt x="1" y="3645"/>
                    <a:pt x="279" y="3920"/>
                    <a:pt x="620" y="3920"/>
                  </a:cubicBezTo>
                  <a:lnTo>
                    <a:pt x="7295" y="3920"/>
                  </a:lnTo>
                  <a:cubicBezTo>
                    <a:pt x="7636" y="3920"/>
                    <a:pt x="7914" y="3645"/>
                    <a:pt x="7914" y="3304"/>
                  </a:cubicBezTo>
                  <a:lnTo>
                    <a:pt x="7914" y="118"/>
                  </a:lnTo>
                  <a:cubicBezTo>
                    <a:pt x="7914" y="53"/>
                    <a:pt x="7861" y="0"/>
                    <a:pt x="779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5208;p56"/>
            <p:cNvSpPr/>
            <p:nvPr/>
          </p:nvSpPr>
          <p:spPr>
            <a:xfrm>
              <a:off x="772067" y="2512097"/>
              <a:ext cx="370936" cy="235825"/>
            </a:xfrm>
            <a:custGeom>
              <a:avLst/>
              <a:gdLst/>
              <a:ahLst/>
              <a:cxnLst/>
              <a:rect l="l" t="t" r="r" b="b"/>
              <a:pathLst>
                <a:path w="7915" h="5032" extrusionOk="0">
                  <a:moveTo>
                    <a:pt x="620" y="0"/>
                  </a:moveTo>
                  <a:cubicBezTo>
                    <a:pt x="279" y="0"/>
                    <a:pt x="1" y="278"/>
                    <a:pt x="1" y="620"/>
                  </a:cubicBezTo>
                  <a:lnTo>
                    <a:pt x="1" y="4914"/>
                  </a:lnTo>
                  <a:cubicBezTo>
                    <a:pt x="1" y="4981"/>
                    <a:pt x="51" y="5031"/>
                    <a:pt x="115" y="5031"/>
                  </a:cubicBezTo>
                  <a:cubicBezTo>
                    <a:pt x="182" y="5031"/>
                    <a:pt x="232" y="4981"/>
                    <a:pt x="232" y="4914"/>
                  </a:cubicBezTo>
                  <a:lnTo>
                    <a:pt x="232" y="620"/>
                  </a:lnTo>
                  <a:cubicBezTo>
                    <a:pt x="232" y="405"/>
                    <a:pt x="406" y="234"/>
                    <a:pt x="620" y="234"/>
                  </a:cubicBezTo>
                  <a:lnTo>
                    <a:pt x="7295" y="234"/>
                  </a:lnTo>
                  <a:cubicBezTo>
                    <a:pt x="7509" y="234"/>
                    <a:pt x="7684" y="405"/>
                    <a:pt x="7684" y="620"/>
                  </a:cubicBezTo>
                  <a:lnTo>
                    <a:pt x="7684" y="2504"/>
                  </a:lnTo>
                  <a:cubicBezTo>
                    <a:pt x="7684" y="2568"/>
                    <a:pt x="7733" y="2621"/>
                    <a:pt x="7797" y="2621"/>
                  </a:cubicBezTo>
                  <a:cubicBezTo>
                    <a:pt x="7861" y="2621"/>
                    <a:pt x="7914" y="2568"/>
                    <a:pt x="7914" y="2504"/>
                  </a:cubicBezTo>
                  <a:lnTo>
                    <a:pt x="7914" y="620"/>
                  </a:lnTo>
                  <a:cubicBezTo>
                    <a:pt x="7914" y="278"/>
                    <a:pt x="7636" y="0"/>
                    <a:pt x="729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5209;p56"/>
            <p:cNvSpPr/>
            <p:nvPr/>
          </p:nvSpPr>
          <p:spPr>
            <a:xfrm>
              <a:off x="797327" y="2535763"/>
              <a:ext cx="92183" cy="92137"/>
            </a:xfrm>
            <a:custGeom>
              <a:avLst/>
              <a:gdLst/>
              <a:ahLst/>
              <a:cxnLst/>
              <a:rect l="l" t="t" r="r" b="b"/>
              <a:pathLst>
                <a:path w="1967" h="1966" extrusionOk="0">
                  <a:moveTo>
                    <a:pt x="982" y="231"/>
                  </a:moveTo>
                  <a:cubicBezTo>
                    <a:pt x="1397" y="231"/>
                    <a:pt x="1731" y="569"/>
                    <a:pt x="1731" y="982"/>
                  </a:cubicBezTo>
                  <a:cubicBezTo>
                    <a:pt x="1731" y="1396"/>
                    <a:pt x="1397" y="1734"/>
                    <a:pt x="982" y="1734"/>
                  </a:cubicBezTo>
                  <a:cubicBezTo>
                    <a:pt x="570" y="1734"/>
                    <a:pt x="232" y="1396"/>
                    <a:pt x="232" y="982"/>
                  </a:cubicBezTo>
                  <a:cubicBezTo>
                    <a:pt x="232" y="569"/>
                    <a:pt x="570" y="231"/>
                    <a:pt x="982" y="231"/>
                  </a:cubicBezTo>
                  <a:close/>
                  <a:moveTo>
                    <a:pt x="982" y="1"/>
                  </a:moveTo>
                  <a:cubicBezTo>
                    <a:pt x="440" y="1"/>
                    <a:pt x="1" y="439"/>
                    <a:pt x="1" y="982"/>
                  </a:cubicBezTo>
                  <a:cubicBezTo>
                    <a:pt x="1" y="1524"/>
                    <a:pt x="440" y="1966"/>
                    <a:pt x="982" y="1966"/>
                  </a:cubicBezTo>
                  <a:cubicBezTo>
                    <a:pt x="1524" y="1966"/>
                    <a:pt x="1966" y="1524"/>
                    <a:pt x="1966" y="982"/>
                  </a:cubicBezTo>
                  <a:cubicBezTo>
                    <a:pt x="1966" y="439"/>
                    <a:pt x="1524" y="1"/>
                    <a:pt x="9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5210;p56"/>
            <p:cNvSpPr/>
            <p:nvPr/>
          </p:nvSpPr>
          <p:spPr>
            <a:xfrm>
              <a:off x="821368" y="2559758"/>
              <a:ext cx="44100" cy="44147"/>
            </a:xfrm>
            <a:custGeom>
              <a:avLst/>
              <a:gdLst/>
              <a:ahLst/>
              <a:cxnLst/>
              <a:rect l="l" t="t" r="r" b="b"/>
              <a:pathLst>
                <a:path w="941" h="942" extrusionOk="0">
                  <a:moveTo>
                    <a:pt x="469" y="232"/>
                  </a:moveTo>
                  <a:cubicBezTo>
                    <a:pt x="599" y="232"/>
                    <a:pt x="707" y="339"/>
                    <a:pt x="707" y="470"/>
                  </a:cubicBezTo>
                  <a:cubicBezTo>
                    <a:pt x="707" y="603"/>
                    <a:pt x="599" y="707"/>
                    <a:pt x="469" y="707"/>
                  </a:cubicBezTo>
                  <a:cubicBezTo>
                    <a:pt x="338" y="707"/>
                    <a:pt x="231" y="603"/>
                    <a:pt x="231" y="470"/>
                  </a:cubicBezTo>
                  <a:cubicBezTo>
                    <a:pt x="231" y="339"/>
                    <a:pt x="338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1" y="0"/>
                    <a:pt x="1" y="212"/>
                    <a:pt x="1" y="470"/>
                  </a:cubicBezTo>
                  <a:cubicBezTo>
                    <a:pt x="1" y="731"/>
                    <a:pt x="211" y="941"/>
                    <a:pt x="469" y="941"/>
                  </a:cubicBezTo>
                  <a:cubicBezTo>
                    <a:pt x="730" y="941"/>
                    <a:pt x="940" y="731"/>
                    <a:pt x="940" y="470"/>
                  </a:cubicBezTo>
                  <a:cubicBezTo>
                    <a:pt x="940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5211;p56"/>
            <p:cNvSpPr/>
            <p:nvPr/>
          </p:nvSpPr>
          <p:spPr>
            <a:xfrm>
              <a:off x="1025605" y="2535763"/>
              <a:ext cx="92137" cy="92137"/>
            </a:xfrm>
            <a:custGeom>
              <a:avLst/>
              <a:gdLst/>
              <a:ahLst/>
              <a:cxnLst/>
              <a:rect l="l" t="t" r="r" b="b"/>
              <a:pathLst>
                <a:path w="1966" h="1966" extrusionOk="0">
                  <a:moveTo>
                    <a:pt x="981" y="231"/>
                  </a:moveTo>
                  <a:cubicBezTo>
                    <a:pt x="1396" y="231"/>
                    <a:pt x="1735" y="569"/>
                    <a:pt x="1735" y="982"/>
                  </a:cubicBezTo>
                  <a:cubicBezTo>
                    <a:pt x="1735" y="1396"/>
                    <a:pt x="1396" y="1734"/>
                    <a:pt x="981" y="1734"/>
                  </a:cubicBezTo>
                  <a:cubicBezTo>
                    <a:pt x="570" y="1734"/>
                    <a:pt x="231" y="1396"/>
                    <a:pt x="231" y="982"/>
                  </a:cubicBezTo>
                  <a:cubicBezTo>
                    <a:pt x="231" y="569"/>
                    <a:pt x="570" y="231"/>
                    <a:pt x="981" y="231"/>
                  </a:cubicBezTo>
                  <a:close/>
                  <a:moveTo>
                    <a:pt x="981" y="1"/>
                  </a:moveTo>
                  <a:cubicBezTo>
                    <a:pt x="443" y="1"/>
                    <a:pt x="1" y="439"/>
                    <a:pt x="1" y="982"/>
                  </a:cubicBezTo>
                  <a:cubicBezTo>
                    <a:pt x="1" y="1524"/>
                    <a:pt x="443" y="1966"/>
                    <a:pt x="981" y="1966"/>
                  </a:cubicBezTo>
                  <a:cubicBezTo>
                    <a:pt x="1523" y="1966"/>
                    <a:pt x="1965" y="1524"/>
                    <a:pt x="1965" y="982"/>
                  </a:cubicBezTo>
                  <a:cubicBezTo>
                    <a:pt x="1965" y="439"/>
                    <a:pt x="1523" y="1"/>
                    <a:pt x="9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5212;p56"/>
            <p:cNvSpPr/>
            <p:nvPr/>
          </p:nvSpPr>
          <p:spPr>
            <a:xfrm>
              <a:off x="1049600" y="2559758"/>
              <a:ext cx="44147" cy="44147"/>
            </a:xfrm>
            <a:custGeom>
              <a:avLst/>
              <a:gdLst/>
              <a:ahLst/>
              <a:cxnLst/>
              <a:rect l="l" t="t" r="r" b="b"/>
              <a:pathLst>
                <a:path w="942" h="942" extrusionOk="0">
                  <a:moveTo>
                    <a:pt x="469" y="232"/>
                  </a:moveTo>
                  <a:cubicBezTo>
                    <a:pt x="603" y="232"/>
                    <a:pt x="710" y="339"/>
                    <a:pt x="710" y="470"/>
                  </a:cubicBezTo>
                  <a:cubicBezTo>
                    <a:pt x="710" y="603"/>
                    <a:pt x="603" y="707"/>
                    <a:pt x="469" y="707"/>
                  </a:cubicBezTo>
                  <a:cubicBezTo>
                    <a:pt x="339" y="707"/>
                    <a:pt x="232" y="603"/>
                    <a:pt x="232" y="470"/>
                  </a:cubicBezTo>
                  <a:cubicBezTo>
                    <a:pt x="232" y="339"/>
                    <a:pt x="339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2" y="0"/>
                    <a:pt x="1" y="212"/>
                    <a:pt x="1" y="470"/>
                  </a:cubicBezTo>
                  <a:cubicBezTo>
                    <a:pt x="1" y="731"/>
                    <a:pt x="212" y="941"/>
                    <a:pt x="469" y="941"/>
                  </a:cubicBezTo>
                  <a:cubicBezTo>
                    <a:pt x="730" y="941"/>
                    <a:pt x="941" y="731"/>
                    <a:pt x="941" y="470"/>
                  </a:cubicBezTo>
                  <a:cubicBezTo>
                    <a:pt x="941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5213;p56"/>
            <p:cNvSpPr/>
            <p:nvPr/>
          </p:nvSpPr>
          <p:spPr>
            <a:xfrm>
              <a:off x="899492" y="2543449"/>
              <a:ext cx="10873" cy="20433"/>
            </a:xfrm>
            <a:custGeom>
              <a:avLst/>
              <a:gdLst/>
              <a:ahLst/>
              <a:cxnLst/>
              <a:rect l="l" t="t" r="r" b="b"/>
              <a:pathLst>
                <a:path w="232" h="436" extrusionOk="0">
                  <a:moveTo>
                    <a:pt x="117" y="1"/>
                  </a:moveTo>
                  <a:cubicBezTo>
                    <a:pt x="50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0" y="436"/>
                    <a:pt x="117" y="436"/>
                  </a:cubicBezTo>
                  <a:cubicBezTo>
                    <a:pt x="181" y="436"/>
                    <a:pt x="231" y="382"/>
                    <a:pt x="231" y="319"/>
                  </a:cubicBezTo>
                  <a:lnTo>
                    <a:pt x="231" y="118"/>
                  </a:lnTo>
                  <a:cubicBezTo>
                    <a:pt x="231" y="51"/>
                    <a:pt x="181" y="1"/>
                    <a:pt x="11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5214;p56"/>
            <p:cNvSpPr/>
            <p:nvPr/>
          </p:nvSpPr>
          <p:spPr>
            <a:xfrm>
              <a:off x="1004563" y="2543449"/>
              <a:ext cx="11060" cy="20433"/>
            </a:xfrm>
            <a:custGeom>
              <a:avLst/>
              <a:gdLst/>
              <a:ahLst/>
              <a:cxnLst/>
              <a:rect l="l" t="t" r="r" b="b"/>
              <a:pathLst>
                <a:path w="236" h="436" extrusionOk="0">
                  <a:moveTo>
                    <a:pt x="118" y="1"/>
                  </a:moveTo>
                  <a:cubicBezTo>
                    <a:pt x="55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5" y="436"/>
                    <a:pt x="118" y="436"/>
                  </a:cubicBezTo>
                  <a:cubicBezTo>
                    <a:pt x="182" y="436"/>
                    <a:pt x="235" y="382"/>
                    <a:pt x="235" y="319"/>
                  </a:cubicBezTo>
                  <a:lnTo>
                    <a:pt x="235" y="118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5215;p56"/>
            <p:cNvSpPr/>
            <p:nvPr/>
          </p:nvSpPr>
          <p:spPr>
            <a:xfrm>
              <a:off x="938390" y="2552307"/>
              <a:ext cx="38148" cy="16590"/>
            </a:xfrm>
            <a:custGeom>
              <a:avLst/>
              <a:gdLst/>
              <a:ahLst/>
              <a:cxnLst/>
              <a:rect l="l" t="t" r="r" b="b"/>
              <a:pathLst>
                <a:path w="814" h="354" extrusionOk="0">
                  <a:moveTo>
                    <a:pt x="132" y="0"/>
                  </a:moveTo>
                  <a:cubicBezTo>
                    <a:pt x="105" y="0"/>
                    <a:pt x="77" y="10"/>
                    <a:pt x="54" y="29"/>
                  </a:cubicBezTo>
                  <a:cubicBezTo>
                    <a:pt x="7" y="73"/>
                    <a:pt x="0" y="143"/>
                    <a:pt x="44" y="193"/>
                  </a:cubicBezTo>
                  <a:cubicBezTo>
                    <a:pt x="135" y="297"/>
                    <a:pt x="268" y="354"/>
                    <a:pt x="409" y="354"/>
                  </a:cubicBezTo>
                  <a:cubicBezTo>
                    <a:pt x="549" y="354"/>
                    <a:pt x="683" y="297"/>
                    <a:pt x="773" y="193"/>
                  </a:cubicBezTo>
                  <a:cubicBezTo>
                    <a:pt x="813" y="143"/>
                    <a:pt x="810" y="73"/>
                    <a:pt x="760" y="29"/>
                  </a:cubicBezTo>
                  <a:cubicBezTo>
                    <a:pt x="739" y="10"/>
                    <a:pt x="712" y="0"/>
                    <a:pt x="685" y="0"/>
                  </a:cubicBezTo>
                  <a:cubicBezTo>
                    <a:pt x="653" y="0"/>
                    <a:pt x="620" y="14"/>
                    <a:pt x="597" y="39"/>
                  </a:cubicBezTo>
                  <a:cubicBezTo>
                    <a:pt x="552" y="93"/>
                    <a:pt x="482" y="123"/>
                    <a:pt x="409" y="123"/>
                  </a:cubicBezTo>
                  <a:cubicBezTo>
                    <a:pt x="335" y="123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5216;p56"/>
            <p:cNvSpPr/>
            <p:nvPr/>
          </p:nvSpPr>
          <p:spPr>
            <a:xfrm>
              <a:off x="87718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18" y="232"/>
                  </a:moveTo>
                  <a:cubicBezTo>
                    <a:pt x="738" y="232"/>
                    <a:pt x="754" y="248"/>
                    <a:pt x="754" y="269"/>
                  </a:cubicBezTo>
                  <a:lnTo>
                    <a:pt x="754" y="489"/>
                  </a:lnTo>
                  <a:cubicBezTo>
                    <a:pt x="754" y="510"/>
                    <a:pt x="738" y="526"/>
                    <a:pt x="718" y="526"/>
                  </a:cubicBezTo>
                  <a:lnTo>
                    <a:pt x="268" y="526"/>
                  </a:lnTo>
                  <a:cubicBezTo>
                    <a:pt x="248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8" y="232"/>
                    <a:pt x="268" y="232"/>
                  </a:cubicBezTo>
                  <a:close/>
                  <a:moveTo>
                    <a:pt x="268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8" y="757"/>
                  </a:cubicBezTo>
                  <a:lnTo>
                    <a:pt x="718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5217;p56"/>
            <p:cNvSpPr/>
            <p:nvPr/>
          </p:nvSpPr>
          <p:spPr>
            <a:xfrm>
              <a:off x="934313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0" y="232"/>
                  </a:moveTo>
                  <a:cubicBezTo>
                    <a:pt x="740" y="232"/>
                    <a:pt x="757" y="248"/>
                    <a:pt x="757" y="269"/>
                  </a:cubicBezTo>
                  <a:lnTo>
                    <a:pt x="757" y="489"/>
                  </a:lnTo>
                  <a:cubicBezTo>
                    <a:pt x="757" y="510"/>
                    <a:pt x="740" y="526"/>
                    <a:pt x="720" y="526"/>
                  </a:cubicBezTo>
                  <a:lnTo>
                    <a:pt x="271" y="526"/>
                  </a:lnTo>
                  <a:cubicBezTo>
                    <a:pt x="248" y="526"/>
                    <a:pt x="234" y="510"/>
                    <a:pt x="234" y="489"/>
                  </a:cubicBezTo>
                  <a:lnTo>
                    <a:pt x="234" y="269"/>
                  </a:lnTo>
                  <a:cubicBezTo>
                    <a:pt x="234" y="248"/>
                    <a:pt x="248" y="232"/>
                    <a:pt x="271" y="232"/>
                  </a:cubicBezTo>
                  <a:close/>
                  <a:moveTo>
                    <a:pt x="271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71" y="757"/>
                  </a:cubicBezTo>
                  <a:lnTo>
                    <a:pt x="720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5218;p56"/>
            <p:cNvSpPr/>
            <p:nvPr/>
          </p:nvSpPr>
          <p:spPr>
            <a:xfrm>
              <a:off x="99153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1" y="232"/>
                  </a:moveTo>
                  <a:cubicBezTo>
                    <a:pt x="741" y="232"/>
                    <a:pt x="758" y="248"/>
                    <a:pt x="758" y="269"/>
                  </a:cubicBezTo>
                  <a:lnTo>
                    <a:pt x="758" y="489"/>
                  </a:lnTo>
                  <a:cubicBezTo>
                    <a:pt x="758" y="510"/>
                    <a:pt x="741" y="526"/>
                    <a:pt x="721" y="526"/>
                  </a:cubicBezTo>
                  <a:lnTo>
                    <a:pt x="269" y="526"/>
                  </a:lnTo>
                  <a:cubicBezTo>
                    <a:pt x="249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9" y="232"/>
                    <a:pt x="269" y="232"/>
                  </a:cubicBezTo>
                  <a:close/>
                  <a:moveTo>
                    <a:pt x="269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9" y="757"/>
                  </a:cubicBezTo>
                  <a:lnTo>
                    <a:pt x="721" y="757"/>
                  </a:lnTo>
                  <a:cubicBezTo>
                    <a:pt x="868" y="757"/>
                    <a:pt x="989" y="636"/>
                    <a:pt x="989" y="489"/>
                  </a:cubicBezTo>
                  <a:lnTo>
                    <a:pt x="989" y="269"/>
                  </a:lnTo>
                  <a:cubicBezTo>
                    <a:pt x="989" y="122"/>
                    <a:pt x="868" y="1"/>
                    <a:pt x="72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55" name="Google Shape;1534;p32"/>
          <p:cNvGrpSpPr/>
          <p:nvPr/>
        </p:nvGrpSpPr>
        <p:grpSpPr>
          <a:xfrm rot="1372388">
            <a:off x="1823367" y="4453039"/>
            <a:ext cx="352303" cy="338521"/>
            <a:chOff x="2416614" y="-315052"/>
            <a:chExt cx="2274706" cy="2185722"/>
          </a:xfrm>
        </p:grpSpPr>
        <p:sp>
          <p:nvSpPr>
            <p:cNvPr id="156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2885" y="444608"/>
            <a:ext cx="1845754" cy="1420057"/>
          </a:xfrm>
          <a:prstGeom prst="rect">
            <a:avLst/>
          </a:prstGeom>
        </p:spPr>
      </p:pic>
      <p:pic>
        <p:nvPicPr>
          <p:cNvPr id="3" name="Picture 2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34061" y="444609"/>
            <a:ext cx="1852698" cy="1399690"/>
          </a:xfrm>
          <a:prstGeom prst="rect">
            <a:avLst/>
          </a:prstGeom>
        </p:spPr>
      </p:pic>
      <p:pic>
        <p:nvPicPr>
          <p:cNvPr id="4" name="Picture 3">
            <a:hlinkClick r:id="rId10" action="ppaction://hlinksldjump"/>
          </p:cNvPr>
          <p:cNvPicPr>
            <a:picLocks noChangeAspect="1"/>
          </p:cNvPicPr>
          <p:nvPr/>
        </p:nvPicPr>
        <p:blipFill rotWithShape="1">
          <a:blip r:embed="rId11"/>
          <a:srcRect r="19947"/>
          <a:stretch/>
        </p:blipFill>
        <p:spPr>
          <a:xfrm>
            <a:off x="4711969" y="444608"/>
            <a:ext cx="1874326" cy="1399691"/>
          </a:xfrm>
          <a:prstGeom prst="rect">
            <a:avLst/>
          </a:prstGeom>
        </p:spPr>
      </p:pic>
      <p:pic>
        <p:nvPicPr>
          <p:cNvPr id="5" name="Picture 4">
            <a:hlinkClick r:id="rId12" action="ppaction://hlinksldjump"/>
          </p:cNvPr>
          <p:cNvPicPr>
            <a:picLocks noChangeAspect="1"/>
          </p:cNvPicPr>
          <p:nvPr/>
        </p:nvPicPr>
        <p:blipFill rotWithShape="1">
          <a:blip r:embed="rId13"/>
          <a:srcRect l="3599" t="2634" r="5642" b="8437"/>
          <a:stretch/>
        </p:blipFill>
        <p:spPr>
          <a:xfrm>
            <a:off x="592885" y="2055934"/>
            <a:ext cx="1845754" cy="1390030"/>
          </a:xfrm>
          <a:prstGeom prst="rect">
            <a:avLst/>
          </a:prstGeom>
        </p:spPr>
      </p:pic>
      <p:pic>
        <p:nvPicPr>
          <p:cNvPr id="6" name="Picture 5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625179" y="2055934"/>
            <a:ext cx="1916232" cy="1397631"/>
          </a:xfrm>
          <a:prstGeom prst="rect">
            <a:avLst/>
          </a:prstGeom>
        </p:spPr>
      </p:pic>
      <p:pic>
        <p:nvPicPr>
          <p:cNvPr id="7" name="Picture 6">
            <a:hlinkClick r:id="rId16" action="ppaction://hlinksldjump"/>
          </p:cNvPr>
          <p:cNvPicPr>
            <a:picLocks noChangeAspect="1"/>
          </p:cNvPicPr>
          <p:nvPr/>
        </p:nvPicPr>
        <p:blipFill rotWithShape="1">
          <a:blip r:embed="rId17"/>
          <a:srcRect l="2614" t="6397" r="3480" b="5291"/>
          <a:stretch/>
        </p:blipFill>
        <p:spPr>
          <a:xfrm>
            <a:off x="4727951" y="2055934"/>
            <a:ext cx="1906292" cy="1383120"/>
          </a:xfrm>
          <a:prstGeom prst="rect">
            <a:avLst/>
          </a:prstGeom>
        </p:spPr>
      </p:pic>
      <p:pic>
        <p:nvPicPr>
          <p:cNvPr id="8" name="Picture 7">
            <a:hlinkClick r:id="rId18" action="ppaction://hlinksldjump"/>
          </p:cNvPr>
          <p:cNvPicPr>
            <a:picLocks noChangeAspect="1"/>
          </p:cNvPicPr>
          <p:nvPr/>
        </p:nvPicPr>
        <p:blipFill rotWithShape="1">
          <a:blip r:embed="rId19"/>
          <a:srcRect l="1790" t="4117" r="6811" b="2997"/>
          <a:stretch/>
        </p:blipFill>
        <p:spPr>
          <a:xfrm>
            <a:off x="602241" y="3572359"/>
            <a:ext cx="1836398" cy="1397779"/>
          </a:xfrm>
          <a:prstGeom prst="rect">
            <a:avLst/>
          </a:prstGeom>
        </p:spPr>
      </p:pic>
      <p:pic>
        <p:nvPicPr>
          <p:cNvPr id="9" name="Picture 8">
            <a:hlinkClick r:id="rId20" action="ppaction://hlinksldjump"/>
          </p:cNvPr>
          <p:cNvPicPr>
            <a:picLocks noChangeAspect="1"/>
          </p:cNvPicPr>
          <p:nvPr/>
        </p:nvPicPr>
        <p:blipFill rotWithShape="1">
          <a:blip r:embed="rId21"/>
          <a:srcRect l="3317" t="2215" r="7966"/>
          <a:stretch/>
        </p:blipFill>
        <p:spPr>
          <a:xfrm>
            <a:off x="2625180" y="3572359"/>
            <a:ext cx="1916232" cy="1397779"/>
          </a:xfrm>
          <a:prstGeom prst="rect">
            <a:avLst/>
          </a:prstGeom>
        </p:spPr>
      </p:pic>
      <p:pic>
        <p:nvPicPr>
          <p:cNvPr id="10" name="Picture 9">
            <a:hlinkClick r:id="rId22" action="ppaction://hlinksldjump"/>
          </p:cNvPr>
          <p:cNvPicPr>
            <a:picLocks noChangeAspect="1"/>
          </p:cNvPicPr>
          <p:nvPr/>
        </p:nvPicPr>
        <p:blipFill rotWithShape="1">
          <a:blip r:embed="rId23"/>
          <a:srcRect l="3307" t="3952" r="6977" b="3485"/>
          <a:stretch/>
        </p:blipFill>
        <p:spPr>
          <a:xfrm>
            <a:off x="4711969" y="3572359"/>
            <a:ext cx="1922274" cy="139777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087184" y="381110"/>
            <a:ext cx="1508746" cy="584775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200" b="0" cap="none" spc="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7 IcielCrocante" panose="02000000000000000000" pitchFamily="2" charset="0"/>
              </a:rPr>
              <a:t>TEAM 1</a:t>
            </a:r>
            <a:endParaRPr lang="en-US" sz="3200" b="0" cap="none" spc="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#9Slide07 IcielCrocante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053521" y="1692480"/>
            <a:ext cx="1576072" cy="584775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200" b="0" cap="none" spc="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7 IcielCrocante" panose="02000000000000000000" pitchFamily="2" charset="0"/>
              </a:rPr>
              <a:t>TEAM 2</a:t>
            </a:r>
            <a:endParaRPr lang="en-US" sz="3200" b="0" cap="none" spc="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#9Slide07 IcielCrocante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975775" y="2779358"/>
            <a:ext cx="1731564" cy="584775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200" b="0" cap="none" spc="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7 IcielCrocante" panose="02000000000000000000" pitchFamily="2" charset="0"/>
              </a:rPr>
              <a:t>TEAM 3 </a:t>
            </a:r>
            <a:endParaRPr lang="en-US" sz="3200" b="0" cap="none" spc="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#9Slide07 IcielCrocante" panose="02000000000000000000" pitchFamily="2" charset="0"/>
            </a:endParaRPr>
          </a:p>
        </p:txBody>
      </p:sp>
      <p:pic>
        <p:nvPicPr>
          <p:cNvPr id="2054" name="Picture 6" descr="kids pizza maker by mehran - App Lab">
            <a:hlinkClick r:id="rId24" action="ppaction://hlinksldjump"/>
          </p:cNvPr>
          <p:cNvPicPr>
            <a:picLocks noChangeAspect="1" noChangeArrowheads="1" noCrop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05" y="4118949"/>
            <a:ext cx="1492234" cy="755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1059" name="TextBox1" r:id="rId2" imgW="990720" imgH="380880"/>
        </mc:Choice>
        <mc:Fallback>
          <p:control name="TextBox1" r:id="rId2" imgW="990720" imgH="380880">
            <p:pic>
              <p:nvPicPr>
                <p:cNvPr id="11" name="TextBox1">
                  <a:extLst>
                    <a:ext uri="{FF2B5EF4-FFF2-40B4-BE49-F238E27FC236}">
                      <a16:creationId xmlns:a16="http://schemas.microsoft.com/office/drawing/2014/main" id="{9A77F5DA-53B1-4EBE-9EBF-40044380294D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6"/>
                <a:srcRect/>
                <a:stretch>
                  <a:fillRect/>
                </a:stretch>
              </p:blipFill>
              <p:spPr bwMode="auto">
                <a:xfrm>
                  <a:off x="7443836" y="1180652"/>
                  <a:ext cx="990600" cy="381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60" name="TextBox2" r:id="rId3" imgW="990720" imgH="380880"/>
        </mc:Choice>
        <mc:Fallback>
          <p:control name="TextBox2" r:id="rId3" imgW="990720" imgH="380880">
            <p:pic>
              <p:nvPicPr>
                <p:cNvPr id="12" name="TextBox2">
                  <a:extLst>
                    <a:ext uri="{FF2B5EF4-FFF2-40B4-BE49-F238E27FC236}">
                      <a16:creationId xmlns:a16="http://schemas.microsoft.com/office/drawing/2014/main" id="{9A77F5DA-53B1-4EBE-9EBF-40044380294D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7"/>
                <a:srcRect/>
                <a:stretch>
                  <a:fillRect/>
                </a:stretch>
              </p:blipFill>
              <p:spPr bwMode="auto">
                <a:xfrm>
                  <a:off x="7443836" y="2317108"/>
                  <a:ext cx="990600" cy="381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61" name="TextBox3" r:id="rId4" imgW="990720" imgH="380880"/>
        </mc:Choice>
        <mc:Fallback>
          <p:control name="TextBox3" r:id="rId4" imgW="990720" imgH="380880">
            <p:pic>
              <p:nvPicPr>
                <p:cNvPr id="13" name="TextBox3">
                  <a:extLst>
                    <a:ext uri="{FF2B5EF4-FFF2-40B4-BE49-F238E27FC236}">
                      <a16:creationId xmlns:a16="http://schemas.microsoft.com/office/drawing/2014/main" id="{9A77F5DA-53B1-4EBE-9EBF-40044380294D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8"/>
                <a:srcRect/>
                <a:stretch>
                  <a:fillRect/>
                </a:stretch>
              </p:blipFill>
              <p:spPr bwMode="auto">
                <a:xfrm>
                  <a:off x="7443836" y="3439054"/>
                  <a:ext cx="990600" cy="381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88280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hristmas star Sticker by Re Modernist for iOS &amp;amp; Android | GIPHY | Love  heart gif, Heart gif, Love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415" y="710209"/>
            <a:ext cx="1416573" cy="154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793943" y="1022980"/>
            <a:ext cx="38202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= 10 points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4" name="Picture 4" descr="GHETO STUDIO (breezeboycreativity) - Profile | Pinteres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034" y="2007126"/>
            <a:ext cx="1271333" cy="130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53467" y="2414900"/>
            <a:ext cx="42434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= - 20 points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6" name="Picture 4" descr="Star Glitter Gif - ClipArt Bes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50" y="3338230"/>
            <a:ext cx="1717918" cy="1617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865062" y="3685194"/>
            <a:ext cx="38202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= 50 points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8" name="Picture 2" descr="Home GIFs - Get the best GIF on GIPHY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220" y="3303088"/>
            <a:ext cx="2610872" cy="261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80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ome GIFs - Get the best GIF on GIPHY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384" y="3315722"/>
            <a:ext cx="2610872" cy="261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870634" y="187569"/>
            <a:ext cx="7620000" cy="1134684"/>
          </a:xfrm>
          <a:prstGeom prst="wedgeRoundRectCallout">
            <a:avLst>
              <a:gd name="adj1" fmla="val -57833"/>
              <a:gd name="adj2" fmla="val 95561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Where is the teddy bear?</a:t>
            </a:r>
            <a:endParaRPr lang="en-US" sz="480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2394488" y="3652129"/>
            <a:ext cx="6332952" cy="1134684"/>
          </a:xfrm>
          <a:prstGeom prst="wedgeRoundRectCallout">
            <a:avLst>
              <a:gd name="adj1" fmla="val 42167"/>
              <a:gd name="adj2" fmla="val 7049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It’s on the bed.</a:t>
            </a:r>
            <a:endParaRPr lang="en-US" sz="4800" dirty="0"/>
          </a:p>
        </p:txBody>
      </p:sp>
      <p:pic>
        <p:nvPicPr>
          <p:cNvPr id="7172" name="Picture 4" descr="Star Glitter Gif - ClipArt Bes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69" y="1844797"/>
            <a:ext cx="2330273" cy="219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05"/>
          <a:stretch/>
        </p:blipFill>
        <p:spPr>
          <a:xfrm>
            <a:off x="3459242" y="1417271"/>
            <a:ext cx="3753374" cy="213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07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ome GIFs - Get the best GIF on GIPHY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384" y="3315722"/>
            <a:ext cx="2610872" cy="261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870634" y="187569"/>
            <a:ext cx="7620000" cy="1134684"/>
          </a:xfrm>
          <a:prstGeom prst="wedgeRoundRectCallout">
            <a:avLst>
              <a:gd name="adj1" fmla="val -57833"/>
              <a:gd name="adj2" fmla="val 95561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Where are the chairs?</a:t>
            </a:r>
            <a:endParaRPr lang="en-US" sz="4800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2394488" y="3652129"/>
            <a:ext cx="6332952" cy="1134684"/>
          </a:xfrm>
          <a:prstGeom prst="wedgeRoundRectCallout">
            <a:avLst>
              <a:gd name="adj1" fmla="val 42167"/>
              <a:gd name="adj2" fmla="val 7049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They’re next to the table.</a:t>
            </a:r>
            <a:endParaRPr lang="en-US" sz="4800" dirty="0"/>
          </a:p>
        </p:txBody>
      </p:sp>
      <p:pic>
        <p:nvPicPr>
          <p:cNvPr id="3076" name="Picture 4" descr="christmas star Sticker by Re Modernist for iOS &amp;amp; Android | GIPHY | Love  heart gif, Heart gif, Love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1766849"/>
            <a:ext cx="1416573" cy="154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31"/>
          <a:stretch/>
        </p:blipFill>
        <p:spPr>
          <a:xfrm>
            <a:off x="3760300" y="1359957"/>
            <a:ext cx="3115061" cy="225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81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ome GIFs - Get the best GIF on GIPHY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384" y="3315722"/>
            <a:ext cx="2610872" cy="261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870634" y="187569"/>
            <a:ext cx="7620000" cy="1134684"/>
          </a:xfrm>
          <a:prstGeom prst="wedgeRoundRectCallout">
            <a:avLst>
              <a:gd name="adj1" fmla="val -57833"/>
              <a:gd name="adj2" fmla="val 95561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Where is the bed?</a:t>
            </a:r>
            <a:endParaRPr lang="en-US" sz="480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2394488" y="3652129"/>
            <a:ext cx="6332952" cy="1134684"/>
          </a:xfrm>
          <a:prstGeom prst="wedgeRoundRectCallout">
            <a:avLst>
              <a:gd name="adj1" fmla="val 42167"/>
              <a:gd name="adj2" fmla="val 7049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It’s in the bedroom.</a:t>
            </a:r>
            <a:endParaRPr lang="en-US" sz="4800" dirty="0"/>
          </a:p>
        </p:txBody>
      </p:sp>
      <p:pic>
        <p:nvPicPr>
          <p:cNvPr id="8196" name="Picture 4" descr="GHETO STUDIO (breezeboycreativity) - Profile | Pinteres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67" y="1658660"/>
            <a:ext cx="2247900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artoon bedroom interior background template. cozy modern house room in morning light Free Vec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913" y="1347178"/>
            <a:ext cx="4051840" cy="227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22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ome GIFs - Get the best GIF on GIPHY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384" y="3315722"/>
            <a:ext cx="2610872" cy="261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870634" y="187569"/>
            <a:ext cx="7620000" cy="1134684"/>
          </a:xfrm>
          <a:prstGeom prst="wedgeRoundRectCallout">
            <a:avLst>
              <a:gd name="adj1" fmla="val -57833"/>
              <a:gd name="adj2" fmla="val 95561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Where is the bedroom?</a:t>
            </a:r>
            <a:endParaRPr lang="en-US" sz="4800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2394488" y="3652129"/>
            <a:ext cx="6332952" cy="1134684"/>
          </a:xfrm>
          <a:prstGeom prst="wedgeRoundRectCallout">
            <a:avLst>
              <a:gd name="adj1" fmla="val 42167"/>
              <a:gd name="adj2" fmla="val 7049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It’s here!</a:t>
            </a:r>
            <a:endParaRPr lang="en-US" sz="4800" dirty="0"/>
          </a:p>
        </p:txBody>
      </p:sp>
      <p:pic>
        <p:nvPicPr>
          <p:cNvPr id="5" name="Picture 4" descr="christmas star Sticker by Re Modernist for iOS &amp;amp; Android | GIPHY | Love  heart gif, Heart gif, Love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47" y="1935052"/>
            <a:ext cx="1416573" cy="154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hristmas star Sticker by Re Modernist for iOS &amp;amp; Android | GIPHY | Love  heart gif, Heart gif, Love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041" y="1850951"/>
            <a:ext cx="1416573" cy="154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artoon bedroom interior background template. cozy modern house room in morning light Free Vec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863" y="1311134"/>
            <a:ext cx="4163246" cy="2340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ndex Finger Point Cartoon , Free Transparent Clipart - ClipartKey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11767">
            <a:off x="1953988" y="2793684"/>
            <a:ext cx="2438501" cy="130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92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Economics Lesson for Pre-K by Slidesgo">
  <a:themeElements>
    <a:clrScheme name="Simple Light">
      <a:dk1>
        <a:srgbClr val="6C3D7C"/>
      </a:dk1>
      <a:lt1>
        <a:srgbClr val="F8F6F1"/>
      </a:lt1>
      <a:dk2>
        <a:srgbClr val="FDE5E9"/>
      </a:dk2>
      <a:lt2>
        <a:srgbClr val="F37A91"/>
      </a:lt2>
      <a:accent1>
        <a:srgbClr val="7F4792"/>
      </a:accent1>
      <a:accent2>
        <a:srgbClr val="BDE7F9"/>
      </a:accent2>
      <a:accent3>
        <a:srgbClr val="B3F2C7"/>
      </a:accent3>
      <a:accent4>
        <a:srgbClr val="FFD870"/>
      </a:accent4>
      <a:accent5>
        <a:srgbClr val="FFA770"/>
      </a:accent5>
      <a:accent6>
        <a:srgbClr val="E6866F"/>
      </a:accent6>
      <a:hlink>
        <a:srgbClr val="6C3D7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206</Words>
  <Application>Microsoft Office PowerPoint</Application>
  <PresentationFormat>On-screen Show (16:9)</PresentationFormat>
  <Paragraphs>70</Paragraphs>
  <Slides>25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Script MT Bold</vt:lpstr>
      <vt:lpstr>Londrina Solid</vt:lpstr>
      <vt:lpstr>Sport Day</vt:lpstr>
      <vt:lpstr>Comic Sans MS</vt:lpstr>
      <vt:lpstr>Barlow</vt:lpstr>
      <vt:lpstr>#9Slide07 IcielCrocante</vt:lpstr>
      <vt:lpstr>Economics Lesson for Pre-K by Slidesgo</vt:lpstr>
      <vt:lpstr>PowerPoint Presentation</vt:lpstr>
      <vt:lpstr>Review and warm up</vt:lpstr>
      <vt:lpstr>Warm up  &amp; 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Activity 4</vt:lpstr>
      <vt:lpstr>PowerPoint Presentation</vt:lpstr>
      <vt:lpstr>PowerPoint Presentation</vt:lpstr>
      <vt:lpstr>Activity 5</vt:lpstr>
      <vt:lpstr>PowerPoint Presentation</vt:lpstr>
      <vt:lpstr>PowerPoint Presentation</vt:lpstr>
      <vt:lpstr>Activity 6</vt:lpstr>
      <vt:lpstr>PowerPoint Presentation</vt:lpstr>
      <vt:lpstr>Fun corner</vt:lpstr>
      <vt:lpstr>PowerPoint Presentation</vt:lpstr>
      <vt:lpstr>Extra stuffs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ECONOMICS LESSON</dc:title>
  <dc:creator>DELL</dc:creator>
  <cp:lastModifiedBy>Admin</cp:lastModifiedBy>
  <cp:revision>40</cp:revision>
  <dcterms:modified xsi:type="dcterms:W3CDTF">2025-02-21T20:37:01Z</dcterms:modified>
</cp:coreProperties>
</file>