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6"/>
  </p:notesMasterIdLst>
  <p:sldIdLst>
    <p:sldId id="322" r:id="rId2"/>
    <p:sldId id="2966" r:id="rId3"/>
    <p:sldId id="3072" r:id="rId4"/>
    <p:sldId id="3141" r:id="rId5"/>
    <p:sldId id="3037" r:id="rId6"/>
    <p:sldId id="3142" r:id="rId7"/>
    <p:sldId id="3143" r:id="rId8"/>
    <p:sldId id="3129" r:id="rId9"/>
    <p:sldId id="3130" r:id="rId10"/>
    <p:sldId id="3131" r:id="rId11"/>
    <p:sldId id="3128" r:id="rId12"/>
    <p:sldId id="3124" r:id="rId13"/>
    <p:sldId id="3125" r:id="rId14"/>
    <p:sldId id="28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1" autoAdjust="0"/>
    <p:restoredTop sz="94660"/>
  </p:normalViewPr>
  <p:slideViewPr>
    <p:cSldViewPr snapToGrid="0">
      <p:cViewPr varScale="1">
        <p:scale>
          <a:sx n="67" d="100"/>
          <a:sy n="67" d="100"/>
        </p:scale>
        <p:origin x="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18/02/2024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41.png"/><Relationship Id="rId4" Type="http://schemas.openxmlformats.org/officeDocument/2006/relationships/image" Target="../media/image40.png"/><Relationship Id="rId9" Type="http://schemas.microsoft.com/office/2007/relationships/hdphoto" Target="../media/hdphoto6.wdp"/></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5.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xml"/><Relationship Id="rId7" Type="http://schemas.openxmlformats.org/officeDocument/2006/relationships/image" Target="../media/image12.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0.png"/><Relationship Id="rId5" Type="http://schemas.microsoft.com/office/2007/relationships/hdphoto" Target="../media/hdphoto1.wdp"/><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microsoft.com/office/2007/relationships/hdphoto" Target="../media/hdphoto2.wdp"/><Relationship Id="rId4" Type="http://schemas.openxmlformats.org/officeDocument/2006/relationships/image" Target="../media/image29.png"/><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24.sv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E0A38E61-BDE7-4AB4-8C3C-4498FD9E384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725" y="-1"/>
            <a:ext cx="12277725"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41B7024D-8149-4D2D-AC94-D6CAD518C6BC}"/>
              </a:ext>
            </a:extLst>
          </p:cNvPr>
          <p:cNvSpPr/>
          <p:nvPr/>
        </p:nvSpPr>
        <p:spPr>
          <a:xfrm>
            <a:off x="2590800" y="2670176"/>
            <a:ext cx="6573078" cy="646331"/>
          </a:xfrm>
          <a:prstGeom prst="rect">
            <a:avLst/>
          </a:prstGeom>
        </p:spPr>
        <p:txBody>
          <a:bodyPr wrap="square">
            <a:spAutoFit/>
          </a:bodyPr>
          <a:lstStyle/>
          <a:p>
            <a:pPr algn="ctr" defTabSz="685800">
              <a:defRPr/>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VỀ DỰ GIỜ THĂM LỚP 3A5</a:t>
            </a:r>
          </a:p>
        </p:txBody>
      </p:sp>
      <p:sp>
        <p:nvSpPr>
          <p:cNvPr id="9" name="Rectangle 8">
            <a:extLst>
              <a:ext uri="{FF2B5EF4-FFF2-40B4-BE49-F238E27FC236}">
                <a16:creationId xmlns:a16="http://schemas.microsoft.com/office/drawing/2014/main" id="{CB998AF2-E8FB-4F63-9B3A-7DD66B2AF930}"/>
              </a:ext>
            </a:extLst>
          </p:cNvPr>
          <p:cNvSpPr/>
          <p:nvPr/>
        </p:nvSpPr>
        <p:spPr>
          <a:xfrm>
            <a:off x="1268895" y="3979584"/>
            <a:ext cx="8382000" cy="646113"/>
          </a:xfrm>
          <a:prstGeom prst="rect">
            <a:avLst/>
          </a:prstGeom>
        </p:spPr>
        <p:txBody>
          <a:bodyPr>
            <a:spAutoFit/>
          </a:bodyPr>
          <a:lstStyle/>
          <a:p>
            <a:pPr algn="ctr" defTabSz="685800">
              <a:defRPr/>
            </a:pP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Giáo</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viên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Nguyễn</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Thị</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 </a:t>
            </a:r>
            <a:r>
              <a:rPr lang="en-US" sz="3600" b="1" dirty="0" err="1">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Huệ</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endParaRPr>
          </a:p>
        </p:txBody>
      </p:sp>
      <p:sp>
        <p:nvSpPr>
          <p:cNvPr id="10" name="Rectangle 9">
            <a:extLst>
              <a:ext uri="{FF2B5EF4-FFF2-40B4-BE49-F238E27FC236}">
                <a16:creationId xmlns:a16="http://schemas.microsoft.com/office/drawing/2014/main" id="{53A41835-D231-43CA-B7CC-E68CDB9347DE}"/>
              </a:ext>
            </a:extLst>
          </p:cNvPr>
          <p:cNvSpPr/>
          <p:nvPr/>
        </p:nvSpPr>
        <p:spPr>
          <a:xfrm>
            <a:off x="2449995" y="3381866"/>
            <a:ext cx="6019800" cy="646112"/>
          </a:xfrm>
          <a:prstGeom prst="rect">
            <a:avLst/>
          </a:prstGeom>
        </p:spPr>
        <p:txBody>
          <a:bodyPr>
            <a:spAutoFit/>
          </a:bodyPr>
          <a:lstStyle/>
          <a:p>
            <a:pPr algn="ctr" defTabSz="685800">
              <a:defRPr/>
            </a:pP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Arial"/>
                <a:sym typeface="Arial"/>
              </a:rPr>
              <a:t>MÔN: TIN HỌC</a:t>
            </a:r>
          </a:p>
        </p:txBody>
      </p:sp>
      <p:pic>
        <p:nvPicPr>
          <p:cNvPr id="4102" name="Picture 2">
            <a:extLst>
              <a:ext uri="{FF2B5EF4-FFF2-40B4-BE49-F238E27FC236}">
                <a16:creationId xmlns:a16="http://schemas.microsoft.com/office/drawing/2014/main" id="{E9825A4A-3589-4069-B20D-71412F56D7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5545" y="219978"/>
            <a:ext cx="8383587"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660859" y="2821718"/>
            <a:ext cx="509984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722348" y="2934893"/>
            <a:ext cx="5024339" cy="2071208"/>
          </a:xfrm>
          <a:prstGeom prst="rect">
            <a:avLst/>
          </a:prstGeom>
        </p:spPr>
        <p:txBody>
          <a:bodyPr wrap="square">
            <a:spAutoFit/>
          </a:bodyPr>
          <a:lstStyle/>
          <a:p>
            <a:pPr algn="ctr" defTabSz="342900">
              <a:lnSpc>
                <a:spcPct val="150000"/>
              </a:lnSpc>
            </a:pPr>
            <a:r>
              <a:rPr lang="vi-VN" sz="2200" dirty="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701438" y="1860906"/>
            <a:ext cx="4243656" cy="1921624"/>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1119"/>
                <a:gd name="adj2" fmla="val 74597"/>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7726172" y="1945855"/>
            <a:ext cx="4245353" cy="1604735"/>
          </a:xfrm>
          <a:prstGeom prst="rect">
            <a:avLst/>
          </a:prstGeom>
        </p:spPr>
        <p:txBody>
          <a:bodyPr wrap="square">
            <a:spAutoFit/>
          </a:bodyPr>
          <a:lstStyle/>
          <a:p>
            <a:pPr algn="ctr" defTabSz="342900">
              <a:lnSpc>
                <a:spcPct val="150000"/>
              </a:lnSpc>
            </a:pPr>
            <a:r>
              <a:rPr lang="vi-VN" sz="2200" dirty="0">
                <a:latin typeface="UTM Avo" panose="02040603050506020204" pitchFamily="18" charset="0"/>
                <a:cs typeface="Times New Roman" panose="02020603050405020304" pitchFamily="18" charset="0"/>
              </a:rPr>
              <a:t>Đúng vậy. Chúng ta cần bảo vệ thông tin của mình và gia đình trong máy tính</a:t>
            </a:r>
            <a:r>
              <a:rPr lang="vi-VN" sz="2400" dirty="0">
                <a:latin typeface="UTM Avo" panose="02040603050506020204" pitchFamily="18" charset="0"/>
                <a:cs typeface="Times New Roman" panose="02020603050405020304" pitchFamily="18" charset="0"/>
              </a:rPr>
              <a:t>.</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547714"/>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1</a:t>
              </a:r>
              <a:r>
                <a:rPr lang="en-US" sz="2200" b="1" dirty="0">
                  <a:latin typeface="UTM Avo" panose="02040603050506020204" pitchFamily="18" charset="0"/>
                  <a:cs typeface="Times New Roman" panose="02020603050405020304" pitchFamily="18" charset="0"/>
                </a:rPr>
                <a:t>. </a:t>
              </a:r>
              <a:r>
                <a:rPr lang="vi-VN" sz="2200" b="1" dirty="0">
                  <a:latin typeface="UTM Avo" panose="02040603050506020204" pitchFamily="18" charset="0"/>
                  <a:cs typeface="Times New Roman" panose="02020603050405020304" pitchFamily="18" charset="0"/>
                </a:rPr>
                <a:t>Những thông tin nào của em và gia đình có thể được lưu trữ trong</a:t>
              </a:r>
              <a:r>
                <a:rPr lang="en-US" sz="2200" b="1" dirty="0">
                  <a:latin typeface="UTM Avo" panose="02040603050506020204" pitchFamily="18" charset="0"/>
                  <a:cs typeface="Times New Roman" panose="02020603050405020304" pitchFamily="18" charset="0"/>
                </a:rPr>
                <a:t> </a:t>
              </a:r>
              <a:r>
                <a:rPr lang="vi-VN" sz="2200" b="1" dirty="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1055545"/>
          </a:xfrm>
          <a:prstGeom prst="rect">
            <a:avLst/>
          </a:prstGeom>
        </p:spPr>
        <p:txBody>
          <a:bodyPr wrap="square">
            <a:spAutoFit/>
          </a:bodyPr>
          <a:lstStyle/>
          <a:p>
            <a:pPr defTabSz="342900">
              <a:lnSpc>
                <a:spcPct val="150000"/>
              </a:lnSpc>
            </a:pPr>
            <a:r>
              <a:rPr lang="en-US" sz="2000" b="1" dirty="0">
                <a:latin typeface="UTM Avo" panose="02040603050506020204" pitchFamily="18" charset="0"/>
                <a:cs typeface="Times New Roman" panose="02020603050405020304" pitchFamily="18" charset="0"/>
              </a:rPr>
              <a:t>2. </a:t>
            </a:r>
            <a:r>
              <a:rPr lang="vi-VN" sz="2200" b="1" dirty="0">
                <a:latin typeface="UTM Avo" panose="02040603050506020204" pitchFamily="18" charset="0"/>
                <a:cs typeface="Times New Roman" panose="02020603050405020304" pitchFamily="18" charset="0"/>
              </a:rPr>
              <a:t>Theo em, những thông tin lưu trữ trong máy tính có thể gửi cho</a:t>
            </a:r>
            <a:r>
              <a:rPr lang="en-US" sz="2200" b="1" dirty="0">
                <a:latin typeface="UTM Avo" panose="02040603050506020204" pitchFamily="18" charset="0"/>
                <a:cs typeface="Times New Roman" panose="02020603050405020304" pitchFamily="18" charset="0"/>
              </a:rPr>
              <a:t> </a:t>
            </a:r>
            <a:r>
              <a:rPr lang="vi-VN" sz="2200" b="1" dirty="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1055545"/>
          </a:xfrm>
          <a:prstGeom prst="rect">
            <a:avLst/>
          </a:prstGeom>
        </p:spPr>
        <p:txBody>
          <a:bodyPr wrap="square">
            <a:spAutoFit/>
          </a:bodyPr>
          <a:lstStyle/>
          <a:p>
            <a:pPr algn="just" defTabSz="342900">
              <a:lnSpc>
                <a:spcPct val="150000"/>
              </a:lnSpc>
            </a:pPr>
            <a:r>
              <a:rPr lang="en-US" sz="2000" dirty="0">
                <a:latin typeface="UTM Avo" panose="02040603050506020204" pitchFamily="18" charset="0"/>
                <a:cs typeface="Times New Roman" panose="02020603050405020304" pitchFamily="18" charset="0"/>
              </a:rPr>
              <a:t>		</a:t>
            </a:r>
            <a:r>
              <a:rPr lang="vi-VN" sz="2200" dirty="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7"/>
          <a:stretch>
            <a:fillRect/>
          </a:stretch>
        </p:blipFill>
        <p:spPr>
          <a:xfrm>
            <a:off x="2001832" y="5055436"/>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2069734"/>
          </a:xfrm>
          <a:prstGeom prst="rect">
            <a:avLst/>
          </a:prstGeom>
        </p:spPr>
        <p:txBody>
          <a:bodyPr wrap="square">
            <a:spAutoFit/>
          </a:bodyPr>
          <a:lstStyle/>
          <a:p>
            <a:pPr algn="just" defTabSz="342900">
              <a:lnSpc>
                <a:spcPct val="150000"/>
              </a:lnSpc>
            </a:pPr>
            <a:r>
              <a:rPr lang="vi-VN" sz="2200" b="1" dirty="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200" b="1" dirty="0">
                <a:latin typeface="UTM Avo" panose="02040603050506020204" pitchFamily="18" charset="0"/>
                <a:cs typeface="Times New Roman" panose="02020603050405020304" pitchFamily="18" charset="0"/>
              </a:rPr>
              <a:t>:</a:t>
            </a:r>
          </a:p>
          <a:p>
            <a:pPr algn="just" defTabSz="342900">
              <a:lnSpc>
                <a:spcPct val="150000"/>
              </a:lnSpc>
            </a:pPr>
            <a:r>
              <a:rPr lang="en-US" sz="2200" b="1" dirty="0">
                <a:latin typeface="UTM Avo" panose="02040603050506020204" pitchFamily="18" charset="0"/>
                <a:cs typeface="Times New Roman" panose="02020603050405020304" pitchFamily="18" charset="0"/>
              </a:rPr>
              <a:t>	</a:t>
            </a:r>
            <a:r>
              <a:rPr lang="en-US" sz="2200" b="1" dirty="0">
                <a:latin typeface="UTM Avo" panose="02040603050506020204" pitchFamily="18" charset="0"/>
                <a:cs typeface="Times New Roman" panose="02020603050405020304" pitchFamily="18" charset="0"/>
                <a:sym typeface="Wingdings 2" panose="05020102010507070707" pitchFamily="18" charset="2"/>
              </a:rPr>
              <a:t></a:t>
            </a:r>
            <a:r>
              <a:rPr lang="vi-VN" sz="2200" b="1" dirty="0">
                <a:latin typeface="UTM Avo" panose="02040603050506020204" pitchFamily="18" charset="0"/>
                <a:cs typeface="Times New Roman" panose="02020603050405020304" pitchFamily="18" charset="0"/>
              </a:rPr>
              <a:t> Internet </a:t>
            </a:r>
            <a:endParaRPr lang="en-US" sz="2200" b="1" dirty="0">
              <a:latin typeface="UTM Avo" panose="02040603050506020204" pitchFamily="18" charset="0"/>
              <a:cs typeface="Times New Roman" panose="02020603050405020304" pitchFamily="18" charset="0"/>
            </a:endParaRPr>
          </a:p>
          <a:p>
            <a:pPr algn="just" defTabSz="342900">
              <a:lnSpc>
                <a:spcPct val="150000"/>
              </a:lnSpc>
            </a:pPr>
            <a:r>
              <a:rPr lang="en-US" sz="2200" b="1" dirty="0">
                <a:latin typeface="UTM Avo" panose="02040603050506020204" pitchFamily="18" charset="0"/>
                <a:cs typeface="Times New Roman" panose="02020603050405020304" pitchFamily="18" charset="0"/>
              </a:rPr>
              <a:t>	</a:t>
            </a:r>
            <a:r>
              <a:rPr lang="en-US" sz="2200" b="1" dirty="0">
                <a:latin typeface="UTM Avo" panose="02040603050506020204" pitchFamily="18" charset="0"/>
                <a:cs typeface="Times New Roman" panose="02020603050405020304" pitchFamily="18" charset="0"/>
                <a:sym typeface="Wingdings 2" panose="05020102010507070707" pitchFamily="18" charset="2"/>
              </a:rPr>
              <a:t> C</a:t>
            </a:r>
            <a:r>
              <a:rPr lang="vi-VN" sz="2200" b="1" dirty="0">
                <a:latin typeface="UTM Avo" panose="02040603050506020204" pitchFamily="18" charset="0"/>
                <a:cs typeface="Times New Roman" panose="02020603050405020304" pitchFamily="18" charset="0"/>
              </a:rPr>
              <a:t>ác thiết bị nhớ như</a:t>
            </a:r>
            <a:r>
              <a:rPr lang="en-US" sz="2200" b="1" dirty="0">
                <a:latin typeface="UTM Avo" panose="02040603050506020204" pitchFamily="18" charset="0"/>
                <a:cs typeface="Times New Roman" panose="02020603050405020304" pitchFamily="18" charset="0"/>
              </a:rPr>
              <a:t> </a:t>
            </a:r>
            <a:r>
              <a:rPr lang="vi-VN" sz="2200" b="1" dirty="0">
                <a:latin typeface="UTM Avo" panose="02040603050506020204" pitchFamily="18" charset="0"/>
                <a:cs typeface="Times New Roman" panose="02020603050405020304" pitchFamily="18" charset="0"/>
              </a:rPr>
              <a:t>USB, thẻ nhớ,</a:t>
            </a:r>
            <a:r>
              <a:rPr lang="en-US" sz="2200" b="1" dirty="0">
                <a:latin typeface="UTM Avo" panose="02040603050506020204" pitchFamily="18" charset="0"/>
                <a:cs typeface="Times New Roman" panose="02020603050405020304" pitchFamily="18" charset="0"/>
              </a:rPr>
              <a:t>…  </a:t>
            </a:r>
            <a:endParaRPr lang="vi-VN" sz="2200" b="1" dirty="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818673" y="2573489"/>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99333"/>
                <a:ext cx="10231626" cy="1732567"/>
                <a:chOff x="1338207" y="1063553"/>
                <a:chExt cx="9204815" cy="2556014"/>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1063555"/>
                  <a:ext cx="9118318" cy="2556012"/>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681551" y="868185"/>
              <a:ext cx="9877968" cy="1863715"/>
            </a:xfrm>
            <a:prstGeom prst="rect">
              <a:avLst/>
            </a:prstGeom>
          </p:spPr>
          <p:txBody>
            <a:bodyPr wrap="square">
              <a:spAutoFit/>
            </a:bodyPr>
            <a:lstStyle/>
            <a:p>
              <a:pPr algn="ctr" defTabSz="342900">
                <a:lnSpc>
                  <a:spcPct val="135000"/>
                </a:lnSpc>
                <a:spcBef>
                  <a:spcPts val="600"/>
                </a:spcBef>
              </a:pPr>
              <a:r>
                <a:rPr lang="vi-VN" sz="2200" b="1" dirty="0">
                  <a:solidFill>
                    <a:srgbClr val="F03C69"/>
                  </a:solidFill>
                  <a:latin typeface="UTM Avo" panose="02040603050506020204" pitchFamily="18" charset="0"/>
                  <a:cs typeface="Times New Roman" panose="02020603050405020304" pitchFamily="18" charset="0"/>
                </a:rPr>
                <a:t> </a:t>
              </a:r>
              <a:r>
                <a:rPr lang="vi-VN" sz="2800" b="1" dirty="0">
                  <a:solidFill>
                    <a:srgbClr val="F03C69"/>
                  </a:solidFill>
                  <a:latin typeface="UTM Avo" panose="02040603050506020204" pitchFamily="18" charset="0"/>
                  <a:cs typeface="Times New Roman" panose="02020603050405020304" pitchFamily="18" charset="0"/>
                </a:rPr>
                <a:t>Thông tin của em và gia đình có thể được lưu trữ trong máy tính.</a:t>
              </a:r>
              <a:endParaRPr lang="en-US" sz="2800" b="1" dirty="0">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800" b="1" dirty="0">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800" b="1" dirty="0">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dirty="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dirty="0">
              <a:latin typeface="UTM Avo" panose="02040603050506020204" pitchFamily="18" charset="0"/>
              <a:cs typeface="Times New Roman" panose="02020603050405020304" pitchFamily="18" charset="0"/>
            </a:endParaRPr>
          </a:p>
          <a:p>
            <a:pPr defTabSz="342900">
              <a:lnSpc>
                <a:spcPct val="150000"/>
              </a:lnSpc>
            </a:pPr>
            <a:r>
              <a:rPr lang="vi-VN" sz="2200" dirty="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dirty="0">
              <a:latin typeface="UTM Avo" panose="02040603050506020204" pitchFamily="18" charset="0"/>
              <a:cs typeface="Times New Roman" panose="02020603050405020304" pitchFamily="18" charset="0"/>
            </a:endParaRPr>
          </a:p>
          <a:p>
            <a:pPr defTabSz="342900">
              <a:lnSpc>
                <a:spcPct val="150000"/>
              </a:lnSpc>
            </a:pPr>
            <a:r>
              <a:rPr lang="vi-VN" sz="2200" dirty="0">
                <a:latin typeface="UTM Avo" panose="02040603050506020204" pitchFamily="18" charset="0"/>
                <a:cs typeface="Times New Roman" panose="02020603050405020304" pitchFamily="18" charset="0"/>
              </a:rPr>
              <a:t>c) USB là thiết bị lưu trữ và trao đổi thông tin giữa các máy tính.</a:t>
            </a:r>
            <a:endParaRPr lang="en-US" sz="2200" dirty="0">
              <a:latin typeface="UTM Avo" panose="02040603050506020204" pitchFamily="18" charset="0"/>
              <a:cs typeface="Times New Roman" panose="02020603050405020304" pitchFamily="18" charset="0"/>
            </a:endParaRPr>
          </a:p>
          <a:p>
            <a:pPr defTabSz="342900">
              <a:lnSpc>
                <a:spcPct val="150000"/>
              </a:lnSpc>
            </a:pPr>
            <a:r>
              <a:rPr lang="vi-VN" sz="2200" dirty="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left)">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wipe(left)">
                                      <p:cBhvr>
                                        <p:cTn id="36" dur="500"/>
                                        <p:tgtEl>
                                          <p:spTgt spid="21"/>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5583</TotalTime>
  <Words>952</Words>
  <Application>Microsoft Office PowerPoint</Application>
  <PresentationFormat>Widescreen</PresentationFormat>
  <Paragraphs>75</Paragraphs>
  <Slides>14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Administrator</cp:lastModifiedBy>
  <cp:revision>190</cp:revision>
  <dcterms:created xsi:type="dcterms:W3CDTF">2021-11-14T08:33:55Z</dcterms:created>
  <dcterms:modified xsi:type="dcterms:W3CDTF">2024-02-18T03:24:27Z</dcterms:modified>
</cp:coreProperties>
</file>