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2"/>
  </p:notesMasterIdLst>
  <p:sldIdLst>
    <p:sldId id="358" r:id="rId2"/>
    <p:sldId id="256" r:id="rId3"/>
    <p:sldId id="362" r:id="rId4"/>
    <p:sldId id="261" r:id="rId5"/>
    <p:sldId id="271" r:id="rId6"/>
    <p:sldId id="352" r:id="rId7"/>
    <p:sldId id="279" r:id="rId8"/>
    <p:sldId id="350" r:id="rId9"/>
    <p:sldId id="353" r:id="rId10"/>
    <p:sldId id="356" r:id="rId11"/>
  </p:sldIdLst>
  <p:sldSz cx="9144000" cy="5143500" type="screen16x9"/>
  <p:notesSz cx="6858000" cy="9144000"/>
  <p:embeddedFontLst>
    <p:embeddedFont>
      <p:font typeface="Script MT Bold" panose="03040602040607080904" pitchFamily="66" charset="0"/>
      <p:bold r:id="rId13"/>
    </p:embeddedFont>
    <p:embeddedFont>
      <p:font typeface="Century Gothic" panose="020B0502020202020204" pitchFamily="34" charset="0"/>
      <p:regular r:id="rId14"/>
      <p:bold r:id="rId15"/>
      <p:italic r:id="rId16"/>
      <p:boldItalic r:id="rId17"/>
    </p:embeddedFont>
    <p:embeddedFont>
      <p:font typeface="Patrick Hand" panose="020B0604020202020204" charset="0"/>
      <p:regular r:id="rId18"/>
    </p:embeddedFont>
    <p:embeddedFont>
      <p:font typeface="Patrick Hand SC" panose="020B0604020202020204" charset="0"/>
      <p:regular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A34"/>
    <a:srgbClr val="5A9941"/>
    <a:srgbClr val="C9E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71E6784-3AAF-48E6-8408-2F3188332265}">
  <a:tblStyle styleId="{671E6784-3AAF-48E6-8408-2F318833226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72" autoAdjust="0"/>
  </p:normalViewPr>
  <p:slideViewPr>
    <p:cSldViewPr snapToGrid="0">
      <p:cViewPr varScale="1">
        <p:scale>
          <a:sx n="138" d="100"/>
          <a:sy n="138" d="100"/>
        </p:scale>
        <p:origin x="114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20917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9929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3863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844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8169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575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ac839c9b35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ac839c9b35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277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919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607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token </a:t>
            </a:r>
            <a:r>
              <a:rPr lang="en-US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hơi</a:t>
            </a:r>
            <a:r>
              <a:rPr lang="en-US" baseline="0" dirty="0"/>
              <a:t> </a:t>
            </a:r>
            <a:r>
              <a:rPr lang="en-US" baseline="0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trigger, </a:t>
            </a:r>
            <a:r>
              <a:rPr lang="en-US" baseline="0" dirty="0" err="1"/>
              <a:t>Thầy</a:t>
            </a:r>
            <a:r>
              <a:rPr lang="en-US" baseline="0" dirty="0"/>
              <a:t> cô di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799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9" r:id="rId3"/>
    <p:sldLayoutId id="214748367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gif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68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96"/>
            <a:ext cx="9144000" cy="508016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65959" y="3030080"/>
            <a:ext cx="367393" cy="367393"/>
          </a:xfrm>
          <a:prstGeom prst="ellipse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733352" y="2872584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6" name="Tekhnologic Logo">
            <a:extLst>
              <a:ext uri="{FF2B5EF4-FFF2-40B4-BE49-F238E27FC236}">
                <a16:creationId xmlns:a16="http://schemas.microsoft.com/office/drawing/2014/main" id="{C5D662CC-1BE3-434A-87C6-6DCBC37C88A8}"/>
              </a:ext>
            </a:extLst>
          </p:cNvPr>
          <p:cNvGrpSpPr/>
          <p:nvPr/>
        </p:nvGrpSpPr>
        <p:grpSpPr>
          <a:xfrm>
            <a:off x="9584625" y="8905026"/>
            <a:ext cx="177197" cy="45719"/>
            <a:chOff x="5464435" y="6630924"/>
            <a:chExt cx="820768" cy="180000"/>
          </a:xfrm>
        </p:grpSpPr>
        <p:pic>
          <p:nvPicPr>
            <p:cNvPr id="47" name="Image">
              <a:extLst>
                <a:ext uri="{FF2B5EF4-FFF2-40B4-BE49-F238E27FC236}">
                  <a16:creationId xmlns:a16="http://schemas.microsoft.com/office/drawing/2014/main" id="{B6C46ED3-364F-42FD-9E9B-2627FCCB1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8" name="Text">
              <a:extLst>
                <a:ext uri="{FF2B5EF4-FFF2-40B4-BE49-F238E27FC236}">
                  <a16:creationId xmlns:a16="http://schemas.microsoft.com/office/drawing/2014/main" id="{8C8A5E28-D2DF-40B5-802B-38576B3EE85E}"/>
                </a:ext>
              </a:extLst>
            </p:cNvPr>
            <p:cNvSpPr/>
            <p:nvPr/>
          </p:nvSpPr>
          <p:spPr>
            <a:xfrm>
              <a:off x="5624766" y="6651674"/>
              <a:ext cx="660437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900" b="1" cap="none" spc="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49" name="Spinner BG">
            <a:extLst>
              <a:ext uri="{FF2B5EF4-FFF2-40B4-BE49-F238E27FC236}">
                <a16:creationId xmlns:a16="http://schemas.microsoft.com/office/drawing/2014/main" id="{E7247EFC-DA6F-4517-958E-60940FA8DC84}"/>
              </a:ext>
            </a:extLst>
          </p:cNvPr>
          <p:cNvSpPr/>
          <p:nvPr/>
        </p:nvSpPr>
        <p:spPr>
          <a:xfrm>
            <a:off x="7832813" y="3638220"/>
            <a:ext cx="1398979" cy="143363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9297327" y="5099051"/>
            <a:ext cx="388605" cy="398233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Spinning Wheel 6">
            <a:extLst>
              <a:ext uri="{FF2B5EF4-FFF2-40B4-BE49-F238E27FC236}">
                <a16:creationId xmlns:a16="http://schemas.microsoft.com/office/drawing/2014/main" id="{356BEC47-C717-414D-9AAC-68EFFD076E1D}"/>
              </a:ext>
            </a:extLst>
          </p:cNvPr>
          <p:cNvGrpSpPr/>
          <p:nvPr/>
        </p:nvGrpSpPr>
        <p:grpSpPr>
          <a:xfrm>
            <a:off x="7778801" y="3620941"/>
            <a:ext cx="1506010" cy="1479733"/>
            <a:chOff x="2608119" y="84826"/>
            <a:chExt cx="6975762" cy="6688348"/>
          </a:xfrm>
        </p:grpSpPr>
        <p:sp>
          <p:nvSpPr>
            <p:cNvPr id="52" name="Segment 6">
              <a:extLst>
                <a:ext uri="{FF2B5EF4-FFF2-40B4-BE49-F238E27FC236}">
                  <a16:creationId xmlns:a16="http://schemas.microsoft.com/office/drawing/2014/main" id="{F6C22396-752E-4638-A39D-EBB067BDA4ED}"/>
                </a:ext>
              </a:extLst>
            </p:cNvPr>
            <p:cNvSpPr/>
            <p:nvPr/>
          </p:nvSpPr>
          <p:spPr>
            <a:xfrm rot="12600000">
              <a:off x="3934945" y="84826"/>
              <a:ext cx="2624602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Segment 5">
              <a:extLst>
                <a:ext uri="{FF2B5EF4-FFF2-40B4-BE49-F238E27FC236}">
                  <a16:creationId xmlns:a16="http://schemas.microsoft.com/office/drawing/2014/main" id="{046AFF47-347B-49AD-AEDB-40E362F0D8E7}"/>
                </a:ext>
              </a:extLst>
            </p:cNvPr>
            <p:cNvSpPr/>
            <p:nvPr/>
          </p:nvSpPr>
          <p:spPr>
            <a:xfrm rot="12600000">
              <a:off x="2608119" y="238067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Segment 4">
              <a:extLst>
                <a:ext uri="{FF2B5EF4-FFF2-40B4-BE49-F238E27FC236}">
                  <a16:creationId xmlns:a16="http://schemas.microsoft.com/office/drawing/2014/main" id="{EE96CB9C-1D5C-4AAD-9C45-89E8661916F7}"/>
                </a:ext>
              </a:extLst>
            </p:cNvPr>
            <p:cNvSpPr/>
            <p:nvPr/>
          </p:nvSpPr>
          <p:spPr>
            <a:xfrm rot="12600000">
              <a:off x="3617250" y="3919560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Segment 3">
              <a:extLst>
                <a:ext uri="{FF2B5EF4-FFF2-40B4-BE49-F238E27FC236}">
                  <a16:creationId xmlns:a16="http://schemas.microsoft.com/office/drawing/2014/main" id="{E4DED3A9-E0F3-4657-890E-493214981EBD}"/>
                </a:ext>
              </a:extLst>
            </p:cNvPr>
            <p:cNvSpPr/>
            <p:nvPr/>
          </p:nvSpPr>
          <p:spPr>
            <a:xfrm rot="12600000">
              <a:off x="5632453" y="4125876"/>
              <a:ext cx="2624602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Segment 2">
              <a:extLst>
                <a:ext uri="{FF2B5EF4-FFF2-40B4-BE49-F238E27FC236}">
                  <a16:creationId xmlns:a16="http://schemas.microsoft.com/office/drawing/2014/main" id="{C7056AC3-87D1-4236-83A6-D554F7EB403D}"/>
                </a:ext>
              </a:extLst>
            </p:cNvPr>
            <p:cNvSpPr/>
            <p:nvPr/>
          </p:nvSpPr>
          <p:spPr>
            <a:xfrm rot="12600000">
              <a:off x="6955633" y="1831990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Segment 1">
              <a:extLst>
                <a:ext uri="{FF2B5EF4-FFF2-40B4-BE49-F238E27FC236}">
                  <a16:creationId xmlns:a16="http://schemas.microsoft.com/office/drawing/2014/main" id="{37CA9E96-6C4B-4FAA-873B-80F315085477}"/>
                </a:ext>
              </a:extLst>
            </p:cNvPr>
            <p:cNvSpPr/>
            <p:nvPr/>
          </p:nvSpPr>
          <p:spPr>
            <a:xfrm rot="12600000">
              <a:off x="5519218" y="623130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Segment 6 Text">
              <a:extLst>
                <a:ext uri="{FF2B5EF4-FFF2-40B4-BE49-F238E27FC236}">
                  <a16:creationId xmlns:a16="http://schemas.microsoft.com/office/drawing/2014/main" id="{CFEFFEB9-09F2-4CE7-BFD2-A9795F06577D}"/>
                </a:ext>
              </a:extLst>
            </p:cNvPr>
            <p:cNvSpPr/>
            <p:nvPr/>
          </p:nvSpPr>
          <p:spPr>
            <a:xfrm rot="14239804">
              <a:off x="4010498" y="128230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32500" lnSpcReduction="20000"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59" name="Segment 5 Text">
              <a:extLst>
                <a:ext uri="{FF2B5EF4-FFF2-40B4-BE49-F238E27FC236}">
                  <a16:creationId xmlns:a16="http://schemas.microsoft.com/office/drawing/2014/main" id="{BA6A202C-3156-4B61-BC6E-38AB909F8B59}"/>
                </a:ext>
              </a:extLst>
            </p:cNvPr>
            <p:cNvSpPr/>
            <p:nvPr/>
          </p:nvSpPr>
          <p:spPr>
            <a:xfrm rot="10800000">
              <a:off x="3095277" y="2980805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40000" lnSpcReduction="20000"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60" name="Segment 4 Text">
              <a:extLst>
                <a:ext uri="{FF2B5EF4-FFF2-40B4-BE49-F238E27FC236}">
                  <a16:creationId xmlns:a16="http://schemas.microsoft.com/office/drawing/2014/main" id="{2E9CC0CE-1DE3-4D14-99D9-905FE078C32C}"/>
                </a:ext>
              </a:extLst>
            </p:cNvPr>
            <p:cNvSpPr/>
            <p:nvPr/>
          </p:nvSpPr>
          <p:spPr>
            <a:xfrm rot="7314855">
              <a:off x="4026891" y="4639338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32500" lnSpcReduction="20000"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8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Segment 3 Text">
              <a:extLst>
                <a:ext uri="{FF2B5EF4-FFF2-40B4-BE49-F238E27FC236}">
                  <a16:creationId xmlns:a16="http://schemas.microsoft.com/office/drawing/2014/main" id="{C0C6F036-182F-4D24-B27F-FC0711AC4592}"/>
                </a:ext>
              </a:extLst>
            </p:cNvPr>
            <p:cNvSpPr/>
            <p:nvPr/>
          </p:nvSpPr>
          <p:spPr>
            <a:xfrm rot="3501652">
              <a:off x="6008520" y="464901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32500" lnSpcReduction="20000"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2" name="Segment 2 Text">
              <a:extLst>
                <a:ext uri="{FF2B5EF4-FFF2-40B4-BE49-F238E27FC236}">
                  <a16:creationId xmlns:a16="http://schemas.microsoft.com/office/drawing/2014/main" id="{328EEC02-802F-4C5C-BBCE-496F25F02A8C}"/>
                </a:ext>
              </a:extLst>
            </p:cNvPr>
            <p:cNvSpPr/>
            <p:nvPr/>
          </p:nvSpPr>
          <p:spPr>
            <a:xfrm>
              <a:off x="6956866" y="295352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40000" lnSpcReduction="20000"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63" name="Segment 1 Text">
              <a:extLst>
                <a:ext uri="{FF2B5EF4-FFF2-40B4-BE49-F238E27FC236}">
                  <a16:creationId xmlns:a16="http://schemas.microsoft.com/office/drawing/2014/main" id="{6E2AC8F1-204C-497D-9ED3-0D10182C8349}"/>
                </a:ext>
              </a:extLst>
            </p:cNvPr>
            <p:cNvSpPr/>
            <p:nvPr/>
          </p:nvSpPr>
          <p:spPr>
            <a:xfrm rot="18404525">
              <a:off x="6090134" y="132053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32500" lnSpcReduction="20000"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64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8326123" y="4172403"/>
            <a:ext cx="388605" cy="398233"/>
            <a:chOff x="5196000" y="2529000"/>
            <a:chExt cx="1800000" cy="1800000"/>
          </a:xfrm>
        </p:grpSpPr>
        <p:sp>
          <p:nvSpPr>
            <p:cNvPr id="65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6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7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6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8410017" y="3582050"/>
            <a:ext cx="155442" cy="159293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2018040" y="3765755"/>
            <a:ext cx="246642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1897289" y="3865425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2277603" y="383504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2282262" y="3798127"/>
            <a:ext cx="269682" cy="434691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 rot="933807">
            <a:off x="2738960" y="3707164"/>
            <a:ext cx="246642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/>
          <p:cNvSpPr/>
          <p:nvPr/>
        </p:nvSpPr>
        <p:spPr>
          <a:xfrm rot="933807">
            <a:off x="2618209" y="3806834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 rot="933807">
            <a:off x="2976688" y="384067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 rot="933807">
            <a:off x="3003182" y="3739536"/>
            <a:ext cx="269682" cy="434691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 rot="1301512">
            <a:off x="3448845" y="3841080"/>
            <a:ext cx="246642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/>
          <p:cNvSpPr/>
          <p:nvPr/>
        </p:nvSpPr>
        <p:spPr>
          <a:xfrm rot="1301512">
            <a:off x="3313488" y="3872061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/>
          <p:cNvSpPr/>
          <p:nvPr/>
        </p:nvSpPr>
        <p:spPr>
          <a:xfrm rot="1301512">
            <a:off x="3643344" y="402609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 rot="1301512">
            <a:off x="3692200" y="3913748"/>
            <a:ext cx="269682" cy="434691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/>
          <p:cNvSpPr/>
          <p:nvPr/>
        </p:nvSpPr>
        <p:spPr>
          <a:xfrm rot="1064708">
            <a:off x="4099504" y="3971851"/>
            <a:ext cx="246642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/>
          <p:cNvSpPr/>
          <p:nvPr/>
        </p:nvSpPr>
        <p:spPr>
          <a:xfrm rot="1064708">
            <a:off x="3971097" y="4072491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/>
          <p:cNvSpPr/>
          <p:nvPr/>
        </p:nvSpPr>
        <p:spPr>
          <a:xfrm rot="1064708">
            <a:off x="4295528" y="4228864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/>
          <p:cNvSpPr/>
          <p:nvPr/>
        </p:nvSpPr>
        <p:spPr>
          <a:xfrm rot="1064708">
            <a:off x="4355615" y="4161849"/>
            <a:ext cx="269682" cy="434691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/>
          <p:cNvSpPr/>
          <p:nvPr/>
        </p:nvSpPr>
        <p:spPr>
          <a:xfrm>
            <a:off x="5489204" y="4368382"/>
            <a:ext cx="246642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Oval 73"/>
          <p:cNvSpPr/>
          <p:nvPr/>
        </p:nvSpPr>
        <p:spPr>
          <a:xfrm>
            <a:off x="5368453" y="4468052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Oval 74"/>
          <p:cNvSpPr/>
          <p:nvPr/>
        </p:nvSpPr>
        <p:spPr>
          <a:xfrm>
            <a:off x="5748767" y="4437670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/>
          <p:cNvSpPr/>
          <p:nvPr/>
        </p:nvSpPr>
        <p:spPr>
          <a:xfrm>
            <a:off x="5753426" y="4400754"/>
            <a:ext cx="269682" cy="434691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/>
          <p:cNvSpPr/>
          <p:nvPr/>
        </p:nvSpPr>
        <p:spPr>
          <a:xfrm rot="20227799">
            <a:off x="6180411" y="4188980"/>
            <a:ext cx="309038" cy="596373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/>
          <p:cNvSpPr/>
          <p:nvPr/>
        </p:nvSpPr>
        <p:spPr>
          <a:xfrm rot="20227799">
            <a:off x="6119336" y="4308598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/>
          <p:cNvSpPr/>
          <p:nvPr/>
        </p:nvSpPr>
        <p:spPr>
          <a:xfrm rot="20227799">
            <a:off x="6435791" y="412477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/>
          <p:cNvSpPr/>
          <p:nvPr/>
        </p:nvSpPr>
        <p:spPr>
          <a:xfrm rot="19384276">
            <a:off x="6512953" y="3962763"/>
            <a:ext cx="282030" cy="696864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/>
          <p:cNvSpPr/>
          <p:nvPr/>
        </p:nvSpPr>
        <p:spPr>
          <a:xfrm rot="18076554">
            <a:off x="6753728" y="3631102"/>
            <a:ext cx="307874" cy="720444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Oval 81"/>
          <p:cNvSpPr/>
          <p:nvPr/>
        </p:nvSpPr>
        <p:spPr>
          <a:xfrm rot="18076554">
            <a:off x="6708243" y="3799787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Oval 82"/>
          <p:cNvSpPr/>
          <p:nvPr/>
        </p:nvSpPr>
        <p:spPr>
          <a:xfrm rot="18076554">
            <a:off x="6849278" y="342159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/>
          <p:cNvSpPr/>
          <p:nvPr/>
        </p:nvSpPr>
        <p:spPr>
          <a:xfrm rot="17186519">
            <a:off x="6868141" y="3247118"/>
            <a:ext cx="274336" cy="67480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/>
          <p:cNvSpPr/>
          <p:nvPr/>
        </p:nvSpPr>
        <p:spPr>
          <a:xfrm rot="15566206">
            <a:off x="6803015" y="2977884"/>
            <a:ext cx="281560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Oval 85"/>
          <p:cNvSpPr/>
          <p:nvPr/>
        </p:nvSpPr>
        <p:spPr>
          <a:xfrm>
            <a:off x="6807073" y="3037762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Oval 86"/>
          <p:cNvSpPr/>
          <p:nvPr/>
        </p:nvSpPr>
        <p:spPr>
          <a:xfrm>
            <a:off x="6612292" y="271697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 87"/>
          <p:cNvSpPr/>
          <p:nvPr/>
        </p:nvSpPr>
        <p:spPr>
          <a:xfrm rot="14623360">
            <a:off x="6692443" y="2553651"/>
            <a:ext cx="211644" cy="611982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/>
          <p:cNvSpPr/>
          <p:nvPr/>
        </p:nvSpPr>
        <p:spPr>
          <a:xfrm rot="2453058">
            <a:off x="6307986" y="2438713"/>
            <a:ext cx="352911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Oval 89"/>
          <p:cNvSpPr/>
          <p:nvPr/>
        </p:nvSpPr>
        <p:spPr>
          <a:xfrm>
            <a:off x="6237104" y="2469284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Oval 90"/>
          <p:cNvSpPr/>
          <p:nvPr/>
        </p:nvSpPr>
        <p:spPr>
          <a:xfrm>
            <a:off x="5869711" y="233842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tangle 91"/>
          <p:cNvSpPr/>
          <p:nvPr/>
        </p:nvSpPr>
        <p:spPr>
          <a:xfrm rot="858356">
            <a:off x="5863413" y="2291656"/>
            <a:ext cx="323870" cy="434691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ctangle 92"/>
          <p:cNvSpPr/>
          <p:nvPr/>
        </p:nvSpPr>
        <p:spPr>
          <a:xfrm>
            <a:off x="5447335" y="2173639"/>
            <a:ext cx="325846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Oval 93"/>
          <p:cNvSpPr/>
          <p:nvPr/>
        </p:nvSpPr>
        <p:spPr>
          <a:xfrm>
            <a:off x="5407775" y="2271131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Oval 94"/>
          <p:cNvSpPr/>
          <p:nvPr/>
        </p:nvSpPr>
        <p:spPr>
          <a:xfrm>
            <a:off x="5032397" y="230477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ctangle 95"/>
          <p:cNvSpPr/>
          <p:nvPr/>
        </p:nvSpPr>
        <p:spPr>
          <a:xfrm>
            <a:off x="5114065" y="2271131"/>
            <a:ext cx="298760" cy="434691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 96"/>
          <p:cNvSpPr/>
          <p:nvPr/>
        </p:nvSpPr>
        <p:spPr>
          <a:xfrm rot="20503390">
            <a:off x="6260803" y="1217007"/>
            <a:ext cx="274536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Oval 97"/>
          <p:cNvSpPr/>
          <p:nvPr/>
        </p:nvSpPr>
        <p:spPr>
          <a:xfrm>
            <a:off x="6258348" y="1282214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Oval 98"/>
          <p:cNvSpPr/>
          <p:nvPr/>
        </p:nvSpPr>
        <p:spPr>
          <a:xfrm>
            <a:off x="6623376" y="110919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 99"/>
          <p:cNvSpPr/>
          <p:nvPr/>
        </p:nvSpPr>
        <p:spPr>
          <a:xfrm rot="20834281">
            <a:off x="6547002" y="1130121"/>
            <a:ext cx="438266" cy="434691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100"/>
          <p:cNvSpPr/>
          <p:nvPr/>
        </p:nvSpPr>
        <p:spPr>
          <a:xfrm>
            <a:off x="5550506" y="1310803"/>
            <a:ext cx="246642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Oval 101"/>
          <p:cNvSpPr/>
          <p:nvPr/>
        </p:nvSpPr>
        <p:spPr>
          <a:xfrm>
            <a:off x="5407775" y="1343175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Oval 102"/>
          <p:cNvSpPr/>
          <p:nvPr/>
        </p:nvSpPr>
        <p:spPr>
          <a:xfrm>
            <a:off x="5810069" y="1380091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/>
          <p:cNvSpPr/>
          <p:nvPr/>
        </p:nvSpPr>
        <p:spPr>
          <a:xfrm>
            <a:off x="5816835" y="1349718"/>
            <a:ext cx="269682" cy="434691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/>
          <p:cNvSpPr/>
          <p:nvPr/>
        </p:nvSpPr>
        <p:spPr>
          <a:xfrm rot="406632">
            <a:off x="4591954" y="1061007"/>
            <a:ext cx="381788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Oval 105"/>
          <p:cNvSpPr/>
          <p:nvPr/>
        </p:nvSpPr>
        <p:spPr>
          <a:xfrm>
            <a:off x="4598881" y="1196900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Oval 106"/>
          <p:cNvSpPr/>
          <p:nvPr/>
        </p:nvSpPr>
        <p:spPr>
          <a:xfrm>
            <a:off x="5017238" y="134814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 107"/>
          <p:cNvSpPr/>
          <p:nvPr/>
        </p:nvSpPr>
        <p:spPr>
          <a:xfrm rot="689984">
            <a:off x="5003784" y="1311230"/>
            <a:ext cx="287795" cy="434691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/>
          <p:cNvSpPr/>
          <p:nvPr/>
        </p:nvSpPr>
        <p:spPr>
          <a:xfrm rot="1259557">
            <a:off x="3948111" y="883454"/>
            <a:ext cx="246642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Oval 109"/>
          <p:cNvSpPr/>
          <p:nvPr/>
        </p:nvSpPr>
        <p:spPr>
          <a:xfrm rot="1259557">
            <a:off x="3898777" y="944686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Oval 110"/>
          <p:cNvSpPr/>
          <p:nvPr/>
        </p:nvSpPr>
        <p:spPr>
          <a:xfrm rot="1259557">
            <a:off x="4221886" y="107929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 111"/>
          <p:cNvSpPr/>
          <p:nvPr/>
        </p:nvSpPr>
        <p:spPr>
          <a:xfrm rot="1259557">
            <a:off x="4278788" y="1042797"/>
            <a:ext cx="318703" cy="434691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ectangle 112"/>
          <p:cNvSpPr/>
          <p:nvPr/>
        </p:nvSpPr>
        <p:spPr>
          <a:xfrm>
            <a:off x="3098567" y="802531"/>
            <a:ext cx="389205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Oval 113"/>
          <p:cNvSpPr/>
          <p:nvPr/>
        </p:nvSpPr>
        <p:spPr>
          <a:xfrm>
            <a:off x="3100861" y="841985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Oval 114"/>
          <p:cNvSpPr/>
          <p:nvPr/>
        </p:nvSpPr>
        <p:spPr>
          <a:xfrm>
            <a:off x="3500693" y="87181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ectangle 115"/>
          <p:cNvSpPr/>
          <p:nvPr/>
        </p:nvSpPr>
        <p:spPr>
          <a:xfrm rot="1082396">
            <a:off x="3505352" y="813471"/>
            <a:ext cx="347272" cy="434691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Rectangle 116"/>
          <p:cNvSpPr/>
          <p:nvPr/>
        </p:nvSpPr>
        <p:spPr>
          <a:xfrm rot="20182579">
            <a:off x="2241034" y="866814"/>
            <a:ext cx="406597" cy="626345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Oval 117"/>
          <p:cNvSpPr/>
          <p:nvPr/>
        </p:nvSpPr>
        <p:spPr>
          <a:xfrm rot="20182579">
            <a:off x="2255559" y="1025469"/>
            <a:ext cx="368458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Oval 118"/>
          <p:cNvSpPr/>
          <p:nvPr/>
        </p:nvSpPr>
        <p:spPr>
          <a:xfrm rot="20182579">
            <a:off x="2663765" y="89347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Rectangle 119"/>
          <p:cNvSpPr/>
          <p:nvPr/>
        </p:nvSpPr>
        <p:spPr>
          <a:xfrm rot="20182579">
            <a:off x="2652391" y="794301"/>
            <a:ext cx="360120" cy="434691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ectangle 120"/>
          <p:cNvSpPr/>
          <p:nvPr/>
        </p:nvSpPr>
        <p:spPr>
          <a:xfrm rot="17255286">
            <a:off x="1662220" y="1464183"/>
            <a:ext cx="394975" cy="59510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Oval 121"/>
          <p:cNvSpPr/>
          <p:nvPr/>
        </p:nvSpPr>
        <p:spPr>
          <a:xfrm>
            <a:off x="1644224" y="1598538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Oval 122"/>
          <p:cNvSpPr/>
          <p:nvPr/>
        </p:nvSpPr>
        <p:spPr>
          <a:xfrm>
            <a:off x="1844309" y="1246294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ctangle 123"/>
          <p:cNvSpPr/>
          <p:nvPr/>
        </p:nvSpPr>
        <p:spPr>
          <a:xfrm rot="18419519">
            <a:off x="1849501" y="1135773"/>
            <a:ext cx="416751" cy="509366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124"/>
          <p:cNvSpPr/>
          <p:nvPr/>
        </p:nvSpPr>
        <p:spPr>
          <a:xfrm rot="14670774">
            <a:off x="1787962" y="2261503"/>
            <a:ext cx="306126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Oval 125"/>
          <p:cNvSpPr/>
          <p:nvPr/>
        </p:nvSpPr>
        <p:spPr>
          <a:xfrm>
            <a:off x="1697669" y="2349585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Oval 126"/>
          <p:cNvSpPr/>
          <p:nvPr/>
        </p:nvSpPr>
        <p:spPr>
          <a:xfrm>
            <a:off x="1577699" y="197574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Rectangle 127"/>
          <p:cNvSpPr/>
          <p:nvPr/>
        </p:nvSpPr>
        <p:spPr>
          <a:xfrm rot="16017555">
            <a:off x="1506534" y="1878338"/>
            <a:ext cx="347945" cy="589027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Rectangle 128"/>
          <p:cNvSpPr/>
          <p:nvPr/>
        </p:nvSpPr>
        <p:spPr>
          <a:xfrm rot="21098131">
            <a:off x="4664456" y="2263782"/>
            <a:ext cx="296757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Oval 129"/>
          <p:cNvSpPr/>
          <p:nvPr/>
        </p:nvSpPr>
        <p:spPr>
          <a:xfrm>
            <a:off x="4620589" y="2366246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Oval 130"/>
          <p:cNvSpPr/>
          <p:nvPr/>
        </p:nvSpPr>
        <p:spPr>
          <a:xfrm>
            <a:off x="4243562" y="2443364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Rectangle 131"/>
          <p:cNvSpPr/>
          <p:nvPr/>
        </p:nvSpPr>
        <p:spPr>
          <a:xfrm>
            <a:off x="4248280" y="2410462"/>
            <a:ext cx="269682" cy="434691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Rectangle 133"/>
          <p:cNvSpPr/>
          <p:nvPr/>
        </p:nvSpPr>
        <p:spPr>
          <a:xfrm rot="21098131">
            <a:off x="3878873" y="2452007"/>
            <a:ext cx="296757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Oval 134"/>
          <p:cNvSpPr/>
          <p:nvPr/>
        </p:nvSpPr>
        <p:spPr>
          <a:xfrm>
            <a:off x="3835006" y="2554471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Oval 135"/>
          <p:cNvSpPr/>
          <p:nvPr/>
        </p:nvSpPr>
        <p:spPr>
          <a:xfrm>
            <a:off x="3457979" y="263158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Rectangle 136"/>
          <p:cNvSpPr/>
          <p:nvPr/>
        </p:nvSpPr>
        <p:spPr>
          <a:xfrm>
            <a:off x="3462697" y="2598687"/>
            <a:ext cx="269682" cy="434691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Rectangle 137"/>
          <p:cNvSpPr/>
          <p:nvPr/>
        </p:nvSpPr>
        <p:spPr>
          <a:xfrm rot="21098131">
            <a:off x="3130592" y="2635881"/>
            <a:ext cx="296757" cy="489858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Oval 138"/>
          <p:cNvSpPr/>
          <p:nvPr/>
        </p:nvSpPr>
        <p:spPr>
          <a:xfrm>
            <a:off x="3086725" y="2738345"/>
            <a:ext cx="367393" cy="36739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Oval 139"/>
          <p:cNvSpPr/>
          <p:nvPr/>
        </p:nvSpPr>
        <p:spPr>
          <a:xfrm>
            <a:off x="2709698" y="281546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Rectangle 140"/>
          <p:cNvSpPr/>
          <p:nvPr/>
        </p:nvSpPr>
        <p:spPr>
          <a:xfrm>
            <a:off x="2714416" y="2782561"/>
            <a:ext cx="269682" cy="434691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GIFs Fireworks - Festive Fire in the sky! 40 Pieces of Animated Picture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857" y="-127423"/>
            <a:ext cx="1770441" cy="167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794830" y="0"/>
            <a:ext cx="1253833" cy="1343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10169" y="4294343"/>
            <a:ext cx="621853" cy="43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90697" y="4818262"/>
            <a:ext cx="1582484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Back to start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2590101" y="2032080"/>
            <a:ext cx="575800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r>
              <a:rPr lang="en-US" sz="1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</a:p>
        </p:txBody>
      </p:sp>
      <p:sp>
        <p:nvSpPr>
          <p:cNvPr id="8" name="Rectangle 7"/>
          <p:cNvSpPr/>
          <p:nvPr/>
        </p:nvSpPr>
        <p:spPr>
          <a:xfrm rot="1731579">
            <a:off x="2046392" y="2634717"/>
            <a:ext cx="570107" cy="507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0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90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1" fill="hold">
                      <p:stCondLst>
                        <p:cond delay="0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1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45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6" fill="hold">
                      <p:stCondLst>
                        <p:cond delay="0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3" fill="hold">
                      <p:stCondLst>
                        <p:cond delay="indefinite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4" fill="hold">
                      <p:stCondLst>
                        <p:cond delay="indefinite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8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0" fill="hold">
                      <p:stCondLst>
                        <p:cond delay="0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5" fill="hold">
                      <p:stCondLst>
                        <p:cond delay="0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1" animBg="1"/>
      <p:bldP spid="4" grpId="1" animBg="1"/>
      <p:bldP spid="50" grpId="0" animBg="1"/>
      <p:bldP spid="50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40" grpId="0" animBg="1"/>
      <p:bldP spid="40" grpId="1" animBg="1"/>
      <p:bldP spid="43" grpId="0" animBg="1"/>
      <p:bldP spid="43" grpId="1" animBg="1"/>
      <p:bldP spid="44" grpId="0" animBg="1"/>
      <p:bldP spid="44" grpId="1" animBg="1"/>
      <p:bldP spid="70" grpId="0" animBg="1"/>
      <p:bldP spid="70" grpId="1" animBg="1"/>
      <p:bldP spid="71" grpId="0" animBg="1"/>
      <p:bldP spid="71" grpId="1" animBg="1"/>
      <p:bldP spid="74" grpId="0" animBg="1"/>
      <p:bldP spid="74" grpId="1" animBg="1"/>
      <p:bldP spid="75" grpId="0" animBg="1"/>
      <p:bldP spid="75" grpId="1" animBg="1"/>
      <p:bldP spid="78" grpId="0" animBg="1"/>
      <p:bldP spid="78" grpId="1" animBg="1"/>
      <p:bldP spid="79" grpId="0" animBg="1"/>
      <p:bldP spid="79" grpId="1" animBg="1"/>
      <p:bldP spid="82" grpId="0" animBg="1"/>
      <p:bldP spid="82" grpId="1" animBg="1"/>
      <p:bldP spid="83" grpId="0" animBg="1"/>
      <p:bldP spid="83" grpId="1" animBg="1"/>
      <p:bldP spid="86" grpId="0" animBg="1"/>
      <p:bldP spid="86" grpId="1" animBg="1"/>
      <p:bldP spid="87" grpId="0" animBg="1"/>
      <p:bldP spid="87" grpId="1" animBg="1"/>
      <p:bldP spid="90" grpId="0" animBg="1"/>
      <p:bldP spid="90" grpId="1" animBg="1"/>
      <p:bldP spid="91" grpId="0" animBg="1"/>
      <p:bldP spid="91" grpId="1" animBg="1"/>
      <p:bldP spid="94" grpId="0" animBg="1"/>
      <p:bldP spid="94" grpId="1" animBg="1"/>
      <p:bldP spid="95" grpId="0" animBg="1"/>
      <p:bldP spid="95" grpId="1" animBg="1"/>
      <p:bldP spid="98" grpId="0" animBg="1"/>
      <p:bldP spid="98" grpId="1" animBg="1"/>
      <p:bldP spid="99" grpId="0" animBg="1"/>
      <p:bldP spid="99" grpId="1" animBg="1"/>
      <p:bldP spid="102" grpId="0" animBg="1"/>
      <p:bldP spid="102" grpId="1" animBg="1"/>
      <p:bldP spid="103" grpId="0" animBg="1"/>
      <p:bldP spid="103" grpId="1" animBg="1"/>
      <p:bldP spid="106" grpId="0" animBg="1"/>
      <p:bldP spid="106" grpId="1" animBg="1"/>
      <p:bldP spid="107" grpId="0" animBg="1"/>
      <p:bldP spid="107" grpId="1" animBg="1"/>
      <p:bldP spid="110" grpId="0" animBg="1"/>
      <p:bldP spid="110" grpId="1" animBg="1"/>
      <p:bldP spid="111" grpId="0" animBg="1"/>
      <p:bldP spid="111" grpId="1" animBg="1"/>
      <p:bldP spid="114" grpId="0" animBg="1"/>
      <p:bldP spid="114" grpId="1" animBg="1"/>
      <p:bldP spid="115" grpId="0" animBg="1"/>
      <p:bldP spid="115" grpId="1" animBg="1"/>
      <p:bldP spid="118" grpId="0" animBg="1"/>
      <p:bldP spid="118" grpId="1" animBg="1"/>
      <p:bldP spid="119" grpId="0" animBg="1"/>
      <p:bldP spid="119" grpId="1" animBg="1"/>
      <p:bldP spid="122" grpId="0" animBg="1"/>
      <p:bldP spid="122" grpId="1" animBg="1"/>
      <p:bldP spid="123" grpId="0" animBg="1"/>
      <p:bldP spid="123" grpId="1" animBg="1"/>
      <p:bldP spid="126" grpId="0" animBg="1"/>
      <p:bldP spid="126" grpId="1" animBg="1"/>
      <p:bldP spid="127" grpId="0" animBg="1"/>
      <p:bldP spid="127" grpId="1" animBg="1"/>
      <p:bldP spid="130" grpId="0" animBg="1"/>
      <p:bldP spid="130" grpId="1" animBg="1"/>
      <p:bldP spid="131" grpId="0" animBg="1"/>
      <p:bldP spid="131" grpId="1" animBg="1"/>
      <p:bldP spid="135" grpId="0" animBg="1"/>
      <p:bldP spid="135" grpId="1" animBg="1"/>
      <p:bldP spid="136" grpId="0" animBg="1"/>
      <p:bldP spid="136" grpId="1" animBg="1"/>
      <p:bldP spid="139" grpId="0" animBg="1"/>
      <p:bldP spid="139" grpId="1" animBg="1"/>
      <p:bldP spid="140" grpId="0" animBg="1"/>
      <p:bldP spid="140" grpId="1" animBg="1"/>
      <p:bldP spid="7" grpId="0" animBg="1"/>
      <p:bldP spid="1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FUN TIME 2</a:t>
            </a:r>
            <a:endParaRPr dirty="0"/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5234424" y="209294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6"/>
          <p:cNvSpPr/>
          <p:nvPr/>
        </p:nvSpPr>
        <p:spPr>
          <a:xfrm flipH="1">
            <a:off x="5234424" y="368979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6"/>
          <p:cNvSpPr/>
          <p:nvPr/>
        </p:nvSpPr>
        <p:spPr>
          <a:xfrm flipH="1">
            <a:off x="1524149" y="368979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6"/>
          <p:cNvSpPr/>
          <p:nvPr/>
        </p:nvSpPr>
        <p:spPr>
          <a:xfrm flipH="1">
            <a:off x="1524149" y="209294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Table of Contents</a:t>
            </a:r>
            <a:endParaRPr/>
          </a:p>
        </p:txBody>
      </p:sp>
      <p:sp>
        <p:nvSpPr>
          <p:cNvPr id="327" name="Google Shape;327;p36"/>
          <p:cNvSpPr txBox="1">
            <a:spLocks noGrp="1"/>
          </p:cNvSpPr>
          <p:nvPr>
            <p:ph type="subTitle" idx="1"/>
          </p:nvPr>
        </p:nvSpPr>
        <p:spPr>
          <a:xfrm>
            <a:off x="2506401" y="1460838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Warm-up and review </a:t>
            </a:r>
            <a:endParaRPr dirty="0"/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6257322" y="1423339"/>
            <a:ext cx="14607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Find and circle.</a:t>
            </a:r>
            <a:endParaRPr dirty="0"/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2547047" y="301693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Quiz time </a:t>
            </a:r>
            <a:endParaRPr dirty="0"/>
          </a:p>
        </p:txBody>
      </p:sp>
      <p:sp>
        <p:nvSpPr>
          <p:cNvPr id="332" name="Google Shape;332;p36"/>
          <p:cNvSpPr txBox="1">
            <a:spLocks noGrp="1"/>
          </p:cNvSpPr>
          <p:nvPr>
            <p:ph type="subTitle" idx="6"/>
          </p:nvPr>
        </p:nvSpPr>
        <p:spPr>
          <a:xfrm>
            <a:off x="6257322" y="301693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Look and write. </a:t>
            </a:r>
            <a:endParaRPr dirty="0"/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 idx="9"/>
          </p:nvPr>
        </p:nvSpPr>
        <p:spPr>
          <a:xfrm>
            <a:off x="1360298" y="1298287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</a:t>
            </a:r>
            <a:endParaRPr dirty="0"/>
          </a:p>
        </p:txBody>
      </p:sp>
      <p:sp>
        <p:nvSpPr>
          <p:cNvPr id="336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5072598" y="129835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</a:t>
            </a:r>
            <a:endParaRPr dirty="0"/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 idx="14"/>
          </p:nvPr>
        </p:nvSpPr>
        <p:spPr>
          <a:xfrm>
            <a:off x="1360298" y="28699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3</a:t>
            </a:r>
            <a:endParaRPr dirty="0"/>
          </a:p>
        </p:txBody>
      </p:sp>
      <p:sp>
        <p:nvSpPr>
          <p:cNvPr id="338" name="Google Shape;338;p36"/>
          <p:cNvSpPr txBox="1">
            <a:spLocks noGrp="1"/>
          </p:cNvSpPr>
          <p:nvPr>
            <p:ph type="title" idx="15"/>
          </p:nvPr>
        </p:nvSpPr>
        <p:spPr>
          <a:xfrm>
            <a:off x="5072598" y="28699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4</a:t>
            </a:r>
            <a:endParaRPr dirty="0"/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1268761" y="1451100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1268761" y="3041775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4971536" y="1451100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36"/>
          <p:cNvGrpSpPr/>
          <p:nvPr/>
        </p:nvGrpSpPr>
        <p:grpSpPr>
          <a:xfrm rot="-5400000">
            <a:off x="4971536" y="3041775"/>
            <a:ext cx="279350" cy="312825"/>
            <a:chOff x="1835200" y="3337050"/>
            <a:chExt cx="279350" cy="312825"/>
          </a:xfrm>
        </p:grpSpPr>
        <p:sp>
          <p:nvSpPr>
            <p:cNvPr id="352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23;p36"/>
          <p:cNvSpPr/>
          <p:nvPr/>
        </p:nvSpPr>
        <p:spPr>
          <a:xfrm flipH="1">
            <a:off x="3586351" y="4708158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32;p36"/>
          <p:cNvSpPr txBox="1">
            <a:spLocks/>
          </p:cNvSpPr>
          <p:nvPr/>
        </p:nvSpPr>
        <p:spPr>
          <a:xfrm>
            <a:off x="4657396" y="4050312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dirty="0"/>
              <a:t>Fun corner and wrap-up</a:t>
            </a:r>
            <a:endParaRPr lang="en-GB" dirty="0"/>
          </a:p>
        </p:txBody>
      </p:sp>
      <p:sp>
        <p:nvSpPr>
          <p:cNvPr id="38" name="Google Shape;338;p36"/>
          <p:cNvSpPr txBox="1">
            <a:spLocks/>
          </p:cNvSpPr>
          <p:nvPr/>
        </p:nvSpPr>
        <p:spPr>
          <a:xfrm>
            <a:off x="3441197" y="3940158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7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ctr"/>
            <a:r>
              <a:rPr lang="en-GB" dirty="0"/>
              <a:t>5</a:t>
            </a:r>
          </a:p>
        </p:txBody>
      </p:sp>
      <p:grpSp>
        <p:nvGrpSpPr>
          <p:cNvPr id="39" name="Google Shape;351;p36"/>
          <p:cNvGrpSpPr/>
          <p:nvPr/>
        </p:nvGrpSpPr>
        <p:grpSpPr>
          <a:xfrm rot="-5400000">
            <a:off x="3375211" y="4060976"/>
            <a:ext cx="279350" cy="312825"/>
            <a:chOff x="1835200" y="3337050"/>
            <a:chExt cx="279350" cy="312825"/>
          </a:xfrm>
        </p:grpSpPr>
        <p:sp>
          <p:nvSpPr>
            <p:cNvPr id="40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73853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4140255" y="2365428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Warm-up and review </a:t>
            </a:r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4054720" y="2353916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Find and circle.</a:t>
            </a:r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044" y="2465451"/>
            <a:ext cx="1973521" cy="18290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104" y="1028603"/>
            <a:ext cx="1807124" cy="12726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3002" y="3496647"/>
            <a:ext cx="2222154" cy="14420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403" y="1610094"/>
            <a:ext cx="1728902" cy="1591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62053" y="58130"/>
            <a:ext cx="2288848" cy="14601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3100" y="204787"/>
            <a:ext cx="5257800" cy="473392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7920" y="204787"/>
            <a:ext cx="1711036" cy="1184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74695" y="1445003"/>
            <a:ext cx="650596" cy="34029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-45965" y="1813608"/>
            <a:ext cx="1711036" cy="1184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224929" y="3146476"/>
            <a:ext cx="2750127" cy="5319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-233002" y="3588483"/>
            <a:ext cx="2176101" cy="1184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994801" y="1445004"/>
            <a:ext cx="5064090" cy="5319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395148" y="1072827"/>
            <a:ext cx="1711036" cy="1184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151782" y="4240751"/>
            <a:ext cx="3477618" cy="5319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173191" y="2603554"/>
            <a:ext cx="2412588" cy="15528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788280" y="350728"/>
            <a:ext cx="2750127" cy="5319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4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56"/>
          <p:cNvSpPr/>
          <p:nvPr/>
        </p:nvSpPr>
        <p:spPr>
          <a:xfrm flipH="1">
            <a:off x="4014169" y="233551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6" name="Google Shape;1266;p56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1267" name="Google Shape;1267;p5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0" name="Google Shape;1270;p56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Quiz time </a:t>
            </a:r>
          </a:p>
        </p:txBody>
      </p:sp>
      <p:sp>
        <p:nvSpPr>
          <p:cNvPr id="1272" name="Google Shape;1272;p56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3</a:t>
            </a:r>
            <a:endParaRPr dirty="0"/>
          </a:p>
        </p:txBody>
      </p:sp>
      <p:grpSp>
        <p:nvGrpSpPr>
          <p:cNvPr id="1273" name="Google Shape;1273;p56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1274" name="Google Shape;1274;p56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6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6" name="Google Shape;1276;p56"/>
          <p:cNvGrpSpPr/>
          <p:nvPr/>
        </p:nvGrpSpPr>
        <p:grpSpPr>
          <a:xfrm>
            <a:off x="7832550" y="325325"/>
            <a:ext cx="741250" cy="792000"/>
            <a:chOff x="-3118700" y="2365900"/>
            <a:chExt cx="741250" cy="792000"/>
          </a:xfrm>
        </p:grpSpPr>
        <p:sp>
          <p:nvSpPr>
            <p:cNvPr id="1277" name="Google Shape;1277;p56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6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6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6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6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6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6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6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6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6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7" name="Google Shape;1287;p56"/>
          <p:cNvGrpSpPr/>
          <p:nvPr/>
        </p:nvGrpSpPr>
        <p:grpSpPr>
          <a:xfrm flipH="1">
            <a:off x="456675" y="237700"/>
            <a:ext cx="836975" cy="698350"/>
            <a:chOff x="7181850" y="1833225"/>
            <a:chExt cx="836975" cy="698350"/>
          </a:xfrm>
        </p:grpSpPr>
        <p:sp>
          <p:nvSpPr>
            <p:cNvPr id="1288" name="Google Shape;1288;p56"/>
            <p:cNvSpPr/>
            <p:nvPr/>
          </p:nvSpPr>
          <p:spPr>
            <a:xfrm flipH="1"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6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6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6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6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6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6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56"/>
          <p:cNvGrpSpPr/>
          <p:nvPr/>
        </p:nvGrpSpPr>
        <p:grpSpPr>
          <a:xfrm rot="8281202" flipH="1">
            <a:off x="1629071" y="646289"/>
            <a:ext cx="407382" cy="1159252"/>
            <a:chOff x="1474325" y="1168675"/>
            <a:chExt cx="407425" cy="1159375"/>
          </a:xfrm>
        </p:grpSpPr>
        <p:sp>
          <p:nvSpPr>
            <p:cNvPr id="1296" name="Google Shape;1296;p56"/>
            <p:cNvSpPr/>
            <p:nvPr/>
          </p:nvSpPr>
          <p:spPr>
            <a:xfrm flipH="1">
              <a:off x="1751250" y="1216700"/>
              <a:ext cx="55175" cy="52225"/>
            </a:xfrm>
            <a:custGeom>
              <a:avLst/>
              <a:gdLst/>
              <a:ahLst/>
              <a:cxnLst/>
              <a:rect l="l" t="t" r="r" b="b"/>
              <a:pathLst>
                <a:path w="2207" h="2089" extrusionOk="0">
                  <a:moveTo>
                    <a:pt x="1661" y="190"/>
                  </a:moveTo>
                  <a:cubicBezTo>
                    <a:pt x="2206" y="499"/>
                    <a:pt x="2183" y="949"/>
                    <a:pt x="1850" y="1543"/>
                  </a:cubicBezTo>
                  <a:cubicBezTo>
                    <a:pt x="1589" y="1922"/>
                    <a:pt x="1068" y="2088"/>
                    <a:pt x="641" y="1875"/>
                  </a:cubicBezTo>
                  <a:cubicBezTo>
                    <a:pt x="237" y="1685"/>
                    <a:pt x="0" y="1234"/>
                    <a:pt x="95" y="807"/>
                  </a:cubicBezTo>
                  <a:cubicBezTo>
                    <a:pt x="166" y="333"/>
                    <a:pt x="593" y="1"/>
                    <a:pt x="1068" y="24"/>
                  </a:cubicBezTo>
                  <a:cubicBezTo>
                    <a:pt x="1281" y="48"/>
                    <a:pt x="1471" y="119"/>
                    <a:pt x="1661" y="19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6"/>
            <p:cNvSpPr/>
            <p:nvPr/>
          </p:nvSpPr>
          <p:spPr>
            <a:xfrm flipH="1">
              <a:off x="1594700" y="1504900"/>
              <a:ext cx="51025" cy="51025"/>
            </a:xfrm>
            <a:custGeom>
              <a:avLst/>
              <a:gdLst/>
              <a:ahLst/>
              <a:cxnLst/>
              <a:rect l="l" t="t" r="r" b="b"/>
              <a:pathLst>
                <a:path w="2041" h="2041" extrusionOk="0">
                  <a:moveTo>
                    <a:pt x="1495" y="262"/>
                  </a:moveTo>
                  <a:cubicBezTo>
                    <a:pt x="1922" y="523"/>
                    <a:pt x="2041" y="1092"/>
                    <a:pt x="1780" y="1495"/>
                  </a:cubicBezTo>
                  <a:cubicBezTo>
                    <a:pt x="1495" y="1922"/>
                    <a:pt x="949" y="2041"/>
                    <a:pt x="522" y="1756"/>
                  </a:cubicBezTo>
                  <a:cubicBezTo>
                    <a:pt x="119" y="1495"/>
                    <a:pt x="1" y="926"/>
                    <a:pt x="261" y="523"/>
                  </a:cubicBezTo>
                  <a:cubicBezTo>
                    <a:pt x="522" y="120"/>
                    <a:pt x="1092" y="1"/>
                    <a:pt x="1495" y="26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6"/>
            <p:cNvSpPr/>
            <p:nvPr/>
          </p:nvSpPr>
          <p:spPr>
            <a:xfrm flipH="1">
              <a:off x="1592925" y="1618775"/>
              <a:ext cx="74150" cy="68225"/>
            </a:xfrm>
            <a:custGeom>
              <a:avLst/>
              <a:gdLst/>
              <a:ahLst/>
              <a:cxnLst/>
              <a:rect l="l" t="t" r="r" b="b"/>
              <a:pathLst>
                <a:path w="2966" h="2729" extrusionOk="0">
                  <a:moveTo>
                    <a:pt x="1922" y="570"/>
                  </a:moveTo>
                  <a:cubicBezTo>
                    <a:pt x="2966" y="1139"/>
                    <a:pt x="2088" y="2728"/>
                    <a:pt x="1044" y="2159"/>
                  </a:cubicBezTo>
                  <a:cubicBezTo>
                    <a:pt x="1" y="1566"/>
                    <a:pt x="855" y="0"/>
                    <a:pt x="1922" y="57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6"/>
            <p:cNvSpPr/>
            <p:nvPr/>
          </p:nvSpPr>
          <p:spPr>
            <a:xfrm flipH="1">
              <a:off x="1800475" y="1719000"/>
              <a:ext cx="58725" cy="61100"/>
            </a:xfrm>
            <a:custGeom>
              <a:avLst/>
              <a:gdLst/>
              <a:ahLst/>
              <a:cxnLst/>
              <a:rect l="l" t="t" r="r" b="b"/>
              <a:pathLst>
                <a:path w="2349" h="2444" extrusionOk="0">
                  <a:moveTo>
                    <a:pt x="1755" y="237"/>
                  </a:moveTo>
                  <a:cubicBezTo>
                    <a:pt x="2182" y="475"/>
                    <a:pt x="2348" y="996"/>
                    <a:pt x="2087" y="1423"/>
                  </a:cubicBezTo>
                  <a:cubicBezTo>
                    <a:pt x="1518" y="2443"/>
                    <a:pt x="0" y="1566"/>
                    <a:pt x="569" y="570"/>
                  </a:cubicBezTo>
                  <a:cubicBezTo>
                    <a:pt x="807" y="143"/>
                    <a:pt x="1352" y="0"/>
                    <a:pt x="1755" y="23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6"/>
            <p:cNvSpPr/>
            <p:nvPr/>
          </p:nvSpPr>
          <p:spPr>
            <a:xfrm flipH="1">
              <a:off x="1585800" y="2272875"/>
              <a:ext cx="51025" cy="55175"/>
            </a:xfrm>
            <a:custGeom>
              <a:avLst/>
              <a:gdLst/>
              <a:ahLst/>
              <a:cxnLst/>
              <a:rect l="l" t="t" r="r" b="b"/>
              <a:pathLst>
                <a:path w="2041" h="2207" extrusionOk="0">
                  <a:moveTo>
                    <a:pt x="1779" y="1566"/>
                  </a:moveTo>
                  <a:cubicBezTo>
                    <a:pt x="1400" y="2207"/>
                    <a:pt x="404" y="2088"/>
                    <a:pt x="214" y="1353"/>
                  </a:cubicBezTo>
                  <a:cubicBezTo>
                    <a:pt x="0" y="594"/>
                    <a:pt x="807" y="0"/>
                    <a:pt x="1471" y="380"/>
                  </a:cubicBezTo>
                  <a:cubicBezTo>
                    <a:pt x="1898" y="594"/>
                    <a:pt x="2040" y="1139"/>
                    <a:pt x="1779" y="15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6"/>
            <p:cNvSpPr/>
            <p:nvPr/>
          </p:nvSpPr>
          <p:spPr>
            <a:xfrm flipH="1">
              <a:off x="1474325" y="2036250"/>
              <a:ext cx="43900" cy="49250"/>
            </a:xfrm>
            <a:custGeom>
              <a:avLst/>
              <a:gdLst/>
              <a:ahLst/>
              <a:cxnLst/>
              <a:rect l="l" t="t" r="r" b="b"/>
              <a:pathLst>
                <a:path w="1756" h="1970" extrusionOk="0">
                  <a:moveTo>
                    <a:pt x="451" y="1804"/>
                  </a:moveTo>
                  <a:cubicBezTo>
                    <a:pt x="167" y="1614"/>
                    <a:pt x="1" y="1258"/>
                    <a:pt x="72" y="926"/>
                  </a:cubicBezTo>
                  <a:cubicBezTo>
                    <a:pt x="238" y="96"/>
                    <a:pt x="1353" y="1"/>
                    <a:pt x="1661" y="784"/>
                  </a:cubicBezTo>
                  <a:cubicBezTo>
                    <a:pt x="1708" y="950"/>
                    <a:pt x="1732" y="1116"/>
                    <a:pt x="1732" y="1282"/>
                  </a:cubicBezTo>
                  <a:cubicBezTo>
                    <a:pt x="1756" y="1638"/>
                    <a:pt x="1471" y="1922"/>
                    <a:pt x="1115" y="1946"/>
                  </a:cubicBezTo>
                  <a:cubicBezTo>
                    <a:pt x="878" y="1970"/>
                    <a:pt x="665" y="1899"/>
                    <a:pt x="451" y="180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6"/>
            <p:cNvSpPr/>
            <p:nvPr/>
          </p:nvSpPr>
          <p:spPr>
            <a:xfrm flipH="1">
              <a:off x="1735250" y="1797875"/>
              <a:ext cx="58125" cy="55750"/>
            </a:xfrm>
            <a:custGeom>
              <a:avLst/>
              <a:gdLst/>
              <a:ahLst/>
              <a:cxnLst/>
              <a:rect l="l" t="t" r="r" b="b"/>
              <a:pathLst>
                <a:path w="2325" h="2230" extrusionOk="0">
                  <a:moveTo>
                    <a:pt x="546" y="1684"/>
                  </a:moveTo>
                  <a:cubicBezTo>
                    <a:pt x="142" y="1471"/>
                    <a:pt x="0" y="949"/>
                    <a:pt x="261" y="546"/>
                  </a:cubicBezTo>
                  <a:cubicBezTo>
                    <a:pt x="451" y="142"/>
                    <a:pt x="973" y="0"/>
                    <a:pt x="1376" y="261"/>
                  </a:cubicBezTo>
                  <a:cubicBezTo>
                    <a:pt x="2325" y="807"/>
                    <a:pt x="1471" y="2230"/>
                    <a:pt x="546" y="168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6"/>
            <p:cNvSpPr/>
            <p:nvPr/>
          </p:nvSpPr>
          <p:spPr>
            <a:xfrm flipH="1">
              <a:off x="1723975" y="1648425"/>
              <a:ext cx="46275" cy="36200"/>
            </a:xfrm>
            <a:custGeom>
              <a:avLst/>
              <a:gdLst/>
              <a:ahLst/>
              <a:cxnLst/>
              <a:rect l="l" t="t" r="r" b="b"/>
              <a:pathLst>
                <a:path w="1851" h="1448" extrusionOk="0">
                  <a:moveTo>
                    <a:pt x="1305" y="95"/>
                  </a:moveTo>
                  <a:cubicBezTo>
                    <a:pt x="1850" y="427"/>
                    <a:pt x="1779" y="1068"/>
                    <a:pt x="1423" y="1258"/>
                  </a:cubicBezTo>
                  <a:cubicBezTo>
                    <a:pt x="1115" y="1424"/>
                    <a:pt x="759" y="1447"/>
                    <a:pt x="427" y="1329"/>
                  </a:cubicBezTo>
                  <a:cubicBezTo>
                    <a:pt x="142" y="1186"/>
                    <a:pt x="0" y="902"/>
                    <a:pt x="48" y="593"/>
                  </a:cubicBezTo>
                  <a:cubicBezTo>
                    <a:pt x="95" y="285"/>
                    <a:pt x="332" y="48"/>
                    <a:pt x="641" y="0"/>
                  </a:cubicBezTo>
                  <a:cubicBezTo>
                    <a:pt x="854" y="24"/>
                    <a:pt x="1068" y="48"/>
                    <a:pt x="1305" y="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6"/>
            <p:cNvSpPr/>
            <p:nvPr/>
          </p:nvSpPr>
          <p:spPr>
            <a:xfrm flipH="1">
              <a:off x="1504550" y="2170275"/>
              <a:ext cx="41550" cy="42125"/>
            </a:xfrm>
            <a:custGeom>
              <a:avLst/>
              <a:gdLst/>
              <a:ahLst/>
              <a:cxnLst/>
              <a:rect l="l" t="t" r="r" b="b"/>
              <a:pathLst>
                <a:path w="1662" h="1685" extrusionOk="0">
                  <a:moveTo>
                    <a:pt x="1448" y="1234"/>
                  </a:moveTo>
                  <a:cubicBezTo>
                    <a:pt x="1234" y="1590"/>
                    <a:pt x="783" y="1685"/>
                    <a:pt x="451" y="1471"/>
                  </a:cubicBezTo>
                  <a:cubicBezTo>
                    <a:pt x="119" y="1258"/>
                    <a:pt x="1" y="831"/>
                    <a:pt x="190" y="475"/>
                  </a:cubicBezTo>
                  <a:cubicBezTo>
                    <a:pt x="404" y="119"/>
                    <a:pt x="878" y="1"/>
                    <a:pt x="1234" y="238"/>
                  </a:cubicBezTo>
                  <a:cubicBezTo>
                    <a:pt x="1566" y="451"/>
                    <a:pt x="1661" y="902"/>
                    <a:pt x="1448" y="123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56"/>
            <p:cNvSpPr/>
            <p:nvPr/>
          </p:nvSpPr>
          <p:spPr>
            <a:xfrm flipH="1">
              <a:off x="1657550" y="1759325"/>
              <a:ext cx="51025" cy="48050"/>
            </a:xfrm>
            <a:custGeom>
              <a:avLst/>
              <a:gdLst/>
              <a:ahLst/>
              <a:cxnLst/>
              <a:rect l="l" t="t" r="r" b="b"/>
              <a:pathLst>
                <a:path w="2041" h="1922" extrusionOk="0">
                  <a:moveTo>
                    <a:pt x="807" y="1708"/>
                  </a:moveTo>
                  <a:cubicBezTo>
                    <a:pt x="0" y="1210"/>
                    <a:pt x="735" y="0"/>
                    <a:pt x="1542" y="475"/>
                  </a:cubicBezTo>
                  <a:cubicBezTo>
                    <a:pt x="1922" y="664"/>
                    <a:pt x="2040" y="1139"/>
                    <a:pt x="1803" y="1495"/>
                  </a:cubicBezTo>
                  <a:cubicBezTo>
                    <a:pt x="1589" y="1827"/>
                    <a:pt x="1139" y="1922"/>
                    <a:pt x="807" y="1708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6"/>
            <p:cNvSpPr/>
            <p:nvPr/>
          </p:nvSpPr>
          <p:spPr>
            <a:xfrm flipH="1">
              <a:off x="1554375" y="1686975"/>
              <a:ext cx="54575" cy="58725"/>
            </a:xfrm>
            <a:custGeom>
              <a:avLst/>
              <a:gdLst/>
              <a:ahLst/>
              <a:cxnLst/>
              <a:rect l="l" t="t" r="r" b="b"/>
              <a:pathLst>
                <a:path w="2183" h="2349" extrusionOk="0">
                  <a:moveTo>
                    <a:pt x="498" y="783"/>
                  </a:moveTo>
                  <a:cubicBezTo>
                    <a:pt x="973" y="0"/>
                    <a:pt x="2183" y="688"/>
                    <a:pt x="1732" y="1518"/>
                  </a:cubicBezTo>
                  <a:cubicBezTo>
                    <a:pt x="1257" y="2349"/>
                    <a:pt x="0" y="1613"/>
                    <a:pt x="498" y="78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6"/>
            <p:cNvSpPr/>
            <p:nvPr/>
          </p:nvSpPr>
          <p:spPr>
            <a:xfrm flipH="1">
              <a:off x="1511075" y="1793725"/>
              <a:ext cx="37975" cy="39750"/>
            </a:xfrm>
            <a:custGeom>
              <a:avLst/>
              <a:gdLst/>
              <a:ahLst/>
              <a:cxnLst/>
              <a:rect l="l" t="t" r="r" b="b"/>
              <a:pathLst>
                <a:path w="1519" h="1590" extrusionOk="0">
                  <a:moveTo>
                    <a:pt x="474" y="1376"/>
                  </a:moveTo>
                  <a:cubicBezTo>
                    <a:pt x="166" y="1234"/>
                    <a:pt x="0" y="854"/>
                    <a:pt x="142" y="522"/>
                  </a:cubicBezTo>
                  <a:cubicBezTo>
                    <a:pt x="261" y="190"/>
                    <a:pt x="617" y="0"/>
                    <a:pt x="949" y="71"/>
                  </a:cubicBezTo>
                  <a:cubicBezTo>
                    <a:pt x="1305" y="166"/>
                    <a:pt x="1518" y="498"/>
                    <a:pt x="1494" y="830"/>
                  </a:cubicBezTo>
                  <a:cubicBezTo>
                    <a:pt x="1471" y="925"/>
                    <a:pt x="1447" y="996"/>
                    <a:pt x="1423" y="1067"/>
                  </a:cubicBezTo>
                  <a:cubicBezTo>
                    <a:pt x="1352" y="1400"/>
                    <a:pt x="996" y="1589"/>
                    <a:pt x="688" y="1471"/>
                  </a:cubicBezTo>
                  <a:cubicBezTo>
                    <a:pt x="593" y="1447"/>
                    <a:pt x="522" y="1400"/>
                    <a:pt x="474" y="137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6"/>
            <p:cNvSpPr/>
            <p:nvPr/>
          </p:nvSpPr>
          <p:spPr>
            <a:xfrm flipH="1">
              <a:off x="1620200" y="1401125"/>
              <a:ext cx="40350" cy="45700"/>
            </a:xfrm>
            <a:custGeom>
              <a:avLst/>
              <a:gdLst/>
              <a:ahLst/>
              <a:cxnLst/>
              <a:rect l="l" t="t" r="r" b="b"/>
              <a:pathLst>
                <a:path w="1614" h="1828" extrusionOk="0">
                  <a:moveTo>
                    <a:pt x="404" y="1495"/>
                  </a:moveTo>
                  <a:cubicBezTo>
                    <a:pt x="95" y="1282"/>
                    <a:pt x="1" y="879"/>
                    <a:pt x="167" y="546"/>
                  </a:cubicBezTo>
                  <a:cubicBezTo>
                    <a:pt x="475" y="1"/>
                    <a:pt x="1305" y="119"/>
                    <a:pt x="1471" y="736"/>
                  </a:cubicBezTo>
                  <a:cubicBezTo>
                    <a:pt x="1614" y="1353"/>
                    <a:pt x="949" y="1827"/>
                    <a:pt x="404" y="14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6"/>
            <p:cNvSpPr/>
            <p:nvPr/>
          </p:nvSpPr>
          <p:spPr>
            <a:xfrm flipH="1">
              <a:off x="1663500" y="1304475"/>
              <a:ext cx="40350" cy="39750"/>
            </a:xfrm>
            <a:custGeom>
              <a:avLst/>
              <a:gdLst/>
              <a:ahLst/>
              <a:cxnLst/>
              <a:rect l="l" t="t" r="r" b="b"/>
              <a:pathLst>
                <a:path w="1614" h="1590" extrusionOk="0">
                  <a:moveTo>
                    <a:pt x="1424" y="1163"/>
                  </a:moveTo>
                  <a:cubicBezTo>
                    <a:pt x="1234" y="1471"/>
                    <a:pt x="807" y="1590"/>
                    <a:pt x="499" y="1424"/>
                  </a:cubicBezTo>
                  <a:cubicBezTo>
                    <a:pt x="143" y="1234"/>
                    <a:pt x="1" y="783"/>
                    <a:pt x="214" y="451"/>
                  </a:cubicBezTo>
                  <a:cubicBezTo>
                    <a:pt x="380" y="119"/>
                    <a:pt x="807" y="0"/>
                    <a:pt x="1139" y="190"/>
                  </a:cubicBezTo>
                  <a:cubicBezTo>
                    <a:pt x="1495" y="356"/>
                    <a:pt x="1614" y="807"/>
                    <a:pt x="1424" y="116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6"/>
            <p:cNvSpPr/>
            <p:nvPr/>
          </p:nvSpPr>
          <p:spPr>
            <a:xfrm flipH="1">
              <a:off x="1842575" y="1168675"/>
              <a:ext cx="39175" cy="39150"/>
            </a:xfrm>
            <a:custGeom>
              <a:avLst/>
              <a:gdLst/>
              <a:ahLst/>
              <a:cxnLst/>
              <a:rect l="l" t="t" r="r" b="b"/>
              <a:pathLst>
                <a:path w="1567" h="1566" extrusionOk="0">
                  <a:moveTo>
                    <a:pt x="1092" y="166"/>
                  </a:moveTo>
                  <a:cubicBezTo>
                    <a:pt x="1448" y="356"/>
                    <a:pt x="1566" y="759"/>
                    <a:pt x="1400" y="1115"/>
                  </a:cubicBezTo>
                  <a:cubicBezTo>
                    <a:pt x="1210" y="1447"/>
                    <a:pt x="807" y="1566"/>
                    <a:pt x="475" y="1400"/>
                  </a:cubicBezTo>
                  <a:cubicBezTo>
                    <a:pt x="119" y="1234"/>
                    <a:pt x="1" y="807"/>
                    <a:pt x="167" y="475"/>
                  </a:cubicBezTo>
                  <a:cubicBezTo>
                    <a:pt x="333" y="119"/>
                    <a:pt x="760" y="0"/>
                    <a:pt x="1092" y="1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6"/>
            <p:cNvSpPr/>
            <p:nvPr/>
          </p:nvSpPr>
          <p:spPr>
            <a:xfrm flipH="1">
              <a:off x="1483200" y="1905200"/>
              <a:ext cx="33850" cy="40350"/>
            </a:xfrm>
            <a:custGeom>
              <a:avLst/>
              <a:gdLst/>
              <a:ahLst/>
              <a:cxnLst/>
              <a:rect l="l" t="t" r="r" b="b"/>
              <a:pathLst>
                <a:path w="1354" h="1614" extrusionOk="0">
                  <a:moveTo>
                    <a:pt x="1140" y="1187"/>
                  </a:moveTo>
                  <a:cubicBezTo>
                    <a:pt x="997" y="1471"/>
                    <a:pt x="689" y="1614"/>
                    <a:pt x="404" y="1519"/>
                  </a:cubicBezTo>
                  <a:cubicBezTo>
                    <a:pt x="167" y="1448"/>
                    <a:pt x="1" y="1210"/>
                    <a:pt x="1" y="973"/>
                  </a:cubicBezTo>
                  <a:cubicBezTo>
                    <a:pt x="1" y="807"/>
                    <a:pt x="48" y="617"/>
                    <a:pt x="96" y="475"/>
                  </a:cubicBezTo>
                  <a:cubicBezTo>
                    <a:pt x="191" y="167"/>
                    <a:pt x="499" y="1"/>
                    <a:pt x="807" y="72"/>
                  </a:cubicBezTo>
                  <a:cubicBezTo>
                    <a:pt x="1140" y="167"/>
                    <a:pt x="1353" y="475"/>
                    <a:pt x="1282" y="807"/>
                  </a:cubicBezTo>
                  <a:cubicBezTo>
                    <a:pt x="1258" y="949"/>
                    <a:pt x="1211" y="1068"/>
                    <a:pt x="1140" y="118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733" y="381189"/>
            <a:ext cx="8406641" cy="434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52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626" y="222446"/>
            <a:ext cx="4291861" cy="46102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84935" y="2527557"/>
            <a:ext cx="104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6A34"/>
                </a:solidFill>
                <a:latin typeface="Script MT Bold" panose="03040602040607080904" pitchFamily="66" charset="0"/>
              </a:rPr>
              <a:t>orange</a:t>
            </a:r>
            <a:r>
              <a:rPr lang="en-US" dirty="0">
                <a:solidFill>
                  <a:srgbClr val="F26A34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76305" y="4293829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5A9941"/>
                </a:solidFill>
                <a:latin typeface="Script MT Bold" panose="03040602040607080904" pitchFamily="66" charset="0"/>
              </a:rPr>
              <a:t>green</a:t>
            </a:r>
            <a:r>
              <a:rPr lang="en-US" dirty="0">
                <a:solidFill>
                  <a:srgbClr val="5A9941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58" y="222446"/>
            <a:ext cx="4159972" cy="461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7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81</Words>
  <Application>Microsoft Office PowerPoint</Application>
  <PresentationFormat>On-screen Show (16:9)</PresentationFormat>
  <Paragraphs>31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Script MT Bold</vt:lpstr>
      <vt:lpstr>Century Gothic</vt:lpstr>
      <vt:lpstr>Patrick Hand</vt:lpstr>
      <vt:lpstr>Patrick Hand SC</vt:lpstr>
      <vt:lpstr>English Language Grammar Rules by Slidesgo</vt:lpstr>
      <vt:lpstr>PowerPoint Presentation</vt:lpstr>
      <vt:lpstr>FUN TIME 2</vt:lpstr>
      <vt:lpstr>Table of Contents</vt:lpstr>
      <vt:lpstr>Warm-up and review </vt:lpstr>
      <vt:lpstr>Find and circle.</vt:lpstr>
      <vt:lpstr>PowerPoint Presentation</vt:lpstr>
      <vt:lpstr>Quiz time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dc:creator>DELL</dc:creator>
  <cp:lastModifiedBy>Thu Vu</cp:lastModifiedBy>
  <cp:revision>62</cp:revision>
  <dcterms:modified xsi:type="dcterms:W3CDTF">2025-01-12T11:40:12Z</dcterms:modified>
</cp:coreProperties>
</file>