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wdp" ContentType="image/vnd.ms-photo"/>
  <Default Extension="wmf" ContentType="image/x-wm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Masters/slideMaster6.xml" ContentType="application/vnd.openxmlformats-officedocument.presentationml.slideMaster+xml"/>
  <Override PartName="/ppt/slideMasters/slideMaster7.xml" ContentType="application/vnd.openxmlformats-officedocument.presentationml.slideMaster+xml"/>
  <Override PartName="/ppt/slideMasters/slideMaster8.xml" ContentType="application/vnd.openxmlformats-officedocument.presentationml.slideMaster+xml"/>
  <Override PartName="/ppt/slideMasters/slideMaster9.xml" ContentType="application/vnd.openxmlformats-officedocument.presentationml.slideMaster+xml"/>
  <Override PartName="/ppt/slideMasters/slideMaster10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theme/theme3.xml" ContentType="application/vnd.openxmlformats-officedocument.theme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4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theme/theme5.xml" ContentType="application/vnd.openxmlformats-officedocument.theme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6.xml" ContentType="application/vnd.openxmlformats-officedocument.theme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theme/theme7.xml" ContentType="application/vnd.openxmlformats-officedocument.theme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slideLayouts/slideLayout45.xml" ContentType="application/vnd.openxmlformats-officedocument.presentationml.slideLayout+xml"/>
  <Override PartName="/ppt/theme/theme8.xml" ContentType="application/vnd.openxmlformats-officedocument.theme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theme/theme9.xml" ContentType="application/vnd.openxmlformats-officedocument.theme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theme/theme10.xml" ContentType="application/vnd.openxmlformats-officedocument.theme+xml"/>
  <Override PartName="/ppt/theme/theme11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3" r:id="rId1"/>
    <p:sldMasterId id="2147483700" r:id="rId2"/>
    <p:sldMasterId id="2147483712" r:id="rId3"/>
    <p:sldMasterId id="2147483716" r:id="rId4"/>
    <p:sldMasterId id="2147483720" r:id="rId5"/>
    <p:sldMasterId id="2147483724" r:id="rId6"/>
    <p:sldMasterId id="2147483728" r:id="rId7"/>
    <p:sldMasterId id="2147483732" r:id="rId8"/>
    <p:sldMasterId id="2147483736" r:id="rId9"/>
    <p:sldMasterId id="2147483740" r:id="rId10"/>
  </p:sldMasterIdLst>
  <p:notesMasterIdLst>
    <p:notesMasterId r:id="rId20"/>
  </p:notesMasterIdLst>
  <p:sldIdLst>
    <p:sldId id="319" r:id="rId11"/>
    <p:sldId id="293" r:id="rId12"/>
    <p:sldId id="298" r:id="rId13"/>
    <p:sldId id="311" r:id="rId14"/>
    <p:sldId id="310" r:id="rId15"/>
    <p:sldId id="313" r:id="rId16"/>
    <p:sldId id="314" r:id="rId17"/>
    <p:sldId id="316" r:id="rId18"/>
    <p:sldId id="318" r:id="rId1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EF434F"/>
    <a:srgbClr val="EF4753"/>
    <a:srgbClr val="EE5050"/>
    <a:srgbClr val="E6E6E6"/>
    <a:srgbClr val="EE4C4C"/>
    <a:srgbClr val="ED3F3F"/>
    <a:srgbClr val="FFCCFF"/>
    <a:srgbClr val="F48888"/>
    <a:srgbClr val="FF99FF"/>
    <a:srgbClr val="FF66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DA37D80-6434-44D0-A028-1B22A696006F}" styleName="Light Style 3 - Accent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0515" autoAdjust="0"/>
    <p:restoredTop sz="86111" autoAdjust="0"/>
  </p:normalViewPr>
  <p:slideViewPr>
    <p:cSldViewPr snapToGrid="0">
      <p:cViewPr varScale="1">
        <p:scale>
          <a:sx n="72" d="100"/>
          <a:sy n="72" d="100"/>
        </p:scale>
        <p:origin x="828" y="7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Master" Target="slideMasters/slideMaster8.xml"/><Relationship Id="rId13" Type="http://schemas.openxmlformats.org/officeDocument/2006/relationships/slide" Target="slides/slide3.xml"/><Relationship Id="rId18" Type="http://schemas.openxmlformats.org/officeDocument/2006/relationships/slide" Target="slides/slide8.xml"/><Relationship Id="rId3" Type="http://schemas.openxmlformats.org/officeDocument/2006/relationships/slideMaster" Target="slideMasters/slideMaster3.xml"/><Relationship Id="rId21" Type="http://schemas.openxmlformats.org/officeDocument/2006/relationships/presProps" Target="presProps.xml"/><Relationship Id="rId7" Type="http://schemas.openxmlformats.org/officeDocument/2006/relationships/slideMaster" Target="slideMasters/slideMaster7.xml"/><Relationship Id="rId12" Type="http://schemas.openxmlformats.org/officeDocument/2006/relationships/slide" Target="slides/slide2.xml"/><Relationship Id="rId17" Type="http://schemas.openxmlformats.org/officeDocument/2006/relationships/slide" Target="slides/slide7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6.xml"/><Relationship Id="rId20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Master" Target="slideMasters/slideMaster6.xml"/><Relationship Id="rId11" Type="http://schemas.openxmlformats.org/officeDocument/2006/relationships/slide" Target="slides/slide1.xml"/><Relationship Id="rId24" Type="http://schemas.openxmlformats.org/officeDocument/2006/relationships/tableStyles" Target="tableStyles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5.xml"/><Relationship Id="rId23" Type="http://schemas.openxmlformats.org/officeDocument/2006/relationships/theme" Target="theme/theme1.xml"/><Relationship Id="rId10" Type="http://schemas.openxmlformats.org/officeDocument/2006/relationships/slideMaster" Target="slideMasters/slideMaster10.xml"/><Relationship Id="rId19" Type="http://schemas.openxmlformats.org/officeDocument/2006/relationships/slide" Target="slides/slide9.xml"/><Relationship Id="rId4" Type="http://schemas.openxmlformats.org/officeDocument/2006/relationships/slideMaster" Target="slideMasters/slideMaster4.xml"/><Relationship Id="rId9" Type="http://schemas.openxmlformats.org/officeDocument/2006/relationships/slideMaster" Target="slideMasters/slideMaster9.xml"/><Relationship Id="rId14" Type="http://schemas.openxmlformats.org/officeDocument/2006/relationships/slide" Target="slides/slide4.xml"/><Relationship Id="rId22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11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D05654D-7E58-4EA8-B2A9-095EFBB33EBD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B05120C-921E-4818-A7F4-45438B0C9F7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0178116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3.xml"/><Relationship Id="rId4" Type="http://schemas.microsoft.com/office/2007/relationships/hdphoto" Target="../media/hdphoto1.wdp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4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4.xml"/><Relationship Id="rId4" Type="http://schemas.microsoft.com/office/2007/relationships/hdphoto" Target="../media/hdphoto1.wdp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5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5.xml"/><Relationship Id="rId4" Type="http://schemas.microsoft.com/office/2007/relationships/hdphoto" Target="../media/hdphoto1.wdp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6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6.xml"/><Relationship Id="rId4" Type="http://schemas.microsoft.com/office/2007/relationships/hdphoto" Target="../media/hdphoto1.wdp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6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7.xml"/></Relationships>
</file>

<file path=ppt/slideLayouts/_rels/slideLayout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7.xml"/><Relationship Id="rId4" Type="http://schemas.microsoft.com/office/2007/relationships/hdphoto" Target="../media/hdphoto1.wdp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7.xml"/></Relationships>
</file>

<file path=ppt/slideLayouts/_rels/slideLayout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8.xml"/></Relationships>
</file>

<file path=ppt/slideLayouts/_rels/slideLayout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8.xml"/><Relationship Id="rId4" Type="http://schemas.microsoft.com/office/2007/relationships/hdphoto" Target="../media/hdphoto1.wdp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8.xml"/></Relationships>
</file>

<file path=ppt/slideLayouts/_rels/slideLayout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9.xml"/></Relationships>
</file>

<file path=ppt/slideLayouts/_rels/slideLayout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9.xml"/><Relationship Id="rId4" Type="http://schemas.microsoft.com/office/2007/relationships/hdphoto" Target="../media/hdphoto1.wdp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9.xml"/></Relationships>
</file>

<file path=ppt/slideLayouts/_rels/slideLayout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0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0.xml"/><Relationship Id="rId4" Type="http://schemas.microsoft.com/office/2007/relationships/hdphoto" Target="../media/hdphoto1.wdp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0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2" y="2130429"/>
            <a:ext cx="103632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2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60946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121892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828388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243785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304731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36567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42662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487570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494022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2"/>
            <a:ext cx="7315200" cy="566739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7"/>
            <a:ext cx="7315200" cy="4114800"/>
          </a:xfrm>
        </p:spPr>
        <p:txBody>
          <a:bodyPr/>
          <a:lstStyle>
            <a:lvl1pPr marL="0" indent="0">
              <a:buNone/>
              <a:defRPr sz="4299"/>
            </a:lvl1pPr>
            <a:lvl2pPr marL="609463" indent="0">
              <a:buNone/>
              <a:defRPr sz="3799"/>
            </a:lvl2pPr>
            <a:lvl3pPr marL="1218926" indent="0">
              <a:buNone/>
              <a:defRPr sz="3199"/>
            </a:lvl3pPr>
            <a:lvl4pPr marL="1828388" indent="0">
              <a:buNone/>
              <a:defRPr sz="2699"/>
            </a:lvl4pPr>
            <a:lvl5pPr marL="2437851" indent="0">
              <a:buNone/>
              <a:defRPr sz="2699"/>
            </a:lvl5pPr>
            <a:lvl6pPr marL="3047314" indent="0">
              <a:buNone/>
              <a:defRPr sz="2699"/>
            </a:lvl6pPr>
            <a:lvl7pPr marL="3656777" indent="0">
              <a:buNone/>
              <a:defRPr sz="2699"/>
            </a:lvl7pPr>
            <a:lvl8pPr marL="4266240" indent="0">
              <a:buNone/>
              <a:defRPr sz="2699"/>
            </a:lvl8pPr>
            <a:lvl9pPr marL="4875703" indent="0">
              <a:buNone/>
              <a:defRPr sz="2699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41"/>
            <a:ext cx="7315200" cy="8048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57577C-F53D-4BB9-9408-EB84DEB3CD80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1755419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7D58058-BD14-4845-947D-4A9B79A00D09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271773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1" y="274640"/>
            <a:ext cx="27432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2" y="274640"/>
            <a:ext cx="8026400" cy="5851525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18ECB469-C949-4E3F-B0CB-0C15DA7B7F92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0216327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1624662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990681611"/>
      </p:ext>
    </p:extLst>
  </p:cSld>
  <p:clrMapOvr>
    <a:masterClrMapping/>
  </p:clrMapOvr>
  <p:transition spd="slow" advTm="0">
    <p:fade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8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40199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765485979"/>
      </p:ext>
    </p:extLst>
  </p:cSld>
  <p:clrMapOvr>
    <a:masterClrMapping/>
  </p:clrMapOvr>
  <p:transition spd="slow" advTm="0">
    <p:fade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1" y="1122365"/>
            <a:ext cx="9144000" cy="2387600"/>
          </a:xfrm>
        </p:spPr>
        <p:txBody>
          <a:bodyPr anchor="b"/>
          <a:lstStyle>
            <a:lvl1pPr algn="ctr"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1" y="3602039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109" indent="0" algn="ctr">
              <a:buNone/>
              <a:defRPr sz="2000"/>
            </a:lvl2pPr>
            <a:lvl3pPr marL="914217" indent="0" algn="ctr">
              <a:buNone/>
              <a:defRPr sz="1800"/>
            </a:lvl3pPr>
            <a:lvl4pPr marL="1371326" indent="0" algn="ctr">
              <a:buNone/>
              <a:defRPr sz="1600"/>
            </a:lvl4pPr>
            <a:lvl5pPr marL="1828434" indent="0" algn="ctr">
              <a:buNone/>
              <a:defRPr sz="1600"/>
            </a:lvl5pPr>
            <a:lvl6pPr marL="2285543" indent="0" algn="ctr">
              <a:buNone/>
              <a:defRPr sz="1600"/>
            </a:lvl6pPr>
            <a:lvl7pPr marL="2742651" indent="0" algn="ctr">
              <a:buNone/>
              <a:defRPr sz="1600"/>
            </a:lvl7pPr>
            <a:lvl8pPr marL="3199760" indent="0" algn="ctr">
              <a:buNone/>
              <a:defRPr sz="1600"/>
            </a:lvl8pPr>
            <a:lvl9pPr marL="3656868" indent="0" algn="ctr">
              <a:buNone/>
              <a:defRPr sz="1600"/>
            </a:lvl9pPr>
          </a:lstStyle>
          <a:p>
            <a:r>
              <a:rPr lang="en-US" altLang="zh-CN"/>
              <a:t>Click to edit Master subtitle style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5872681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7391718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2" y="1709739"/>
            <a:ext cx="10515600" cy="2852737"/>
          </a:xfrm>
        </p:spPr>
        <p:txBody>
          <a:bodyPr anchor="b"/>
          <a:lstStyle>
            <a:lvl1pPr>
              <a:defRPr sz="59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109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21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32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4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54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2651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19976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686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5830571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8698138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533560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90" y="365126"/>
            <a:ext cx="10515600" cy="1325563"/>
          </a:xfrm>
        </p:spPr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9" y="1681164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2" y="1681164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09" indent="0">
              <a:buNone/>
              <a:defRPr sz="2000" b="1"/>
            </a:lvl2pPr>
            <a:lvl3pPr marL="914217" indent="0">
              <a:buNone/>
              <a:defRPr sz="1800" b="1"/>
            </a:lvl3pPr>
            <a:lvl4pPr marL="1371326" indent="0">
              <a:buNone/>
              <a:defRPr sz="1600" b="1"/>
            </a:lvl4pPr>
            <a:lvl5pPr marL="1828434" indent="0">
              <a:buNone/>
              <a:defRPr sz="1600" b="1"/>
            </a:lvl5pPr>
            <a:lvl6pPr marL="2285543" indent="0">
              <a:buNone/>
              <a:defRPr sz="1600" b="1"/>
            </a:lvl6pPr>
            <a:lvl7pPr marL="2742651" indent="0">
              <a:buNone/>
              <a:defRPr sz="1600" b="1"/>
            </a:lvl7pPr>
            <a:lvl8pPr marL="3199760" indent="0">
              <a:buNone/>
              <a:defRPr sz="1600" b="1"/>
            </a:lvl8pPr>
            <a:lvl9pPr marL="3656868" indent="0">
              <a:buNone/>
              <a:defRPr sz="1600" b="1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8831672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75833036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499764226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>
              <a:defRPr sz="3199"/>
            </a:lvl1pPr>
            <a:lvl2pPr>
              <a:defRPr sz="2799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68457304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9" y="457202"/>
            <a:ext cx="3932237" cy="1600200"/>
          </a:xfrm>
        </p:spPr>
        <p:txBody>
          <a:bodyPr anchor="b"/>
          <a:lstStyle>
            <a:lvl1pPr>
              <a:defRPr sz="3199"/>
            </a:lvl1pPr>
          </a:lstStyle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9" y="987426"/>
            <a:ext cx="6172200" cy="4873625"/>
          </a:xfrm>
        </p:spPr>
        <p:txBody>
          <a:bodyPr/>
          <a:lstStyle>
            <a:lvl1pPr marL="0" indent="0">
              <a:buNone/>
              <a:defRPr sz="3199"/>
            </a:lvl1pPr>
            <a:lvl2pPr marL="457109" indent="0">
              <a:buNone/>
              <a:defRPr sz="2799"/>
            </a:lvl2pPr>
            <a:lvl3pPr marL="914217" indent="0">
              <a:buNone/>
              <a:defRPr sz="2400"/>
            </a:lvl3pPr>
            <a:lvl4pPr marL="1371326" indent="0">
              <a:buNone/>
              <a:defRPr sz="2000"/>
            </a:lvl4pPr>
            <a:lvl5pPr marL="1828434" indent="0">
              <a:buNone/>
              <a:defRPr sz="2000"/>
            </a:lvl5pPr>
            <a:lvl6pPr marL="2285543" indent="0">
              <a:buNone/>
              <a:defRPr sz="2000"/>
            </a:lvl6pPr>
            <a:lvl7pPr marL="2742651" indent="0">
              <a:buNone/>
              <a:defRPr sz="2000"/>
            </a:lvl7pPr>
            <a:lvl8pPr marL="3199760" indent="0">
              <a:buNone/>
              <a:defRPr sz="2000"/>
            </a:lvl8pPr>
            <a:lvl9pPr marL="3656868" indent="0">
              <a:buNone/>
              <a:defRPr sz="2000"/>
            </a:lvl9pPr>
          </a:lstStyle>
          <a:p>
            <a:r>
              <a:rPr lang="en-US" altLang="zh-CN"/>
              <a:t>Click icon to add picture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9" y="2057401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109" indent="0">
              <a:buNone/>
              <a:defRPr sz="1400"/>
            </a:lvl2pPr>
            <a:lvl3pPr marL="914217" indent="0">
              <a:buNone/>
              <a:defRPr sz="1200"/>
            </a:lvl3pPr>
            <a:lvl4pPr marL="1371326" indent="0">
              <a:buNone/>
              <a:defRPr sz="1000"/>
            </a:lvl4pPr>
            <a:lvl5pPr marL="1828434" indent="0">
              <a:buNone/>
              <a:defRPr sz="1000"/>
            </a:lvl5pPr>
            <a:lvl6pPr marL="2285543" indent="0">
              <a:buNone/>
              <a:defRPr sz="1000"/>
            </a:lvl6pPr>
            <a:lvl7pPr marL="2742651" indent="0">
              <a:buNone/>
              <a:defRPr sz="1000"/>
            </a:lvl7pPr>
            <a:lvl8pPr marL="3199760" indent="0">
              <a:buNone/>
              <a:defRPr sz="1000"/>
            </a:lvl8pPr>
            <a:lvl9pPr marL="3656868" indent="0">
              <a:buNone/>
              <a:defRPr sz="1000"/>
            </a:lvl9pPr>
          </a:lstStyle>
          <a:p>
            <a:pPr lvl="0"/>
            <a:r>
              <a:rPr lang="en-US" altLang="zh-CN"/>
              <a:t>Edit Master text styles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8769833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687604151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排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altLang="zh-CN"/>
              <a:t>Click to edit Master title style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1" y="365125"/>
            <a:ext cx="7734300" cy="5811838"/>
          </a:xfrm>
        </p:spPr>
        <p:txBody>
          <a:bodyPr vert="eaVert"/>
          <a:lstStyle/>
          <a:p>
            <a:pPr lvl="0"/>
            <a:r>
              <a:rPr lang="en-US" altLang="zh-CN"/>
              <a:t>Edit Master text styles</a:t>
            </a:r>
          </a:p>
          <a:p>
            <a:pPr lvl="1"/>
            <a:r>
              <a:rPr lang="en-US" altLang="zh-CN"/>
              <a:t>Second level</a:t>
            </a:r>
          </a:p>
          <a:p>
            <a:pPr lvl="2"/>
            <a:r>
              <a:rPr lang="en-US" altLang="zh-CN"/>
              <a:t>Third level</a:t>
            </a:r>
          </a:p>
          <a:p>
            <a:pPr lvl="3"/>
            <a:r>
              <a:rPr lang="en-US" altLang="zh-CN"/>
              <a:t>Fourth level</a:t>
            </a:r>
          </a:p>
          <a:p>
            <a:pPr lvl="4"/>
            <a:r>
              <a:rPr lang="en-US" altLang="zh-CN"/>
              <a:t>Fifth level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C4388EF-52D1-4258-9BE5-BCD010C7D4DE}" type="datetimeFigureOut">
              <a:rPr lang="zh-CN" altLang="en-US" smtClean="0"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D3EE65E-57D2-4566-898C-4F2076833F8D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81819692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43413671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828330255"/>
      </p:ext>
    </p:extLst>
  </p:cSld>
  <p:clrMapOvr>
    <a:masterClrMapping/>
  </p:clrMapOvr>
  <p:hf hd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6" y="4406902"/>
            <a:ext cx="10363200" cy="1362075"/>
          </a:xfrm>
        </p:spPr>
        <p:txBody>
          <a:bodyPr anchor="t"/>
          <a:lstStyle>
            <a:lvl1pPr algn="l">
              <a:defRPr sz="5399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6" y="2906714"/>
            <a:ext cx="10363200" cy="1500187"/>
          </a:xfrm>
        </p:spPr>
        <p:txBody>
          <a:bodyPr anchor="b"/>
          <a:lstStyle>
            <a:lvl1pPr marL="0" indent="0">
              <a:buNone/>
              <a:defRPr sz="2699">
                <a:solidFill>
                  <a:schemeClr val="tx1">
                    <a:tint val="75000"/>
                  </a:schemeClr>
                </a:solidFill>
              </a:defRPr>
            </a:lvl1pPr>
            <a:lvl2pPr marL="609463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2pPr>
            <a:lvl3pPr marL="1218926" indent="0">
              <a:buNone/>
              <a:defRPr sz="2200">
                <a:solidFill>
                  <a:schemeClr val="tx1">
                    <a:tint val="75000"/>
                  </a:schemeClr>
                </a:solidFill>
              </a:defRPr>
            </a:lvl3pPr>
            <a:lvl4pPr marL="1828388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4pPr>
            <a:lvl5pPr marL="2437851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5pPr>
            <a:lvl6pPr marL="3047314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6pPr>
            <a:lvl7pPr marL="3656777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7pPr>
            <a:lvl8pPr marL="4266240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8pPr>
            <a:lvl9pPr marL="4875703" indent="0">
              <a:buNone/>
              <a:defRPr sz="19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14779EE-1E16-4CC5-A459-C716090F6017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936068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714400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07084578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199624287"/>
      </p:ext>
    </p:extLst>
  </p:cSld>
  <p:clrMapOvr>
    <a:masterClrMapping/>
  </p:clrMapOvr>
  <p:hf hdr="0" dt="0"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9088011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910708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093637851"/>
      </p:ext>
    </p:extLst>
  </p:cSld>
  <p:clrMapOvr>
    <a:masterClrMapping/>
  </p:clrMapOvr>
  <p:hf hdr="0" dt="0"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8699359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16810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546188456"/>
      </p:ext>
    </p:extLst>
  </p:cSld>
  <p:clrMapOvr>
    <a:masterClrMapping/>
  </p:clrMapOvr>
  <p:hf hdr="0" dt="0"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572594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2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1" y="1600202"/>
            <a:ext cx="5384800" cy="4525963"/>
          </a:xfrm>
        </p:spPr>
        <p:txBody>
          <a:bodyPr/>
          <a:lstStyle>
            <a:lvl1pPr>
              <a:defRPr sz="3799"/>
            </a:lvl1pPr>
            <a:lvl2pPr>
              <a:defRPr sz="3199"/>
            </a:lvl2pPr>
            <a:lvl3pPr>
              <a:defRPr sz="2699"/>
            </a:lvl3pPr>
            <a:lvl4pPr>
              <a:defRPr sz="2400"/>
            </a:lvl4pPr>
            <a:lvl5pPr>
              <a:defRPr sz="2400"/>
            </a:lvl5pPr>
            <a:lvl6pPr>
              <a:defRPr sz="2400"/>
            </a:lvl6pPr>
            <a:lvl7pPr>
              <a:defRPr sz="2400"/>
            </a:lvl7pPr>
            <a:lvl8pPr>
              <a:defRPr sz="2400"/>
            </a:lvl8pPr>
            <a:lvl9pPr>
              <a:defRPr sz="24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3311C9F-D64E-4824-A709-CF61DE4E0BDD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87843656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8711992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653733456"/>
      </p:ext>
    </p:extLst>
  </p:cSld>
  <p:clrMapOvr>
    <a:masterClrMapping/>
  </p:clrMapOvr>
  <p:hf hdr="0" dt="0"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42309853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30035877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2311683976"/>
      </p:ext>
    </p:extLst>
  </p:cSld>
  <p:clrMapOvr>
    <a:masterClrMapping/>
  </p:clrMapOvr>
  <p:hf hdr="0" dt="0"/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49416212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367659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73805178"/>
      </p:ext>
    </p:extLst>
  </p:cSld>
  <p:clrMapOvr>
    <a:masterClrMapping/>
  </p:clrMapOvr>
  <p:hf hdr="0" dt="0"/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92658095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hexa.pn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2214445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535114"/>
            <a:ext cx="5386917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1" y="2174877"/>
            <a:ext cx="5386917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73" y="1535114"/>
            <a:ext cx="5389033" cy="639763"/>
          </a:xfrm>
        </p:spPr>
        <p:txBody>
          <a:bodyPr anchor="b"/>
          <a:lstStyle>
            <a:lvl1pPr marL="0" indent="0">
              <a:buNone/>
              <a:defRPr sz="3199" b="1"/>
            </a:lvl1pPr>
            <a:lvl2pPr marL="609463" indent="0">
              <a:buNone/>
              <a:defRPr sz="2699" b="1"/>
            </a:lvl2pPr>
            <a:lvl3pPr marL="1218926" indent="0">
              <a:buNone/>
              <a:defRPr sz="2400" b="1"/>
            </a:lvl3pPr>
            <a:lvl4pPr marL="1828388" indent="0">
              <a:buNone/>
              <a:defRPr sz="2200" b="1"/>
            </a:lvl4pPr>
            <a:lvl5pPr marL="2437851" indent="0">
              <a:buNone/>
              <a:defRPr sz="2200" b="1"/>
            </a:lvl5pPr>
            <a:lvl6pPr marL="3047314" indent="0">
              <a:buNone/>
              <a:defRPr sz="2200" b="1"/>
            </a:lvl6pPr>
            <a:lvl7pPr marL="3656777" indent="0">
              <a:buNone/>
              <a:defRPr sz="2200" b="1"/>
            </a:lvl7pPr>
            <a:lvl8pPr marL="4266240" indent="0">
              <a:buNone/>
              <a:defRPr sz="2200" b="1"/>
            </a:lvl8pPr>
            <a:lvl9pPr marL="4875703" indent="0">
              <a:buNone/>
              <a:defRPr sz="2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73" y="2174877"/>
            <a:ext cx="5389033" cy="3951288"/>
          </a:xfrm>
        </p:spPr>
        <p:txBody>
          <a:bodyPr/>
          <a:lstStyle>
            <a:lvl1pPr>
              <a:defRPr sz="3199"/>
            </a:lvl1pPr>
            <a:lvl2pPr>
              <a:defRPr sz="2699"/>
            </a:lvl2pPr>
            <a:lvl3pPr>
              <a:defRPr sz="2400"/>
            </a:lvl3pPr>
            <a:lvl4pPr>
              <a:defRPr sz="2200"/>
            </a:lvl4pPr>
            <a:lvl5pPr>
              <a:defRPr sz="2200"/>
            </a:lvl5pPr>
            <a:lvl6pPr>
              <a:defRPr sz="2200"/>
            </a:lvl6pPr>
            <a:lvl7pPr>
              <a:defRPr sz="2200"/>
            </a:lvl7pPr>
            <a:lvl8pPr>
              <a:defRPr sz="2200"/>
            </a:lvl8pPr>
            <a:lvl9pPr>
              <a:defRPr sz="22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A4318BD-B3C6-4D4B-B871-C29490A2E55A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91425323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80435F3-CE51-FE47-901D-12AFFB0ECEA9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xiaoer.yanj.cn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40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  <p:cxnSp>
        <p:nvCxnSpPr>
          <p:cNvPr id="7" name="直接连接符 6"/>
          <p:cNvCxnSpPr/>
          <p:nvPr userDrawn="1"/>
        </p:nvCxnSpPr>
        <p:spPr>
          <a:xfrm flipV="1">
            <a:off x="3025298" y="479824"/>
            <a:ext cx="8366603" cy="1"/>
          </a:xfrm>
          <a:prstGeom prst="line">
            <a:avLst/>
          </a:prstGeom>
          <a:ln w="19050">
            <a:solidFill>
              <a:schemeClr val="bg1">
                <a:lumMod val="50000"/>
              </a:schemeClr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8" name="组合 7"/>
          <p:cNvGrpSpPr/>
          <p:nvPr userDrawn="1"/>
        </p:nvGrpSpPr>
        <p:grpSpPr>
          <a:xfrm>
            <a:off x="1" y="195107"/>
            <a:ext cx="3126179" cy="569433"/>
            <a:chOff x="0" y="194743"/>
            <a:chExt cx="3126179" cy="569433"/>
          </a:xfrm>
        </p:grpSpPr>
        <p:sp>
          <p:nvSpPr>
            <p:cNvPr id="9" name="圆角矩形 8"/>
            <p:cNvSpPr/>
            <p:nvPr/>
          </p:nvSpPr>
          <p:spPr>
            <a:xfrm>
              <a:off x="173209" y="194743"/>
              <a:ext cx="2952970" cy="569433"/>
            </a:xfrm>
            <a:prstGeom prst="roundRect">
              <a:avLst>
                <a:gd name="adj" fmla="val 9976"/>
              </a:avLst>
            </a:prstGeom>
            <a:solidFill>
              <a:srgbClr val="01ACBE"/>
            </a:solidFill>
            <a:ln w="19050">
              <a:gradFill flip="none" rotWithShape="1">
                <a:gsLst>
                  <a:gs pos="88000">
                    <a:schemeClr val="bg1"/>
                  </a:gs>
                  <a:gs pos="0">
                    <a:schemeClr val="bg1">
                      <a:lumMod val="75000"/>
                    </a:schemeClr>
                  </a:gs>
                  <a:gs pos="71000">
                    <a:schemeClr val="bg1">
                      <a:lumMod val="85000"/>
                    </a:schemeClr>
                  </a:gs>
                  <a:gs pos="55000">
                    <a:schemeClr val="bg1"/>
                  </a:gs>
                  <a:gs pos="37000">
                    <a:schemeClr val="bg1">
                      <a:lumMod val="85000"/>
                    </a:schemeClr>
                  </a:gs>
                  <a:gs pos="22000">
                    <a:schemeClr val="bg1"/>
                  </a:gs>
                  <a:gs pos="100000">
                    <a:schemeClr val="bg1">
                      <a:lumMod val="75000"/>
                    </a:schemeClr>
                  </a:gs>
                </a:gsLst>
                <a:lin ang="1200000" scaled="0"/>
                <a:tileRect/>
              </a:gradFill>
            </a:ln>
            <a:effectLst>
              <a:outerShdw blurRad="50800" dist="38100" dir="2700000" algn="tl" rotWithShape="0">
                <a:prstClr val="black">
                  <a:alpha val="40000"/>
                </a:prstClr>
              </a:outerShdw>
            </a:effectLst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zh-CN" altLang="en-US" sz="1800" b="0" i="0" u="none" strike="noStrike" kern="1200" cap="none" spc="0" normalizeH="0" baseline="0" noProof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印品黑体" panose="00000500000000000000" pitchFamily="2" charset="-122"/>
                <a:ea typeface="印品黑体" panose="00000500000000000000" pitchFamily="2" charset="-122"/>
                <a:cs typeface="+mn-cs"/>
              </a:endParaRPr>
            </a:p>
          </p:txBody>
        </p:sp>
        <p:grpSp>
          <p:nvGrpSpPr>
            <p:cNvPr id="10" name="组合 9"/>
            <p:cNvGrpSpPr/>
            <p:nvPr/>
          </p:nvGrpSpPr>
          <p:grpSpPr>
            <a:xfrm>
              <a:off x="0" y="290669"/>
              <a:ext cx="424561" cy="355906"/>
              <a:chOff x="469900" y="728859"/>
              <a:chExt cx="424561" cy="355906"/>
            </a:xfrm>
          </p:grpSpPr>
          <p:sp>
            <p:nvSpPr>
              <p:cNvPr id="11" name="椭圆 10"/>
              <p:cNvSpPr/>
              <p:nvPr/>
            </p:nvSpPr>
            <p:spPr>
              <a:xfrm rot="16200000">
                <a:off x="738264" y="928568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2" name="椭圆 11"/>
              <p:cNvSpPr/>
              <p:nvPr/>
            </p:nvSpPr>
            <p:spPr>
              <a:xfrm rot="16200000">
                <a:off x="752463" y="942770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3" name="椭圆 12"/>
              <p:cNvSpPr/>
              <p:nvPr/>
            </p:nvSpPr>
            <p:spPr>
              <a:xfrm rot="16200000">
                <a:off x="738264" y="728860"/>
                <a:ext cx="156198" cy="156196"/>
              </a:xfrm>
              <a:prstGeom prst="ellipse">
                <a:avLst/>
              </a:prstGeom>
              <a:gradFill>
                <a:gsLst>
                  <a:gs pos="75000">
                    <a:schemeClr val="bg1">
                      <a:lumMod val="95000"/>
                    </a:schemeClr>
                  </a:gs>
                  <a:gs pos="55000">
                    <a:schemeClr val="bg1">
                      <a:lumMod val="65000"/>
                    </a:schemeClr>
                  </a:gs>
                  <a:gs pos="35000">
                    <a:schemeClr val="bg1">
                      <a:lumMod val="95000"/>
                    </a:schemeClr>
                  </a:gs>
                  <a:gs pos="17000">
                    <a:schemeClr val="bg1">
                      <a:lumMod val="65000"/>
                    </a:schemeClr>
                  </a:gs>
                  <a:gs pos="0">
                    <a:schemeClr val="bg1"/>
                  </a:gs>
                  <a:gs pos="100000">
                    <a:schemeClr val="bg1">
                      <a:lumMod val="65000"/>
                    </a:schemeClr>
                  </a:gs>
                </a:gsLst>
                <a:lin ang="2700000" scaled="1"/>
              </a:gradFill>
              <a:ln>
                <a:noFill/>
              </a:ln>
              <a:effectLst>
                <a:outerShdw blurRad="12700" dist="12700" dir="2700000" algn="tl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4" name="椭圆 13"/>
              <p:cNvSpPr/>
              <p:nvPr/>
            </p:nvSpPr>
            <p:spPr>
              <a:xfrm rot="16200000">
                <a:off x="752463" y="743063"/>
                <a:ext cx="127798" cy="127797"/>
              </a:xfrm>
              <a:prstGeom prst="ellipse">
                <a:avLst/>
              </a:prstGeom>
              <a:solidFill>
                <a:schemeClr val="tx1">
                  <a:lumMod val="65000"/>
                  <a:lumOff val="35000"/>
                </a:schemeClr>
              </a:solidFill>
              <a:ln>
                <a:noFill/>
              </a:ln>
              <a:effectLst>
                <a:innerShdw blurRad="12700" dist="12700" dir="13500000">
                  <a:prstClr val="black">
                    <a:alpha val="50000"/>
                  </a:prstClr>
                </a:inn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5" name="圆角矩形 14"/>
              <p:cNvSpPr/>
              <p:nvPr/>
            </p:nvSpPr>
            <p:spPr>
              <a:xfrm rot="16200000">
                <a:off x="636543" y="859458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6" name="圆角矩形 15"/>
              <p:cNvSpPr/>
              <p:nvPr/>
            </p:nvSpPr>
            <p:spPr>
              <a:xfrm rot="16200000">
                <a:off x="636543" y="809416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7" name="圆角矩形 16"/>
              <p:cNvSpPr/>
              <p:nvPr/>
            </p:nvSpPr>
            <p:spPr>
              <a:xfrm rot="16200000">
                <a:off x="636543" y="655035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4000">
                      <a:schemeClr val="bg1">
                        <a:lumMod val="75000"/>
                      </a:schemeClr>
                    </a:gs>
                    <a:gs pos="78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  <p:sp>
            <p:nvSpPr>
              <p:cNvPr id="18" name="圆角矩形 17"/>
              <p:cNvSpPr/>
              <p:nvPr/>
            </p:nvSpPr>
            <p:spPr>
              <a:xfrm rot="16200000">
                <a:off x="636543" y="604992"/>
                <a:ext cx="18656" cy="351942"/>
              </a:xfrm>
              <a:prstGeom prst="roundRect">
                <a:avLst>
                  <a:gd name="adj" fmla="val 50000"/>
                </a:avLst>
              </a:prstGeom>
              <a:gradFill>
                <a:gsLst>
                  <a:gs pos="74000">
                    <a:schemeClr val="bg1"/>
                  </a:gs>
                  <a:gs pos="52000">
                    <a:schemeClr val="bg1">
                      <a:lumMod val="85000"/>
                    </a:schemeClr>
                  </a:gs>
                  <a:gs pos="23000">
                    <a:schemeClr val="bg1">
                      <a:lumMod val="65000"/>
                    </a:schemeClr>
                  </a:gs>
                  <a:gs pos="0">
                    <a:schemeClr val="bg1">
                      <a:lumMod val="50000"/>
                    </a:schemeClr>
                  </a:gs>
                  <a:gs pos="100000">
                    <a:schemeClr val="bg1">
                      <a:lumMod val="65000"/>
                    </a:schemeClr>
                  </a:gs>
                </a:gsLst>
                <a:lin ang="5400000" scaled="1"/>
              </a:gradFill>
              <a:ln w="12700">
                <a:gradFill flip="none" rotWithShape="1">
                  <a:gsLst>
                    <a:gs pos="0">
                      <a:schemeClr val="bg1">
                        <a:lumMod val="65000"/>
                      </a:schemeClr>
                    </a:gs>
                    <a:gs pos="43000">
                      <a:schemeClr val="bg1">
                        <a:lumMod val="75000"/>
                      </a:schemeClr>
                    </a:gs>
                    <a:gs pos="79000">
                      <a:schemeClr val="bg1"/>
                    </a:gs>
                    <a:gs pos="61000">
                      <a:schemeClr val="bg1">
                        <a:lumMod val="100000"/>
                      </a:schemeClr>
                    </a:gs>
                    <a:gs pos="100000">
                      <a:schemeClr val="bg1">
                        <a:lumMod val="65000"/>
                      </a:schemeClr>
                    </a:gs>
                  </a:gsLst>
                  <a:lin ang="5400000" scaled="0"/>
                  <a:tileRect/>
                </a:gradFill>
              </a:ln>
              <a:effectLst>
                <a:outerShdw blurRad="25400" sx="102000" sy="102000" algn="ctr" rotWithShape="0">
                  <a:prstClr val="black">
                    <a:alpha val="40000"/>
                  </a:prstClr>
                </a:outerShdw>
              </a:effectLst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marR="0" lvl="0" indent="0" algn="ctr" defTabSz="914217" rtl="0" eaLnBrk="1" fontAlgn="auto" latinLnBrk="0" hangingPunct="1">
                  <a:lnSpc>
                    <a:spcPct val="100000"/>
                  </a:lnSpc>
                  <a:spcBef>
                    <a:spcPts val="0"/>
                  </a:spcBef>
                  <a:spcAft>
                    <a:spcPts val="0"/>
                  </a:spcAft>
                  <a:buClrTx/>
                  <a:buSzTx/>
                  <a:buFontTx/>
                  <a:buNone/>
                  <a:tabLst/>
                  <a:defRPr/>
                </a:pPr>
                <a:endParaRPr kumimoji="0" lang="zh-CN" altLang="en-US" sz="1800" b="0" i="0" u="none" strike="noStrike" kern="1200" cap="none" spc="0" normalizeH="0" baseline="0" noProof="0">
                  <a:ln>
                    <a:noFill/>
                  </a:ln>
                  <a:solidFill>
                    <a:prstClr val="white"/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endParaRPr>
              </a:p>
            </p:txBody>
          </p:sp>
        </p:grpSp>
      </p:grpSp>
      <p:grpSp>
        <p:nvGrpSpPr>
          <p:cNvPr id="19" name="组合 18"/>
          <p:cNvGrpSpPr/>
          <p:nvPr userDrawn="1"/>
        </p:nvGrpSpPr>
        <p:grpSpPr>
          <a:xfrm>
            <a:off x="11353801" y="175628"/>
            <a:ext cx="838200" cy="743812"/>
            <a:chOff x="39833" y="101457"/>
            <a:chExt cx="838200" cy="743812"/>
          </a:xfrm>
        </p:grpSpPr>
        <p:grpSp>
          <p:nvGrpSpPr>
            <p:cNvPr id="20" name="组合 19"/>
            <p:cNvGrpSpPr/>
            <p:nvPr userDrawn="1"/>
          </p:nvGrpSpPr>
          <p:grpSpPr>
            <a:xfrm>
              <a:off x="130195" y="101457"/>
              <a:ext cx="647560" cy="567974"/>
              <a:chOff x="257420" y="226345"/>
              <a:chExt cx="540747" cy="474289"/>
            </a:xfrm>
          </p:grpSpPr>
          <p:pic>
            <p:nvPicPr>
              <p:cNvPr id="22" name="图片 21"/>
              <p:cNvPicPr>
                <a:picLocks noChangeAspect="1"/>
              </p:cNvPicPr>
              <p:nvPr userDrawn="1"/>
            </p:nvPicPr>
            <p:blipFill>
              <a:blip r:embed="rId2" cstate="print">
                <a:extLst>
                  <a:ext uri="{28A0092B-C50C-407E-A947-70E740481C1C}">
                    <a14:useLocalDpi xmlns:a14="http://schemas.microsoft.com/office/drawing/2010/main" val="0"/>
                  </a:ext>
                </a:extLst>
              </a:blip>
              <a:stretch>
                <a:fillRect/>
              </a:stretch>
            </p:blipFill>
            <p:spPr>
              <a:xfrm>
                <a:off x="257420" y="226345"/>
                <a:ext cx="472830" cy="472830"/>
              </a:xfrm>
              <a:prstGeom prst="rect">
                <a:avLst/>
              </a:prstGeom>
            </p:spPr>
          </p:pic>
          <p:pic>
            <p:nvPicPr>
              <p:cNvPr id="23" name="图片 22"/>
              <p:cNvPicPr>
                <a:picLocks noChangeAspect="1"/>
              </p:cNvPicPr>
              <p:nvPr userDrawn="1"/>
            </p:nvPicPr>
            <p:blipFill rotWithShape="1">
              <a:blip r:embed="rId3">
                <a:grayscl/>
                <a:extLst>
                  <a:ext uri="{BEBA8EAE-BF5A-486C-A8C5-ECC9F3942E4B}">
                    <a14:imgProps xmlns:a14="http://schemas.microsoft.com/office/drawing/2010/main">
                      <a14:imgLayer r:embed="rId4">
                        <a14:imgEffect>
                          <a14:colorTemperature colorTemp="2000"/>
                        </a14:imgEffect>
                      </a14:imgLayer>
                    </a14:imgProps>
                  </a:ext>
                </a:extLst>
              </a:blip>
              <a:srcRect b="72279"/>
              <a:stretch/>
            </p:blipFill>
            <p:spPr>
              <a:xfrm flipH="1">
                <a:off x="265701" y="654915"/>
                <a:ext cx="532466" cy="45719"/>
              </a:xfrm>
              <a:prstGeom prst="rect">
                <a:avLst/>
              </a:prstGeom>
            </p:spPr>
          </p:pic>
        </p:grpSp>
        <p:sp>
          <p:nvSpPr>
            <p:cNvPr id="21" name="文本框 20"/>
            <p:cNvSpPr txBox="1"/>
            <p:nvPr userDrawn="1"/>
          </p:nvSpPr>
          <p:spPr>
            <a:xfrm>
              <a:off x="39833" y="629875"/>
              <a:ext cx="838200" cy="21539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0" marR="0" lvl="0" indent="0" algn="ctr" defTabSz="914217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en-US" altLang="zh-CN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By </a:t>
              </a:r>
              <a:r>
                <a:rPr kumimoji="0" lang="zh-CN" altLang="en-US" sz="800" b="0" i="0" u="none" strike="noStrike" kern="1200" cap="none" spc="0" normalizeH="0" baseline="0" noProof="0" dirty="0">
                  <a:ln>
                    <a:noFill/>
                  </a:ln>
                  <a:solidFill>
                    <a:prstClr val="black">
                      <a:lumMod val="65000"/>
                      <a:lumOff val="35000"/>
                    </a:prstClr>
                  </a:solidFill>
                  <a:effectLst/>
                  <a:uLnTx/>
                  <a:uFillTx/>
                  <a:latin typeface="印品黑体" panose="00000500000000000000" pitchFamily="2" charset="-122"/>
                  <a:ea typeface="印品黑体" panose="00000500000000000000" pitchFamily="2" charset="-122"/>
                  <a:cs typeface="+mn-cs"/>
                </a:rPr>
                <a:t>杜小二</a:t>
              </a:r>
            </a:p>
          </p:txBody>
        </p:sp>
      </p:grpSp>
      <p:sp>
        <p:nvSpPr>
          <p:cNvPr id="24" name="标题占位符 1"/>
          <p:cNvSpPr>
            <a:spLocks noGrp="1"/>
          </p:cNvSpPr>
          <p:nvPr>
            <p:ph type="title"/>
          </p:nvPr>
        </p:nvSpPr>
        <p:spPr>
          <a:xfrm>
            <a:off x="416314" y="206334"/>
            <a:ext cx="3050788" cy="546975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>
            <a:lvl1pPr>
              <a:defRPr sz="1800">
                <a:solidFill>
                  <a:schemeClr val="bg1"/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r>
              <a:rPr lang="en-US" altLang="zh-CN"/>
              <a:t>Click to edit Master title style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720668067"/>
      </p:ext>
    </p:extLst>
  </p:cSld>
  <p:clrMapOvr>
    <a:masterClrMapping/>
  </p:clrMapOvr>
  <p:hf hdr="0" dt="0"/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13"/>
          <p:cNvSpPr/>
          <p:nvPr userDrawn="1"/>
        </p:nvSpPr>
        <p:spPr>
          <a:xfrm>
            <a:off x="-8906" y="0"/>
            <a:ext cx="12203875" cy="6858000"/>
          </a:xfrm>
          <a:prstGeom prst="rect">
            <a:avLst/>
          </a:prstGeom>
          <a:gradFill flip="none" rotWithShape="1">
            <a:gsLst>
              <a:gs pos="0">
                <a:srgbClr val="77458B"/>
              </a:gs>
              <a:gs pos="100000">
                <a:srgbClr val="4F2D5D"/>
              </a:gs>
            </a:gsLst>
            <a:lin ang="0" scaled="1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JM" sz="1800" b="0" i="0" u="none" strike="noStrike" kern="1200" cap="none" spc="0" normalizeH="0" baseline="0" noProof="0" dirty="0">
              <a:ln>
                <a:noFill/>
              </a:ln>
              <a:solidFill>
                <a:srgbClr val="F34F57"/>
              </a:solidFill>
              <a:effectLst/>
              <a:uLnTx/>
              <a:uFillTx/>
              <a:latin typeface="印品黑体" panose="00000500000000000000" pitchFamily="2" charset="-122"/>
              <a:ea typeface="+mn-ea"/>
              <a:cs typeface="+mn-cs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28543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060B65-DC19-4CF9-9EAA-C3D1C4531AF0}" type="datetimeFigureOut">
              <a:rPr lang="en-US" smtClean="0"/>
              <a:t>1/23/2025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94B1D1F-A980-4CE3-A075-A1AD11306BD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745861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圆角矩形 4"/>
          <p:cNvSpPr/>
          <p:nvPr/>
        </p:nvSpPr>
        <p:spPr>
          <a:xfrm>
            <a:off x="1139634" y="1031258"/>
            <a:ext cx="9912734" cy="4289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6" name="圆角矩形 5"/>
          <p:cNvSpPr/>
          <p:nvPr/>
        </p:nvSpPr>
        <p:spPr>
          <a:xfrm>
            <a:off x="5900057" y="6451899"/>
            <a:ext cx="391889" cy="22010"/>
          </a:xfrm>
          <a:prstGeom prst="roundRect">
            <a:avLst>
              <a:gd name="adj" fmla="val 50000"/>
            </a:avLst>
          </a:prstGeom>
          <a:gradFill>
            <a:gsLst>
              <a:gs pos="0">
                <a:schemeClr val="bg1">
                  <a:lumMod val="75000"/>
                </a:schemeClr>
              </a:gs>
              <a:gs pos="100000">
                <a:schemeClr val="bg1"/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15" tIns="45707" rIns="91415" bIns="45707" rtlCol="0" anchor="ctr"/>
          <a:lstStyle/>
          <a:p>
            <a:pPr marL="0" marR="0" lvl="0" indent="0" algn="ctr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3E729073-8FFE-4F18-B513-07581FC6638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>
          <a:xfrm>
            <a:off x="4673601" y="6396227"/>
            <a:ext cx="2844800" cy="365125"/>
          </a:xfrm>
        </p:spPr>
        <p:txBody>
          <a:bodyPr/>
          <a:lstStyle>
            <a:lvl1pPr algn="ctr">
              <a:defRPr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5325006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自定义版式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1925073"/>
      </p:ext>
    </p:extLst>
  </p:cSld>
  <p:clrMapOvr>
    <a:masterClrMapping/>
  </p:clrMapOvr>
  <p:transition spd="slow" advTm="0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3" y="273050"/>
            <a:ext cx="4011084" cy="1162051"/>
          </a:xfrm>
        </p:spPr>
        <p:txBody>
          <a:bodyPr anchor="b"/>
          <a:lstStyle>
            <a:lvl1pPr algn="l">
              <a:defRPr sz="2699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4" y="273054"/>
            <a:ext cx="6815667" cy="5853113"/>
          </a:xfrm>
        </p:spPr>
        <p:txBody>
          <a:bodyPr/>
          <a:lstStyle>
            <a:lvl1pPr>
              <a:defRPr sz="4299"/>
            </a:lvl1pPr>
            <a:lvl2pPr>
              <a:defRPr sz="3799"/>
            </a:lvl2pPr>
            <a:lvl3pPr>
              <a:defRPr sz="3199"/>
            </a:lvl3pPr>
            <a:lvl4pPr>
              <a:defRPr sz="2699"/>
            </a:lvl4pPr>
            <a:lvl5pPr>
              <a:defRPr sz="2699"/>
            </a:lvl5pPr>
            <a:lvl6pPr>
              <a:defRPr sz="2699"/>
            </a:lvl6pPr>
            <a:lvl7pPr>
              <a:defRPr sz="2699"/>
            </a:lvl7pPr>
            <a:lvl8pPr>
              <a:defRPr sz="2699"/>
            </a:lvl8pPr>
            <a:lvl9pPr>
              <a:defRPr sz="2699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3" y="1435105"/>
            <a:ext cx="4011084" cy="4691063"/>
          </a:xfrm>
        </p:spPr>
        <p:txBody>
          <a:bodyPr/>
          <a:lstStyle>
            <a:lvl1pPr marL="0" indent="0">
              <a:buNone/>
              <a:defRPr sz="1900"/>
            </a:lvl1pPr>
            <a:lvl2pPr marL="609463" indent="0">
              <a:buNone/>
              <a:defRPr sz="1600"/>
            </a:lvl2pPr>
            <a:lvl3pPr marL="1218926" indent="0">
              <a:buNone/>
              <a:defRPr sz="1400"/>
            </a:lvl3pPr>
            <a:lvl4pPr marL="1828388" indent="0">
              <a:buNone/>
              <a:defRPr sz="1200"/>
            </a:lvl4pPr>
            <a:lvl5pPr marL="2437851" indent="0">
              <a:buNone/>
              <a:defRPr sz="1200"/>
            </a:lvl5pPr>
            <a:lvl6pPr marL="3047314" indent="0">
              <a:buNone/>
              <a:defRPr sz="1200"/>
            </a:lvl6pPr>
            <a:lvl7pPr marL="3656777" indent="0">
              <a:buNone/>
              <a:defRPr sz="1200"/>
            </a:lvl7pPr>
            <a:lvl8pPr marL="4266240" indent="0">
              <a:buNone/>
              <a:defRPr sz="1200"/>
            </a:lvl8pPr>
            <a:lvl9pPr marL="4875703" indent="0">
              <a:buNone/>
              <a:defRPr sz="12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43C7FCF6-76BD-4495-B08F-4C059D2BA31F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35288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51.xml"/><Relationship Id="rId2" Type="http://schemas.openxmlformats.org/officeDocument/2006/relationships/slideLayout" Target="../slideLayouts/slideLayout50.xml"/><Relationship Id="rId1" Type="http://schemas.openxmlformats.org/officeDocument/2006/relationships/slideLayout" Target="../slideLayouts/slideLayout49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10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4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19.xml"/><Relationship Id="rId7" Type="http://schemas.openxmlformats.org/officeDocument/2006/relationships/slideLayout" Target="../slideLayouts/slideLayout23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8.xml"/><Relationship Id="rId1" Type="http://schemas.openxmlformats.org/officeDocument/2006/relationships/slideLayout" Target="../slideLayouts/slideLayout17.xml"/><Relationship Id="rId6" Type="http://schemas.openxmlformats.org/officeDocument/2006/relationships/slideLayout" Target="../slideLayouts/slideLayout22.xml"/><Relationship Id="rId11" Type="http://schemas.openxmlformats.org/officeDocument/2006/relationships/slideLayout" Target="../slideLayouts/slideLayout27.xml"/><Relationship Id="rId5" Type="http://schemas.openxmlformats.org/officeDocument/2006/relationships/slideLayout" Target="../slideLayouts/slideLayout21.xml"/><Relationship Id="rId10" Type="http://schemas.openxmlformats.org/officeDocument/2006/relationships/slideLayout" Target="../slideLayouts/slideLayout26.xml"/><Relationship Id="rId4" Type="http://schemas.openxmlformats.org/officeDocument/2006/relationships/slideLayout" Target="../slideLayouts/slideLayout20.xml"/><Relationship Id="rId9" Type="http://schemas.openxmlformats.org/officeDocument/2006/relationships/slideLayout" Target="../slideLayouts/slideLayout25.xml"/></Relationships>
</file>

<file path=ppt/slideMasters/_rels/slideMaster3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0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3.xml"/></Relationships>
</file>

<file path=ppt/slideMasters/_rels/slideMaster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3.xml"/><Relationship Id="rId2" Type="http://schemas.openxmlformats.org/officeDocument/2006/relationships/slideLayout" Target="../slideLayouts/slideLayout32.xml"/><Relationship Id="rId1" Type="http://schemas.openxmlformats.org/officeDocument/2006/relationships/slideLayout" Target="../slideLayouts/slideLayout31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4.xml"/></Relationships>
</file>

<file path=ppt/slideMasters/_rels/slideMaster5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6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5.xml"/></Relationships>
</file>

<file path=ppt/slideMasters/_rels/slideMaster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9.xml"/><Relationship Id="rId2" Type="http://schemas.openxmlformats.org/officeDocument/2006/relationships/slideLayout" Target="../slideLayouts/slideLayout38.xml"/><Relationship Id="rId1" Type="http://schemas.openxmlformats.org/officeDocument/2006/relationships/slideLayout" Target="../slideLayouts/slideLayout37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6.xml"/></Relationships>
</file>

<file path=ppt/slideMasters/_rels/slideMaster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2.xml"/><Relationship Id="rId2" Type="http://schemas.openxmlformats.org/officeDocument/2006/relationships/slideLayout" Target="../slideLayouts/slideLayout41.xml"/><Relationship Id="rId1" Type="http://schemas.openxmlformats.org/officeDocument/2006/relationships/slideLayout" Target="../slideLayouts/slideLayout40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7.xml"/></Relationships>
</file>

<file path=ppt/slideMasters/_rels/slideMaster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5.xml"/><Relationship Id="rId2" Type="http://schemas.openxmlformats.org/officeDocument/2006/relationships/slideLayout" Target="../slideLayouts/slideLayout44.xml"/><Relationship Id="rId1" Type="http://schemas.openxmlformats.org/officeDocument/2006/relationships/slideLayout" Target="../slideLayouts/slideLayout43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8.xml"/></Relationships>
</file>

<file path=ppt/slideMasters/_rels/slideMaster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48.xml"/><Relationship Id="rId2" Type="http://schemas.openxmlformats.org/officeDocument/2006/relationships/slideLayout" Target="../slideLayouts/slideLayout47.xml"/><Relationship Id="rId1" Type="http://schemas.openxmlformats.org/officeDocument/2006/relationships/slideLayout" Target="../slideLayouts/slideLayout46.xml"/><Relationship Id="rId6" Type="http://schemas.openxmlformats.org/officeDocument/2006/relationships/image" Target="../media/image2.png"/><Relationship Id="rId5" Type="http://schemas.openxmlformats.org/officeDocument/2006/relationships/image" Target="../media/image1.jpg"/><Relationship Id="rId4" Type="http://schemas.openxmlformats.org/officeDocument/2006/relationships/theme" Target="../theme/theme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8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274640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2"/>
            <a:ext cx="10972800" cy="4525963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pPr>
              <a:defRPr/>
            </a:pPr>
            <a:fld id="{9196EC2F-0988-4314-AD4B-24FF16D7B45E}" type="datetime1">
              <a:rPr lang="en-US" altLang="zh-CN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1/23/2025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56353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1" y="6356353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601EE9E8-4134-49B0-9AA7-3089E6521627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53369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4" r:id="rId1"/>
    <p:sldLayoutId id="2147483685" r:id="rId2"/>
    <p:sldLayoutId id="2147483686" r:id="rId3"/>
    <p:sldLayoutId id="2147483687" r:id="rId4"/>
    <p:sldLayoutId id="2147483688" r:id="rId5"/>
    <p:sldLayoutId id="2147483689" r:id="rId6"/>
    <p:sldLayoutId id="2147483690" r:id="rId7"/>
    <p:sldLayoutId id="2147483691" r:id="rId8"/>
    <p:sldLayoutId id="2147483692" r:id="rId9"/>
    <p:sldLayoutId id="2147483693" r:id="rId10"/>
    <p:sldLayoutId id="2147483694" r:id="rId11"/>
    <p:sldLayoutId id="2147483695" r:id="rId12"/>
    <p:sldLayoutId id="2147483696" r:id="rId13"/>
    <p:sldLayoutId id="2147483697" r:id="rId14"/>
    <p:sldLayoutId id="2147483698" r:id="rId15"/>
    <p:sldLayoutId id="2147483664" r:id="rId16"/>
  </p:sldLayoutIdLst>
  <p:transition spd="slow" advTm="0">
    <p:fade/>
  </p:transition>
  <p:txStyles>
    <p:titleStyle>
      <a:lvl1pPr algn="ctr" defTabSz="1218926" rtl="0" eaLnBrk="1" latinLnBrk="0" hangingPunct="1">
        <a:spcBef>
          <a:spcPct val="0"/>
        </a:spcBef>
        <a:buNone/>
        <a:defRPr sz="5899" kern="1200">
          <a:solidFill>
            <a:schemeClr val="tx1"/>
          </a:solidFill>
          <a:latin typeface="印品黑体" panose="00000500000000000000" pitchFamily="2" charset="-122"/>
          <a:ea typeface="+mj-ea"/>
          <a:cs typeface="+mj-cs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42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37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31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2699" kern="1200">
          <a:solidFill>
            <a:schemeClr val="tx1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10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276248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41" r:id="rId1"/>
    <p:sldLayoutId id="2147483742" r:id="rId2"/>
    <p:sldLayoutId id="214748374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2" y="365126"/>
            <a:ext cx="10515600" cy="1325563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zh-CN" altLang="en-US"/>
              <a:t>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2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4C4388EF-52D1-4258-9BE5-BCD010C7D4DE}" type="datetimeFigureOut">
              <a:rPr lang="zh-CN" altLang="en-US" smtClean="0"/>
              <a:pPr/>
              <a:t>2025/1/23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1" y="6356351"/>
            <a:ext cx="411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</a:defRPr>
            </a:lvl1pPr>
          </a:lstStyle>
          <a:p>
            <a:fld id="{3D3EE65E-57D2-4566-898C-4F2076833F8D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2697074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1" r:id="rId1"/>
    <p:sldLayoutId id="2147483702" r:id="rId2"/>
    <p:sldLayoutId id="2147483703" r:id="rId3"/>
    <p:sldLayoutId id="2147483704" r:id="rId4"/>
    <p:sldLayoutId id="2147483705" r:id="rId5"/>
    <p:sldLayoutId id="2147483706" r:id="rId6"/>
    <p:sldLayoutId id="2147483707" r:id="rId7"/>
    <p:sldLayoutId id="2147483708" r:id="rId8"/>
    <p:sldLayoutId id="2147483709" r:id="rId9"/>
    <p:sldLayoutId id="2147483710" r:id="rId10"/>
    <p:sldLayoutId id="2147483711" r:id="rId11"/>
  </p:sldLayoutIdLst>
  <p:txStyles>
    <p:titleStyle>
      <a:lvl1pPr algn="l" defTabSz="914217" rtl="0" eaLnBrk="1" latinLnBrk="0" hangingPunct="1">
        <a:lnSpc>
          <a:spcPct val="90000"/>
        </a:lnSpc>
        <a:spcBef>
          <a:spcPct val="0"/>
        </a:spcBef>
        <a:buNone/>
        <a:defRPr sz="43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j-cs"/>
        </a:defRPr>
      </a:lvl1pPr>
    </p:titleStyle>
    <p:bodyStyle>
      <a:lvl1pPr marL="228554" indent="-228554" algn="l" defTabSz="914217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799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1pPr>
      <a:lvl2pPr marL="68566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2pPr>
      <a:lvl3pPr marL="1142771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3pPr>
      <a:lvl4pPr marL="1599880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4pPr>
      <a:lvl5pPr marL="2056989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印品黑体" panose="00000500000000000000" pitchFamily="2" charset="-122"/>
          <a:ea typeface="印品黑体" panose="00000500000000000000" pitchFamily="2" charset="-122"/>
          <a:cs typeface="+mn-cs"/>
        </a:defRPr>
      </a:lvl5pPr>
      <a:lvl6pPr marL="2514097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206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314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5423" indent="-228554" algn="l" defTabSz="914217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09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217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326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434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543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2651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99760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6868" algn="l" defTabSz="914217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2514674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4" r:id="rId2"/>
    <p:sldLayoutId id="214748371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7722933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4278836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6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2873094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5" r:id="rId1"/>
    <p:sldLayoutId id="2147483726" r:id="rId2"/>
    <p:sldLayoutId id="2147483727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7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483782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9" r:id="rId1"/>
    <p:sldLayoutId id="2147483730" r:id="rId2"/>
    <p:sldLayoutId id="2147483731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8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2615449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9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blipFill dpi="0" rotWithShape="1">
          <a:blip r:embed="rId5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 descr="hexa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" y="0"/>
            <a:ext cx="12192000" cy="685800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1" y="355601"/>
            <a:ext cx="10972800" cy="1143000"/>
          </a:xfrm>
          <a:prstGeom prst="rect">
            <a:avLst/>
          </a:prstGeom>
        </p:spPr>
        <p:txBody>
          <a:bodyPr vert="horz" lIns="91436" tIns="45718" rIns="91436" bIns="45718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JM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1" y="1600203"/>
            <a:ext cx="10972800" cy="4165599"/>
          </a:xfrm>
          <a:prstGeom prst="rect">
            <a:avLst/>
          </a:prstGeom>
        </p:spPr>
        <p:txBody>
          <a:bodyPr vert="horz" lIns="91436" tIns="45718" rIns="91436" bIns="45718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JM" dirty="0"/>
          </a:p>
        </p:txBody>
      </p:sp>
      <p:sp>
        <p:nvSpPr>
          <p:cNvPr id="11" name="Freeform 5"/>
          <p:cNvSpPr>
            <a:spLocks/>
          </p:cNvSpPr>
          <p:nvPr/>
        </p:nvSpPr>
        <p:spPr bwMode="auto">
          <a:xfrm rot="5400000">
            <a:off x="11246810" y="6043601"/>
            <a:ext cx="541580" cy="479998"/>
          </a:xfrm>
          <a:custGeom>
            <a:avLst/>
            <a:gdLst>
              <a:gd name="T0" fmla="*/ 407 w 1375"/>
              <a:gd name="T1" fmla="*/ 1218 h 1218"/>
              <a:gd name="T2" fmla="*/ 299 w 1375"/>
              <a:gd name="T3" fmla="*/ 1156 h 1218"/>
              <a:gd name="T4" fmla="*/ 19 w 1375"/>
              <a:gd name="T5" fmla="*/ 671 h 1218"/>
              <a:gd name="T6" fmla="*/ 19 w 1375"/>
              <a:gd name="T7" fmla="*/ 547 h 1218"/>
              <a:gd name="T8" fmla="*/ 299 w 1375"/>
              <a:gd name="T9" fmla="*/ 62 h 1218"/>
              <a:gd name="T10" fmla="*/ 407 w 1375"/>
              <a:gd name="T11" fmla="*/ 0 h 1218"/>
              <a:gd name="T12" fmla="*/ 967 w 1375"/>
              <a:gd name="T13" fmla="*/ 0 h 1218"/>
              <a:gd name="T14" fmla="*/ 1075 w 1375"/>
              <a:gd name="T15" fmla="*/ 62 h 1218"/>
              <a:gd name="T16" fmla="*/ 1355 w 1375"/>
              <a:gd name="T17" fmla="*/ 547 h 1218"/>
              <a:gd name="T18" fmla="*/ 1355 w 1375"/>
              <a:gd name="T19" fmla="*/ 671 h 1218"/>
              <a:gd name="T20" fmla="*/ 1075 w 1375"/>
              <a:gd name="T21" fmla="*/ 1156 h 1218"/>
              <a:gd name="T22" fmla="*/ 967 w 1375"/>
              <a:gd name="T23" fmla="*/ 1218 h 1218"/>
              <a:gd name="T24" fmla="*/ 407 w 1375"/>
              <a:gd name="T25" fmla="*/ 1218 h 121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</a:cxnLst>
            <a:rect l="0" t="0" r="r" b="b"/>
            <a:pathLst>
              <a:path w="1375" h="1218">
                <a:moveTo>
                  <a:pt x="407" y="1218"/>
                </a:moveTo>
                <a:cubicBezTo>
                  <a:pt x="368" y="1218"/>
                  <a:pt x="319" y="1190"/>
                  <a:pt x="299" y="1156"/>
                </a:cubicBezTo>
                <a:cubicBezTo>
                  <a:pt x="19" y="671"/>
                  <a:pt x="19" y="671"/>
                  <a:pt x="19" y="671"/>
                </a:cubicBezTo>
                <a:cubicBezTo>
                  <a:pt x="0" y="637"/>
                  <a:pt x="0" y="581"/>
                  <a:pt x="19" y="547"/>
                </a:cubicBezTo>
                <a:cubicBezTo>
                  <a:pt x="299" y="62"/>
                  <a:pt x="299" y="62"/>
                  <a:pt x="299" y="62"/>
                </a:cubicBezTo>
                <a:cubicBezTo>
                  <a:pt x="319" y="28"/>
                  <a:pt x="368" y="0"/>
                  <a:pt x="407" y="0"/>
                </a:cubicBezTo>
                <a:cubicBezTo>
                  <a:pt x="967" y="0"/>
                  <a:pt x="967" y="0"/>
                  <a:pt x="967" y="0"/>
                </a:cubicBezTo>
                <a:cubicBezTo>
                  <a:pt x="1007" y="0"/>
                  <a:pt x="1055" y="28"/>
                  <a:pt x="1075" y="62"/>
                </a:cubicBezTo>
                <a:cubicBezTo>
                  <a:pt x="1355" y="547"/>
                  <a:pt x="1355" y="547"/>
                  <a:pt x="1355" y="547"/>
                </a:cubicBezTo>
                <a:cubicBezTo>
                  <a:pt x="1375" y="581"/>
                  <a:pt x="1375" y="637"/>
                  <a:pt x="1355" y="671"/>
                </a:cubicBezTo>
                <a:cubicBezTo>
                  <a:pt x="1075" y="1156"/>
                  <a:pt x="1075" y="1156"/>
                  <a:pt x="1075" y="1156"/>
                </a:cubicBezTo>
                <a:cubicBezTo>
                  <a:pt x="1055" y="1190"/>
                  <a:pt x="1007" y="1218"/>
                  <a:pt x="967" y="1218"/>
                </a:cubicBezTo>
                <a:lnTo>
                  <a:pt x="407" y="1218"/>
                </a:lnTo>
                <a:close/>
              </a:path>
            </a:pathLst>
          </a:custGeom>
          <a:gradFill flip="none" rotWithShape="1">
            <a:gsLst>
              <a:gs pos="100000">
                <a:schemeClr val="bg1">
                  <a:lumMod val="97000"/>
                </a:schemeClr>
              </a:gs>
              <a:gs pos="2000">
                <a:schemeClr val="bg1">
                  <a:lumMod val="83000"/>
                </a:schemeClr>
              </a:gs>
            </a:gsLst>
            <a:lin ang="18900000" scaled="0"/>
            <a:tileRect/>
          </a:gradFill>
          <a:ln w="12700">
            <a:gradFill flip="none" rotWithShape="1">
              <a:gsLst>
                <a:gs pos="0">
                  <a:schemeClr val="bg1"/>
                </a:gs>
                <a:gs pos="100000">
                  <a:schemeClr val="bg1">
                    <a:lumMod val="80000"/>
                  </a:schemeClr>
                </a:gs>
              </a:gsLst>
              <a:lin ang="18900000" scaled="0"/>
              <a:tileRect/>
            </a:gradFill>
          </a:ln>
          <a:effectLst>
            <a:outerShdw blurRad="165100" dist="762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15" tIns="45707" rIns="91415" bIns="45707" numCol="1" anchor="t" anchorCtr="0" compatLnSpc="1">
            <a:prstTxWarp prst="textNoShape">
              <a:avLst/>
            </a:prstTxWarp>
          </a:bodyPr>
          <a:lstStyle/>
          <a:p>
            <a:pPr marL="0" marR="0" lvl="0" indent="0" algn="l" defTabSz="914217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zh-CN" altLang="en-US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印品黑体" panose="00000500000000000000" pitchFamily="2" charset="-122"/>
              <a:ea typeface="印品黑体" panose="00000500000000000000" pitchFamily="2" charset="-122"/>
              <a:cs typeface="+mn-cs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940800" y="177801"/>
            <a:ext cx="2844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l">
              <a:defRPr sz="1600">
                <a:solidFill>
                  <a:schemeClr val="tx1">
                    <a:tint val="7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fld id="{A6620504-D840-6A40-90BC-6F3747762FA2}" type="datetime1">
              <a:rPr lang="en-JM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23/1/2025</a:t>
            </a:fld>
            <a:endParaRPr lang="en-JM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2" y="6332539"/>
            <a:ext cx="3860800" cy="365125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>
                <a:solidFill>
                  <a:schemeClr val="bg1">
                    <a:lumMod val="65000"/>
                  </a:schemeClr>
                </a:solidFill>
                <a:latin typeface="印品黑体" panose="00000500000000000000" pitchFamily="2" charset="-122"/>
              </a:defRPr>
            </a:lvl1pPr>
          </a:lstStyle>
          <a:p>
            <a:pPr>
              <a:defRPr/>
            </a:pPr>
            <a:r>
              <a:rPr lang="en-JM">
                <a:solidFill>
                  <a:prstClr val="white">
                    <a:lumMod val="65000"/>
                  </a:prstClr>
                </a:solidFill>
              </a:rPr>
              <a:t>WWW.DESIGNERSPARADISE.COM</a:t>
            </a:r>
            <a:endParaRPr lang="en-JM" dirty="0">
              <a:solidFill>
                <a:prstClr val="white">
                  <a:lumMod val="65000"/>
                </a:prstClr>
              </a:solidFill>
            </a:endParaRPr>
          </a:p>
        </p:txBody>
      </p:sp>
      <p:cxnSp>
        <p:nvCxnSpPr>
          <p:cNvPr id="9" name="Straight Connector 8"/>
          <p:cNvCxnSpPr/>
          <p:nvPr/>
        </p:nvCxnSpPr>
        <p:spPr>
          <a:xfrm>
            <a:off x="812800" y="6273802"/>
            <a:ext cx="10464800" cy="19599"/>
          </a:xfrm>
          <a:prstGeom prst="line">
            <a:avLst/>
          </a:prstGeom>
          <a:ln w="9525" cmpd="sng">
            <a:solidFill>
              <a:schemeClr val="bg1">
                <a:lumMod val="75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1282884" y="6144298"/>
            <a:ext cx="480000" cy="304800"/>
          </a:xfrm>
          <a:prstGeom prst="rect">
            <a:avLst/>
          </a:prstGeom>
        </p:spPr>
        <p:txBody>
          <a:bodyPr vert="horz" lIns="91436" tIns="45718" rIns="91436" bIns="45718" rtlCol="0" anchor="ctr"/>
          <a:lstStyle>
            <a:lvl1pPr algn="ctr">
              <a:defRPr sz="1600" b="0">
                <a:solidFill>
                  <a:schemeClr val="tx1">
                    <a:lumMod val="50000"/>
                    <a:lumOff val="50000"/>
                  </a:schemeClr>
                </a:solidFill>
                <a:latin typeface="印品黑体" panose="00000500000000000000" pitchFamily="2" charset="-122"/>
                <a:ea typeface="印品黑体" panose="00000500000000000000" pitchFamily="2" charset="-122"/>
                <a:cs typeface="印品黑体" panose="00000500000000000000" pitchFamily="2" charset="-122"/>
              </a:defRPr>
            </a:lvl1pPr>
          </a:lstStyle>
          <a:p>
            <a:pPr>
              <a:defRPr/>
            </a:pPr>
            <a:fld id="{857B18ED-D931-45F4-8873-1BEDAB4DC03E}" type="slidenum">
              <a:rPr lang="en-JM" smtClean="0">
                <a:solidFill>
                  <a:prstClr val="black">
                    <a:lumMod val="50000"/>
                    <a:lumOff val="50000"/>
                  </a:prstClr>
                </a:solidFill>
              </a:rPr>
              <a:pPr>
                <a:defRPr/>
              </a:pPr>
              <a:t>‹#›</a:t>
            </a:fld>
            <a:endParaRPr lang="en-JM" dirty="0">
              <a:solidFill>
                <a:prstClr val="black">
                  <a:lumMod val="50000"/>
                  <a:lumOff val="50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20697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7" r:id="rId1"/>
    <p:sldLayoutId id="2147483738" r:id="rId2"/>
    <p:sldLayoutId id="2147483739" r:id="rId3"/>
  </p:sldLayoutIdLst>
  <p:hf hdr="0" ftr="0" dt="0"/>
  <p:txStyles>
    <p:titleStyle>
      <a:lvl1pPr algn="l" defTabSz="1218926" rtl="0" eaLnBrk="1" latinLnBrk="0" hangingPunct="1">
        <a:spcBef>
          <a:spcPct val="0"/>
        </a:spcBef>
        <a:buNone/>
        <a:defRPr sz="4599" kern="1200">
          <a:solidFill>
            <a:srgbClr val="17375E"/>
          </a:solidFill>
          <a:latin typeface="印品黑体" panose="00000500000000000000" pitchFamily="2" charset="-122"/>
          <a:ea typeface="Open Sans Extrabold" pitchFamily="34" charset="0"/>
          <a:cs typeface="印品黑体" panose="00000500000000000000" pitchFamily="2" charset="-122"/>
        </a:defRPr>
      </a:lvl1pPr>
    </p:titleStyle>
    <p:bodyStyle>
      <a:lvl1pPr marL="457098" indent="-457098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1pPr>
      <a:lvl2pPr marL="990377" indent="-380914" algn="l" defTabSz="1218926" rtl="0" eaLnBrk="1" latinLnBrk="0" hangingPunct="1">
        <a:spcBef>
          <a:spcPct val="20000"/>
        </a:spcBef>
        <a:buFont typeface="Arial" pitchFamily="34" charset="0"/>
        <a:buChar char="–"/>
        <a:defRPr sz="24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2pPr>
      <a:lvl3pPr marL="1523657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2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3pPr>
      <a:lvl4pPr marL="2133120" indent="-304731" algn="l" defTabSz="1218926" rtl="0" eaLnBrk="1" latinLnBrk="0" hangingPunct="1">
        <a:spcBef>
          <a:spcPct val="20000"/>
        </a:spcBef>
        <a:buFont typeface="Arial" pitchFamily="34" charset="0"/>
        <a:buChar char="–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4pPr>
      <a:lvl5pPr marL="2742582" indent="-304731" algn="l" defTabSz="1218926" rtl="0" eaLnBrk="1" latinLnBrk="0" hangingPunct="1">
        <a:spcBef>
          <a:spcPct val="20000"/>
        </a:spcBef>
        <a:buFont typeface="Arial" pitchFamily="34" charset="0"/>
        <a:buChar char="»"/>
        <a:defRPr sz="1900" kern="1200">
          <a:solidFill>
            <a:srgbClr val="17375E"/>
          </a:solidFill>
          <a:latin typeface="印品黑体" panose="00000500000000000000" pitchFamily="2" charset="-122"/>
          <a:ea typeface="+mn-ea"/>
          <a:cs typeface="+mn-cs"/>
        </a:defRPr>
      </a:lvl5pPr>
      <a:lvl6pPr marL="3352045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6pPr>
      <a:lvl7pPr marL="3961509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7pPr>
      <a:lvl8pPr marL="4570972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8pPr>
      <a:lvl9pPr marL="5180434" indent="-304731" algn="l" defTabSz="1218926" rtl="0" eaLnBrk="1" latinLnBrk="0" hangingPunct="1">
        <a:spcBef>
          <a:spcPct val="20000"/>
        </a:spcBef>
        <a:buFont typeface="Arial" pitchFamily="34" charset="0"/>
        <a:buChar char="•"/>
        <a:defRPr sz="2699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0946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218926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828388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4pPr>
      <a:lvl5pPr marL="2437851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5pPr>
      <a:lvl6pPr marL="3047314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6pPr>
      <a:lvl7pPr marL="3656777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7pPr>
      <a:lvl8pPr marL="4266240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8pPr>
      <a:lvl9pPr marL="4875703" algn="l" defTabSz="1218926" rtl="0" eaLnBrk="1" latinLnBrk="0" hangingPunct="1">
        <a:defRPr sz="24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wmf"/><Relationship Id="rId5" Type="http://schemas.openxmlformats.org/officeDocument/2006/relationships/image" Target="../media/image8.gif"/><Relationship Id="rId4" Type="http://schemas.openxmlformats.org/officeDocument/2006/relationships/image" Target="../media/image7.gif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5" descr="POINSET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26755" y="4908621"/>
            <a:ext cx="2187972" cy="1920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2394857" y="542926"/>
            <a:ext cx="7518400" cy="5131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altLang="en-US" sz="2600" b="1" dirty="0">
                <a:solidFill>
                  <a:srgbClr val="FF0066"/>
                </a:solidFill>
                <a:latin typeface="Times New Roman" pitchFamily="18" charset="0"/>
              </a:rPr>
              <a:t>TRƯỜNG TIỂU HỌC HÙNG THẮNG</a:t>
            </a:r>
          </a:p>
        </p:txBody>
      </p:sp>
      <p:sp>
        <p:nvSpPr>
          <p:cNvPr id="10" name="Text Box 14"/>
          <p:cNvSpPr txBox="1">
            <a:spLocks noChangeArrowheads="1"/>
          </p:cNvSpPr>
          <p:nvPr/>
        </p:nvSpPr>
        <p:spPr bwMode="auto">
          <a:xfrm>
            <a:off x="1371600" y="3257551"/>
            <a:ext cx="10355579" cy="17219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ts val="1349"/>
              </a:spcBef>
              <a:defRPr/>
            </a:pP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Môn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Toán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30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lớp</a:t>
            </a:r>
            <a:r>
              <a:rPr lang="en-US" sz="30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 3</a:t>
            </a:r>
          </a:p>
          <a:p>
            <a:pPr algn="ctr" eaLnBrk="1" hangingPunct="1">
              <a:spcBef>
                <a:spcPts val="1349"/>
              </a:spcBef>
              <a:defRPr/>
            </a:pPr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BÀI 46: SO SÁNH CÁC SỐ TRONG PHẠM VI 10 000 (TIẾT 1)</a:t>
            </a:r>
          </a:p>
        </p:txBody>
      </p:sp>
      <p:sp>
        <p:nvSpPr>
          <p:cNvPr id="11" name="Text Box 17"/>
          <p:cNvSpPr txBox="1">
            <a:spLocks noChangeArrowheads="1"/>
          </p:cNvSpPr>
          <p:nvPr/>
        </p:nvSpPr>
        <p:spPr bwMode="auto">
          <a:xfrm>
            <a:off x="1857829" y="1543050"/>
            <a:ext cx="8592457" cy="14942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107666" tIns="53833" rIns="107666" bIns="53833"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CHÀO MỪNG QUÝ THẦY CÔ</a:t>
            </a:r>
          </a:p>
          <a:p>
            <a:pPr algn="ctr" eaLnBrk="1" hangingPunct="1">
              <a:defRPr/>
            </a:pPr>
            <a:r>
              <a:rPr lang="en-US" sz="4500" b="1">
                <a:solidFill>
                  <a:srgbClr val="0000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</a:rPr>
              <a:t>VỀ DỰ GIỜ THĂM LỚP</a:t>
            </a:r>
          </a:p>
        </p:txBody>
      </p:sp>
      <p:pic>
        <p:nvPicPr>
          <p:cNvPr id="12" name="Picture 22" descr="bd21315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4886" y="5087956"/>
            <a:ext cx="4206724" cy="153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3" name="Straight Connector 12"/>
          <p:cNvCxnSpPr/>
          <p:nvPr/>
        </p:nvCxnSpPr>
        <p:spPr>
          <a:xfrm flipV="1">
            <a:off x="4050695" y="1085850"/>
            <a:ext cx="4483704" cy="0"/>
          </a:xfrm>
          <a:prstGeom prst="line">
            <a:avLst/>
          </a:prstGeom>
          <a:ln>
            <a:solidFill>
              <a:srgbClr val="FF0066"/>
            </a:solidFill>
          </a:ln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pic>
        <p:nvPicPr>
          <p:cNvPr id="14" name="Picture 7" descr="BƯỚM 58"/>
          <p:cNvPicPr>
            <a:picLocks noChangeAspect="1" noChangeArrowheads="1" noCrop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1308424">
            <a:off x="9228636" y="5064955"/>
            <a:ext cx="870958" cy="11371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8" descr="animal-14[1]"/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17220" flipH="1">
            <a:off x="1922234" y="4458131"/>
            <a:ext cx="800984" cy="58348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" name="Picture 5" descr="POINSET2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00000">
            <a:off x="11004682" y="-81642"/>
            <a:ext cx="1037036" cy="12384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13AF389F-505B-EEA4-F3AC-1ED63E1B7977}"/>
              </a:ext>
            </a:extLst>
          </p:cNvPr>
          <p:cNvSpPr txBox="1"/>
          <p:nvPr/>
        </p:nvSpPr>
        <p:spPr>
          <a:xfrm>
            <a:off x="2504661" y="5632174"/>
            <a:ext cx="318052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GV: Vũ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Thị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Thoan</a:t>
            </a:r>
            <a:endParaRPr lang="en-US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en-US" b="1" i="1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Lớp</a:t>
            </a:r>
            <a:r>
              <a:rPr lang="en-US" b="1" i="1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3C</a:t>
            </a:r>
            <a:endParaRPr lang="vi-VN" b="1" i="1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688161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500">
        <p:split orient="vert"/>
      </p:transition>
    </mc:Choice>
    <mc:Fallback xmlns="">
      <p:transition spd="slow">
        <p:split orient="vert"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mph" presetSubtype="2" repeatCount="1000000" accel="36000" decel="2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6" dur="475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rgbClr val="0000FF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7" presetID="21" presetClass="emph" presetSubtype="0" repeatCount="20000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hsl" dir="cw">
                                      <p:cBhvr override="childStyle">
                                        <p:cTn id="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9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animClr clrSpc="hsl" dir="cw">
                                      <p:cBhvr>
                                        <p:cTn id="10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by>
                                        <p:hsl h="7200000" s="0" l="0"/>
                                      </p:by>
                                    </p:animClr>
                                    <p:set>
                                      <p:cBhvr>
                                        <p:cTn id="1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1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10831" y="2293533"/>
            <a:ext cx="9335386" cy="4011573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53C6BDB-5C9C-4913-836B-F0EABF9D1271}"/>
              </a:ext>
            </a:extLst>
          </p:cNvPr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5315" y="914242"/>
            <a:ext cx="3211033" cy="1605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06508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0040" y="1650170"/>
            <a:ext cx="344357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So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3 143 </a:t>
            </a:r>
            <a:r>
              <a:rPr lang="en-US" sz="24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2 427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36629605"/>
              </p:ext>
            </p:extLst>
          </p:nvPr>
        </p:nvGraphicFramePr>
        <p:xfrm>
          <a:off x="1275904" y="23632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3 143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2 427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100610"/>
            <a:ext cx="6022803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3 143 &gt; 2 427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nghìn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3 &gt; 2)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01209" y="4960619"/>
            <a:ext cx="8795341" cy="1096217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Nếu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so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cặp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cùng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một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hàng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kể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trái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sang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phải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882828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1275907" y="1703145"/>
            <a:ext cx="373852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So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sánh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2 021</a:t>
            </a:r>
          </a:p>
        </p:txBody>
      </p:sp>
      <p:graphicFrame>
        <p:nvGraphicFramePr>
          <p:cNvPr id="8" name="Table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8438872"/>
              </p:ext>
            </p:extLst>
          </p:nvPr>
        </p:nvGraphicFramePr>
        <p:xfrm>
          <a:off x="1275904" y="2477550"/>
          <a:ext cx="9925495" cy="15544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46729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0193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7645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00025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2362199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Số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nghìn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trăm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chục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1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Hàng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đơn</a:t>
                      </a:r>
                      <a:r>
                        <a:rPr lang="en-US" sz="2800" b="1" baseline="0" dirty="0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en-US" sz="2800" b="1" baseline="0" dirty="0" err="1">
                          <a:solidFill>
                            <a:srgbClr val="FF0000"/>
                          </a:solidFill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vị</a:t>
                      </a:r>
                      <a:endParaRPr lang="en-US" sz="2800" b="1" dirty="0">
                        <a:solidFill>
                          <a:srgbClr val="FF0000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>
                    <a:solidFill>
                      <a:schemeClr val="accent1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998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800" b="0" dirty="0"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2 021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2800" b="0" dirty="0"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2110942" y="4260630"/>
            <a:ext cx="551625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998 &lt; 2 021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vì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998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</a:p>
        </p:txBody>
      </p:sp>
      <p:sp>
        <p:nvSpPr>
          <p:cNvPr id="10" name="Rectangle 9"/>
          <p:cNvSpPr/>
          <p:nvPr/>
        </p:nvSpPr>
        <p:spPr>
          <a:xfrm>
            <a:off x="1733380" y="5030073"/>
            <a:ext cx="8795341" cy="723014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hai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ít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chữ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thì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bé</a:t>
            </a:r>
            <a:r>
              <a:rPr lang="en-US" sz="24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b="1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hơn</a:t>
            </a:r>
            <a:endParaRPr lang="en-US" sz="2400" b="1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7167290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9" grpId="0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Horizontal Scroll 4"/>
          <p:cNvSpPr/>
          <p:nvPr/>
        </p:nvSpPr>
        <p:spPr>
          <a:xfrm>
            <a:off x="1432560" y="2125980"/>
            <a:ext cx="9768840" cy="4343400"/>
          </a:xfrm>
          <a:prstGeom prst="horizontalScroll">
            <a:avLst/>
          </a:prstGeom>
          <a:solidFill>
            <a:schemeClr val="accent1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nl-NL" sz="32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KẾT LUẬN</a:t>
            </a: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Trong hai số, số nào có ít chữ số hơn thì bé hơn;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só có cùng số các chữ số thì so sánh từng cặp chữ số ở cùng một hàng kể từ trái qua phải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+ Nếu hai số có cùng số chữ số và từng cặp chữ số ở cùng một hàng đều giống nhau thì hai số đó bằng nhau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5846934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E45002B8-9795-4DBC-B22C-AE410E29BC9A}"/>
              </a:ext>
            </a:extLst>
          </p:cNvPr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49808" y="868679"/>
            <a:ext cx="3010922" cy="1505463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1424762" y="3155587"/>
            <a:ext cx="9302547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     856 		7 560			b/  6 742		7 624</a:t>
            </a:r>
          </a:p>
          <a:p>
            <a:pPr>
              <a:lnSpc>
                <a:spcPct val="150000"/>
              </a:lnSpc>
            </a:pP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     5 831 		5 381			     8 905 		8 955</a:t>
            </a:r>
          </a:p>
        </p:txBody>
      </p:sp>
      <p:sp>
        <p:nvSpPr>
          <p:cNvPr id="6" name="Flowchart: Connector 5"/>
          <p:cNvSpPr/>
          <p:nvPr/>
        </p:nvSpPr>
        <p:spPr>
          <a:xfrm>
            <a:off x="1424763" y="227536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9" name="Rectangle 8"/>
          <p:cNvSpPr/>
          <p:nvPr/>
        </p:nvSpPr>
        <p:spPr>
          <a:xfrm>
            <a:off x="2402958" y="2354161"/>
            <a:ext cx="1977656" cy="47474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&gt;, &lt;, =</a:t>
            </a:r>
          </a:p>
        </p:txBody>
      </p:sp>
      <p:sp>
        <p:nvSpPr>
          <p:cNvPr id="10" name="Rectangle 9"/>
          <p:cNvSpPr/>
          <p:nvPr/>
        </p:nvSpPr>
        <p:spPr>
          <a:xfrm>
            <a:off x="3301409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1" name="Rectangle 10"/>
          <p:cNvSpPr/>
          <p:nvPr/>
        </p:nvSpPr>
        <p:spPr>
          <a:xfrm>
            <a:off x="3301409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2" name="Rectangle 11"/>
          <p:cNvSpPr/>
          <p:nvPr/>
        </p:nvSpPr>
        <p:spPr>
          <a:xfrm>
            <a:off x="8798442" y="3886972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3" name="Rectangle 12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15" name="Rectangle 14"/>
          <p:cNvSpPr/>
          <p:nvPr/>
        </p:nvSpPr>
        <p:spPr>
          <a:xfrm>
            <a:off x="8798442" y="3886973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6" name="Rectangle 15"/>
          <p:cNvSpPr/>
          <p:nvPr/>
        </p:nvSpPr>
        <p:spPr>
          <a:xfrm>
            <a:off x="3303690" y="319447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7" name="Rectangle 16"/>
          <p:cNvSpPr/>
          <p:nvPr/>
        </p:nvSpPr>
        <p:spPr>
          <a:xfrm>
            <a:off x="8798442" y="3175786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&lt;</a:t>
            </a:r>
          </a:p>
        </p:txBody>
      </p:sp>
      <p:sp>
        <p:nvSpPr>
          <p:cNvPr id="18" name="Rectangle 17"/>
          <p:cNvSpPr/>
          <p:nvPr/>
        </p:nvSpPr>
        <p:spPr>
          <a:xfrm>
            <a:off x="3320702" y="3886035"/>
            <a:ext cx="563526" cy="477053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&gt;</a:t>
            </a:r>
          </a:p>
        </p:txBody>
      </p:sp>
    </p:spTree>
    <p:extLst>
      <p:ext uri="{BB962C8B-B14F-4D97-AF65-F5344CB8AC3E}">
        <p14:creationId xmlns:p14="http://schemas.microsoft.com/office/powerpoint/2010/main" val="446997701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500"/>
                            </p:stCondLst>
                            <p:childTnLst>
                              <p:par>
                                <p:cTn id="40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2000"/>
                            </p:stCondLst>
                            <p:childTnLst>
                              <p:par>
                                <p:cTn id="4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 tmFilter="0, 0; .2, .5; .8, .5; 1, 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53" dur="250" autoRev="1" fill="hold"/>
                                        <p:tgtEl>
                                          <p:spTgt spid="10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4" fill="hold">
                            <p:stCondLst>
                              <p:cond delay="500"/>
                            </p:stCondLst>
                            <p:childTnLst>
                              <p:par>
                                <p:cTn id="5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7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26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1" dur="500" tmFilter="0, 0; .2, .5; .8, .5; 1, 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62" dur="250" autoRev="1" fill="hold"/>
                                        <p:tgtEl>
                                          <p:spTgt spid="11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66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70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1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72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73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74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1000"/>
                            </p:stCondLst>
                            <p:childTnLst>
                              <p:par>
                                <p:cTn id="76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9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0" fill="hold">
                      <p:stCondLst>
                        <p:cond delay="indefinite"/>
                      </p:stCondLst>
                      <p:childTnLst>
                        <p:par>
                          <p:cTn id="81" fill="hold">
                            <p:stCondLst>
                              <p:cond delay="0"/>
                            </p:stCondLst>
                            <p:childTnLst>
                              <p:par>
                                <p:cTn id="82" presetID="32" presetClass="emp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Rot by="120000">
                                      <p:cBhvr>
                                        <p:cTn id="83" dur="1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4" dur="200" fill="hold">
                                          <p:stCondLst>
                                            <p:cond delay="2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240000">
                                      <p:cBhvr>
                                        <p:cTn id="85" dur="200" fill="hold">
                                          <p:stCondLst>
                                            <p:cond delay="4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240000">
                                      <p:cBhvr>
                                        <p:cTn id="86" dur="200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20000">
                                      <p:cBhvr>
                                        <p:cTn id="87" dur="2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8" fill="hold">
                            <p:stCondLst>
                              <p:cond delay="1000"/>
                            </p:stCondLst>
                            <p:childTnLst>
                              <p:par>
                                <p:cTn id="8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9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 animBg="1"/>
      <p:bldP spid="9" grpId="0" animBg="1"/>
      <p:bldP spid="10" grpId="0" animBg="1"/>
      <p:bldP spid="10" grpId="1" animBg="1"/>
      <p:bldP spid="11" grpId="0" animBg="1"/>
      <p:bldP spid="11" grpId="1" animBg="1"/>
      <p:bldP spid="12" grpId="0" animBg="1"/>
      <p:bldP spid="12" grpId="1" animBg="1"/>
      <p:bldP spid="13" grpId="0" animBg="1"/>
      <p:bldP spid="13" grpId="1" animBg="1"/>
      <p:bldP spid="15" grpId="0" animBg="1"/>
      <p:bldP spid="16" grpId="0" animBg="1"/>
      <p:bldP spid="17" grpId="0" animBg="1"/>
      <p:bldP spid="18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1150443" y="1761814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958517" y="243297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Mai, Nam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và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Việt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đang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ở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(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hình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vẽ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).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Mỗi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lớn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Bạn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khỏi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mê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cung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cửa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ghi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số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nhỏ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pic>
        <p:nvPicPr>
          <p:cNvPr id="15" name="Picture 1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99282" y="2884216"/>
            <a:ext cx="3525917" cy="3112723"/>
          </a:xfrm>
          <a:prstGeom prst="rect">
            <a:avLst/>
          </a:prstGeom>
        </p:spPr>
      </p:pic>
      <p:sp>
        <p:nvSpPr>
          <p:cNvPr id="16" name="TextBox 15"/>
          <p:cNvSpPr txBox="1"/>
          <p:nvPr/>
        </p:nvSpPr>
        <p:spPr>
          <a:xfrm>
            <a:off x="1806116" y="2468055"/>
            <a:ext cx="5432883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a/ Trong ba bạn, Bạn Việt ra khỏi mê cung qua cửa ghi số 1 240; Bạn Nam ra cửa ghi số 2 401; Bạn Mai ra cửa ghi số 1 420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b/ Bạn Nam ra khỏi mê cung qua cửa ghi số lớn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c/ Bạn Việt ra khỏi mê cung qua cửa ghi số nhỏ nhất</a:t>
            </a:r>
            <a:endParaRPr lang="en-US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Cloud Callout 16"/>
          <p:cNvSpPr/>
          <p:nvPr/>
        </p:nvSpPr>
        <p:spPr>
          <a:xfrm>
            <a:off x="2209800" y="1409700"/>
            <a:ext cx="5699760" cy="1070343"/>
          </a:xfrm>
          <a:prstGeom prst="cloudCallout">
            <a:avLst>
              <a:gd name="adj1" fmla="val -53988"/>
              <a:gd name="adj2" fmla="val 95248"/>
            </a:avLst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Thảo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luận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nhóm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đôi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565649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500"/>
                            </p:stCondLst>
                            <p:childTnLst>
                              <p:par>
                                <p:cTn id="33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8" grpId="0"/>
      <p:bldP spid="8" grpId="1"/>
      <p:bldP spid="16" grpId="0"/>
      <p:bldP spid="17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Flowchart: Connector 13"/>
          <p:cNvSpPr/>
          <p:nvPr/>
        </p:nvSpPr>
        <p:spPr>
          <a:xfrm>
            <a:off x="749808" y="1206207"/>
            <a:ext cx="808074" cy="659219"/>
          </a:xfrm>
          <a:prstGeom prst="flowChartConnector">
            <a:avLst/>
          </a:prstGeom>
          <a:solidFill>
            <a:srgbClr val="EF434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28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</a:t>
            </a: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7407" y="1917973"/>
            <a:ext cx="7056121" cy="1845760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276600" y="460248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78585" y="4364448"/>
            <a:ext cx="7054943" cy="17699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26461" y="3821368"/>
            <a:ext cx="2594172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Nhật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Tân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3 900 m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706409" y="3889948"/>
            <a:ext cx="3527119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Đình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Vũ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- 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Cát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Hải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5 440m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1153845" y="6224262"/>
            <a:ext cx="24675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Cần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Thơ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2 750m</a:t>
            </a:r>
          </a:p>
        </p:txBody>
      </p:sp>
      <p:sp>
        <p:nvSpPr>
          <p:cNvPr id="10" name="TextBox 9"/>
          <p:cNvSpPr txBox="1"/>
          <p:nvPr/>
        </p:nvSpPr>
        <p:spPr>
          <a:xfrm>
            <a:off x="5221387" y="6172739"/>
            <a:ext cx="2753061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Vĩnh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Thịnh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 4 480m</a:t>
            </a:r>
          </a:p>
        </p:txBody>
      </p:sp>
      <p:sp>
        <p:nvSpPr>
          <p:cNvPr id="11" name="Rectangle 10"/>
          <p:cNvSpPr/>
          <p:nvPr/>
        </p:nvSpPr>
        <p:spPr>
          <a:xfrm>
            <a:off x="8614002" y="1672379"/>
            <a:ext cx="3186997" cy="4719145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Trong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đó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nào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  <a:p>
            <a:pPr algn="just"/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Nêu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những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trên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theo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thứ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tự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từ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đến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ngắn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800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nhất</a:t>
            </a:r>
            <a:r>
              <a:rPr lang="en-US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626461" y="1396423"/>
            <a:ext cx="674255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Rô-bốt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từng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đi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qua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bốn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cây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cầu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có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chiều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dài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như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sau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</p:txBody>
      </p:sp>
      <p:sp>
        <p:nvSpPr>
          <p:cNvPr id="16" name="Rectangle 15"/>
          <p:cNvSpPr/>
          <p:nvPr/>
        </p:nvSpPr>
        <p:spPr>
          <a:xfrm>
            <a:off x="8466841" y="1672379"/>
            <a:ext cx="3334158" cy="4926541"/>
          </a:xfrm>
          <a:prstGeom prst="rec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a/ Trong những cây cầu đó, cây cầu Đình Vũ –Cát Hải dài nhất, cây cầu Cần Thơ ngắn nhất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nl-NL" sz="28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b/ Tên những cây cầu theo thứ tự từ dài nhất đến ngắn nhất: Cầu Đình Vũ, cầu Vĩnh Thịnh, cầu Nhật Tân, cầu Cần Thơ</a:t>
            </a:r>
            <a:endParaRPr lang="en-US" sz="2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72060605"/>
      </p:ext>
    </p:extLst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"/>
                            </p:stCondLst>
                            <p:childTnLst>
                              <p:par>
                                <p:cTn id="27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10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500"/>
                            </p:stCondLst>
                            <p:childTnLst>
                              <p:par>
                                <p:cTn id="4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2" presetClass="exit" presetSubtype="4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6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7" dur="500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500"/>
                            </p:stCondLst>
                            <p:childTnLst>
                              <p:par>
                                <p:cTn id="60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6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" grpId="0" animBg="1"/>
      <p:bldP spid="5" grpId="0"/>
      <p:bldP spid="6" grpId="0"/>
      <p:bldP spid="9" grpId="0"/>
      <p:bldP spid="10" grpId="0"/>
      <p:bldP spid="11" grpId="0" animBg="1"/>
      <p:bldP spid="11" grpId="1" animBg="1"/>
      <p:bldP spid="12" grpId="0"/>
      <p:bldP spid="16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Pupils awards poster background material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2192000" cy="68594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WordArt 5"/>
          <p:cNvSpPr>
            <a:spLocks noChangeArrowheads="1" noChangeShapeType="1" noTextEdit="1"/>
          </p:cNvSpPr>
          <p:nvPr/>
        </p:nvSpPr>
        <p:spPr bwMode="auto">
          <a:xfrm>
            <a:off x="2419182" y="2339391"/>
            <a:ext cx="7343775" cy="30480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Chúc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các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thầy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cô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mạnh</a:t>
            </a:r>
            <a:r>
              <a:rPr lang="en-US" sz="3600" b="1" i="1" kern="10" dirty="0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 </a:t>
            </a:r>
            <a:r>
              <a:rPr lang="en-US" sz="3600" b="1" i="1" kern="10" dirty="0" err="1">
                <a:ln w="9525">
                  <a:solidFill>
                    <a:srgbClr val="000000"/>
                  </a:solidFill>
                  <a:round/>
                </a:ln>
                <a:solidFill>
                  <a:srgbClr val="FFFF66"/>
                </a:solidFill>
                <a:latin typeface="Times New Roman" panose="02020603050405020304" pitchFamily="18" charset="0"/>
                <a:ea typeface="+mn-lt"/>
                <a:cs typeface="Times New Roman" panose="02020603050405020304" pitchFamily="18" charset="0"/>
              </a:rPr>
              <a:t>khoẻ</a:t>
            </a:r>
            <a:endParaRPr lang="en-US" sz="3600" b="1" i="1" kern="10" dirty="0">
              <a:ln w="9525">
                <a:solidFill>
                  <a:srgbClr val="000000"/>
                </a:solidFill>
                <a:round/>
              </a:ln>
              <a:solidFill>
                <a:srgbClr val="FFFF66"/>
              </a:solidFill>
              <a:latin typeface="Times New Roman" panose="02020603050405020304" pitchFamily="18" charset="0"/>
              <a:ea typeface="+mn-lt"/>
              <a:cs typeface="Times New Roman" panose="02020603050405020304" pitchFamily="18" charset="0"/>
            </a:endParaRPr>
          </a:p>
        </p:txBody>
      </p:sp>
      <p:sp>
        <p:nvSpPr>
          <p:cNvPr id="4" name="Rectangle 19"/>
          <p:cNvSpPr txBox="1">
            <a:spLocks noChangeArrowheads="1"/>
          </p:cNvSpPr>
          <p:nvPr/>
        </p:nvSpPr>
        <p:spPr>
          <a:xfrm>
            <a:off x="2743200" y="4541253"/>
            <a:ext cx="9448800" cy="1470025"/>
          </a:xfrm>
          <a:prstGeom prst="rect">
            <a:avLst/>
          </a:prstGeom>
        </p:spPr>
        <p:txBody>
          <a:bodyPr/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Chúc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các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con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chăm</a:t>
            </a:r>
            <a:r>
              <a:rPr lang="en-US" altLang="en-US" sz="54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5400" dirty="0" err="1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ngoan</a:t>
            </a:r>
            <a:endParaRPr lang="en-US" altLang="en-US" sz="5400" dirty="0">
              <a:solidFill>
                <a:srgbClr val="FF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85600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4" grpId="0"/>
      <p:bldP spid="4" grpId="1"/>
    </p:bldLst>
  </p:timing>
</p:sld>
</file>

<file path=ppt/theme/theme1.xml><?xml version="1.0" encoding="utf-8"?>
<a:theme xmlns:a="http://schemas.openxmlformats.org/drawingml/2006/main" name="020">
  <a:themeElements>
    <a:clrScheme name="炫彩扁平2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FFBF53"/>
      </a:accent1>
      <a:accent2>
        <a:srgbClr val="F17475"/>
      </a:accent2>
      <a:accent3>
        <a:srgbClr val="01B3C5"/>
      </a:accent3>
      <a:accent4>
        <a:srgbClr val="77448C"/>
      </a:accent4>
      <a:accent5>
        <a:srgbClr val="00AF92"/>
      </a:accent5>
      <a:accent6>
        <a:srgbClr val="C65885"/>
      </a:accent6>
      <a:hlink>
        <a:srgbClr val="FCC79F"/>
      </a:hlink>
      <a:folHlink>
        <a:srgbClr val="869FB7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0.xml><?xml version="1.0" encoding="utf-8"?>
<a:theme xmlns:a="http://schemas.openxmlformats.org/drawingml/2006/main" name="8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1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等线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等线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4.xml><?xml version="1.0" encoding="utf-8"?>
<a:theme xmlns:a="http://schemas.openxmlformats.org/drawingml/2006/main" name="2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3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6.xml><?xml version="1.0" encoding="utf-8"?>
<a:theme xmlns:a="http://schemas.openxmlformats.org/drawingml/2006/main" name="4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7.xml><?xml version="1.0" encoding="utf-8"?>
<a:theme xmlns:a="http://schemas.openxmlformats.org/drawingml/2006/main" name="5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8.xml><?xml version="1.0" encoding="utf-8"?>
<a:theme xmlns:a="http://schemas.openxmlformats.org/drawingml/2006/main" name="6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9.xml><?xml version="1.0" encoding="utf-8"?>
<a:theme xmlns:a="http://schemas.openxmlformats.org/drawingml/2006/main" name="7_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020</Template>
  <TotalTime>1815</TotalTime>
  <Words>564</Words>
  <Application>Microsoft Office PowerPoint</Application>
  <PresentationFormat>Widescreen</PresentationFormat>
  <Paragraphs>79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10</vt:i4>
      </vt:variant>
      <vt:variant>
        <vt:lpstr>Slide Titles</vt:lpstr>
      </vt:variant>
      <vt:variant>
        <vt:i4>9</vt:i4>
      </vt:variant>
    </vt:vector>
  </HeadingPairs>
  <TitlesOfParts>
    <vt:vector size="23" baseType="lpstr">
      <vt:lpstr>Arial</vt:lpstr>
      <vt:lpstr>Calibri</vt:lpstr>
      <vt:lpstr>Times New Roman</vt:lpstr>
      <vt:lpstr>印品黑体</vt:lpstr>
      <vt:lpstr>020</vt:lpstr>
      <vt:lpstr>Office 主题​​</vt:lpstr>
      <vt:lpstr>1_Office Theme</vt:lpstr>
      <vt:lpstr>2_Office Theme</vt:lpstr>
      <vt:lpstr>3_Office Theme</vt:lpstr>
      <vt:lpstr>4_Office Theme</vt:lpstr>
      <vt:lpstr>5_Office Theme</vt:lpstr>
      <vt:lpstr>6_Office Theme</vt:lpstr>
      <vt:lpstr>7_Office Theme</vt:lpstr>
      <vt:lpstr>8_Office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Microsoft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o00o</dc:creator>
  <cp:lastModifiedBy>Windows</cp:lastModifiedBy>
  <cp:revision>76</cp:revision>
  <dcterms:created xsi:type="dcterms:W3CDTF">2021-07-11T03:43:43Z</dcterms:created>
  <dcterms:modified xsi:type="dcterms:W3CDTF">2025-01-22T22:55:19Z</dcterms:modified>
</cp:coreProperties>
</file>