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0" r:id="rId3"/>
    <p:sldMasterId id="2147483722" r:id="rId4"/>
  </p:sldMasterIdLst>
  <p:notesMasterIdLst>
    <p:notesMasterId r:id="rId22"/>
  </p:notesMasterIdLst>
  <p:sldIdLst>
    <p:sldId id="11088401" r:id="rId5"/>
    <p:sldId id="554" r:id="rId6"/>
    <p:sldId id="555" r:id="rId7"/>
    <p:sldId id="556" r:id="rId8"/>
    <p:sldId id="262" r:id="rId9"/>
    <p:sldId id="557" r:id="rId10"/>
    <p:sldId id="273" r:id="rId11"/>
    <p:sldId id="265" r:id="rId12"/>
    <p:sldId id="261" r:id="rId13"/>
    <p:sldId id="278" r:id="rId14"/>
    <p:sldId id="558" r:id="rId15"/>
    <p:sldId id="279" r:id="rId16"/>
    <p:sldId id="559" r:id="rId17"/>
    <p:sldId id="560" r:id="rId18"/>
    <p:sldId id="561" r:id="rId19"/>
    <p:sldId id="264" r:id="rId20"/>
    <p:sldId id="5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5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9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04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8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54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8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3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3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9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2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57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9.png"/><Relationship Id="rId21" Type="http://schemas.openxmlformats.org/officeDocument/2006/relationships/slide" Target="slide6.xml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slide" Target="slide7.xml"/><Relationship Id="rId10" Type="http://schemas.openxmlformats.org/officeDocument/2006/relationships/image" Target="../media/image16.gif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705726"/>
            <a:ext cx="12209444" cy="315227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37226" y="-46485"/>
            <a:ext cx="9803219" cy="3061301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0138" y="916870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9201" y="4283202"/>
            <a:ext cx="2005965" cy="2574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1479177" y="2770214"/>
            <a:ext cx="8862666" cy="13796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813804" y="286213"/>
            <a:ext cx="697119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8D57D-0C5C-473D-ACB1-C5D67953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04" y="1691612"/>
            <a:ext cx="6848475" cy="3971925"/>
          </a:xfrm>
          <a:prstGeom prst="rect">
            <a:avLst/>
          </a:prstGeom>
        </p:spPr>
      </p:pic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A274168E-F264-4056-A1FD-77CB94BBD8AF}"/>
              </a:ext>
            </a:extLst>
          </p:cNvPr>
          <p:cNvSpPr/>
          <p:nvPr/>
        </p:nvSpPr>
        <p:spPr>
          <a:xfrm>
            <a:off x="168676" y="967666"/>
            <a:ext cx="2192784" cy="3355759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: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bèo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1. Quan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sát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nói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nơi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, </a:t>
            </a:r>
            <a:r>
              <a:rPr lang="en-US" sz="2400" dirty="0" err="1"/>
              <a:t>hồ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muống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xương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mạc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đước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biển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bờ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kênh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loại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cây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này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ở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r>
              <a:rPr lang="en-US" sz="3600" dirty="0">
                <a:solidFill>
                  <a:prstClr val="white"/>
                </a:solidFill>
              </a:rPr>
              <a:t> hay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01873" y="313690"/>
            <a:ext cx="10034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07757"/>
              </p:ext>
            </p:extLst>
          </p:nvPr>
        </p:nvGraphicFramePr>
        <p:xfrm>
          <a:off x="1104899" y="1981200"/>
          <a:ext cx="10034780" cy="35580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869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</a:tblGrid>
              <a:tr h="579584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cây</a:t>
                      </a:r>
                      <a:endParaRPr lang="en-US" sz="3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5795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6601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rau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cải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Ruộng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vườn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71D9-43FA-4B23-B5F8-49C44C4EED86}"/>
              </a:ext>
            </a:extLst>
          </p:cNvPr>
          <p:cNvSpPr txBox="1"/>
          <p:nvPr/>
        </p:nvSpPr>
        <p:spPr>
          <a:xfrm>
            <a:off x="1904999" y="2019300"/>
            <a:ext cx="8124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/>
              <a:t>Bài</a:t>
            </a:r>
            <a:r>
              <a:rPr lang="en-US" sz="4800" u="sng" dirty="0"/>
              <a:t> </a:t>
            </a:r>
            <a:r>
              <a:rPr lang="en-US" sz="4800" u="sng" dirty="0" err="1"/>
              <a:t>tập</a:t>
            </a:r>
            <a:r>
              <a:rPr lang="en-US" sz="4800" u="sng" dirty="0"/>
              <a:t> </a:t>
            </a:r>
            <a:r>
              <a:rPr lang="en-US" sz="4800" u="sng" dirty="0" err="1"/>
              <a:t>về</a:t>
            </a:r>
            <a:r>
              <a:rPr lang="en-US" sz="4800" u="sng" dirty="0"/>
              <a:t> </a:t>
            </a:r>
            <a:r>
              <a:rPr lang="en-US" sz="4800" u="sng" dirty="0" err="1"/>
              <a:t>nhà</a:t>
            </a:r>
            <a:endParaRPr lang="en-US" sz="4800" u="sng" dirty="0"/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Chuẩn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bị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tranh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ảnh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về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với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nơi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của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chúng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3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327113" y="1354237"/>
            <a:ext cx="81367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hè,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ngát lá che được đầu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hoa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72516" y="3749438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803658" y="1345360"/>
            <a:ext cx="7572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gì thân cuống rỗng không</a:t>
            </a:r>
          </a:p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tim tím nở đầy sông đầy vườn?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3764511" y="3563006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9837" y="972498"/>
            <a:ext cx="44358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thân cao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thưa răng lược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đem nước ngọt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đầy quả xanh?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424426" y="3915060"/>
            <a:ext cx="3637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2904926" y="1299374"/>
            <a:ext cx="8149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dưới hồ rất dịu dàng,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sao mang tiếng đùng đoàng lạ thay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cây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130426" y="4053924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784384" y="3027378"/>
            <a:ext cx="5619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vật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sống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ở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Ciel Mijas" panose="02000506000000020004" pitchFamily="50" charset="0"/>
              </a:rPr>
              <a:t>đâu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16D5-16DA-4E2C-B5FF-82F50C71AADD}"/>
              </a:ext>
            </a:extLst>
          </p:cNvPr>
          <p:cNvSpPr txBox="1"/>
          <p:nvPr/>
        </p:nvSpPr>
        <p:spPr>
          <a:xfrm>
            <a:off x="3222594" y="0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Chủ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4: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82862"/>
            <a:ext cx="885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352</Words>
  <Application>Microsoft Office PowerPoint</Application>
  <PresentationFormat>Widescreen</PresentationFormat>
  <Paragraphs>60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2_Office Theme</vt:lpstr>
      <vt:lpstr>3_Office Theme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12</cp:revision>
  <dcterms:created xsi:type="dcterms:W3CDTF">2021-06-08T02:35:46Z</dcterms:created>
  <dcterms:modified xsi:type="dcterms:W3CDTF">2025-01-01T13:53:06Z</dcterms:modified>
</cp:coreProperties>
</file>