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1/4/2025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916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1/4/2025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9928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1/4/2025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3514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1/4/2025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5684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1/4/2025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433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1/4/2025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190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1/4/2025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8245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1/4/2025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718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1/4/2025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429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1/4/2025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0645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1/4/2025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4819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1/4/2025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2654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/>
          <p:nvPr/>
        </p:nvSpPr>
        <p:spPr>
          <a:xfrm>
            <a:off x="1192435" y="2350081"/>
            <a:ext cx="9187320" cy="130567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609630" rtl="0" eaLnBrk="1" fontAlgn="auto" latinLnBrk="0" hangingPunct="1">
              <a:lnSpc>
                <a:spcPts val="1224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Tuần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18: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Đánh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định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kì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cuối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kì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4729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9"/>
          <p:cNvSpPr txBox="1"/>
          <p:nvPr/>
        </p:nvSpPr>
        <p:spPr>
          <a:xfrm>
            <a:off x="1322250" y="2652204"/>
            <a:ext cx="8927690" cy="16414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Nhắc</a:t>
            </a:r>
            <a:r>
              <a:rPr kumimoji="0" lang="en-US" sz="6600" b="1" i="1" u="none" strike="noStrike" kern="1200" cap="none" spc="-133" normalizeH="0" baseline="0" noProof="0" dirty="0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</a:t>
            </a: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lại</a:t>
            </a:r>
            <a:r>
              <a:rPr kumimoji="0" lang="en-US" sz="6600" b="1" i="1" u="none" strike="noStrike" kern="1200" cap="none" spc="-133" normalizeH="0" baseline="0" noProof="0" dirty="0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</a:t>
            </a: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các</a:t>
            </a:r>
            <a:r>
              <a:rPr kumimoji="0" lang="en-US" sz="6600" b="1" i="1" u="none" strike="noStrike" kern="1200" cap="none" spc="-133" normalizeH="0" baseline="0" noProof="0" dirty="0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</a:t>
            </a: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chủ</a:t>
            </a:r>
            <a:r>
              <a:rPr kumimoji="0" lang="en-US" sz="6600" b="1" i="1" u="none" strike="noStrike" kern="1200" cap="none" spc="-133" normalizeH="0" baseline="0" noProof="0" dirty="0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</a:t>
            </a: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đề</a:t>
            </a:r>
            <a:r>
              <a:rPr kumimoji="0" lang="en-US" sz="6600" b="1" i="1" u="none" strike="noStrike" kern="1200" cap="none" spc="-133" normalizeH="0" baseline="0" noProof="0" dirty="0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</a:t>
            </a: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đã</a:t>
            </a:r>
            <a:r>
              <a:rPr kumimoji="0" lang="en-US" sz="6600" b="1" i="1" u="none" strike="noStrike" kern="1200" cap="none" spc="-133" normalizeH="0" baseline="0" noProof="0" dirty="0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</a:t>
            </a: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học</a:t>
            </a:r>
            <a:r>
              <a:rPr kumimoji="0" lang="en-US" sz="6600" b="1" i="1" u="none" strike="noStrike" kern="1200" cap="none" spc="-133" normalizeH="0" baseline="0" noProof="0" dirty="0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</a:t>
            </a: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trong</a:t>
            </a:r>
            <a:r>
              <a:rPr kumimoji="0" lang="en-US" sz="6600" b="1" i="1" u="none" strike="noStrike" kern="1200" cap="none" spc="-133" normalizeH="0" baseline="0" noProof="0" dirty="0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</a:t>
            </a: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học</a:t>
            </a:r>
            <a:r>
              <a:rPr kumimoji="0" lang="en-US" sz="6600" b="1" i="1" u="none" strike="noStrike" kern="1200" cap="none" spc="-133" normalizeH="0" baseline="0" noProof="0" dirty="0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</a:t>
            </a: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kì</a:t>
            </a:r>
            <a:r>
              <a:rPr kumimoji="0" lang="en-US" sz="6600" b="1" i="1" u="none" strike="noStrike" kern="1200" cap="none" spc="-133" normalizeH="0" baseline="0" noProof="0" dirty="0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I</a:t>
            </a:r>
            <a:endParaRPr kumimoji="0" lang="en-US" sz="6600" b="1" i="1" u="none" strike="noStrike" kern="1200" cap="none" spc="-133" normalizeH="0" baseline="0" noProof="0" dirty="0">
              <a:ln>
                <a:noFill/>
              </a:ln>
              <a:solidFill>
                <a:srgbClr val="F92D67"/>
              </a:solidFill>
              <a:effectLst/>
              <a:uLnTx/>
              <a:uFillTx/>
              <a:latin typeface="Nunito Black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76595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9"/>
          <p:cNvSpPr txBox="1"/>
          <p:nvPr/>
        </p:nvSpPr>
        <p:spPr>
          <a:xfrm>
            <a:off x="1322250" y="2652204"/>
            <a:ext cx="8927690" cy="16414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Quan</a:t>
            </a:r>
            <a:r>
              <a:rPr kumimoji="0" lang="en-US" sz="6600" b="1" i="1" u="none" strike="noStrike" kern="1200" cap="none" spc="-133" normalizeH="0" baseline="0" noProof="0" dirty="0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</a:t>
            </a: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sát</a:t>
            </a:r>
            <a:r>
              <a:rPr kumimoji="0" lang="en-US" sz="6600" b="1" i="1" u="none" strike="noStrike" kern="1200" cap="none" spc="-133" normalizeH="0" baseline="0" noProof="0" dirty="0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</a:t>
            </a: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thẩm</a:t>
            </a:r>
            <a:r>
              <a:rPr kumimoji="0" lang="en-US" sz="6600" b="1" i="1" u="none" strike="noStrike" kern="1200" cap="none" spc="-133" normalizeH="0" baseline="0" noProof="0" dirty="0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</a:t>
            </a: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mĩ</a:t>
            </a:r>
            <a:r>
              <a:rPr kumimoji="0" lang="en-US" sz="6600" b="1" i="1" u="none" strike="noStrike" kern="1200" cap="none" spc="-133" normalizeH="0" baseline="0" noProof="0" dirty="0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</a:t>
            </a: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những</a:t>
            </a:r>
            <a:r>
              <a:rPr kumimoji="0" lang="en-US" sz="6600" b="1" i="1" u="none" strike="noStrike" kern="1200" cap="none" spc="-133" normalizeH="0" baseline="0" noProof="0" dirty="0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 </a:t>
            </a: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sản</a:t>
            </a:r>
            <a:r>
              <a:rPr kumimoji="0" lang="en-US" sz="6600" b="1" i="1" u="none" strike="noStrike" kern="1200" cap="none" spc="-133" normalizeH="0" baseline="0" noProof="0" dirty="0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</a:t>
            </a: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phẩm</a:t>
            </a:r>
            <a:endParaRPr kumimoji="0" lang="en-US" sz="6600" b="1" i="1" u="none" strike="noStrike" kern="1200" cap="none" spc="-133" normalizeH="0" baseline="0" noProof="0" dirty="0">
              <a:ln>
                <a:noFill/>
              </a:ln>
              <a:solidFill>
                <a:srgbClr val="F92D67"/>
              </a:solidFill>
              <a:effectLst/>
              <a:uLnTx/>
              <a:uFillTx/>
              <a:latin typeface="Nunito Black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4464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9"/>
          <p:cNvSpPr txBox="1"/>
          <p:nvPr/>
        </p:nvSpPr>
        <p:spPr>
          <a:xfrm>
            <a:off x="1322250" y="2652204"/>
            <a:ext cx="8927690" cy="24622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Trưng</a:t>
            </a:r>
            <a:r>
              <a:rPr kumimoji="0" lang="en-US" sz="6600" b="1" i="1" u="none" strike="noStrike" kern="1200" cap="none" spc="-133" normalizeH="0" baseline="0" noProof="0" dirty="0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</a:t>
            </a: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bày</a:t>
            </a:r>
            <a:r>
              <a:rPr kumimoji="0" lang="en-US" sz="6600" b="1" i="1" u="none" strike="noStrike" kern="1200" cap="none" spc="-133" normalizeH="0" baseline="0" noProof="0" dirty="0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</a:t>
            </a: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các</a:t>
            </a:r>
            <a:r>
              <a:rPr kumimoji="0" lang="en-US" sz="6600" b="1" i="1" u="none" strike="noStrike" kern="1200" cap="none" spc="-133" normalizeH="0" baseline="0" noProof="0" dirty="0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</a:t>
            </a: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sản</a:t>
            </a:r>
            <a:r>
              <a:rPr kumimoji="0" lang="en-US" sz="6600" b="1" i="1" u="none" strike="noStrike" kern="1200" cap="none" spc="-133" normalizeH="0" baseline="0" noProof="0" dirty="0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</a:t>
            </a: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phẩm</a:t>
            </a:r>
            <a:r>
              <a:rPr kumimoji="0" lang="en-US" sz="6600" b="1" i="1" u="none" strike="noStrike" kern="1200" cap="none" spc="-133" normalizeH="0" baseline="0" noProof="0" dirty="0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ở </a:t>
            </a: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các</a:t>
            </a:r>
            <a:r>
              <a:rPr kumimoji="0" lang="en-US" sz="6600" b="1" i="1" u="none" strike="noStrike" kern="1200" cap="none" spc="-133" normalizeH="0" baseline="0" noProof="0" dirty="0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</a:t>
            </a: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chủ</a:t>
            </a:r>
            <a:r>
              <a:rPr kumimoji="0" lang="en-US" sz="6600" b="1" i="1" u="none" strike="noStrike" kern="1200" cap="none" spc="-133" normalizeH="0" baseline="0" noProof="0" dirty="0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</a:t>
            </a: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đề</a:t>
            </a:r>
            <a:r>
              <a:rPr kumimoji="0" lang="en-US" sz="6600" b="1" i="1" u="none" strike="noStrike" kern="1200" cap="none" spc="-133" normalizeH="0" baseline="0" noProof="0" dirty="0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ts val="6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đã</a:t>
            </a:r>
            <a:r>
              <a:rPr kumimoji="0" lang="en-US" sz="6600" b="1" i="1" u="none" strike="noStrike" kern="1200" cap="none" spc="-133" normalizeH="0" baseline="0" noProof="0" dirty="0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</a:t>
            </a:r>
            <a:r>
              <a:rPr kumimoji="0" lang="en-US" sz="6600" b="1" i="1" u="none" strike="noStrike" kern="1200" cap="none" spc="-133" normalizeH="0" baseline="0" noProof="0" dirty="0" err="1" smtClean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học</a:t>
            </a:r>
            <a:endParaRPr kumimoji="0" lang="en-US" sz="6600" b="1" i="1" u="none" strike="noStrike" kern="1200" cap="none" spc="-133" normalizeH="0" baseline="0" noProof="0" dirty="0">
              <a:ln>
                <a:noFill/>
              </a:ln>
              <a:solidFill>
                <a:srgbClr val="F92D67"/>
              </a:solidFill>
              <a:effectLst/>
              <a:uLnTx/>
              <a:uFillTx/>
              <a:latin typeface="Nunito Black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18219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9"/>
          <p:cNvSpPr txBox="1"/>
          <p:nvPr/>
        </p:nvSpPr>
        <p:spPr>
          <a:xfrm>
            <a:off x="1322250" y="2652204"/>
            <a:ext cx="8927690" cy="8694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1" u="none" strike="noStrike" kern="1200" cap="none" spc="-133" normalizeH="0" baseline="0" noProof="0" dirty="0" err="1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Củng</a:t>
            </a:r>
            <a:r>
              <a:rPr kumimoji="0" lang="en-US" sz="6600" b="1" i="1" u="none" strike="noStrike" kern="1200" cap="none" spc="-133" normalizeH="0" baseline="0" noProof="0" dirty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</a:t>
            </a:r>
            <a:r>
              <a:rPr kumimoji="0" lang="en-US" sz="6600" b="1" i="1" u="none" strike="noStrike" kern="1200" cap="none" spc="-133" normalizeH="0" baseline="0" noProof="0" dirty="0" err="1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cố</a:t>
            </a:r>
            <a:r>
              <a:rPr kumimoji="0" lang="en-US" sz="6600" b="1" i="1" u="none" strike="noStrike" kern="1200" cap="none" spc="-133" normalizeH="0" baseline="0" noProof="0" dirty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- </a:t>
            </a:r>
            <a:r>
              <a:rPr kumimoji="0" lang="en-US" sz="6600" b="1" i="1" u="none" strike="noStrike" kern="1200" cap="none" spc="-133" normalizeH="0" baseline="0" noProof="0" dirty="0" err="1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dặn</a:t>
            </a:r>
            <a:r>
              <a:rPr kumimoji="0" lang="en-US" sz="6600" b="1" i="1" u="none" strike="noStrike" kern="1200" cap="none" spc="-133" normalizeH="0" baseline="0" noProof="0" dirty="0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 </a:t>
            </a:r>
            <a:r>
              <a:rPr kumimoji="0" lang="en-US" sz="6600" b="1" i="1" u="none" strike="noStrike" kern="1200" cap="none" spc="-133" normalizeH="0" baseline="0" noProof="0" dirty="0" err="1">
                <a:ln>
                  <a:noFill/>
                </a:ln>
                <a:solidFill>
                  <a:srgbClr val="F92D67"/>
                </a:solidFill>
                <a:effectLst/>
                <a:uLnTx/>
                <a:uFillTx/>
                <a:latin typeface="Nunito Black" pitchFamily="2" charset="0"/>
                <a:ea typeface="+mn-ea"/>
                <a:cs typeface="+mn-cs"/>
              </a:rPr>
              <a:t>dò</a:t>
            </a:r>
            <a:endParaRPr kumimoji="0" lang="en-US" sz="6600" b="1" i="1" u="none" strike="noStrike" kern="1200" cap="none" spc="-133" normalizeH="0" baseline="0" noProof="0" dirty="0">
              <a:ln>
                <a:noFill/>
              </a:ln>
              <a:solidFill>
                <a:srgbClr val="F92D67"/>
              </a:solidFill>
              <a:effectLst/>
              <a:uLnTx/>
              <a:uFillTx/>
              <a:latin typeface="Nunito Black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6840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Nunito Black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2025-01-04T02:37:49Z</dcterms:created>
  <dcterms:modified xsi:type="dcterms:W3CDTF">2025-01-04T02:37:59Z</dcterms:modified>
</cp:coreProperties>
</file>