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71" r:id="rId4"/>
    <p:sldId id="298" r:id="rId5"/>
    <p:sldId id="308" r:id="rId6"/>
    <p:sldId id="301" r:id="rId7"/>
    <p:sldId id="287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xmlns="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91202060-E5AF-8050-F4D0-69E895262EAB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22">
            <a:extLst>
              <a:ext uri="{FF2B5EF4-FFF2-40B4-BE49-F238E27FC236}">
                <a16:creationId xmlns:a16="http://schemas.microsoft.com/office/drawing/2014/main" xmlns="" id="{2A651FC9-E4FB-9C10-FCF0-16EAA772723D}"/>
              </a:ext>
            </a:extLst>
          </p:cNvPr>
          <p:cNvSpPr txBox="1"/>
          <p:nvPr/>
        </p:nvSpPr>
        <p:spPr>
          <a:xfrm>
            <a:off x="2130946" y="329341"/>
            <a:ext cx="1053730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 ...  Ngày ...  Tháng ...  </a:t>
            </a: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...…</a:t>
            </a: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:a16="http://schemas.microsoft.com/office/drawing/2014/main" xmlns="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8" y="1240105"/>
            <a:ext cx="3944454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FD3E6-6982-6C2C-D628-FE0C7D25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18" y="2367090"/>
            <a:ext cx="1060186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62" y="3458676"/>
            <a:ext cx="285317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8993A8-BC3C-BB40-03EE-C1838825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530" y="1635166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13C918-F11D-BDD5-4424-8A4889B5E340}"/>
              </a:ext>
            </a:extLst>
          </p:cNvPr>
          <p:cNvSpPr txBox="1"/>
          <p:nvPr/>
        </p:nvSpPr>
        <p:spPr>
          <a:xfrm>
            <a:off x="2459916" y="930295"/>
            <a:ext cx="158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6EE2867-77DA-87BE-BFE6-AFF9133B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0354"/>
              </p:ext>
            </p:extLst>
          </p:nvPr>
        </p:nvGraphicFramePr>
        <p:xfrm>
          <a:off x="1422959" y="1851354"/>
          <a:ext cx="9081653" cy="24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</a:tblGrid>
              <a:tr h="818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81882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818829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65C085-2995-B50E-EC7C-6D3F14AF8DFC}"/>
              </a:ext>
            </a:extLst>
          </p:cNvPr>
          <p:cNvSpPr txBox="1"/>
          <p:nvPr/>
        </p:nvSpPr>
        <p:spPr>
          <a:xfrm>
            <a:off x="4858424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1D4CA3-B5A6-57B6-0188-2A563D8CA753}"/>
              </a:ext>
            </a:extLst>
          </p:cNvPr>
          <p:cNvSpPr txBox="1"/>
          <p:nvPr/>
        </p:nvSpPr>
        <p:spPr>
          <a:xfrm>
            <a:off x="6071505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4F17B0-4B8C-25C3-627C-8C59BFB30319}"/>
              </a:ext>
            </a:extLst>
          </p:cNvPr>
          <p:cNvSpPr txBox="1"/>
          <p:nvPr/>
        </p:nvSpPr>
        <p:spPr>
          <a:xfrm>
            <a:off x="7284586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1B3CB2-9142-FA56-C442-977E19A5DDC8}"/>
              </a:ext>
            </a:extLst>
          </p:cNvPr>
          <p:cNvSpPr txBox="1"/>
          <p:nvPr/>
        </p:nvSpPr>
        <p:spPr>
          <a:xfrm>
            <a:off x="8497667" y="3599955"/>
            <a:ext cx="717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5A17FD-D904-78E6-54C8-6C3C06FFCF7B}"/>
              </a:ext>
            </a:extLst>
          </p:cNvPr>
          <p:cNvSpPr txBox="1"/>
          <p:nvPr/>
        </p:nvSpPr>
        <p:spPr>
          <a:xfrm>
            <a:off x="9640725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D7B6D2F-E028-306F-5B19-1B3DBE07BA4B}"/>
              </a:ext>
            </a:extLst>
          </p:cNvPr>
          <p:cNvGrpSpPr/>
          <p:nvPr/>
        </p:nvGrpSpPr>
        <p:grpSpPr>
          <a:xfrm flipH="1">
            <a:off x="9449322" y="4125194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608173-8964-F178-559F-90D0F8E5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09AA5F-9E3A-DC0A-3D1F-0DA9DCEFF861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2796F8E-9D3D-9F5E-152A-324AE793C281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056629D-39C4-F789-F201-F865B8F84FB1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5C0A97F-24E7-63E1-2705-7B663B52E82B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A2ED2F9-EFCF-88B8-185C-E00D9BACC2CA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953EBC-9C59-0662-5B0B-039930D2E6D2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00A64B-3FC1-6B5C-0E60-E21CB7722DE8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E9A5C-B219-29F3-BDB7-5E638D22CF47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CBE7F1F-ED67-3F53-F2E8-7529D90E2A68}"/>
              </a:ext>
            </a:extLst>
          </p:cNvPr>
          <p:cNvCxnSpPr>
            <a:cxnSpLocks/>
          </p:cNvCxnSpPr>
          <p:nvPr/>
        </p:nvCxnSpPr>
        <p:spPr>
          <a:xfrm>
            <a:off x="3510490" y="1156715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D9DA569-49A4-53FB-9605-BB9A2EA9FD96}"/>
              </a:ext>
            </a:extLst>
          </p:cNvPr>
          <p:cNvCxnSpPr>
            <a:cxnSpLocks/>
          </p:cNvCxnSpPr>
          <p:nvPr/>
        </p:nvCxnSpPr>
        <p:spPr>
          <a:xfrm>
            <a:off x="1522034" y="16776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4D6A5BA-5B5C-4A24-9553-A3E5098C4AF1}"/>
              </a:ext>
            </a:extLst>
          </p:cNvPr>
          <p:cNvCxnSpPr>
            <a:cxnSpLocks/>
          </p:cNvCxnSpPr>
          <p:nvPr/>
        </p:nvCxnSpPr>
        <p:spPr>
          <a:xfrm>
            <a:off x="7364572" y="1137665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5DE75D-2087-A50D-8E52-4D9617212BC4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D74F852-0383-62ED-D58C-7843496F22C6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B2BCFCF-6AED-90A2-6E36-6DD0B6FB7529}"/>
              </a:ext>
            </a:extLst>
          </p:cNvPr>
          <p:cNvCxnSpPr>
            <a:cxnSpLocks/>
          </p:cNvCxnSpPr>
          <p:nvPr/>
        </p:nvCxnSpPr>
        <p:spPr>
          <a:xfrm>
            <a:off x="9865916" y="1175765"/>
            <a:ext cx="8687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28FB9CA-CC10-9752-6419-FD0042C1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2872F7-578C-A5C6-F983-E0D0CFA9F9F6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4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D07D6A-D0D1-D5A5-ABB6-D297DF22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853" y="1617656"/>
            <a:ext cx="112298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B7FC96A-1D50-8CA4-EBD0-6ABE1B52D060}"/>
              </a:ext>
            </a:extLst>
          </p:cNvPr>
          <p:cNvSpPr/>
          <p:nvPr/>
        </p:nvSpPr>
        <p:spPr>
          <a:xfrm>
            <a:off x="360482" y="356926"/>
            <a:ext cx="11471036" cy="6276629"/>
          </a:xfrm>
          <a:custGeom>
            <a:avLst/>
            <a:gdLst>
              <a:gd name="connsiteX0" fmla="*/ 0 w 11471036"/>
              <a:gd name="connsiteY0" fmla="*/ 1046126 h 6276629"/>
              <a:gd name="connsiteX1" fmla="*/ 1046126 w 11471036"/>
              <a:gd name="connsiteY1" fmla="*/ 0 h 6276629"/>
              <a:gd name="connsiteX2" fmla="*/ 10424910 w 11471036"/>
              <a:gd name="connsiteY2" fmla="*/ 0 h 6276629"/>
              <a:gd name="connsiteX3" fmla="*/ 11471036 w 11471036"/>
              <a:gd name="connsiteY3" fmla="*/ 1046126 h 6276629"/>
              <a:gd name="connsiteX4" fmla="*/ 11471036 w 11471036"/>
              <a:gd name="connsiteY4" fmla="*/ 5230503 h 6276629"/>
              <a:gd name="connsiteX5" fmla="*/ 10424910 w 11471036"/>
              <a:gd name="connsiteY5" fmla="*/ 6276629 h 6276629"/>
              <a:gd name="connsiteX6" fmla="*/ 1046126 w 11471036"/>
              <a:gd name="connsiteY6" fmla="*/ 6276629 h 6276629"/>
              <a:gd name="connsiteX7" fmla="*/ 0 w 11471036"/>
              <a:gd name="connsiteY7" fmla="*/ 5230503 h 6276629"/>
              <a:gd name="connsiteX8" fmla="*/ 0 w 11471036"/>
              <a:gd name="connsiteY8" fmla="*/ 1046126 h 62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76629" fill="none" extrusionOk="0">
                <a:moveTo>
                  <a:pt x="0" y="1046126"/>
                </a:moveTo>
                <a:cubicBezTo>
                  <a:pt x="-33774" y="470467"/>
                  <a:pt x="461431" y="39386"/>
                  <a:pt x="1046126" y="0"/>
                </a:cubicBezTo>
                <a:cubicBezTo>
                  <a:pt x="3971770" y="77600"/>
                  <a:pt x="6632541" y="-27269"/>
                  <a:pt x="10424910" y="0"/>
                </a:cubicBezTo>
                <a:cubicBezTo>
                  <a:pt x="11044418" y="-55073"/>
                  <a:pt x="11520727" y="482995"/>
                  <a:pt x="11471036" y="1046126"/>
                </a:cubicBezTo>
                <a:cubicBezTo>
                  <a:pt x="11580036" y="2624935"/>
                  <a:pt x="11392827" y="3665213"/>
                  <a:pt x="11471036" y="5230503"/>
                </a:cubicBezTo>
                <a:cubicBezTo>
                  <a:pt x="11435827" y="5794489"/>
                  <a:pt x="10933248" y="6307245"/>
                  <a:pt x="10424910" y="6276629"/>
                </a:cubicBezTo>
                <a:cubicBezTo>
                  <a:pt x="8663478" y="6325806"/>
                  <a:pt x="3068935" y="6153927"/>
                  <a:pt x="1046126" y="6276629"/>
                </a:cubicBezTo>
                <a:cubicBezTo>
                  <a:pt x="465962" y="6295103"/>
                  <a:pt x="-69870" y="5868421"/>
                  <a:pt x="0" y="5230503"/>
                </a:cubicBezTo>
                <a:cubicBezTo>
                  <a:pt x="47022" y="3393343"/>
                  <a:pt x="104569" y="3112314"/>
                  <a:pt x="0" y="1046126"/>
                </a:cubicBezTo>
                <a:close/>
              </a:path>
              <a:path w="11471036" h="6276629" stroke="0" extrusionOk="0">
                <a:moveTo>
                  <a:pt x="0" y="1046126"/>
                </a:moveTo>
                <a:cubicBezTo>
                  <a:pt x="99959" y="456941"/>
                  <a:pt x="580600" y="-7489"/>
                  <a:pt x="1046126" y="0"/>
                </a:cubicBezTo>
                <a:cubicBezTo>
                  <a:pt x="5382060" y="-129276"/>
                  <a:pt x="8603543" y="-77778"/>
                  <a:pt x="10424910" y="0"/>
                </a:cubicBezTo>
                <a:cubicBezTo>
                  <a:pt x="10984567" y="-57707"/>
                  <a:pt x="11467217" y="490388"/>
                  <a:pt x="11471036" y="1046126"/>
                </a:cubicBezTo>
                <a:cubicBezTo>
                  <a:pt x="11552635" y="2188243"/>
                  <a:pt x="11625336" y="4085155"/>
                  <a:pt x="11471036" y="5230503"/>
                </a:cubicBezTo>
                <a:cubicBezTo>
                  <a:pt x="11517003" y="5905202"/>
                  <a:pt x="10947578" y="6295352"/>
                  <a:pt x="10424910" y="6276629"/>
                </a:cubicBezTo>
                <a:cubicBezTo>
                  <a:pt x="7038281" y="6320849"/>
                  <a:pt x="5455988" y="6247247"/>
                  <a:pt x="1046126" y="6276629"/>
                </a:cubicBezTo>
                <a:cubicBezTo>
                  <a:pt x="451665" y="6212457"/>
                  <a:pt x="-12987" y="5805260"/>
                  <a:pt x="0" y="5230503"/>
                </a:cubicBezTo>
                <a:cubicBezTo>
                  <a:pt x="-159954" y="3453538"/>
                  <a:pt x="22140" y="2190364"/>
                  <a:pt x="0" y="10461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0CF04-45BC-8798-8C12-1F691BC3B93F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9716B-BE5A-41A9-4B79-EB40BC84CF98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8F05DD-A180-E1C6-3CB4-AD964FA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4CF110-AFD4-815B-7AE7-3E09515F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8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building with a phone booth and a telephone booth&#10;&#10;Description automatically generated">
            <a:extLst>
              <a:ext uri="{FF2B5EF4-FFF2-40B4-BE49-F238E27FC236}">
                <a16:creationId xmlns:a16="http://schemas.microsoft.com/office/drawing/2014/main" xmlns="" id="{BECBF3C7-94C6-5072-7098-6CFDD2D62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249" cy="6858000"/>
          </a:xfrm>
          <a:prstGeom prst="rect">
            <a:avLst/>
          </a:prstGeom>
        </p:spPr>
      </p:pic>
      <p:pic>
        <p:nvPicPr>
          <p:cNvPr id="27" name="Picture 26" descr="A cartoon of a toy store&#10;&#10;Description automatically generated">
            <a:extLst>
              <a:ext uri="{FF2B5EF4-FFF2-40B4-BE49-F238E27FC236}">
                <a16:creationId xmlns:a16="http://schemas.microsoft.com/office/drawing/2014/main" xmlns="" id="{8BCE718E-B38F-A9EA-1611-408813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3" y="462396"/>
            <a:ext cx="4764163" cy="429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:a16="http://schemas.microsoft.com/office/drawing/2014/main" xmlns="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:a16="http://schemas.microsoft.com/office/drawing/2014/main" xmlns="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273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13</cp:revision>
  <dcterms:created xsi:type="dcterms:W3CDTF">2024-04-30T07:49:16Z</dcterms:created>
  <dcterms:modified xsi:type="dcterms:W3CDTF">2025-10-18T00:38:07Z</dcterms:modified>
</cp:coreProperties>
</file>