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2"/>
  </p:notesMasterIdLst>
  <p:sldIdLst>
    <p:sldId id="357" r:id="rId2"/>
    <p:sldId id="358" r:id="rId3"/>
    <p:sldId id="360" r:id="rId4"/>
    <p:sldId id="363" r:id="rId5"/>
    <p:sldId id="366" r:id="rId6"/>
    <p:sldId id="383" r:id="rId7"/>
    <p:sldId id="388" r:id="rId8"/>
    <p:sldId id="384" r:id="rId9"/>
    <p:sldId id="387" r:id="rId10"/>
    <p:sldId id="385" r:id="rId11"/>
  </p:sldIdLst>
  <p:sldSz cx="6858000" cy="5143500"/>
  <p:notesSz cx="6858000" cy="9144000"/>
  <p:embeddedFontLst>
    <p:embeddedFont>
      <p:font typeface="Kalam" panose="020B0604020202020204" charset="0"/>
      <p:regular r:id="rId13"/>
      <p:bold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31"/>
    <a:srgbClr val="B7D574"/>
    <a:srgbClr val="000000"/>
    <a:srgbClr val="FFCC00"/>
    <a:srgbClr val="FACD94"/>
    <a:srgbClr val="CC7500"/>
    <a:srgbClr val="1E5CC1"/>
    <a:srgbClr val="FB5B53"/>
    <a:srgbClr val="FB4C43"/>
    <a:srgbClr val="6F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76" autoAdjust="0"/>
    <p:restoredTop sz="94364" autoAdjust="0"/>
  </p:normalViewPr>
  <p:slideViewPr>
    <p:cSldViewPr snapToGrid="0">
      <p:cViewPr varScale="1">
        <p:scale>
          <a:sx n="96" d="100"/>
          <a:sy n="96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5223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07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405704"/>
            <a:ext cx="5996762" cy="455125"/>
            <a:chOff x="460224" y="1435196"/>
            <a:chExt cx="5996762" cy="45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cò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bạch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723" y="3031372"/>
            <a:ext cx="1660380" cy="455125"/>
            <a:chOff x="443723" y="2146156"/>
            <a:chExt cx="1660380" cy="455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660380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bói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</a:t>
              </a:r>
              <a:endParaRPr lang="vi-VN" sz="1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1405704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nhọn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723" y="3859405"/>
            <a:ext cx="1587964" cy="455125"/>
            <a:chOff x="443723" y="2146156"/>
            <a:chExt cx="1587964" cy="455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587964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chim</a:t>
              </a:r>
              <a:r>
                <a:rPr lang="en-US" sz="1800" dirty="0">
                  <a:latin typeface="UTM Avo" panose="02040603050506020204" pitchFamily="18" charset="0"/>
                </a:rPr>
                <a:t> cu</a:t>
              </a:r>
              <a:endParaRPr lang="vi-VN" sz="1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0224" y="2233139"/>
            <a:ext cx="1571463" cy="455125"/>
            <a:chOff x="460224" y="1435196"/>
            <a:chExt cx="1571463" cy="4551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571463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bồ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nông</a:t>
              </a:r>
              <a:endParaRPr lang="vi-VN" sz="18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2222888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to,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túi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mồi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3050617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nhay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nhào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3860709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thuộc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ngực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nở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đuôi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vót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5467" y="624435"/>
            <a:ext cx="1963303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5824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4775" y="510748"/>
            <a:ext cx="4672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74448" y="1418308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Quan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sát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nhận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cảnh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vật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vẽ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tranh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75" y="2074898"/>
            <a:ext cx="3806787" cy="28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5467" y="624435"/>
            <a:ext cx="1963303" cy="584775"/>
            <a:chOff x="337445" y="617893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12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5824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12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BỜ TRE ĐÓN KHÁCH</a:t>
            </a:r>
          </a:p>
        </p:txBody>
      </p:sp>
      <p:sp>
        <p:nvSpPr>
          <p:cNvPr id="29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3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6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924802" y="727214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598667" y="1314054"/>
            <a:ext cx="258004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quanh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hồ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598667" y="1902498"/>
            <a:ext cx="2471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>
                <a:latin typeface="UTM Avo" panose="02040603050506020204" pitchFamily="18" charset="0"/>
              </a:rPr>
              <a:t>reo </a:t>
            </a:r>
            <a:r>
              <a:rPr lang="en-US" sz="2400" dirty="0" err="1">
                <a:latin typeface="UTM Avo" panose="02040603050506020204" pitchFamily="18" charset="0"/>
              </a:rPr>
              <a:t>mừng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7" y="2471659"/>
            <a:ext cx="2186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đỗ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xuống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768343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768344" y="2715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7" y="3040819"/>
            <a:ext cx="2304740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>
                <a:latin typeface="UTM Avo" panose="02040603050506020204" pitchFamily="18" charset="0"/>
              </a:rPr>
              <a:t>ì </a:t>
            </a:r>
            <a:r>
              <a:rPr lang="en-US" sz="2400" dirty="0" err="1">
                <a:latin typeface="UTM Avo" panose="02040603050506020204" pitchFamily="18" charset="0"/>
              </a:rPr>
              <a:t>ộp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405704"/>
            <a:ext cx="5996762" cy="455125"/>
            <a:chOff x="460224" y="1435196"/>
            <a:chExt cx="5996762" cy="45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cò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bạch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723" y="3031372"/>
            <a:ext cx="1660380" cy="455125"/>
            <a:chOff x="443723" y="2146156"/>
            <a:chExt cx="1660380" cy="455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660380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bói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</a:t>
              </a:r>
              <a:endParaRPr lang="vi-VN" sz="1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1405704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nhọn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723" y="3859405"/>
            <a:ext cx="1587964" cy="455125"/>
            <a:chOff x="443723" y="2146156"/>
            <a:chExt cx="1587964" cy="455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587964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chim</a:t>
              </a:r>
              <a:r>
                <a:rPr lang="en-US" sz="1800" dirty="0">
                  <a:latin typeface="UTM Avo" panose="02040603050506020204" pitchFamily="18" charset="0"/>
                </a:rPr>
                <a:t> cu</a:t>
              </a:r>
              <a:endParaRPr lang="vi-VN" sz="1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0224" y="2233139"/>
            <a:ext cx="1571463" cy="455125"/>
            <a:chOff x="460224" y="1435196"/>
            <a:chExt cx="1571463" cy="4551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571463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bồ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nông</a:t>
              </a:r>
              <a:endParaRPr lang="vi-VN" sz="18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5" y="2341834"/>
            <a:ext cx="3434335" cy="2034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56" y="1839079"/>
            <a:ext cx="1956841" cy="29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405704"/>
            <a:ext cx="5996762" cy="455125"/>
            <a:chOff x="460224" y="1435196"/>
            <a:chExt cx="5996762" cy="45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cò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bạch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723" y="3031372"/>
            <a:ext cx="1660380" cy="455125"/>
            <a:chOff x="443723" y="2146156"/>
            <a:chExt cx="1660380" cy="455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660380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bói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</a:t>
              </a:r>
              <a:endParaRPr lang="vi-VN" sz="1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1405704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nhọn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723" y="3859405"/>
            <a:ext cx="1587964" cy="455125"/>
            <a:chOff x="443723" y="2146156"/>
            <a:chExt cx="1587964" cy="455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587964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chim</a:t>
              </a:r>
              <a:r>
                <a:rPr lang="en-US" sz="1800" dirty="0">
                  <a:latin typeface="UTM Avo" panose="02040603050506020204" pitchFamily="18" charset="0"/>
                </a:rPr>
                <a:t> cu</a:t>
              </a:r>
              <a:endParaRPr lang="vi-VN" sz="1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0224" y="2233139"/>
            <a:ext cx="1571463" cy="455125"/>
            <a:chOff x="460224" y="1435196"/>
            <a:chExt cx="1571463" cy="4551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571463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bồ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nông</a:t>
              </a:r>
              <a:endParaRPr lang="vi-VN" sz="18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2222888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to,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túi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mồi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2" y="454859"/>
            <a:ext cx="5613547" cy="421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/>
        </p:blipFill>
        <p:spPr>
          <a:xfrm>
            <a:off x="588532" y="452527"/>
            <a:ext cx="5613546" cy="41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405704"/>
            <a:ext cx="5996762" cy="455125"/>
            <a:chOff x="460224" y="1435196"/>
            <a:chExt cx="5996762" cy="45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cò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bạch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3723" y="3031372"/>
            <a:ext cx="1660380" cy="455125"/>
            <a:chOff x="443723" y="2146156"/>
            <a:chExt cx="1660380" cy="4551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660380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bói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cá</a:t>
              </a:r>
              <a:endParaRPr lang="vi-VN" sz="1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1405704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chân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nhọn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lông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trắng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723" y="3859405"/>
            <a:ext cx="1587964" cy="455125"/>
            <a:chOff x="443723" y="2146156"/>
            <a:chExt cx="1587964" cy="4551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1587964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chim</a:t>
              </a:r>
              <a:r>
                <a:rPr lang="en-US" sz="1800" dirty="0">
                  <a:latin typeface="UTM Avo" panose="02040603050506020204" pitchFamily="18" charset="0"/>
                </a:rPr>
                <a:t> cu</a:t>
              </a:r>
              <a:endParaRPr lang="vi-VN" sz="1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0224" y="2233139"/>
            <a:ext cx="1571463" cy="455125"/>
            <a:chOff x="460224" y="1435196"/>
            <a:chExt cx="1571463" cy="4551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571463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>
                  <a:latin typeface="UTM Avo" panose="02040603050506020204" pitchFamily="18" charset="0"/>
                </a:rPr>
                <a:t>bồ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nông</a:t>
              </a:r>
              <a:endParaRPr lang="vi-VN" sz="18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2222888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loài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to,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cổ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túi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mồi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77278" y="3050617"/>
            <a:ext cx="451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chim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mỏ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dài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nhay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nhào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bắt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6" y="628566"/>
            <a:ext cx="5817729" cy="3874607"/>
          </a:xfrm>
          <a:prstGeom prst="rect">
            <a:avLst/>
          </a:prstGeom>
        </p:spPr>
      </p:pic>
      <p:pic>
        <p:nvPicPr>
          <p:cNvPr id="3" name="Khoảnh khắc săn mồi của loài bói cá bông _ Kingfisher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001" y="923882"/>
            <a:ext cx="5838174" cy="32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253</Words>
  <Application>Microsoft Office PowerPoint</Application>
  <PresentationFormat>Custom</PresentationFormat>
  <Paragraphs>50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Times New Roman</vt:lpstr>
      <vt:lpstr>Kalam</vt:lpstr>
      <vt:lpstr>Montserrat</vt:lpstr>
      <vt:lpstr>UTM Cookies</vt:lpstr>
      <vt:lpstr>UTM Avo</vt:lpstr>
      <vt:lpstr>Arial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Lương Thành Trung</cp:lastModifiedBy>
  <cp:revision>103</cp:revision>
  <dcterms:modified xsi:type="dcterms:W3CDTF">2025-03-09T12:05:43Z</dcterms:modified>
</cp:coreProperties>
</file>