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3" r:id="rId6"/>
    <p:sldMasterId id="2147483730" r:id="rId7"/>
    <p:sldMasterId id="2147483743" r:id="rId8"/>
    <p:sldMasterId id="2147483755" r:id="rId9"/>
  </p:sldMasterIdLst>
  <p:notesMasterIdLst>
    <p:notesMasterId r:id="rId30"/>
  </p:notesMasterIdLst>
  <p:sldIdLst>
    <p:sldId id="337" r:id="rId10"/>
    <p:sldId id="359" r:id="rId11"/>
    <p:sldId id="352" r:id="rId12"/>
    <p:sldId id="338" r:id="rId13"/>
    <p:sldId id="361" r:id="rId14"/>
    <p:sldId id="363" r:id="rId15"/>
    <p:sldId id="365" r:id="rId16"/>
    <p:sldId id="362" r:id="rId17"/>
    <p:sldId id="370" r:id="rId18"/>
    <p:sldId id="368" r:id="rId19"/>
    <p:sldId id="369" r:id="rId20"/>
    <p:sldId id="340" r:id="rId21"/>
    <p:sldId id="371" r:id="rId22"/>
    <p:sldId id="372" r:id="rId23"/>
    <p:sldId id="346" r:id="rId24"/>
    <p:sldId id="313" r:id="rId25"/>
    <p:sldId id="366" r:id="rId26"/>
    <p:sldId id="373" r:id="rId27"/>
    <p:sldId id="274" r:id="rId28"/>
    <p:sldId id="32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671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0850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185" indent="0" algn="ctr">
              <a:buNone/>
              <a:defRPr sz="1580"/>
            </a:lvl4pPr>
            <a:lvl5pPr marL="1804035" indent="0" algn="ctr">
              <a:buNone/>
              <a:defRPr sz="1580"/>
            </a:lvl5pPr>
            <a:lvl6pPr marL="2255520" indent="0" algn="ctr">
              <a:buNone/>
              <a:defRPr sz="1580"/>
            </a:lvl6pPr>
            <a:lvl7pPr marL="2706370" indent="0" algn="ctr">
              <a:buNone/>
              <a:defRPr sz="1580"/>
            </a:lvl7pPr>
            <a:lvl8pPr marL="3157220" indent="0" algn="ctr">
              <a:buNone/>
              <a:defRPr sz="1580"/>
            </a:lvl8pPr>
            <a:lvl9pPr marL="360870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/>
                </a:solidFill>
              </a:defRPr>
            </a:lvl1pPr>
            <a:lvl2pPr marL="45085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55"/>
            </a:lvl1pPr>
            <a:lvl2pPr>
              <a:defRPr sz="2760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0850" indent="0">
              <a:buNone/>
              <a:defRPr sz="1380"/>
            </a:lvl2pPr>
            <a:lvl3pPr marL="902335" indent="0">
              <a:buNone/>
              <a:defRPr sz="1185"/>
            </a:lvl3pPr>
            <a:lvl4pPr marL="1353185" indent="0">
              <a:buNone/>
              <a:defRPr sz="985"/>
            </a:lvl4pPr>
            <a:lvl5pPr marL="1804035" indent="0">
              <a:buNone/>
              <a:defRPr sz="985"/>
            </a:lvl5pPr>
            <a:lvl6pPr marL="2255520" indent="0">
              <a:buNone/>
              <a:defRPr sz="985"/>
            </a:lvl6pPr>
            <a:lvl7pPr marL="2706370" indent="0">
              <a:buNone/>
              <a:defRPr sz="985"/>
            </a:lvl7pPr>
            <a:lvl8pPr marL="3157220" indent="0">
              <a:buNone/>
              <a:defRPr sz="985"/>
            </a:lvl8pPr>
            <a:lvl9pPr marL="360870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55"/>
            </a:lvl1pPr>
            <a:lvl2pPr marL="450850" indent="0">
              <a:buNone/>
              <a:defRPr sz="2760"/>
            </a:lvl2pPr>
            <a:lvl3pPr marL="902335" indent="0">
              <a:buNone/>
              <a:defRPr sz="2370"/>
            </a:lvl3pPr>
            <a:lvl4pPr marL="1353185" indent="0">
              <a:buNone/>
              <a:defRPr sz="1975"/>
            </a:lvl4pPr>
            <a:lvl5pPr marL="1804035" indent="0">
              <a:buNone/>
              <a:defRPr sz="1975"/>
            </a:lvl5pPr>
            <a:lvl6pPr marL="2255520" indent="0">
              <a:buNone/>
              <a:defRPr sz="1975"/>
            </a:lvl6pPr>
            <a:lvl7pPr marL="2706370" indent="0">
              <a:buNone/>
              <a:defRPr sz="1975"/>
            </a:lvl7pPr>
            <a:lvl8pPr marL="3157220" indent="0">
              <a:buNone/>
              <a:defRPr sz="1975"/>
            </a:lvl8pPr>
            <a:lvl9pPr marL="360870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0850" indent="0">
              <a:buNone/>
              <a:defRPr sz="1380"/>
            </a:lvl2pPr>
            <a:lvl3pPr marL="902335" indent="0">
              <a:buNone/>
              <a:defRPr sz="1185"/>
            </a:lvl3pPr>
            <a:lvl4pPr marL="1353185" indent="0">
              <a:buNone/>
              <a:defRPr sz="985"/>
            </a:lvl4pPr>
            <a:lvl5pPr marL="1804035" indent="0">
              <a:buNone/>
              <a:defRPr sz="985"/>
            </a:lvl5pPr>
            <a:lvl6pPr marL="2255520" indent="0">
              <a:buNone/>
              <a:defRPr sz="985"/>
            </a:lvl6pPr>
            <a:lvl7pPr marL="2706370" indent="0">
              <a:buNone/>
              <a:defRPr sz="985"/>
            </a:lvl7pPr>
            <a:lvl8pPr marL="3157220" indent="0">
              <a:buNone/>
              <a:defRPr sz="985"/>
            </a:lvl8pPr>
            <a:lvl9pPr marL="360870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0"/>
            </a:lvl1pPr>
            <a:lvl2pPr marL="455295" indent="0" algn="ctr">
              <a:buNone/>
              <a:defRPr sz="1990"/>
            </a:lvl2pPr>
            <a:lvl3pPr marL="910590" indent="0" algn="ctr">
              <a:buNone/>
              <a:defRPr sz="1790"/>
            </a:lvl3pPr>
            <a:lvl4pPr marL="1366520" indent="0" algn="ctr">
              <a:buNone/>
              <a:defRPr sz="1590"/>
            </a:lvl4pPr>
            <a:lvl5pPr marL="1821180" indent="0" algn="ctr">
              <a:buNone/>
              <a:defRPr sz="1590"/>
            </a:lvl5pPr>
            <a:lvl6pPr marL="2276475" indent="0" algn="ctr">
              <a:buNone/>
              <a:defRPr sz="1590"/>
            </a:lvl6pPr>
            <a:lvl7pPr marL="2731770" indent="0" algn="ctr">
              <a:buNone/>
              <a:defRPr sz="1590"/>
            </a:lvl7pPr>
            <a:lvl8pPr marL="3187700" indent="0" algn="ctr">
              <a:buNone/>
              <a:defRPr sz="1590"/>
            </a:lvl8pPr>
            <a:lvl9pPr marL="3642995" indent="0" algn="ctr">
              <a:buNone/>
              <a:defRPr sz="159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95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652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2118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647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3177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770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4299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90"/>
            </a:lvl1pPr>
            <a:lvl2pPr>
              <a:defRPr sz="2790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0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6520" indent="0">
              <a:buNone/>
              <a:defRPr sz="995"/>
            </a:lvl4pPr>
            <a:lvl5pPr marL="1821180" indent="0">
              <a:buNone/>
              <a:defRPr sz="995"/>
            </a:lvl5pPr>
            <a:lvl6pPr marL="2276475" indent="0">
              <a:buNone/>
              <a:defRPr sz="995"/>
            </a:lvl6pPr>
            <a:lvl7pPr marL="2731770" indent="0">
              <a:buNone/>
              <a:defRPr sz="995"/>
            </a:lvl7pPr>
            <a:lvl8pPr marL="3187700" indent="0">
              <a:buNone/>
              <a:defRPr sz="995"/>
            </a:lvl8pPr>
            <a:lvl9pPr marL="3642995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0"/>
            </a:lvl1pPr>
            <a:lvl2pPr marL="455295" indent="0">
              <a:buNone/>
              <a:defRPr sz="2790"/>
            </a:lvl2pPr>
            <a:lvl3pPr marL="910590" indent="0">
              <a:buNone/>
              <a:defRPr sz="2390"/>
            </a:lvl3pPr>
            <a:lvl4pPr marL="1366520" indent="0">
              <a:buNone/>
              <a:defRPr sz="1990"/>
            </a:lvl4pPr>
            <a:lvl5pPr marL="1821180" indent="0">
              <a:buNone/>
              <a:defRPr sz="1990"/>
            </a:lvl5pPr>
            <a:lvl6pPr marL="2276475" indent="0">
              <a:buNone/>
              <a:defRPr sz="1990"/>
            </a:lvl6pPr>
            <a:lvl7pPr marL="2731770" indent="0">
              <a:buNone/>
              <a:defRPr sz="1990"/>
            </a:lvl7pPr>
            <a:lvl8pPr marL="3187700" indent="0">
              <a:buNone/>
              <a:defRPr sz="1990"/>
            </a:lvl8pPr>
            <a:lvl9pPr marL="3642995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295" indent="0">
              <a:buNone/>
              <a:defRPr sz="1790"/>
            </a:lvl2pPr>
            <a:lvl3pPr marL="910590" indent="0">
              <a:buNone/>
              <a:defRPr sz="1590"/>
            </a:lvl3pPr>
            <a:lvl4pPr marL="1366520" indent="0">
              <a:buNone/>
              <a:defRPr sz="1395"/>
            </a:lvl4pPr>
            <a:lvl5pPr marL="1821180" indent="0">
              <a:buNone/>
              <a:defRPr sz="1395"/>
            </a:lvl5pPr>
            <a:lvl6pPr marL="2276475" indent="0">
              <a:buNone/>
              <a:defRPr sz="1395"/>
            </a:lvl6pPr>
            <a:lvl7pPr marL="2731770" indent="0">
              <a:buNone/>
              <a:defRPr sz="1395"/>
            </a:lvl7pPr>
            <a:lvl8pPr marL="3187700" indent="0">
              <a:buNone/>
              <a:defRPr sz="1395"/>
            </a:lvl8pPr>
            <a:lvl9pPr marL="3642995" indent="0">
              <a:buNone/>
              <a:defRPr sz="13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t>9/03/2025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5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1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CF96-D1E5-45B4-A371-2B105E9325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CAEA-6AA5-44FA-9139-CB9902B4C3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4B27-20C9-44C0-8ED6-5AE253F35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7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6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4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3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23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0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9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156E-74B8-4706-9783-D13263A778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9161A-CC23-471B-9A4F-BCFCAFB470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3" y="2133601"/>
            <a:ext cx="9607551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50" y="2133601"/>
            <a:ext cx="9609667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F5C5-9ED8-433B-BEBC-19D969BD57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F6F4B-7BB4-4902-B358-CE227B72F6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B05B6-1664-433F-8FD7-F37B51F7C5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831F-AE31-4CB1-942B-CBD77CCABC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22FA-5A95-4751-AF5C-23FB71A793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3F047-1171-4A01-93A2-790F8EEC62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5C8A-761D-412D-87BB-F30A23630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7A788-137C-4AE5-853B-37F099F98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1EF0A-025A-41DB-9E04-9DCD5D226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8909-B6D8-44E7-80CE-C57B59CEEE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940" indent="0">
              <a:buNone/>
              <a:defRPr sz="2500"/>
            </a:lvl2pPr>
            <a:lvl3pPr marL="817245" indent="0">
              <a:buNone/>
              <a:defRPr sz="2100"/>
            </a:lvl3pPr>
            <a:lvl4pPr marL="1226185" indent="0">
              <a:buNone/>
              <a:defRPr sz="1800"/>
            </a:lvl4pPr>
            <a:lvl5pPr marL="1634490" indent="0">
              <a:buNone/>
              <a:defRPr sz="1800"/>
            </a:lvl5pPr>
            <a:lvl6pPr marL="2043430" indent="0">
              <a:buNone/>
              <a:defRPr sz="1800"/>
            </a:lvl6pPr>
            <a:lvl7pPr marL="2452370" indent="0">
              <a:buNone/>
              <a:defRPr sz="1800"/>
            </a:lvl7pPr>
            <a:lvl8pPr marL="2860675" indent="0">
              <a:buNone/>
              <a:defRPr sz="1800"/>
            </a:lvl8pPr>
            <a:lvl9pPr marL="326961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0267E-5BD0-476F-8525-CF58CBFF9D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B120-4B2E-43DF-B7FF-C42AACB8D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6009-32C6-4FFF-9068-FA0B961B9C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C19E-A2D3-4285-9F51-0E758B690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46400" y="366714"/>
            <a:ext cx="4853517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1" y="366714"/>
            <a:ext cx="1436370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1A82-00CC-4AC9-A1B0-BF6327C88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A8643-5D4D-43B3-A1EA-46280B8B21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advClick="0" advTm="0">
    <p:random/>
  </p:transition>
  <p:hf sldNum="0" hdr="0"/>
  <p:txStyles>
    <p:titleStyle>
      <a:lvl1pPr marL="0" lvl="0" indent="0" algn="ctr" defTabSz="10858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400" lvl="0" indent="-40640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650" lvl="1" indent="-34036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995" lvl="2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9920" lvl="3" indent="-27178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10" lvl="4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910" lvl="5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745" lvl="6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80" lvl="7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15" lvl="8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35" lvl="1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70" lvl="2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05" lvl="3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40" lvl="4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175" lvl="5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10" lvl="6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45" lvl="7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315" lvl="8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215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573405"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1146810"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720215"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2293620" algn="ctr" defTabSz="1212215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454025" indent="-454025" algn="l" defTabSz="121221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5520" indent="-378460" algn="l" defTabSz="121221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65" kern="1200">
          <a:solidFill>
            <a:schemeClr val="tx1"/>
          </a:solidFill>
          <a:latin typeface="+mn-lt"/>
          <a:ea typeface="+mn-ea"/>
          <a:cs typeface="+mn-cs"/>
        </a:defRPr>
      </a:lvl2pPr>
      <a:lvl3pPr marL="1517015" indent="-302895" algn="l" defTabSz="121221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3pPr>
      <a:lvl4pPr marL="2122170" indent="-302895" algn="l" defTabSz="121221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35" kern="1200">
          <a:solidFill>
            <a:schemeClr val="tx1"/>
          </a:solidFill>
          <a:latin typeface="+mn-lt"/>
          <a:ea typeface="+mn-ea"/>
          <a:cs typeface="+mn-cs"/>
        </a:defRPr>
      </a:lvl4pPr>
      <a:lvl5pPr marL="2729230" indent="-302895" algn="l" defTabSz="121221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35" kern="1200">
          <a:solidFill>
            <a:schemeClr val="tx1"/>
          </a:solidFill>
          <a:latin typeface="+mn-lt"/>
          <a:ea typeface="+mn-ea"/>
          <a:cs typeface="+mn-cs"/>
        </a:defRPr>
      </a:lvl5pPr>
      <a:lvl6pPr marL="3337560" indent="-303530" algn="l" defTabSz="1213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6pPr>
      <a:lvl7pPr marL="3944620" indent="-303530" algn="l" defTabSz="1213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7pPr>
      <a:lvl8pPr marL="4551680" indent="-303530" algn="l" defTabSz="1213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8pPr>
      <a:lvl9pPr marL="5158105" indent="-303530" algn="l" defTabSz="1213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1pPr>
      <a:lvl2pPr marL="607060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1213485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3pPr>
      <a:lvl4pPr marL="1820545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4pPr>
      <a:lvl5pPr marL="2427605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5pPr>
      <a:lvl6pPr marL="3034030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6pPr>
      <a:lvl7pPr marL="3641090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7pPr>
      <a:lvl8pPr marL="4248150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8pPr>
      <a:lvl9pPr marL="4854575" algn="l" defTabSz="1213485" rtl="0" eaLnBrk="1" latinLnBrk="0" hangingPunct="1">
        <a:defRPr sz="2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899" y="275035"/>
            <a:ext cx="109722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899" y="1600200"/>
            <a:ext cx="10972203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99" y="6356751"/>
            <a:ext cx="284500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50A016-0F52-4558-9B0C-FA7FB6471B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256" y="6356751"/>
            <a:ext cx="3861497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01" y="6356751"/>
            <a:ext cx="284500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28E745-5F81-426B-B9AA-40C01CB277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81661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2584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51625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774700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0331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70" indent="-306070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46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8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2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96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620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408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94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24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8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7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67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1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6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86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0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09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17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328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41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5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37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2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7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/>
          <p:nvPr/>
        </p:nvGrpSpPr>
        <p:grpSpPr bwMode="auto">
          <a:xfrm>
            <a:off x="2794030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prstClr val="white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4" name="Group 552"/>
            <p:cNvGrpSpPr/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5">
                  <a:solidFill>
                    <a:prstClr val="white"/>
                  </a:solidFill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grpSp>
            <p:nvGrpSpPr>
              <p:cNvPr id="16" name="Group 554"/>
              <p:cNvGrpSpPr/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/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/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/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prstClr val="white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50" name="Group 552"/>
            <p:cNvGrpSpPr/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5">
                  <a:solidFill>
                    <a:prstClr val="white"/>
                  </a:solidFill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grpSp>
            <p:nvGrpSpPr>
              <p:cNvPr id="52" name="Group 554"/>
              <p:cNvGrpSpPr/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/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/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/>
          <p:nvPr/>
        </p:nvGrpSpPr>
        <p:grpSpPr bwMode="auto">
          <a:xfrm>
            <a:off x="6498426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prstClr val="white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85" name="Group 552"/>
            <p:cNvGrpSpPr/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5">
                  <a:solidFill>
                    <a:prstClr val="white"/>
                  </a:solidFill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grpSp>
            <p:nvGrpSpPr>
              <p:cNvPr id="87" name="Group 554"/>
              <p:cNvGrpSpPr/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/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/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/>
          <p:nvPr/>
        </p:nvGrpSpPr>
        <p:grpSpPr bwMode="auto">
          <a:xfrm>
            <a:off x="8081791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9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5">
                <a:solidFill>
                  <a:prstClr val="white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20" name="Group 552"/>
            <p:cNvGrpSpPr/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5">
                  <a:solidFill>
                    <a:prstClr val="white"/>
                  </a:solidFill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grpSp>
            <p:nvGrpSpPr>
              <p:cNvPr id="122" name="Group 554"/>
              <p:cNvGrpSpPr/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/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/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93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5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SimSun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>
            <a:fillRect/>
          </a:stretch>
        </p:blipFill>
        <p:spPr>
          <a:xfrm>
            <a:off x="6243236" y="2999902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>
            <a:fillRect/>
          </a:stretch>
        </p:blipFill>
        <p:spPr>
          <a:xfrm>
            <a:off x="164704" y="2833941"/>
            <a:ext cx="4325994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>
            <a:fillRect/>
          </a:stretch>
        </p:blipFill>
        <p:spPr>
          <a:xfrm>
            <a:off x="6691153" y="300359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5"/>
            <a:ext cx="4520648" cy="1766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4512" y="569075"/>
            <a:ext cx="7557520" cy="40616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3051"/>
              </a:avLst>
            </a:prstTxWarp>
            <a:spAutoFit/>
          </a:bodyPr>
          <a:lstStyle/>
          <a:p>
            <a:pPr lvl="0" algn="ctr" defTabSz="685800"/>
            <a:endParaRPr lang="vi-VN" altLang="en-US" sz="9600" b="1" dirty="0" err="1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280164"/>
            <a:ext cx="1190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2" descr="C:\Users\Nhung\Desktop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" y="1616159"/>
            <a:ext cx="6174761" cy="5207571"/>
          </a:xfrm>
          <a:prstGeom prst="rect">
            <a:avLst/>
          </a:prstGeom>
          <a:noFill/>
        </p:spPr>
      </p:pic>
      <p:sp>
        <p:nvSpPr>
          <p:cNvPr id="7" name="Tiêu đề 1"/>
          <p:cNvSpPr txBox="1"/>
          <p:nvPr/>
        </p:nvSpPr>
        <p:spPr>
          <a:xfrm>
            <a:off x="7103723" y="1808664"/>
            <a:ext cx="4663161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hỏ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mượn bú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bạn nữ rồi mới dùng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appy and sad face icons Royalty Free Vector Image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>
            <a:fillRect/>
          </a:stretch>
        </p:blipFill>
        <p:spPr bwMode="auto">
          <a:xfrm>
            <a:off x="429064" y="5236222"/>
            <a:ext cx="1249483" cy="14714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103723" y="3696724"/>
            <a:ext cx="38080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này đáng khen.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280164"/>
            <a:ext cx="1190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7" name="Tiêu đề 1"/>
          <p:cNvSpPr txBox="1"/>
          <p:nvPr/>
        </p:nvSpPr>
        <p:spPr>
          <a:xfrm>
            <a:off x="7103723" y="1808664"/>
            <a:ext cx="4663161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 hỏi mượn thước của bạn nam mà 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rồi. </a:t>
            </a:r>
            <a:endParaRPr lang="en-US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nhắc nhở.  </a:t>
            </a:r>
          </a:p>
        </p:txBody>
      </p:sp>
      <p:pic>
        <p:nvPicPr>
          <p:cNvPr id="8" name="Picture 3" descr="C:\Users\Nhung\Desktop\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" y="1637546"/>
            <a:ext cx="6174761" cy="508810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193" y="5670954"/>
            <a:ext cx="1158340" cy="105469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207109" cy="701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880" y="1003182"/>
            <a:ext cx="85336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tôn trọng đồ dùng cá nhân của người khác, không tự ý lấy đồ và sử dụng đồ dùng của người khác.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2860768" y="176010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kumimoji="0" lang="vi-VN" altLang="en-US" sz="8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ậ</a:t>
            </a:r>
            <a:r>
              <a:rPr kumimoji="0" lang="en-US" sz="8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kumimoji="0" lang="en-US" sz="8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8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kumimoji="0" lang="vi-VN" altLang="en-US" sz="8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ụ</a:t>
            </a:r>
            <a:r>
              <a:rPr kumimoji="0" lang="en-US" sz="8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</a:t>
            </a:r>
            <a:endParaRPr kumimoji="0" lang="en-US" sz="8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671"/>
          <a:stretch>
            <a:fillRect/>
          </a:stretch>
        </p:blipFill>
        <p:spPr>
          <a:xfrm>
            <a:off x="385010" y="655568"/>
            <a:ext cx="5630779" cy="4896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00789" y="0"/>
            <a:ext cx="1179094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kumimoji="0" lang="vi-VN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ẽ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vi-VN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kumimoji="0" lang="vi-VN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kumimoji="0" lang="vi-VN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</a:t>
            </a:r>
            <a:r>
              <a:rPr kumimoji="0" lang="vi-VN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ố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kumimoji="0" lang="vi-VN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vi-VN" altLang="en-US" sz="3200" b="1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Hình ảnh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921"/>
          <a:stretch>
            <a:fillRect/>
          </a:stretch>
        </p:blipFill>
        <p:spPr>
          <a:xfrm>
            <a:off x="6521115" y="655568"/>
            <a:ext cx="5570622" cy="4896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150395" y="5684769"/>
            <a:ext cx="11857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1253289" y="2800987"/>
            <a:ext cx="9685421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endParaRPr lang="en-US" sz="6400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8512" y="2303899"/>
            <a:ext cx="9514974" cy="186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ụ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vi-VN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5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011" y="921474"/>
            <a:ext cx="114781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</a:rPr>
              <a:t>    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 ý lấy và sử dụng đồ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 người khác là hành vi không tốt. Muốn sử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anose="02020404030301010803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 dùng của người khác em cần xin phép, hỏi mượn và được sự đồng ý của người đó.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2" y="336884"/>
            <a:ext cx="8313476" cy="5883442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9552627" y="91264"/>
            <a:ext cx="1535459" cy="2185619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" y="3920249"/>
            <a:ext cx="2420287" cy="24852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847530">
            <a:off x="8624980" y="4500593"/>
            <a:ext cx="1782919" cy="219044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18" y="4507111"/>
            <a:ext cx="971487" cy="1311507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>
            <a:fillRect/>
          </a:stretch>
        </p:blipFill>
        <p:spPr>
          <a:xfrm>
            <a:off x="681408" y="64973"/>
            <a:ext cx="2520280" cy="20170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30" y="-199412"/>
            <a:ext cx="2848418" cy="28365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6627" y="1038031"/>
            <a:ext cx="72026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8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ƠN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946368" y="1748072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150000"/>
              </a:lnSpc>
              <a:spcBef>
                <a:spcPts val="0"/>
              </a:spcBef>
            </a:pPr>
            <a:r>
              <a:rPr lang="en-US" sz="85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</a:t>
            </a:r>
            <a:r>
              <a:rPr lang="vi-VN" alt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lang="en-US" sz="85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altLang="en-US" sz="85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endParaRPr lang="en-US" sz="8500" b="1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>
            <a:fillRect/>
          </a:stretch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357777" y="742236"/>
            <a:ext cx="9476445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ank</a:t>
            </a:r>
            <a:r>
              <a:rPr lang="en-US" sz="13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vi-VN" altLang="en-US" sz="13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you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3" descr="C:\Users\Nhung\Desktop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24100"/>
            <a:ext cx="12192000" cy="220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874178" y="183229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8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8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8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532417" y="23913"/>
            <a:ext cx="8782696" cy="64536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>
          <a:xfrm>
            <a:off x="7084323" y="4972333"/>
            <a:ext cx="4470400" cy="1883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>
            <a:fillRect/>
          </a:stretch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>
            <a:fillRect/>
          </a:stretch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352" y="2554509"/>
            <a:ext cx="6696118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vi-VN" alt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ể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vi-VN" alt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uyệ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</a:t>
            </a:r>
            <a:r>
              <a:rPr lang="vi-VN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ệ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vi-VN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ạo đức lớp 1 - Bài 21 Không tự ý lấy và sử dụng đồ của người khác - Cô Bình - 10 Phút Học Bà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283"/>
            <a:ext cx="12192000" cy="6220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692" y="6042454"/>
            <a:ext cx="11207578" cy="333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60807"/>
            <a:ext cx="4633784" cy="7423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830179" y="866844"/>
            <a:ext cx="10874038" cy="387825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ý lấy đồ của người khác là việc không nên làm, nó </a:t>
            </a:r>
            <a:r>
              <a:rPr lang="en-US" sz="36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cho mình thói quen xấu. Khi muốn d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đồ của người khác, em cần hỏi mượn và chỉ lấy khi được sự đồng ý.</a:t>
            </a: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626250" y="725715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712354" y="811819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4981" y="9574"/>
            <a:ext cx="1996821" cy="22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6" y="4595967"/>
            <a:ext cx="2647481" cy="226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2327261" y="717541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9344941" y="4501770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09" y="4195564"/>
            <a:ext cx="5897859" cy="2832749"/>
          </a:xfrm>
          <a:prstGeom prst="rect">
            <a:avLst/>
          </a:prstGeom>
        </p:spPr>
      </p:pic>
      <p:grpSp>
        <p:nvGrpSpPr>
          <p:cNvPr id="11" name="组合 5"/>
          <p:cNvGrpSpPr/>
          <p:nvPr/>
        </p:nvGrpSpPr>
        <p:grpSpPr bwMode="auto">
          <a:xfrm>
            <a:off x="0" y="1"/>
            <a:ext cx="12192000" cy="6858000"/>
            <a:chOff x="2286" y="0"/>
            <a:chExt cx="11148779" cy="6985673"/>
          </a:xfrm>
        </p:grpSpPr>
        <p:sp>
          <p:nvSpPr>
            <p:cNvPr id="12" name="Freeform 1224"/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 sz="1900" ker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pic>
          <p:nvPicPr>
            <p:cNvPr id="13" name="组合 133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95" y="284279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2932957" y="176010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150000"/>
              </a:lnSpc>
              <a:spcBef>
                <a:spcPts val="0"/>
              </a:spcBef>
            </a:pP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</a:t>
            </a:r>
            <a:r>
              <a:rPr lang="vi-VN" alt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ện</a:t>
            </a:r>
            <a:r>
              <a:rPr lang="en-US" sz="85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vi-VN" alt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</a:t>
            </a:r>
            <a:r>
              <a:rPr lang="en-US" sz="8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endParaRPr lang="en-US" sz="8500" b="1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174025"/>
            <a:ext cx="119073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ầ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ắ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 descr="C:\Users\Nhung\Desktop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83" y="1503905"/>
            <a:ext cx="5775159" cy="5207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449" y="1503905"/>
            <a:ext cx="6087551" cy="5207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167" y="756509"/>
            <a:ext cx="2633700" cy="107298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12&quot;/&gt;&lt;property id=&quot;20307&quot; value=&quot;340&quot;/&gt;&lt;/object&gt;&lt;object type=&quot;3&quot; unique_id=&quot;10177&quot;&gt;&lt;property id=&quot;20148&quot; value=&quot;5&quot;/&gt;&lt;property id=&quot;20300&quot; value=&quot;Slide 13&quot;/&gt;&lt;property id=&quot;20307&quot; value=&quot;274&quot;/&gt;&lt;/object&gt;&lt;object type=&quot;3&quot; unique_id=&quot;10179&quot;&gt;&lt;property id=&quot;20148&quot; value=&quot;5&quot;/&gt;&lt;property id=&quot;20300&quot; value=&quot;Slide 14&quot;/&gt;&lt;property id=&quot;20307&quot; value=&quot;325&quot;/&gt;&lt;/object&gt;&lt;object type=&quot;3&quot; unique_id=&quot;10180&quot;&gt;&lt;property id=&quot;20148&quot; value=&quot;5&quot;/&gt;&lt;property id=&quot;20300&quot; value=&quot;Slide 15&quot;/&gt;&lt;property id=&quot;20307&quot; value=&quot;341&quot;/&gt;&lt;/object&gt;&lt;object type=&quot;3&quot; unique_id=&quot;10181&quot;&gt;&lt;property id=&quot;20148&quot; value=&quot;5&quot;/&gt;&lt;property id=&quot;20300&quot; value=&quot;Slide 16&quot;/&gt;&lt;property id=&quot;20307&quot; value=&quot;342&quot;/&gt;&lt;/object&gt;&lt;object type=&quot;3&quot; unique_id=&quot;10182&quot;&gt;&lt;property id=&quot;20148&quot; value=&quot;5&quot;/&gt;&lt;property id=&quot;20300&quot; value=&quot;Slide 17&quot;/&gt;&lt;property id=&quot;20307&quot; value=&quot;343&quot;/&gt;&lt;/object&gt;&lt;object type=&quot;3&quot; unique_id=&quot;10183&quot;&gt;&lt;property id=&quot;20148&quot; value=&quot;5&quot;/&gt;&lt;property id=&quot;20300&quot; value=&quot;Slide 18&quot;/&gt;&lt;property id=&quot;20307&quot; value=&quot;346&quot;/&gt;&lt;/object&gt;&lt;object type=&quot;3&quot; unique_id=&quot;10184&quot;&gt;&lt;property id=&quot;20148&quot; value=&quot;5&quot;/&gt;&lt;property id=&quot;20300&quot; value=&quot;Slide 19&quot;/&gt;&lt;property id=&quot;20307&quot; value=&quot;347&quot;/&gt;&lt;/object&gt;&lt;object type=&quot;3&quot; unique_id=&quot;10185&quot;&gt;&lt;property id=&quot;20148&quot; value=&quot;5&quot;/&gt;&lt;property id=&quot;20300&quot; value=&quot;Slide 20&quot;/&gt;&lt;property id=&quot;20307&quot; value=&quot;348&quot;/&gt;&lt;/object&gt;&lt;object type=&quot;3&quot; unique_id=&quot;10186&quot;&gt;&lt;property id=&quot;20148&quot; value=&quot;5&quot;/&gt;&lt;property id=&quot;20300&quot; value=&quot;Slide 21&quot;/&gt;&lt;property id=&quot;20307&quot; value=&quot;349&quot;/&gt;&lt;/object&gt;&lt;object type=&quot;3&quot; unique_id=&quot;10187&quot;&gt;&lt;property id=&quot;20148&quot; value=&quot;5&quot;/&gt;&lt;property id=&quot;20300&quot; value=&quot;Slide 22&quot;/&gt;&lt;property id=&quot;20307&quot; value=&quot;350&quot;/&gt;&lt;/object&gt;&lt;object type=&quot;3&quot; unique_id=&quot;10191&quot;&gt;&lt;property id=&quot;20148&quot; value=&quot;5&quot;/&gt;&lt;property id=&quot;20300&quot; value=&quot;Slide 23&quot;/&gt;&lt;property id=&quot;20307&quot; value=&quot;313&quot;/&gt;&lt;/object&gt;&lt;object type=&quot;3&quot; unique_id=&quot;10427&quot;&gt;&lt;property id=&quot;20148&quot; value=&quot;5&quot;/&gt;&lt;property id=&quot;20300&quot; value=&quot;Slide 5&quot;/&gt;&lt;property id=&quot;20307&quot; value=&quot;352&quot;/&gt;&lt;/object&gt;&lt;object type=&quot;3&quot; unique_id=&quot;14897&quot;&gt;&lt;property id=&quot;20148&quot; value=&quot;5&quot;/&gt;&lt;property id=&quot;20300&quot; value=&quot;Slide 9&quot;/&gt;&lt;property id=&quot;20307&quot; value=&quot;353&quot;/&gt;&lt;/object&gt;&lt;object type=&quot;3&quot; unique_id=&quot;14898&quot;&gt;&lt;property id=&quot;20148&quot; value=&quot;5&quot;/&gt;&lt;property id=&quot;20300&quot; value=&quot;Slide 10&quot;/&gt;&lt;property id=&quot;20307&quot; value=&quot;354&quot;/&gt;&lt;/object&gt;&lt;object type=&quot;3&quot; unique_id=&quot;14899&quot;&gt;&lt;property id=&quot;20148&quot; value=&quot;5&quot;/&gt;&lt;property id=&quot;20300&quot; value=&quot;Slide 11&quot;/&gt;&lt;property id=&quot;20307&quot; value=&quot;355&quot;/&gt;&lt;/object&gt;&lt;object type=&quot;3&quot; unique_id=&quot;15140&quot;&gt;&lt;property id=&quot;20148&quot; value=&quot;5&quot;/&gt;&lt;property id=&quot;20300&quot; value=&quot;Slide 4&quot;/&gt;&lt;property id=&quot;20307&quot; value=&quot;356&quot;/&gt;&lt;/object&gt;&lt;/object&gt;&lt;object type=&quot;8&quot; unique_id=&quot;10217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338</Words>
  <Application>Microsoft Office PowerPoint</Application>
  <PresentationFormat>Widescreen</PresentationFormat>
  <Paragraphs>32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Lato Light</vt:lpstr>
      <vt:lpstr>Times New Roman</vt:lpstr>
      <vt:lpstr>VNI-Avo</vt:lpstr>
      <vt:lpstr>1_Office Theme</vt:lpstr>
      <vt:lpstr>3_Office Theme</vt:lpstr>
      <vt:lpstr>Office 主题​​</vt:lpstr>
      <vt:lpstr>默认设计模板</vt:lpstr>
      <vt:lpstr>Office 主题</vt:lpstr>
      <vt:lpstr>Organic</vt:lpstr>
      <vt:lpstr>2_Office Theme</vt:lpstr>
      <vt:lpstr>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- 0354473852</dc:creator>
  <cp:lastModifiedBy>Lương Thành Trung</cp:lastModifiedBy>
  <cp:revision>230</cp:revision>
  <dcterms:created xsi:type="dcterms:W3CDTF">2020-10-17T01:03:00Z</dcterms:created>
  <dcterms:modified xsi:type="dcterms:W3CDTF">2025-03-09T12:02:00Z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76547CDD5650498EB5F0A4BF6CCABF70_13</vt:lpwstr>
  </property>
  <property fmtid="{D5CDD505-2E9C-101B-9397-08002B2CF9AE}" pid="3" name="KSOProductBuildVer">
    <vt:lpwstr>1033-12.2.0.20323</vt:lpwstr>
  </property>
</Properties>
</file>