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911" r:id="rId7"/>
    <p:sldMasterId id="2147483962" r:id="rId8"/>
    <p:sldMasterId id="2147483984" r:id="rId9"/>
    <p:sldMasterId id="2147483996" r:id="rId10"/>
    <p:sldMasterId id="2147484032" r:id="rId11"/>
  </p:sldMasterIdLst>
  <p:notesMasterIdLst>
    <p:notesMasterId r:id="rId20"/>
  </p:notesMasterIdLst>
  <p:sldIdLst>
    <p:sldId id="317" r:id="rId12"/>
    <p:sldId id="2007577120" r:id="rId13"/>
    <p:sldId id="496" r:id="rId14"/>
    <p:sldId id="2007577103" r:id="rId15"/>
    <p:sldId id="2007577102" r:id="rId16"/>
    <p:sldId id="3397" r:id="rId17"/>
    <p:sldId id="265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6.e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52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t>12/4/2025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8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t>12/4/2025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1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t>12/4/2025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68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t>12/4/2025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2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t>12/4/2025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5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7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2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6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xmlns="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xmlns="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785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85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257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57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66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98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88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3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71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3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0DD98498-269A-9150-6199-402D93D91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xmlns="" id="{35EFA1DC-3EDD-3B35-F313-98FAB4985C64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xmlns="" id="{229DA2AD-BB1A-F744-8CC9-819AF3C2393B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48904A1-CDF0-443F-BF34-9AD8434AE8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xmlns="" id="{7505BD61-9C66-4951-991F-4868F4DDCF35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xmlns="" id="{82CC7225-DD30-8EA1-DDCB-F4D741A84947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12576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3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12/4/2025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image" Target="../media/image72.jp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71.jpe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F3B2DDC-FBBE-7AC1-2539-2D835FDE807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xmlns="" id="{515E279F-1A05-A036-5F2D-104C5CDAB7C0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xmlns="" id="{8ACF47C2-7E63-67D4-FE36-7BABEDD242C8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2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6C950D-7149-F3C6-50C6-3A1A6B2086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E14E2317-A3F3-0918-C142-4F22B60735C3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1D856C07-A1AA-C1AA-AB46-04B8F45DD1F3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t>12/4/2025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87F163-1CBC-4623-AC7C-F8DF1D5004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6880EA-E48F-4962-A024-65E43847E8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6A4968-4405-4344-8798-24364F9B8A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D9FAD0-EECD-42C9-8FDB-FC972E85D3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5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9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BC5277-CA3B-4717-9AC2-7019326D7DDF}"/>
              </a:ext>
            </a:extLst>
          </p:cNvPr>
          <p:cNvSpPr txBox="1"/>
          <p:nvPr/>
        </p:nvSpPr>
        <p:spPr>
          <a:xfrm>
            <a:off x="2706583" y="2065877"/>
            <a:ext cx="73362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23: PHÉP TRỪ (CÓ NHỚ) SỐ CÓ HAI CHỮ SỐ </a:t>
            </a: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" y="3429000"/>
            <a:ext cx="3671394" cy="36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xmlns="" id="{B23D7EAF-B3FF-494C-9A8F-639EC8740C03}"/>
              </a:ext>
            </a:extLst>
          </p:cNvPr>
          <p:cNvSpPr/>
          <p:nvPr/>
        </p:nvSpPr>
        <p:spPr>
          <a:xfrm>
            <a:off x="657670" y="15240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B5D06-E3ED-4557-B4BA-2D11C1DCACD1}"/>
              </a:ext>
            </a:extLst>
          </p:cNvPr>
          <p:cNvSpPr txBox="1"/>
          <p:nvPr/>
        </p:nvSpPr>
        <p:spPr>
          <a:xfrm>
            <a:off x="1154122" y="15058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0542C89-53E2-451F-A596-8A435C0437A2}"/>
              </a:ext>
            </a:extLst>
          </p:cNvPr>
          <p:cNvGrpSpPr/>
          <p:nvPr/>
        </p:nvGrpSpPr>
        <p:grpSpPr>
          <a:xfrm>
            <a:off x="847901" y="2400428"/>
            <a:ext cx="10632899" cy="1028572"/>
            <a:chOff x="1982673" y="3918823"/>
            <a:chExt cx="7810512" cy="9015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2D78158-9954-428F-ACF5-0A17F6E7FAD6}"/>
                </a:ext>
              </a:extLst>
            </p:cNvPr>
            <p:cNvSpPr/>
            <p:nvPr/>
          </p:nvSpPr>
          <p:spPr>
            <a:xfrm>
              <a:off x="1982673" y="3918826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– 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16624C3-4BB4-4A32-867C-88CB725608C1}"/>
                </a:ext>
              </a:extLst>
            </p:cNvPr>
            <p:cNvSpPr/>
            <p:nvPr/>
          </p:nvSpPr>
          <p:spPr>
            <a:xfrm>
              <a:off x="4059584" y="3918825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34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90D9734-5341-445A-8DCE-1CC3FFD4BEE9}"/>
                </a:ext>
              </a:extLst>
            </p:cNvPr>
            <p:cNvSpPr/>
            <p:nvPr/>
          </p:nvSpPr>
          <p:spPr>
            <a:xfrm>
              <a:off x="6136495" y="3918824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7D1BD303-8B5C-45BA-B012-D3FFCD6B25D2}"/>
                </a:ext>
              </a:extLst>
            </p:cNvPr>
            <p:cNvSpPr/>
            <p:nvPr/>
          </p:nvSpPr>
          <p:spPr>
            <a:xfrm>
              <a:off x="8213406" y="3918823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– 52</a:t>
              </a:r>
            </a:p>
          </p:txBody>
        </p:sp>
      </p:grpSp>
      <p:pic>
        <p:nvPicPr>
          <p:cNvPr id="63" name="Picture 62" descr="C:\Users\TUAN\Downloads\Luyện tập 1.png">
            <a:extLst>
              <a:ext uri="{FF2B5EF4-FFF2-40B4-BE49-F238E27FC236}">
                <a16:creationId xmlns:a16="http://schemas.microsoft.com/office/drawing/2014/main" xmlns="" id="{7C730249-9EFD-430D-932F-A62470A4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06" y="17615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BFEED06-CEFF-40C6-B2B5-CAA0C875B677}"/>
              </a:ext>
            </a:extLst>
          </p:cNvPr>
          <p:cNvSpPr/>
          <p:nvPr/>
        </p:nvSpPr>
        <p:spPr>
          <a:xfrm>
            <a:off x="715508" y="15697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C1F0ED6-8830-4104-B652-5443A977883F}"/>
              </a:ext>
            </a:extLst>
          </p:cNvPr>
          <p:cNvSpPr txBox="1"/>
          <p:nvPr/>
        </p:nvSpPr>
        <p:spPr>
          <a:xfrm>
            <a:off x="1152830" y="1467805"/>
            <a:ext cx="49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rô-bốt nào cầm bảng ghi phép tính đúng?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51E7F4B-83DD-4447-BD6C-137FDC7CE690}"/>
              </a:ext>
            </a:extLst>
          </p:cNvPr>
          <p:cNvSpPr/>
          <p:nvPr/>
        </p:nvSpPr>
        <p:spPr>
          <a:xfrm>
            <a:off x="843035" y="3230016"/>
            <a:ext cx="2434720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 – 4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0BD787-F67C-46DF-B69D-0BF476E1A940}"/>
              </a:ext>
            </a:extLst>
          </p:cNvPr>
          <p:cNvSpPr txBox="1"/>
          <p:nvPr/>
        </p:nvSpPr>
        <p:spPr>
          <a:xfrm>
            <a:off x="2580128" y="331102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95107ED-966D-4C70-8049-A24AD1AEBAC1}"/>
              </a:ext>
            </a:extLst>
          </p:cNvPr>
          <p:cNvSpPr/>
          <p:nvPr/>
        </p:nvSpPr>
        <p:spPr>
          <a:xfrm>
            <a:off x="743196" y="3975656"/>
            <a:ext cx="263339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51 – 8 =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43BE23-D43E-4DAE-8D98-BAE15B009F9A}"/>
              </a:ext>
            </a:extLst>
          </p:cNvPr>
          <p:cNvSpPr txBox="1"/>
          <p:nvPr/>
        </p:nvSpPr>
        <p:spPr>
          <a:xfrm>
            <a:off x="2582393" y="4056669"/>
            <a:ext cx="82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FF8B1C4-278A-4D1F-838D-AC6C2375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783585" y="2109161"/>
            <a:ext cx="7004300" cy="35741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A5F3C8E-3DA6-41D4-8AB3-74B1D6FDFBE0}"/>
              </a:ext>
            </a:extLst>
          </p:cNvPr>
          <p:cNvSpPr/>
          <p:nvPr/>
        </p:nvSpPr>
        <p:spPr>
          <a:xfrm>
            <a:off x="3388604" y="3963246"/>
            <a:ext cx="258756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22 =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2FCDAB2-858F-4195-949D-6931AE4DCAB7}"/>
              </a:ext>
            </a:extLst>
          </p:cNvPr>
          <p:cNvSpPr txBox="1"/>
          <p:nvPr/>
        </p:nvSpPr>
        <p:spPr>
          <a:xfrm>
            <a:off x="5152810" y="405666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5B9BA61-1B9B-4823-B914-9E1E4AB3C9EE}"/>
              </a:ext>
            </a:extLst>
          </p:cNvPr>
          <p:cNvSpPr/>
          <p:nvPr/>
        </p:nvSpPr>
        <p:spPr>
          <a:xfrm>
            <a:off x="3376594" y="4715796"/>
            <a:ext cx="2473843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71 – 17 =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610EEA-6467-4C3F-B52D-497542547726}"/>
              </a:ext>
            </a:extLst>
          </p:cNvPr>
          <p:cNvSpPr txBox="1"/>
          <p:nvPr/>
        </p:nvSpPr>
        <p:spPr>
          <a:xfrm>
            <a:off x="5103336" y="4779319"/>
            <a:ext cx="8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</a:p>
        </p:txBody>
      </p:sp>
      <p:pic>
        <p:nvPicPr>
          <p:cNvPr id="46" name="Picture 2" descr="Free no sign cross 1194357 PNG with Transparent Background">
            <a:extLst>
              <a:ext uri="{FF2B5EF4-FFF2-40B4-BE49-F238E27FC236}">
                <a16:creationId xmlns:a16="http://schemas.microsoft.com/office/drawing/2014/main" xmlns="" id="{B43223D9-E410-4A2D-AE9B-B32C1209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65457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5AAE5512-ACB1-48E1-8A82-0A24843A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3655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82DF4030-5172-44E7-BBF0-191EBAED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99" y="474883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no sign cross 1194357 PNG with Transparent Background">
            <a:extLst>
              <a:ext uri="{FF2B5EF4-FFF2-40B4-BE49-F238E27FC236}">
                <a16:creationId xmlns:a16="http://schemas.microsoft.com/office/drawing/2014/main" xmlns="" id="{ED77222B-C9B5-41EB-B0C9-EBCA614F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56" y="233273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xmlns="" id="{3C8006EE-FCEC-42AE-B529-FB9BAFBD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751" y="43940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B4103AC-7687-4810-A0ED-C870A32D1469}"/>
              </a:ext>
            </a:extLst>
          </p:cNvPr>
          <p:cNvSpPr/>
          <p:nvPr/>
        </p:nvSpPr>
        <p:spPr>
          <a:xfrm>
            <a:off x="2957204" y="1088867"/>
            <a:ext cx="458056" cy="445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6FA9A1-712B-42FB-B068-2037D04795FF}"/>
              </a:ext>
            </a:extLst>
          </p:cNvPr>
          <p:cNvSpPr txBox="1"/>
          <p:nvPr/>
        </p:nvSpPr>
        <p:spPr>
          <a:xfrm>
            <a:off x="3415260" y="997478"/>
            <a:ext cx="8056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A cân nặng 33kg. Rô-bốt D nhẹ hơn rô-bốt A 16kg. Hỏi rô-bốt D cân nặng bao nhiêu ki-lô-gam?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497619-D35B-4F4F-BD0E-E5E7F8D160BA}"/>
              </a:ext>
            </a:extLst>
          </p:cNvPr>
          <p:cNvSpPr txBox="1"/>
          <p:nvPr/>
        </p:nvSpPr>
        <p:spPr>
          <a:xfrm>
            <a:off x="6865699" y="290578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07B3FA-2766-406F-8073-C16F89273418}"/>
              </a:ext>
            </a:extLst>
          </p:cNvPr>
          <p:cNvSpPr txBox="1"/>
          <p:nvPr/>
        </p:nvSpPr>
        <p:spPr>
          <a:xfrm>
            <a:off x="5223454" y="34290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Rô-bốt D cân nặng số ki-lô-gam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CE016F-5A24-4532-A5A2-946246403E1B}"/>
              </a:ext>
            </a:extLst>
          </p:cNvPr>
          <p:cNvSpPr txBox="1"/>
          <p:nvPr/>
        </p:nvSpPr>
        <p:spPr>
          <a:xfrm>
            <a:off x="5223454" y="395222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33 – 16 = 17 (kg)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D68865-AEBC-46AF-BE68-7CDD017E8401}"/>
              </a:ext>
            </a:extLst>
          </p:cNvPr>
          <p:cNvSpPr txBox="1"/>
          <p:nvPr/>
        </p:nvSpPr>
        <p:spPr>
          <a:xfrm>
            <a:off x="8079462" y="4475440"/>
            <a:ext cx="2998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17kg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65E63E2B-53EB-416A-8729-DA85602F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69" y="670966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318932-269C-4B71-B224-5F270029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53" y="2609447"/>
            <a:ext cx="4299502" cy="22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708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D2B046F-F79C-4024-9653-743FC3F814F7}"/>
              </a:ext>
            </a:extLst>
          </p:cNvPr>
          <p:cNvSpPr/>
          <p:nvPr/>
        </p:nvSpPr>
        <p:spPr>
          <a:xfrm>
            <a:off x="1224781" y="10911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20E91F-A348-4B57-A380-327C29F2B098}"/>
              </a:ext>
            </a:extLst>
          </p:cNvPr>
          <p:cNvGrpSpPr/>
          <p:nvPr/>
        </p:nvGrpSpPr>
        <p:grpSpPr>
          <a:xfrm>
            <a:off x="1789302" y="1121994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9907A6E-31E2-4E97-8EAE-CACC560FD99E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37552014-9E7F-4DD8-AFDC-328AE667610E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8AC1130-ACAD-4D86-8835-ED5641AF5A1A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FF29180-0803-4DC6-BCB1-E92AF3439CD3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258997-C3D1-C281-35B7-2261111548C9}"/>
              </a:ext>
            </a:extLst>
          </p:cNvPr>
          <p:cNvSpPr txBox="1"/>
          <p:nvPr/>
        </p:nvSpPr>
        <p:spPr>
          <a:xfrm>
            <a:off x="1005840" y="217424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 42 – 13         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42B7B7-146D-8EE8-38E4-582E0DC0F659}"/>
              </a:ext>
            </a:extLst>
          </p:cNvPr>
          <p:cNvSpPr txBox="1"/>
          <p:nvPr/>
        </p:nvSpPr>
        <p:spPr>
          <a:xfrm>
            <a:off x="1524000" y="360680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70 – 25         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A9D235-EE1C-67DF-4F0C-497D28988F32}"/>
              </a:ext>
            </a:extLst>
          </p:cNvPr>
          <p:cNvSpPr txBox="1"/>
          <p:nvPr/>
        </p:nvSpPr>
        <p:spPr>
          <a:xfrm>
            <a:off x="6654800" y="213360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52 – 15        60 - 15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A68D28-5AD3-D430-8A42-B128C7A03EDB}"/>
              </a:ext>
            </a:extLst>
          </p:cNvPr>
          <p:cNvSpPr txBox="1"/>
          <p:nvPr/>
        </p:nvSpPr>
        <p:spPr>
          <a:xfrm>
            <a:off x="7172960" y="356616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54 – 17        45 - 17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16A3A65-86BE-5BA4-D9E9-9D8877FA1E47}"/>
              </a:ext>
            </a:extLst>
          </p:cNvPr>
          <p:cNvSpPr/>
          <p:nvPr/>
        </p:nvSpPr>
        <p:spPr>
          <a:xfrm>
            <a:off x="3362960" y="216408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581FB76-C8C2-3386-159E-C4E072502E64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D4A849C-D0B5-82F2-89AD-4A42BFC6DF8B}"/>
              </a:ext>
            </a:extLst>
          </p:cNvPr>
          <p:cNvSpPr/>
          <p:nvPr/>
        </p:nvSpPr>
        <p:spPr>
          <a:xfrm>
            <a:off x="8910320" y="21031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01A7251-9888-FD34-10C5-2552E6662921}"/>
              </a:ext>
            </a:extLst>
          </p:cNvPr>
          <p:cNvSpPr/>
          <p:nvPr/>
        </p:nvSpPr>
        <p:spPr>
          <a:xfrm>
            <a:off x="896112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CBDAB9-6D7F-2F8B-2344-56549C574EC5}"/>
              </a:ext>
            </a:extLst>
          </p:cNvPr>
          <p:cNvSpPr txBox="1"/>
          <p:nvPr/>
        </p:nvSpPr>
        <p:spPr>
          <a:xfrm>
            <a:off x="2062480" y="277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7B3B40B-1F03-B7F1-D63A-B3DC9652548B}"/>
              </a:ext>
            </a:extLst>
          </p:cNvPr>
          <p:cNvSpPr/>
          <p:nvPr/>
        </p:nvSpPr>
        <p:spPr>
          <a:xfrm>
            <a:off x="3352800" y="21539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88721D2-EB66-5A88-D1A8-42659D4AD92F}"/>
              </a:ext>
            </a:extLst>
          </p:cNvPr>
          <p:cNvSpPr txBox="1"/>
          <p:nvPr/>
        </p:nvSpPr>
        <p:spPr>
          <a:xfrm>
            <a:off x="2103120" y="41351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CF963F2-0D6C-D984-63A4-3C4F2D040623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A85DC13-4C1B-C31D-1D63-667785461489}"/>
              </a:ext>
            </a:extLst>
          </p:cNvPr>
          <p:cNvSpPr txBox="1"/>
          <p:nvPr/>
        </p:nvSpPr>
        <p:spPr>
          <a:xfrm>
            <a:off x="7802880" y="268224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0187473-FBFD-9DB8-050D-DF2D2A1A7C8D}"/>
              </a:ext>
            </a:extLst>
          </p:cNvPr>
          <p:cNvSpPr txBox="1"/>
          <p:nvPr/>
        </p:nvSpPr>
        <p:spPr>
          <a:xfrm>
            <a:off x="10302240" y="265176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97D745F-77ED-6FB6-116E-5A8ECF4C371F}"/>
              </a:ext>
            </a:extLst>
          </p:cNvPr>
          <p:cNvSpPr/>
          <p:nvPr/>
        </p:nvSpPr>
        <p:spPr>
          <a:xfrm>
            <a:off x="8920480" y="212344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653641F-E747-0272-2F24-F7AEE83789EF}"/>
              </a:ext>
            </a:extLst>
          </p:cNvPr>
          <p:cNvSpPr txBox="1"/>
          <p:nvPr/>
        </p:nvSpPr>
        <p:spPr>
          <a:xfrm>
            <a:off x="7833360" y="40843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62EF883-9A8F-A7CB-DA43-FFA8B3D7CD24}"/>
              </a:ext>
            </a:extLst>
          </p:cNvPr>
          <p:cNvSpPr txBox="1"/>
          <p:nvPr/>
        </p:nvSpPr>
        <p:spPr>
          <a:xfrm>
            <a:off x="10200640" y="404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62B237B-80F0-0FA3-343C-0BA2FAD70C66}"/>
              </a:ext>
            </a:extLst>
          </p:cNvPr>
          <p:cNvSpPr/>
          <p:nvPr/>
        </p:nvSpPr>
        <p:spPr>
          <a:xfrm>
            <a:off x="897128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AAED37-03E3-4157-9DA9-683BB81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04" y="1877680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xmlns="" id="{E6C2DDD1-2631-41DE-8B88-367F26CA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05" y="405930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8C05299-2E2F-4FD4-9177-4668D94A162D}"/>
              </a:ext>
            </a:extLst>
          </p:cNvPr>
          <p:cNvSpPr/>
          <p:nvPr/>
        </p:nvSpPr>
        <p:spPr>
          <a:xfrm>
            <a:off x="3133189" y="6773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CBF14-0045-4DAD-88E7-35D5C6B40E0E}"/>
              </a:ext>
            </a:extLst>
          </p:cNvPr>
          <p:cNvSpPr txBox="1"/>
          <p:nvPr/>
        </p:nvSpPr>
        <p:spPr>
          <a:xfrm>
            <a:off x="3570511" y="677351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E470E0-FFAF-4FF0-A4BB-2E3FD9767CEB}"/>
              </a:ext>
            </a:extLst>
          </p:cNvPr>
          <p:cNvSpPr/>
          <p:nvPr/>
        </p:nvSpPr>
        <p:spPr>
          <a:xfrm>
            <a:off x="1222665" y="170561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5 =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322F33-3FF6-4957-BEAE-EE83ADC52F2C}"/>
              </a:ext>
            </a:extLst>
          </p:cNvPr>
          <p:cNvSpPr txBox="1"/>
          <p:nvPr/>
        </p:nvSpPr>
        <p:spPr>
          <a:xfrm>
            <a:off x="2685754" y="1783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F7E74B-99D5-4738-B3BA-7320973982E8}"/>
              </a:ext>
            </a:extLst>
          </p:cNvPr>
          <p:cNvSpPr/>
          <p:nvPr/>
        </p:nvSpPr>
        <p:spPr>
          <a:xfrm>
            <a:off x="1222665" y="2468649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 – 17=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E25B82-05D7-4F5E-B3B7-A6E2DA9E5DAA}"/>
              </a:ext>
            </a:extLst>
          </p:cNvPr>
          <p:cNvSpPr txBox="1"/>
          <p:nvPr/>
        </p:nvSpPr>
        <p:spPr>
          <a:xfrm>
            <a:off x="2842640" y="25761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3BA052-7C5C-41BB-9ACB-2035F27BA7D7}"/>
              </a:ext>
            </a:extLst>
          </p:cNvPr>
          <p:cNvSpPr/>
          <p:nvPr/>
        </p:nvSpPr>
        <p:spPr>
          <a:xfrm>
            <a:off x="1222665" y="31982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– 17 =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12B3B7-F776-4AF8-8972-0685860D67E1}"/>
              </a:ext>
            </a:extLst>
          </p:cNvPr>
          <p:cNvSpPr txBox="1"/>
          <p:nvPr/>
        </p:nvSpPr>
        <p:spPr>
          <a:xfrm>
            <a:off x="2819816" y="33022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4BCE4F-6345-4EB5-8B7C-B7693FE84EE8}"/>
              </a:ext>
            </a:extLst>
          </p:cNvPr>
          <p:cNvSpPr/>
          <p:nvPr/>
        </p:nvSpPr>
        <p:spPr>
          <a:xfrm>
            <a:off x="1222665" y="392781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9 =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D16BD6-E82E-4FB1-B911-AE94B8C10E4F}"/>
              </a:ext>
            </a:extLst>
          </p:cNvPr>
          <p:cNvSpPr txBox="1"/>
          <p:nvPr/>
        </p:nvSpPr>
        <p:spPr>
          <a:xfrm>
            <a:off x="2717371" y="40353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086C3D8-A8BD-452B-80D9-51CEFCC09FDC}"/>
              </a:ext>
            </a:extLst>
          </p:cNvPr>
          <p:cNvSpPr/>
          <p:nvPr/>
        </p:nvSpPr>
        <p:spPr>
          <a:xfrm>
            <a:off x="1222665" y="46738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35 =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B4EF57-E756-4257-850C-DBB98DC8901B}"/>
              </a:ext>
            </a:extLst>
          </p:cNvPr>
          <p:cNvSpPr txBox="1"/>
          <p:nvPr/>
        </p:nvSpPr>
        <p:spPr>
          <a:xfrm>
            <a:off x="2819816" y="478326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487372-DDD4-48C5-921D-E6AD8747A6A0}"/>
              </a:ext>
            </a:extLst>
          </p:cNvPr>
          <p:cNvSpPr/>
          <p:nvPr/>
        </p:nvSpPr>
        <p:spPr>
          <a:xfrm>
            <a:off x="1222665" y="54034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– 35 =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F05F38-7EEF-4B7A-8608-6430A16A3D9F}"/>
              </a:ext>
            </a:extLst>
          </p:cNvPr>
          <p:cNvSpPr txBox="1"/>
          <p:nvPr/>
        </p:nvSpPr>
        <p:spPr>
          <a:xfrm>
            <a:off x="2790684" y="54959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858B1E9-4D0C-4636-9236-3BB513868A04}"/>
              </a:ext>
            </a:extLst>
          </p:cNvPr>
          <p:cNvGrpSpPr/>
          <p:nvPr/>
        </p:nvGrpSpPr>
        <p:grpSpPr>
          <a:xfrm>
            <a:off x="5607231" y="3609912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261F6631-3A38-4C11-B3DB-67232237167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DDCC268-EC59-4252-A121-1B8691B0E49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4F71EA5-0736-4806-B406-F7C0B30B218E}"/>
              </a:ext>
            </a:extLst>
          </p:cNvPr>
          <p:cNvGrpSpPr/>
          <p:nvPr/>
        </p:nvGrpSpPr>
        <p:grpSpPr>
          <a:xfrm>
            <a:off x="6914987" y="2454420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C2905D2-673B-4CB6-A833-CF45FF0D9D9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9244E71-E008-4749-9B33-AC930079C0F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B089974-2B60-4B90-82E6-718ED448BF0B}"/>
              </a:ext>
            </a:extLst>
          </p:cNvPr>
          <p:cNvGrpSpPr/>
          <p:nvPr/>
        </p:nvGrpSpPr>
        <p:grpSpPr>
          <a:xfrm>
            <a:off x="5866483" y="566184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1F6ED37-4A1A-4A01-9375-BB4C9D0A45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37A3F0C-6E14-496C-A7EB-D0EE38AFDF5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030FE40-E080-4C31-BD80-17E72BE57FD0}"/>
              </a:ext>
            </a:extLst>
          </p:cNvPr>
          <p:cNvGrpSpPr/>
          <p:nvPr/>
        </p:nvGrpSpPr>
        <p:grpSpPr>
          <a:xfrm>
            <a:off x="7547665" y="3740264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A4CAF3D-8432-4AD9-9A59-3D3248CBF0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992C488-E6FD-4F83-8CB6-A24D899FB53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BDE383-2466-4434-8A71-3DEFB8725490}"/>
              </a:ext>
            </a:extLst>
          </p:cNvPr>
          <p:cNvGrpSpPr/>
          <p:nvPr/>
        </p:nvGrpSpPr>
        <p:grpSpPr>
          <a:xfrm>
            <a:off x="9193845" y="4263848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2E16FE8-99AF-432A-B65A-CE45094C34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7783276-4A59-4558-923C-011C1D6DB01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90D0EBF-7576-4762-B0E0-5654CD529D05}"/>
              </a:ext>
            </a:extLst>
          </p:cNvPr>
          <p:cNvGrpSpPr/>
          <p:nvPr/>
        </p:nvGrpSpPr>
        <p:grpSpPr>
          <a:xfrm>
            <a:off x="10017022" y="54328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26B9A83-E5D0-4449-B109-D6B024FB1B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9322553-71E7-4E4D-AF7A-8B12AB242C4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6E095923-5A6F-4F39-A02C-AB484AB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341063" y="454777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C9304B11-E755-41B7-B9EA-70C2B377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465338" y="427207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xmlns="" id="{5205E258-89CD-4A59-A419-6385ACFD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756832" y="40577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E6EAB454-D043-4F2C-84E3-FD68E77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985041" y="378517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222961D1-28AC-4061-BFAC-C59AB539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7153642" y="34549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F29131F5-09B8-48F3-A9E7-00B63680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312895" y="26708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0FE513E2-91C7-4136-A9BB-E930800614D4}"/>
              </a:ext>
            </a:extLst>
          </p:cNvPr>
          <p:cNvSpPr/>
          <p:nvPr/>
        </p:nvSpPr>
        <p:spPr>
          <a:xfrm>
            <a:off x="5757269" y="1852938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86" y="1496786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239</Words>
  <Application>Microsoft Office PowerPoint</Application>
  <PresentationFormat>Widescreen</PresentationFormat>
  <Paragraphs>76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ITC Avant Garde Std Bk</vt:lpstr>
      <vt:lpstr>Times New Roman</vt:lpstr>
      <vt:lpstr>印品黑体</vt:lpstr>
      <vt:lpstr>字魂59号-创粗黑</vt:lpstr>
      <vt:lpstr>等线</vt:lpstr>
      <vt:lpstr>等线 Light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Theme</vt:lpstr>
      <vt:lpstr>FLOWERS 16X9</vt:lpstr>
      <vt:lpstr>2_Office 主题​​</vt:lpstr>
      <vt:lpstr>3_Office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73</cp:revision>
  <dcterms:created xsi:type="dcterms:W3CDTF">2021-07-20T01:55:21Z</dcterms:created>
  <dcterms:modified xsi:type="dcterms:W3CDTF">2025-12-04T13:13:35Z</dcterms:modified>
</cp:coreProperties>
</file>