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7655" r:id="rId2"/>
    <p:sldId id="308" r:id="rId3"/>
    <p:sldId id="310" r:id="rId4"/>
    <p:sldId id="311" r:id="rId5"/>
    <p:sldId id="7658" r:id="rId6"/>
    <p:sldId id="7657" r:id="rId7"/>
    <p:sldId id="312" r:id="rId8"/>
    <p:sldId id="313" r:id="rId9"/>
    <p:sldId id="315" r:id="rId10"/>
    <p:sldId id="7659" r:id="rId11"/>
    <p:sldId id="314" r:id="rId12"/>
    <p:sldId id="316" r:id="rId13"/>
    <p:sldId id="317" r:id="rId14"/>
    <p:sldId id="323" r:id="rId15"/>
    <p:sldId id="332" r:id="rId16"/>
    <p:sldId id="335" r:id="rId17"/>
    <p:sldId id="334" r:id="rId18"/>
    <p:sldId id="333" r:id="rId19"/>
    <p:sldId id="7660" r:id="rId20"/>
    <p:sldId id="339" r:id="rId21"/>
    <p:sldId id="338" r:id="rId22"/>
    <p:sldId id="7656" r:id="rId23"/>
    <p:sldId id="337" r:id="rId24"/>
    <p:sldId id="331" r:id="rId25"/>
    <p:sldId id="7670" r:id="rId26"/>
    <p:sldId id="330" r:id="rId27"/>
    <p:sldId id="405" r:id="rId28"/>
    <p:sldId id="329" r:id="rId29"/>
    <p:sldId id="328" r:id="rId30"/>
    <p:sldId id="327" r:id="rId31"/>
    <p:sldId id="326" r:id="rId32"/>
    <p:sldId id="325" r:id="rId33"/>
    <p:sldId id="324" r:id="rId34"/>
    <p:sldId id="321" r:id="rId35"/>
    <p:sldId id="340" r:id="rId36"/>
    <p:sldId id="318" r:id="rId37"/>
    <p:sldId id="341" r:id="rId38"/>
    <p:sldId id="342" r:id="rId39"/>
    <p:sldId id="343" r:id="rId40"/>
    <p:sldId id="344" r:id="rId41"/>
    <p:sldId id="7661" r:id="rId42"/>
    <p:sldId id="7663" r:id="rId43"/>
    <p:sldId id="7662" r:id="rId44"/>
    <p:sldId id="7664" r:id="rId45"/>
    <p:sldId id="348" r:id="rId46"/>
    <p:sldId id="7665" r:id="rId47"/>
    <p:sldId id="7666" r:id="rId48"/>
    <p:sldId id="7667" r:id="rId49"/>
    <p:sldId id="766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Fx" initials="i" lastIdx="1" clrIdx="0">
    <p:extLst>
      <p:ext uri="{19B8F6BF-5375-455C-9EA6-DF929625EA0E}">
        <p15:presenceInfo xmlns:p15="http://schemas.microsoft.com/office/powerpoint/2012/main" userId="iF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0F5FE"/>
    <a:srgbClr val="E7F43C"/>
    <a:srgbClr val="B5E8FB"/>
    <a:srgbClr val="015711"/>
    <a:srgbClr val="016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4BC04-0ABF-4B56-8297-D537903357B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A86FDB4-CE29-4603-ACAC-789F5DE386F1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800" dirty="0"/>
            <a:t>Quan </a:t>
          </a:r>
          <a:r>
            <a:rPr lang="en-GB" sz="1800" dirty="0" err="1"/>
            <a:t>điểm</a:t>
          </a:r>
          <a:r>
            <a:rPr lang="en-GB" sz="1800" dirty="0"/>
            <a:t> </a:t>
          </a:r>
          <a:r>
            <a:rPr lang="en-GB" sz="1800" dirty="0" err="1"/>
            <a:t>dạy</a:t>
          </a:r>
          <a:r>
            <a:rPr lang="en-GB" sz="1800" dirty="0"/>
            <a:t> </a:t>
          </a:r>
          <a:r>
            <a:rPr lang="en-GB" sz="1800" dirty="0" err="1"/>
            <a:t>học</a:t>
          </a:r>
          <a:r>
            <a:rPr lang="en-GB" sz="1800" dirty="0"/>
            <a:t> </a:t>
          </a:r>
        </a:p>
      </dgm:t>
    </dgm:pt>
    <dgm:pt modelId="{9D3A8E43-6E3F-41AE-91A8-6AE421E049A4}" type="parTrans" cxnId="{3BD0DB7C-6A34-4AC4-B580-92E4961BC12D}">
      <dgm:prSet/>
      <dgm:spPr/>
      <dgm:t>
        <a:bodyPr/>
        <a:lstStyle/>
        <a:p>
          <a:endParaRPr lang="en-GB"/>
        </a:p>
      </dgm:t>
    </dgm:pt>
    <dgm:pt modelId="{F69AFA15-584A-4B05-BCB3-F66EBA2F6D74}" type="sibTrans" cxnId="{3BD0DB7C-6A34-4AC4-B580-92E4961BC12D}">
      <dgm:prSet/>
      <dgm:spPr/>
      <dgm:t>
        <a:bodyPr/>
        <a:lstStyle/>
        <a:p>
          <a:endParaRPr lang="en-GB"/>
        </a:p>
      </dgm:t>
    </dgm:pt>
    <dgm:pt modelId="{8F228E20-619B-49E3-8CAC-C486995816EA}">
      <dgm:prSet phldrT="[Text]" custT="1"/>
      <dgm:spPr/>
      <dgm:t>
        <a:bodyPr/>
        <a:lstStyle/>
        <a:p>
          <a:r>
            <a:rPr lang="en-GB" sz="1600"/>
            <a:t>Giao tiếp </a:t>
          </a:r>
        </a:p>
      </dgm:t>
    </dgm:pt>
    <dgm:pt modelId="{B3BFCCA2-FCB2-4A3E-BFB2-A04E5133E1B5}" type="parTrans" cxnId="{C2DA2AF0-CCE4-4D39-AE38-9538B77C9F7F}">
      <dgm:prSet/>
      <dgm:spPr/>
      <dgm:t>
        <a:bodyPr/>
        <a:lstStyle/>
        <a:p>
          <a:endParaRPr lang="en-GB"/>
        </a:p>
      </dgm:t>
    </dgm:pt>
    <dgm:pt modelId="{70AE2B3F-80DB-469B-A9E8-F6B2A1262CC4}" type="sibTrans" cxnId="{C2DA2AF0-CCE4-4D39-AE38-9538B77C9F7F}">
      <dgm:prSet/>
      <dgm:spPr/>
      <dgm:t>
        <a:bodyPr/>
        <a:lstStyle/>
        <a:p>
          <a:endParaRPr lang="en-GB"/>
        </a:p>
      </dgm:t>
    </dgm:pt>
    <dgm:pt modelId="{303C3455-174B-44A3-A6DA-03E9737FDE91}">
      <dgm:prSet phldrT="[Text]" custT="1"/>
      <dgm:spPr/>
      <dgm:t>
        <a:bodyPr/>
        <a:lstStyle/>
        <a:p>
          <a:r>
            <a:rPr lang="en-GB" sz="1600"/>
            <a:t>Phát triển NL-PC</a:t>
          </a:r>
        </a:p>
      </dgm:t>
    </dgm:pt>
    <dgm:pt modelId="{80BD150C-23BA-4642-AAF7-0D6A861F9D18}" type="parTrans" cxnId="{E3D1973C-6496-4B94-A1ED-FACAF8DFCB77}">
      <dgm:prSet/>
      <dgm:spPr/>
      <dgm:t>
        <a:bodyPr/>
        <a:lstStyle/>
        <a:p>
          <a:endParaRPr lang="en-GB"/>
        </a:p>
      </dgm:t>
    </dgm:pt>
    <dgm:pt modelId="{5F52EB7C-811F-4FC0-8E19-7643513005DE}" type="sibTrans" cxnId="{E3D1973C-6496-4B94-A1ED-FACAF8DFCB77}">
      <dgm:prSet/>
      <dgm:spPr/>
      <dgm:t>
        <a:bodyPr/>
        <a:lstStyle/>
        <a:p>
          <a:endParaRPr lang="en-GB"/>
        </a:p>
      </dgm:t>
    </dgm:pt>
    <dgm:pt modelId="{32FEB980-356D-4AE4-A8EC-71AA3805A3D1}">
      <dgm:prSet phldrT="[Text]" custT="1"/>
      <dgm:spPr/>
      <dgm:t>
        <a:bodyPr/>
        <a:lstStyle/>
        <a:p>
          <a:r>
            <a:rPr lang="en-GB" sz="1600"/>
            <a:t>Phân hóa </a:t>
          </a:r>
        </a:p>
      </dgm:t>
    </dgm:pt>
    <dgm:pt modelId="{1AE0933C-F083-45BA-9B7C-87F21376BCEC}" type="parTrans" cxnId="{8BE27CCF-E1F8-4F78-B8CC-CD6660601CF3}">
      <dgm:prSet/>
      <dgm:spPr/>
      <dgm:t>
        <a:bodyPr/>
        <a:lstStyle/>
        <a:p>
          <a:endParaRPr lang="en-GB"/>
        </a:p>
      </dgm:t>
    </dgm:pt>
    <dgm:pt modelId="{DACDC6E0-242E-4ADD-AEE9-E681ECDDF54C}" type="sibTrans" cxnId="{8BE27CCF-E1F8-4F78-B8CC-CD6660601CF3}">
      <dgm:prSet/>
      <dgm:spPr/>
      <dgm:t>
        <a:bodyPr/>
        <a:lstStyle/>
        <a:p>
          <a:endParaRPr lang="en-GB"/>
        </a:p>
      </dgm:t>
    </dgm:pt>
    <dgm:pt modelId="{BE59A705-F745-4110-9C74-C4C085183959}">
      <dgm:prSet custT="1"/>
      <dgm:spPr/>
      <dgm:t>
        <a:bodyPr/>
        <a:lstStyle/>
        <a:p>
          <a:r>
            <a:rPr lang="en-GB" sz="1600"/>
            <a:t>Tích hợp, lồng ghép </a:t>
          </a:r>
        </a:p>
      </dgm:t>
    </dgm:pt>
    <dgm:pt modelId="{1A1AECB6-7445-4D32-88EE-3223EE3A9701}" type="parTrans" cxnId="{6BBB6E38-986C-4946-9D8E-3F5897F51787}">
      <dgm:prSet/>
      <dgm:spPr/>
      <dgm:t>
        <a:bodyPr/>
        <a:lstStyle/>
        <a:p>
          <a:endParaRPr lang="en-GB"/>
        </a:p>
      </dgm:t>
    </dgm:pt>
    <dgm:pt modelId="{DA685624-F52D-44F4-9135-4587464822BF}" type="sibTrans" cxnId="{6BBB6E38-986C-4946-9D8E-3F5897F51787}">
      <dgm:prSet/>
      <dgm:spPr/>
      <dgm:t>
        <a:bodyPr/>
        <a:lstStyle/>
        <a:p>
          <a:endParaRPr lang="en-GB"/>
        </a:p>
      </dgm:t>
    </dgm:pt>
    <dgm:pt modelId="{3F979B85-E425-4474-9712-3822705A436D}" type="pres">
      <dgm:prSet presAssocID="{E604BC04-0ABF-4B56-8297-D537903357B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71EEAD-A376-4F80-BE3A-ACCD2CD48B17}" type="pres">
      <dgm:prSet presAssocID="{5A86FDB4-CE29-4603-ACAC-789F5DE386F1}" presName="centerShape" presStyleLbl="node0" presStyleIdx="0" presStyleCnt="1" custScaleX="151104" custScaleY="60499" custLinFactNeighborX="-451" custLinFactNeighborY="-3833"/>
      <dgm:spPr/>
    </dgm:pt>
    <dgm:pt modelId="{09C9A678-429B-4724-8D1E-5508B26CF2CF}" type="pres">
      <dgm:prSet presAssocID="{B3BFCCA2-FCB2-4A3E-BFB2-A04E5133E1B5}" presName="parTrans" presStyleLbl="bgSibTrans2D1" presStyleIdx="0" presStyleCnt="4" custScaleX="61590" custScaleY="73827"/>
      <dgm:spPr/>
    </dgm:pt>
    <dgm:pt modelId="{16748E40-18A9-4985-A4F5-5CD2F826A9E2}" type="pres">
      <dgm:prSet presAssocID="{8F228E20-619B-49E3-8CAC-C486995816EA}" presName="node" presStyleLbl="node1" presStyleIdx="0" presStyleCnt="4" custScaleX="66090" custScaleY="41152">
        <dgm:presLayoutVars>
          <dgm:bulletEnabled val="1"/>
        </dgm:presLayoutVars>
      </dgm:prSet>
      <dgm:spPr/>
    </dgm:pt>
    <dgm:pt modelId="{3A611D30-9A84-4322-AEED-E567CA89F1A7}" type="pres">
      <dgm:prSet presAssocID="{80BD150C-23BA-4642-AAF7-0D6A861F9D18}" presName="parTrans" presStyleLbl="bgSibTrans2D1" presStyleIdx="1" presStyleCnt="4" custScaleX="61590" custScaleY="73827"/>
      <dgm:spPr/>
    </dgm:pt>
    <dgm:pt modelId="{EECBA3A1-3EB4-4A96-AF56-EBA6AE8FBAFD}" type="pres">
      <dgm:prSet presAssocID="{303C3455-174B-44A3-A6DA-03E9737FDE91}" presName="node" presStyleLbl="node1" presStyleIdx="1" presStyleCnt="4" custScaleX="127014" custScaleY="46311" custRadScaleRad="81469" custRadScaleInc="-47142">
        <dgm:presLayoutVars>
          <dgm:bulletEnabled val="1"/>
        </dgm:presLayoutVars>
      </dgm:prSet>
      <dgm:spPr/>
    </dgm:pt>
    <dgm:pt modelId="{FB7CE72D-BE79-4EB4-84F9-155ACDEE6C24}" type="pres">
      <dgm:prSet presAssocID="{1AE0933C-F083-45BA-9B7C-87F21376BCEC}" presName="parTrans" presStyleLbl="bgSibTrans2D1" presStyleIdx="2" presStyleCnt="4" custScaleX="74634" custScaleY="69527"/>
      <dgm:spPr/>
    </dgm:pt>
    <dgm:pt modelId="{77C45CF4-54AF-4760-80A4-5E844708D14B}" type="pres">
      <dgm:prSet presAssocID="{32FEB980-356D-4AE4-A8EC-71AA3805A3D1}" presName="node" presStyleLbl="node1" presStyleIdx="2" presStyleCnt="4" custScaleX="117169" custScaleY="52837" custRadScaleRad="66675" custRadScaleInc="18430">
        <dgm:presLayoutVars>
          <dgm:bulletEnabled val="1"/>
        </dgm:presLayoutVars>
      </dgm:prSet>
      <dgm:spPr/>
    </dgm:pt>
    <dgm:pt modelId="{FD3427F6-19CB-423F-807C-ED4BDAE0380F}" type="pres">
      <dgm:prSet presAssocID="{1A1AECB6-7445-4D32-88EE-3223EE3A9701}" presName="parTrans" presStyleLbl="bgSibTrans2D1" presStyleIdx="3" presStyleCnt="4"/>
      <dgm:spPr/>
    </dgm:pt>
    <dgm:pt modelId="{743FD23E-9BBE-4F18-AF8C-B71B965562A1}" type="pres">
      <dgm:prSet presAssocID="{BE59A705-F745-4110-9C74-C4C085183959}" presName="node" presStyleLbl="node1" presStyleIdx="3" presStyleCnt="4" custScaleY="54826">
        <dgm:presLayoutVars>
          <dgm:bulletEnabled val="1"/>
        </dgm:presLayoutVars>
      </dgm:prSet>
      <dgm:spPr/>
    </dgm:pt>
  </dgm:ptLst>
  <dgm:cxnLst>
    <dgm:cxn modelId="{67CC6314-5434-4562-ADD2-9B1AB090601C}" type="presOf" srcId="{8F228E20-619B-49E3-8CAC-C486995816EA}" destId="{16748E40-18A9-4985-A4F5-5CD2F826A9E2}" srcOrd="0" destOrd="0" presId="urn:microsoft.com/office/officeart/2005/8/layout/radial4"/>
    <dgm:cxn modelId="{4251992D-721E-4463-A8D5-8965777B9306}" type="presOf" srcId="{BE59A705-F745-4110-9C74-C4C085183959}" destId="{743FD23E-9BBE-4F18-AF8C-B71B965562A1}" srcOrd="0" destOrd="0" presId="urn:microsoft.com/office/officeart/2005/8/layout/radial4"/>
    <dgm:cxn modelId="{6BBB6E38-986C-4946-9D8E-3F5897F51787}" srcId="{5A86FDB4-CE29-4603-ACAC-789F5DE386F1}" destId="{BE59A705-F745-4110-9C74-C4C085183959}" srcOrd="3" destOrd="0" parTransId="{1A1AECB6-7445-4D32-88EE-3223EE3A9701}" sibTransId="{DA685624-F52D-44F4-9135-4587464822BF}"/>
    <dgm:cxn modelId="{E3D1973C-6496-4B94-A1ED-FACAF8DFCB77}" srcId="{5A86FDB4-CE29-4603-ACAC-789F5DE386F1}" destId="{303C3455-174B-44A3-A6DA-03E9737FDE91}" srcOrd="1" destOrd="0" parTransId="{80BD150C-23BA-4642-AAF7-0D6A861F9D18}" sibTransId="{5F52EB7C-811F-4FC0-8E19-7643513005DE}"/>
    <dgm:cxn modelId="{76E2DD6D-A685-4EB1-BA53-CFF93823B286}" type="presOf" srcId="{80BD150C-23BA-4642-AAF7-0D6A861F9D18}" destId="{3A611D30-9A84-4322-AEED-E567CA89F1A7}" srcOrd="0" destOrd="0" presId="urn:microsoft.com/office/officeart/2005/8/layout/radial4"/>
    <dgm:cxn modelId="{098B3E72-BDDF-423B-936B-1BE9FFC19341}" type="presOf" srcId="{303C3455-174B-44A3-A6DA-03E9737FDE91}" destId="{EECBA3A1-3EB4-4A96-AF56-EBA6AE8FBAFD}" srcOrd="0" destOrd="0" presId="urn:microsoft.com/office/officeart/2005/8/layout/radial4"/>
    <dgm:cxn modelId="{3BD0DB7C-6A34-4AC4-B580-92E4961BC12D}" srcId="{E604BC04-0ABF-4B56-8297-D537903357B2}" destId="{5A86FDB4-CE29-4603-ACAC-789F5DE386F1}" srcOrd="0" destOrd="0" parTransId="{9D3A8E43-6E3F-41AE-91A8-6AE421E049A4}" sibTransId="{F69AFA15-584A-4B05-BCB3-F66EBA2F6D74}"/>
    <dgm:cxn modelId="{63F3BB89-26FE-4F80-98D3-AA14AEDB3A2B}" type="presOf" srcId="{5A86FDB4-CE29-4603-ACAC-789F5DE386F1}" destId="{4171EEAD-A376-4F80-BE3A-ACCD2CD48B17}" srcOrd="0" destOrd="0" presId="urn:microsoft.com/office/officeart/2005/8/layout/radial4"/>
    <dgm:cxn modelId="{6DD2418E-906A-44FA-A660-CDCDB071BD04}" type="presOf" srcId="{1AE0933C-F083-45BA-9B7C-87F21376BCEC}" destId="{FB7CE72D-BE79-4EB4-84F9-155ACDEE6C24}" srcOrd="0" destOrd="0" presId="urn:microsoft.com/office/officeart/2005/8/layout/radial4"/>
    <dgm:cxn modelId="{69D580BD-2928-46EA-9254-4A42929E2C6B}" type="presOf" srcId="{1A1AECB6-7445-4D32-88EE-3223EE3A9701}" destId="{FD3427F6-19CB-423F-807C-ED4BDAE0380F}" srcOrd="0" destOrd="0" presId="urn:microsoft.com/office/officeart/2005/8/layout/radial4"/>
    <dgm:cxn modelId="{8BE27CCF-E1F8-4F78-B8CC-CD6660601CF3}" srcId="{5A86FDB4-CE29-4603-ACAC-789F5DE386F1}" destId="{32FEB980-356D-4AE4-A8EC-71AA3805A3D1}" srcOrd="2" destOrd="0" parTransId="{1AE0933C-F083-45BA-9B7C-87F21376BCEC}" sibTransId="{DACDC6E0-242E-4ADD-AEE9-E681ECDDF54C}"/>
    <dgm:cxn modelId="{69BA25D7-BEFF-4D00-B4A7-B5AAD9E41C57}" type="presOf" srcId="{B3BFCCA2-FCB2-4A3E-BFB2-A04E5133E1B5}" destId="{09C9A678-429B-4724-8D1E-5508B26CF2CF}" srcOrd="0" destOrd="0" presId="urn:microsoft.com/office/officeart/2005/8/layout/radial4"/>
    <dgm:cxn modelId="{C2DA2AF0-CCE4-4D39-AE38-9538B77C9F7F}" srcId="{5A86FDB4-CE29-4603-ACAC-789F5DE386F1}" destId="{8F228E20-619B-49E3-8CAC-C486995816EA}" srcOrd="0" destOrd="0" parTransId="{B3BFCCA2-FCB2-4A3E-BFB2-A04E5133E1B5}" sibTransId="{70AE2B3F-80DB-469B-A9E8-F6B2A1262CC4}"/>
    <dgm:cxn modelId="{5B417EF5-031E-49BE-8DEF-3E2C73F97B5B}" type="presOf" srcId="{32FEB980-356D-4AE4-A8EC-71AA3805A3D1}" destId="{77C45CF4-54AF-4760-80A4-5E844708D14B}" srcOrd="0" destOrd="0" presId="urn:microsoft.com/office/officeart/2005/8/layout/radial4"/>
    <dgm:cxn modelId="{383E0AFF-CDBD-4C28-855E-7BFEA70FC90F}" type="presOf" srcId="{E604BC04-0ABF-4B56-8297-D537903357B2}" destId="{3F979B85-E425-4474-9712-3822705A436D}" srcOrd="0" destOrd="0" presId="urn:microsoft.com/office/officeart/2005/8/layout/radial4"/>
    <dgm:cxn modelId="{28BCA5BC-8216-4A8F-8DA8-79564AA4E9EB}" type="presParOf" srcId="{3F979B85-E425-4474-9712-3822705A436D}" destId="{4171EEAD-A376-4F80-BE3A-ACCD2CD48B17}" srcOrd="0" destOrd="0" presId="urn:microsoft.com/office/officeart/2005/8/layout/radial4"/>
    <dgm:cxn modelId="{3A7DFA1E-CACA-4355-962F-75687959C9AF}" type="presParOf" srcId="{3F979B85-E425-4474-9712-3822705A436D}" destId="{09C9A678-429B-4724-8D1E-5508B26CF2CF}" srcOrd="1" destOrd="0" presId="urn:microsoft.com/office/officeart/2005/8/layout/radial4"/>
    <dgm:cxn modelId="{11CCDCD6-B98B-4443-BA81-6EADF6B41409}" type="presParOf" srcId="{3F979B85-E425-4474-9712-3822705A436D}" destId="{16748E40-18A9-4985-A4F5-5CD2F826A9E2}" srcOrd="2" destOrd="0" presId="urn:microsoft.com/office/officeart/2005/8/layout/radial4"/>
    <dgm:cxn modelId="{80D541A8-D101-4289-A94B-1F7ED8F83C8A}" type="presParOf" srcId="{3F979B85-E425-4474-9712-3822705A436D}" destId="{3A611D30-9A84-4322-AEED-E567CA89F1A7}" srcOrd="3" destOrd="0" presId="urn:microsoft.com/office/officeart/2005/8/layout/radial4"/>
    <dgm:cxn modelId="{308FBACC-1006-402A-A57B-E5DCDB63A7D4}" type="presParOf" srcId="{3F979B85-E425-4474-9712-3822705A436D}" destId="{EECBA3A1-3EB4-4A96-AF56-EBA6AE8FBAFD}" srcOrd="4" destOrd="0" presId="urn:microsoft.com/office/officeart/2005/8/layout/radial4"/>
    <dgm:cxn modelId="{46646F70-93CB-492C-94BD-32C81D4086B4}" type="presParOf" srcId="{3F979B85-E425-4474-9712-3822705A436D}" destId="{FB7CE72D-BE79-4EB4-84F9-155ACDEE6C24}" srcOrd="5" destOrd="0" presId="urn:microsoft.com/office/officeart/2005/8/layout/radial4"/>
    <dgm:cxn modelId="{C4D4E08B-DFA1-42DD-A0B0-F0521E65D9ED}" type="presParOf" srcId="{3F979B85-E425-4474-9712-3822705A436D}" destId="{77C45CF4-54AF-4760-80A4-5E844708D14B}" srcOrd="6" destOrd="0" presId="urn:microsoft.com/office/officeart/2005/8/layout/radial4"/>
    <dgm:cxn modelId="{53A1E5FD-209F-497B-B368-58C71EDAA6E3}" type="presParOf" srcId="{3F979B85-E425-4474-9712-3822705A436D}" destId="{FD3427F6-19CB-423F-807C-ED4BDAE0380F}" srcOrd="7" destOrd="0" presId="urn:microsoft.com/office/officeart/2005/8/layout/radial4"/>
    <dgm:cxn modelId="{98329121-6A32-4DE1-AE33-2BA5C209D092}" type="presParOf" srcId="{3F979B85-E425-4474-9712-3822705A436D}" destId="{743FD23E-9BBE-4F18-AF8C-B71B965562A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E3715E-0B33-4C02-B9CB-3EBBECD72F6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44A4C01-EB93-4862-8578-1C6AA248E787}">
      <dgm:prSet phldrT="[Text]"/>
      <dgm:spPr/>
      <dgm:t>
        <a:bodyPr/>
        <a:lstStyle/>
        <a:p>
          <a:r>
            <a:rPr lang="en-GB"/>
            <a:t>Kỹ thuật dạy học </a:t>
          </a:r>
        </a:p>
      </dgm:t>
    </dgm:pt>
    <dgm:pt modelId="{0DF7F194-C192-46A8-9871-27ADEB891805}" type="parTrans" cxnId="{BE3B70BF-E8A4-4F16-B918-673D924EC56F}">
      <dgm:prSet/>
      <dgm:spPr/>
      <dgm:t>
        <a:bodyPr/>
        <a:lstStyle/>
        <a:p>
          <a:endParaRPr lang="en-GB"/>
        </a:p>
      </dgm:t>
    </dgm:pt>
    <dgm:pt modelId="{B1C94538-CD7E-4F3C-B1E6-8B19A3D3FB82}" type="sibTrans" cxnId="{BE3B70BF-E8A4-4F16-B918-673D924EC56F}">
      <dgm:prSet/>
      <dgm:spPr/>
      <dgm:t>
        <a:bodyPr/>
        <a:lstStyle/>
        <a:p>
          <a:endParaRPr lang="en-GB"/>
        </a:p>
      </dgm:t>
    </dgm:pt>
    <dgm:pt modelId="{C7EBB5B6-732F-447E-AD4C-DB877342B00C}">
      <dgm:prSet phldrT="[Text]"/>
      <dgm:spPr/>
      <dgm:t>
        <a:bodyPr/>
        <a:lstStyle/>
        <a:p>
          <a:r>
            <a:rPr lang="en-GB"/>
            <a:t>Khăn trải bàn</a:t>
          </a:r>
        </a:p>
      </dgm:t>
    </dgm:pt>
    <dgm:pt modelId="{BA381E35-496E-44F2-9031-80499DB27A03}" type="parTrans" cxnId="{0414E249-FCB4-430C-8C7B-D2F1668B79A7}">
      <dgm:prSet/>
      <dgm:spPr/>
      <dgm:t>
        <a:bodyPr/>
        <a:lstStyle/>
        <a:p>
          <a:endParaRPr lang="en-GB"/>
        </a:p>
      </dgm:t>
    </dgm:pt>
    <dgm:pt modelId="{5168233E-C1E5-4F83-B4E5-8D7E506B10BE}" type="sibTrans" cxnId="{0414E249-FCB4-430C-8C7B-D2F1668B79A7}">
      <dgm:prSet/>
      <dgm:spPr/>
      <dgm:t>
        <a:bodyPr/>
        <a:lstStyle/>
        <a:p>
          <a:endParaRPr lang="en-GB"/>
        </a:p>
      </dgm:t>
    </dgm:pt>
    <dgm:pt modelId="{30D7FFC2-22B4-41D0-84A8-9054BDF0C1B1}">
      <dgm:prSet phldrT="[Text]"/>
      <dgm:spPr/>
      <dgm:t>
        <a:bodyPr/>
        <a:lstStyle/>
        <a:p>
          <a:r>
            <a:rPr lang="en-GB"/>
            <a:t>Động não </a:t>
          </a:r>
        </a:p>
      </dgm:t>
    </dgm:pt>
    <dgm:pt modelId="{73B496A0-5A59-4D26-A024-DD36EA8B41B8}" type="parTrans" cxnId="{D25AD24E-2CC5-4488-8800-140F7C58F05D}">
      <dgm:prSet/>
      <dgm:spPr/>
      <dgm:t>
        <a:bodyPr/>
        <a:lstStyle/>
        <a:p>
          <a:endParaRPr lang="en-GB"/>
        </a:p>
      </dgm:t>
    </dgm:pt>
    <dgm:pt modelId="{F3CB9B41-7455-478C-9653-DF12F17A0CF2}" type="sibTrans" cxnId="{D25AD24E-2CC5-4488-8800-140F7C58F05D}">
      <dgm:prSet/>
      <dgm:spPr/>
      <dgm:t>
        <a:bodyPr/>
        <a:lstStyle/>
        <a:p>
          <a:endParaRPr lang="en-GB"/>
        </a:p>
      </dgm:t>
    </dgm:pt>
    <dgm:pt modelId="{D8D310EC-4E04-4FAC-BE82-C929B7583A7B}">
      <dgm:prSet phldrT="[Text]"/>
      <dgm:spPr/>
      <dgm:t>
        <a:bodyPr/>
        <a:lstStyle/>
        <a:p>
          <a:r>
            <a:rPr lang="en-GB"/>
            <a:t>Đối thoại- Tương tác </a:t>
          </a:r>
        </a:p>
      </dgm:t>
    </dgm:pt>
    <dgm:pt modelId="{0626A4A2-995C-4560-A1D3-E51DF1084FDA}" type="parTrans" cxnId="{7C437D07-87F6-46E5-A7DA-DEB9DED8C8EB}">
      <dgm:prSet/>
      <dgm:spPr/>
      <dgm:t>
        <a:bodyPr/>
        <a:lstStyle/>
        <a:p>
          <a:endParaRPr lang="en-GB"/>
        </a:p>
      </dgm:t>
    </dgm:pt>
    <dgm:pt modelId="{22315259-53F0-46C8-A5B8-3FD782359306}" type="sibTrans" cxnId="{7C437D07-87F6-46E5-A7DA-DEB9DED8C8EB}">
      <dgm:prSet/>
      <dgm:spPr/>
      <dgm:t>
        <a:bodyPr/>
        <a:lstStyle/>
        <a:p>
          <a:endParaRPr lang="en-GB"/>
        </a:p>
      </dgm:t>
    </dgm:pt>
    <dgm:pt modelId="{E79C896A-E314-4F22-84BF-5E1E6FAFD65B}" type="pres">
      <dgm:prSet presAssocID="{D8E3715E-0B33-4C02-B9CB-3EBBECD72F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EC6283B-A84C-474C-8B67-332551F2E1B3}" type="pres">
      <dgm:prSet presAssocID="{244A4C01-EB93-4862-8578-1C6AA248E787}" presName="hierRoot1" presStyleCnt="0">
        <dgm:presLayoutVars>
          <dgm:hierBranch val="init"/>
        </dgm:presLayoutVars>
      </dgm:prSet>
      <dgm:spPr/>
    </dgm:pt>
    <dgm:pt modelId="{250866C8-B0F6-4B8C-B878-206AC2991DC5}" type="pres">
      <dgm:prSet presAssocID="{244A4C01-EB93-4862-8578-1C6AA248E787}" presName="rootComposite1" presStyleCnt="0"/>
      <dgm:spPr/>
    </dgm:pt>
    <dgm:pt modelId="{3B039BF7-7A0A-4A50-B328-6B4D6726A362}" type="pres">
      <dgm:prSet presAssocID="{244A4C01-EB93-4862-8578-1C6AA248E787}" presName="rootText1" presStyleLbl="node0" presStyleIdx="0" presStyleCnt="1">
        <dgm:presLayoutVars>
          <dgm:chPref val="3"/>
        </dgm:presLayoutVars>
      </dgm:prSet>
      <dgm:spPr/>
    </dgm:pt>
    <dgm:pt modelId="{DFC7A64C-AB88-434D-A0F6-C3DB1036BC17}" type="pres">
      <dgm:prSet presAssocID="{244A4C01-EB93-4862-8578-1C6AA248E787}" presName="rootConnector1" presStyleLbl="node1" presStyleIdx="0" presStyleCnt="0"/>
      <dgm:spPr/>
    </dgm:pt>
    <dgm:pt modelId="{42B54F44-2A12-4A13-9315-3F383B6264D6}" type="pres">
      <dgm:prSet presAssocID="{244A4C01-EB93-4862-8578-1C6AA248E787}" presName="hierChild2" presStyleCnt="0"/>
      <dgm:spPr/>
    </dgm:pt>
    <dgm:pt modelId="{75B6A910-B586-40A8-AA2A-C7AAF0937CDC}" type="pres">
      <dgm:prSet presAssocID="{BA381E35-496E-44F2-9031-80499DB27A03}" presName="Name37" presStyleLbl="parChTrans1D2" presStyleIdx="0" presStyleCnt="3"/>
      <dgm:spPr/>
    </dgm:pt>
    <dgm:pt modelId="{2F452431-A1F3-4DF5-8CA2-2F3DC80DDC4E}" type="pres">
      <dgm:prSet presAssocID="{C7EBB5B6-732F-447E-AD4C-DB877342B00C}" presName="hierRoot2" presStyleCnt="0">
        <dgm:presLayoutVars>
          <dgm:hierBranch val="init"/>
        </dgm:presLayoutVars>
      </dgm:prSet>
      <dgm:spPr/>
    </dgm:pt>
    <dgm:pt modelId="{4DAA76A0-20D9-4DF4-897B-8807EAC9DA50}" type="pres">
      <dgm:prSet presAssocID="{C7EBB5B6-732F-447E-AD4C-DB877342B00C}" presName="rootComposite" presStyleCnt="0"/>
      <dgm:spPr/>
    </dgm:pt>
    <dgm:pt modelId="{0E66D4C1-46F7-4EEE-B345-B7CFBA76824B}" type="pres">
      <dgm:prSet presAssocID="{C7EBB5B6-732F-447E-AD4C-DB877342B00C}" presName="rootText" presStyleLbl="node2" presStyleIdx="0" presStyleCnt="3">
        <dgm:presLayoutVars>
          <dgm:chPref val="3"/>
        </dgm:presLayoutVars>
      </dgm:prSet>
      <dgm:spPr/>
    </dgm:pt>
    <dgm:pt modelId="{903EA36A-F69D-451C-9360-FFB957A92C98}" type="pres">
      <dgm:prSet presAssocID="{C7EBB5B6-732F-447E-AD4C-DB877342B00C}" presName="rootConnector" presStyleLbl="node2" presStyleIdx="0" presStyleCnt="3"/>
      <dgm:spPr/>
    </dgm:pt>
    <dgm:pt modelId="{A7079FF1-7E21-45F2-A2FA-6E527707E5D3}" type="pres">
      <dgm:prSet presAssocID="{C7EBB5B6-732F-447E-AD4C-DB877342B00C}" presName="hierChild4" presStyleCnt="0"/>
      <dgm:spPr/>
    </dgm:pt>
    <dgm:pt modelId="{4C58B05D-D5DE-4E1D-984C-C4CDA6119881}" type="pres">
      <dgm:prSet presAssocID="{C7EBB5B6-732F-447E-AD4C-DB877342B00C}" presName="hierChild5" presStyleCnt="0"/>
      <dgm:spPr/>
    </dgm:pt>
    <dgm:pt modelId="{00E20447-C056-40FC-ACF0-4DFCEC4B8B01}" type="pres">
      <dgm:prSet presAssocID="{73B496A0-5A59-4D26-A024-DD36EA8B41B8}" presName="Name37" presStyleLbl="parChTrans1D2" presStyleIdx="1" presStyleCnt="3"/>
      <dgm:spPr/>
    </dgm:pt>
    <dgm:pt modelId="{00E4CD24-FAEA-480A-995A-B051E23B329E}" type="pres">
      <dgm:prSet presAssocID="{30D7FFC2-22B4-41D0-84A8-9054BDF0C1B1}" presName="hierRoot2" presStyleCnt="0">
        <dgm:presLayoutVars>
          <dgm:hierBranch val="init"/>
        </dgm:presLayoutVars>
      </dgm:prSet>
      <dgm:spPr/>
    </dgm:pt>
    <dgm:pt modelId="{B3E2B002-0162-4C38-86BA-855FC639FAD3}" type="pres">
      <dgm:prSet presAssocID="{30D7FFC2-22B4-41D0-84A8-9054BDF0C1B1}" presName="rootComposite" presStyleCnt="0"/>
      <dgm:spPr/>
    </dgm:pt>
    <dgm:pt modelId="{2FA63B46-856A-4A5C-9DDD-5F76CCCCFFBE}" type="pres">
      <dgm:prSet presAssocID="{30D7FFC2-22B4-41D0-84A8-9054BDF0C1B1}" presName="rootText" presStyleLbl="node2" presStyleIdx="1" presStyleCnt="3">
        <dgm:presLayoutVars>
          <dgm:chPref val="3"/>
        </dgm:presLayoutVars>
      </dgm:prSet>
      <dgm:spPr/>
    </dgm:pt>
    <dgm:pt modelId="{E8340613-28B0-4C98-B4C4-DD403173D78D}" type="pres">
      <dgm:prSet presAssocID="{30D7FFC2-22B4-41D0-84A8-9054BDF0C1B1}" presName="rootConnector" presStyleLbl="node2" presStyleIdx="1" presStyleCnt="3"/>
      <dgm:spPr/>
    </dgm:pt>
    <dgm:pt modelId="{3B372FEB-176F-4435-8D5D-598641432F6F}" type="pres">
      <dgm:prSet presAssocID="{30D7FFC2-22B4-41D0-84A8-9054BDF0C1B1}" presName="hierChild4" presStyleCnt="0"/>
      <dgm:spPr/>
    </dgm:pt>
    <dgm:pt modelId="{E6EBFC42-1C07-48C1-B4B8-5F77D44B2ECD}" type="pres">
      <dgm:prSet presAssocID="{30D7FFC2-22B4-41D0-84A8-9054BDF0C1B1}" presName="hierChild5" presStyleCnt="0"/>
      <dgm:spPr/>
    </dgm:pt>
    <dgm:pt modelId="{DC1BC651-D6B2-4E04-88B4-5BF661488A46}" type="pres">
      <dgm:prSet presAssocID="{0626A4A2-995C-4560-A1D3-E51DF1084FDA}" presName="Name37" presStyleLbl="parChTrans1D2" presStyleIdx="2" presStyleCnt="3"/>
      <dgm:spPr/>
    </dgm:pt>
    <dgm:pt modelId="{6BD46E3D-5246-413F-AE64-9CC922AC21E8}" type="pres">
      <dgm:prSet presAssocID="{D8D310EC-4E04-4FAC-BE82-C929B7583A7B}" presName="hierRoot2" presStyleCnt="0">
        <dgm:presLayoutVars>
          <dgm:hierBranch val="init"/>
        </dgm:presLayoutVars>
      </dgm:prSet>
      <dgm:spPr/>
    </dgm:pt>
    <dgm:pt modelId="{52259D8E-02E3-42E3-B404-83C35AA97AFB}" type="pres">
      <dgm:prSet presAssocID="{D8D310EC-4E04-4FAC-BE82-C929B7583A7B}" presName="rootComposite" presStyleCnt="0"/>
      <dgm:spPr/>
    </dgm:pt>
    <dgm:pt modelId="{353A786D-ED32-4048-B145-9DFC28A7CA30}" type="pres">
      <dgm:prSet presAssocID="{D8D310EC-4E04-4FAC-BE82-C929B7583A7B}" presName="rootText" presStyleLbl="node2" presStyleIdx="2" presStyleCnt="3">
        <dgm:presLayoutVars>
          <dgm:chPref val="3"/>
        </dgm:presLayoutVars>
      </dgm:prSet>
      <dgm:spPr/>
    </dgm:pt>
    <dgm:pt modelId="{642EE258-AE28-4F46-8C4B-0CA40E2F2283}" type="pres">
      <dgm:prSet presAssocID="{D8D310EC-4E04-4FAC-BE82-C929B7583A7B}" presName="rootConnector" presStyleLbl="node2" presStyleIdx="2" presStyleCnt="3"/>
      <dgm:spPr/>
    </dgm:pt>
    <dgm:pt modelId="{18C83F36-5760-45CC-82F2-AAF61E18836E}" type="pres">
      <dgm:prSet presAssocID="{D8D310EC-4E04-4FAC-BE82-C929B7583A7B}" presName="hierChild4" presStyleCnt="0"/>
      <dgm:spPr/>
    </dgm:pt>
    <dgm:pt modelId="{6C202F81-DAC4-4520-B2A1-1EC9D44B4109}" type="pres">
      <dgm:prSet presAssocID="{D8D310EC-4E04-4FAC-BE82-C929B7583A7B}" presName="hierChild5" presStyleCnt="0"/>
      <dgm:spPr/>
    </dgm:pt>
    <dgm:pt modelId="{34960628-3986-4595-9ADE-8E976EB9CF85}" type="pres">
      <dgm:prSet presAssocID="{244A4C01-EB93-4862-8578-1C6AA248E787}" presName="hierChild3" presStyleCnt="0"/>
      <dgm:spPr/>
    </dgm:pt>
  </dgm:ptLst>
  <dgm:cxnLst>
    <dgm:cxn modelId="{7C437D07-87F6-46E5-A7DA-DEB9DED8C8EB}" srcId="{244A4C01-EB93-4862-8578-1C6AA248E787}" destId="{D8D310EC-4E04-4FAC-BE82-C929B7583A7B}" srcOrd="2" destOrd="0" parTransId="{0626A4A2-995C-4560-A1D3-E51DF1084FDA}" sibTransId="{22315259-53F0-46C8-A5B8-3FD782359306}"/>
    <dgm:cxn modelId="{07779F0D-5E38-49DE-9613-2E54D54A2DDF}" type="presOf" srcId="{0626A4A2-995C-4560-A1D3-E51DF1084FDA}" destId="{DC1BC651-D6B2-4E04-88B4-5BF661488A46}" srcOrd="0" destOrd="0" presId="urn:microsoft.com/office/officeart/2005/8/layout/orgChart1"/>
    <dgm:cxn modelId="{D9FC8C0F-96CD-4721-AA68-07867F1C9270}" type="presOf" srcId="{D8D310EC-4E04-4FAC-BE82-C929B7583A7B}" destId="{642EE258-AE28-4F46-8C4B-0CA40E2F2283}" srcOrd="1" destOrd="0" presId="urn:microsoft.com/office/officeart/2005/8/layout/orgChart1"/>
    <dgm:cxn modelId="{2BA64731-582C-4781-A1AB-B648D5671D46}" type="presOf" srcId="{30D7FFC2-22B4-41D0-84A8-9054BDF0C1B1}" destId="{2FA63B46-856A-4A5C-9DDD-5F76CCCCFFBE}" srcOrd="0" destOrd="0" presId="urn:microsoft.com/office/officeart/2005/8/layout/orgChart1"/>
    <dgm:cxn modelId="{A41C0237-279A-4D7A-B54B-A4575FB8D0B7}" type="presOf" srcId="{C7EBB5B6-732F-447E-AD4C-DB877342B00C}" destId="{903EA36A-F69D-451C-9360-FFB957A92C98}" srcOrd="1" destOrd="0" presId="urn:microsoft.com/office/officeart/2005/8/layout/orgChart1"/>
    <dgm:cxn modelId="{0414E249-FCB4-430C-8C7B-D2F1668B79A7}" srcId="{244A4C01-EB93-4862-8578-1C6AA248E787}" destId="{C7EBB5B6-732F-447E-AD4C-DB877342B00C}" srcOrd="0" destOrd="0" parTransId="{BA381E35-496E-44F2-9031-80499DB27A03}" sibTransId="{5168233E-C1E5-4F83-B4E5-8D7E506B10BE}"/>
    <dgm:cxn modelId="{D25AD24E-2CC5-4488-8800-140F7C58F05D}" srcId="{244A4C01-EB93-4862-8578-1C6AA248E787}" destId="{30D7FFC2-22B4-41D0-84A8-9054BDF0C1B1}" srcOrd="1" destOrd="0" parTransId="{73B496A0-5A59-4D26-A024-DD36EA8B41B8}" sibTransId="{F3CB9B41-7455-478C-9653-DF12F17A0CF2}"/>
    <dgm:cxn modelId="{316BCE90-8329-429E-9F8E-2432813AECB4}" type="presOf" srcId="{C7EBB5B6-732F-447E-AD4C-DB877342B00C}" destId="{0E66D4C1-46F7-4EEE-B345-B7CFBA76824B}" srcOrd="0" destOrd="0" presId="urn:microsoft.com/office/officeart/2005/8/layout/orgChart1"/>
    <dgm:cxn modelId="{7D3B81A0-7CEA-4064-9E1B-70F85CA4E35E}" type="presOf" srcId="{244A4C01-EB93-4862-8578-1C6AA248E787}" destId="{DFC7A64C-AB88-434D-A0F6-C3DB1036BC17}" srcOrd="1" destOrd="0" presId="urn:microsoft.com/office/officeart/2005/8/layout/orgChart1"/>
    <dgm:cxn modelId="{C1E245A2-3E03-4412-A3E5-7C12F022D866}" type="presOf" srcId="{244A4C01-EB93-4862-8578-1C6AA248E787}" destId="{3B039BF7-7A0A-4A50-B328-6B4D6726A362}" srcOrd="0" destOrd="0" presId="urn:microsoft.com/office/officeart/2005/8/layout/orgChart1"/>
    <dgm:cxn modelId="{CF25BEA5-ECB2-4981-9BEC-523EED36F13D}" type="presOf" srcId="{BA381E35-496E-44F2-9031-80499DB27A03}" destId="{75B6A910-B586-40A8-AA2A-C7AAF0937CDC}" srcOrd="0" destOrd="0" presId="urn:microsoft.com/office/officeart/2005/8/layout/orgChart1"/>
    <dgm:cxn modelId="{AF3DF7BC-C8C3-43E7-B171-B4917B4A5C93}" type="presOf" srcId="{73B496A0-5A59-4D26-A024-DD36EA8B41B8}" destId="{00E20447-C056-40FC-ACF0-4DFCEC4B8B01}" srcOrd="0" destOrd="0" presId="urn:microsoft.com/office/officeart/2005/8/layout/orgChart1"/>
    <dgm:cxn modelId="{BE3B70BF-E8A4-4F16-B918-673D924EC56F}" srcId="{D8E3715E-0B33-4C02-B9CB-3EBBECD72F6B}" destId="{244A4C01-EB93-4862-8578-1C6AA248E787}" srcOrd="0" destOrd="0" parTransId="{0DF7F194-C192-46A8-9871-27ADEB891805}" sibTransId="{B1C94538-CD7E-4F3C-B1E6-8B19A3D3FB82}"/>
    <dgm:cxn modelId="{9D0D85C2-C448-43CC-A588-70D9EA93F2C2}" type="presOf" srcId="{D8E3715E-0B33-4C02-B9CB-3EBBECD72F6B}" destId="{E79C896A-E314-4F22-84BF-5E1E6FAFD65B}" srcOrd="0" destOrd="0" presId="urn:microsoft.com/office/officeart/2005/8/layout/orgChart1"/>
    <dgm:cxn modelId="{50D752C8-933E-4FCA-AB00-500933BBB76D}" type="presOf" srcId="{30D7FFC2-22B4-41D0-84A8-9054BDF0C1B1}" destId="{E8340613-28B0-4C98-B4C4-DD403173D78D}" srcOrd="1" destOrd="0" presId="urn:microsoft.com/office/officeart/2005/8/layout/orgChart1"/>
    <dgm:cxn modelId="{1B777ACF-A56A-40B0-8FDB-99E9C33A9A6E}" type="presOf" srcId="{D8D310EC-4E04-4FAC-BE82-C929B7583A7B}" destId="{353A786D-ED32-4048-B145-9DFC28A7CA30}" srcOrd="0" destOrd="0" presId="urn:microsoft.com/office/officeart/2005/8/layout/orgChart1"/>
    <dgm:cxn modelId="{F7A6F141-DA95-49D2-A4FE-5F09298AD49B}" type="presParOf" srcId="{E79C896A-E314-4F22-84BF-5E1E6FAFD65B}" destId="{AEC6283B-A84C-474C-8B67-332551F2E1B3}" srcOrd="0" destOrd="0" presId="urn:microsoft.com/office/officeart/2005/8/layout/orgChart1"/>
    <dgm:cxn modelId="{927B5DDE-EDED-48A4-9CDF-AC066AD24141}" type="presParOf" srcId="{AEC6283B-A84C-474C-8B67-332551F2E1B3}" destId="{250866C8-B0F6-4B8C-B878-206AC2991DC5}" srcOrd="0" destOrd="0" presId="urn:microsoft.com/office/officeart/2005/8/layout/orgChart1"/>
    <dgm:cxn modelId="{3229BBC5-DA55-496C-8952-D9FC036349DC}" type="presParOf" srcId="{250866C8-B0F6-4B8C-B878-206AC2991DC5}" destId="{3B039BF7-7A0A-4A50-B328-6B4D6726A362}" srcOrd="0" destOrd="0" presId="urn:microsoft.com/office/officeart/2005/8/layout/orgChart1"/>
    <dgm:cxn modelId="{7AE33F97-8EA4-4D7F-8C40-7B77B551821A}" type="presParOf" srcId="{250866C8-B0F6-4B8C-B878-206AC2991DC5}" destId="{DFC7A64C-AB88-434D-A0F6-C3DB1036BC17}" srcOrd="1" destOrd="0" presId="urn:microsoft.com/office/officeart/2005/8/layout/orgChart1"/>
    <dgm:cxn modelId="{A08E2CFF-5D62-4411-BD3C-DD8F4DE4E8E6}" type="presParOf" srcId="{AEC6283B-A84C-474C-8B67-332551F2E1B3}" destId="{42B54F44-2A12-4A13-9315-3F383B6264D6}" srcOrd="1" destOrd="0" presId="urn:microsoft.com/office/officeart/2005/8/layout/orgChart1"/>
    <dgm:cxn modelId="{F931CF97-7CF3-471B-852C-B4D5B50B7F3F}" type="presParOf" srcId="{42B54F44-2A12-4A13-9315-3F383B6264D6}" destId="{75B6A910-B586-40A8-AA2A-C7AAF0937CDC}" srcOrd="0" destOrd="0" presId="urn:microsoft.com/office/officeart/2005/8/layout/orgChart1"/>
    <dgm:cxn modelId="{C44667F5-113A-443A-9CB6-D575AF8AF2BD}" type="presParOf" srcId="{42B54F44-2A12-4A13-9315-3F383B6264D6}" destId="{2F452431-A1F3-4DF5-8CA2-2F3DC80DDC4E}" srcOrd="1" destOrd="0" presId="urn:microsoft.com/office/officeart/2005/8/layout/orgChart1"/>
    <dgm:cxn modelId="{37E9F145-86E2-4AB6-8B50-5B51168BFA01}" type="presParOf" srcId="{2F452431-A1F3-4DF5-8CA2-2F3DC80DDC4E}" destId="{4DAA76A0-20D9-4DF4-897B-8807EAC9DA50}" srcOrd="0" destOrd="0" presId="urn:microsoft.com/office/officeart/2005/8/layout/orgChart1"/>
    <dgm:cxn modelId="{43C41236-B65D-4C67-9F69-9CEB218E43DB}" type="presParOf" srcId="{4DAA76A0-20D9-4DF4-897B-8807EAC9DA50}" destId="{0E66D4C1-46F7-4EEE-B345-B7CFBA76824B}" srcOrd="0" destOrd="0" presId="urn:microsoft.com/office/officeart/2005/8/layout/orgChart1"/>
    <dgm:cxn modelId="{4C65A228-BFDA-40A5-AA91-ADB502CC5769}" type="presParOf" srcId="{4DAA76A0-20D9-4DF4-897B-8807EAC9DA50}" destId="{903EA36A-F69D-451C-9360-FFB957A92C98}" srcOrd="1" destOrd="0" presId="urn:microsoft.com/office/officeart/2005/8/layout/orgChart1"/>
    <dgm:cxn modelId="{BC715EC1-8E95-4113-9FCC-602F8AC3ED60}" type="presParOf" srcId="{2F452431-A1F3-4DF5-8CA2-2F3DC80DDC4E}" destId="{A7079FF1-7E21-45F2-A2FA-6E527707E5D3}" srcOrd="1" destOrd="0" presId="urn:microsoft.com/office/officeart/2005/8/layout/orgChart1"/>
    <dgm:cxn modelId="{888927E1-36CF-4E9B-ADC6-35C0DAE609C8}" type="presParOf" srcId="{2F452431-A1F3-4DF5-8CA2-2F3DC80DDC4E}" destId="{4C58B05D-D5DE-4E1D-984C-C4CDA6119881}" srcOrd="2" destOrd="0" presId="urn:microsoft.com/office/officeart/2005/8/layout/orgChart1"/>
    <dgm:cxn modelId="{428145E8-EFE1-4981-AFE1-8A1E604B67C3}" type="presParOf" srcId="{42B54F44-2A12-4A13-9315-3F383B6264D6}" destId="{00E20447-C056-40FC-ACF0-4DFCEC4B8B01}" srcOrd="2" destOrd="0" presId="urn:microsoft.com/office/officeart/2005/8/layout/orgChart1"/>
    <dgm:cxn modelId="{7D8ACF8B-78F3-47B1-BDA9-CD206E5D20C0}" type="presParOf" srcId="{42B54F44-2A12-4A13-9315-3F383B6264D6}" destId="{00E4CD24-FAEA-480A-995A-B051E23B329E}" srcOrd="3" destOrd="0" presId="urn:microsoft.com/office/officeart/2005/8/layout/orgChart1"/>
    <dgm:cxn modelId="{0BE19C29-5AE0-48C3-B970-7FD6FD074513}" type="presParOf" srcId="{00E4CD24-FAEA-480A-995A-B051E23B329E}" destId="{B3E2B002-0162-4C38-86BA-855FC639FAD3}" srcOrd="0" destOrd="0" presId="urn:microsoft.com/office/officeart/2005/8/layout/orgChart1"/>
    <dgm:cxn modelId="{DFE04F80-0B11-4AB2-ABCF-5E0B7719B25F}" type="presParOf" srcId="{B3E2B002-0162-4C38-86BA-855FC639FAD3}" destId="{2FA63B46-856A-4A5C-9DDD-5F76CCCCFFBE}" srcOrd="0" destOrd="0" presId="urn:microsoft.com/office/officeart/2005/8/layout/orgChart1"/>
    <dgm:cxn modelId="{51C3EDBA-C8D4-4F34-87C0-3F0BADE0E620}" type="presParOf" srcId="{B3E2B002-0162-4C38-86BA-855FC639FAD3}" destId="{E8340613-28B0-4C98-B4C4-DD403173D78D}" srcOrd="1" destOrd="0" presId="urn:microsoft.com/office/officeart/2005/8/layout/orgChart1"/>
    <dgm:cxn modelId="{8C59CB31-46F0-450C-B9DC-32196C285CA8}" type="presParOf" srcId="{00E4CD24-FAEA-480A-995A-B051E23B329E}" destId="{3B372FEB-176F-4435-8D5D-598641432F6F}" srcOrd="1" destOrd="0" presId="urn:microsoft.com/office/officeart/2005/8/layout/orgChart1"/>
    <dgm:cxn modelId="{34BDC7E9-1A68-4D78-9E4D-F28B4F4E552B}" type="presParOf" srcId="{00E4CD24-FAEA-480A-995A-B051E23B329E}" destId="{E6EBFC42-1C07-48C1-B4B8-5F77D44B2ECD}" srcOrd="2" destOrd="0" presId="urn:microsoft.com/office/officeart/2005/8/layout/orgChart1"/>
    <dgm:cxn modelId="{6ECA867B-7ED7-4F99-8896-95E50D858C9D}" type="presParOf" srcId="{42B54F44-2A12-4A13-9315-3F383B6264D6}" destId="{DC1BC651-D6B2-4E04-88B4-5BF661488A46}" srcOrd="4" destOrd="0" presId="urn:microsoft.com/office/officeart/2005/8/layout/orgChart1"/>
    <dgm:cxn modelId="{07A63FAB-65EA-4272-B6A3-355FFFD62ED2}" type="presParOf" srcId="{42B54F44-2A12-4A13-9315-3F383B6264D6}" destId="{6BD46E3D-5246-413F-AE64-9CC922AC21E8}" srcOrd="5" destOrd="0" presId="urn:microsoft.com/office/officeart/2005/8/layout/orgChart1"/>
    <dgm:cxn modelId="{DC44DC6B-D09F-44F7-9666-5E60651288AE}" type="presParOf" srcId="{6BD46E3D-5246-413F-AE64-9CC922AC21E8}" destId="{52259D8E-02E3-42E3-B404-83C35AA97AFB}" srcOrd="0" destOrd="0" presId="urn:microsoft.com/office/officeart/2005/8/layout/orgChart1"/>
    <dgm:cxn modelId="{FF592D21-818E-4449-8455-F522ECAD9A78}" type="presParOf" srcId="{52259D8E-02E3-42E3-B404-83C35AA97AFB}" destId="{353A786D-ED32-4048-B145-9DFC28A7CA30}" srcOrd="0" destOrd="0" presId="urn:microsoft.com/office/officeart/2005/8/layout/orgChart1"/>
    <dgm:cxn modelId="{0A83E193-5128-450E-8133-A61C2AFA9286}" type="presParOf" srcId="{52259D8E-02E3-42E3-B404-83C35AA97AFB}" destId="{642EE258-AE28-4F46-8C4B-0CA40E2F2283}" srcOrd="1" destOrd="0" presId="urn:microsoft.com/office/officeart/2005/8/layout/orgChart1"/>
    <dgm:cxn modelId="{F9B3EEDC-622F-4427-B019-942D3841C216}" type="presParOf" srcId="{6BD46E3D-5246-413F-AE64-9CC922AC21E8}" destId="{18C83F36-5760-45CC-82F2-AAF61E18836E}" srcOrd="1" destOrd="0" presId="urn:microsoft.com/office/officeart/2005/8/layout/orgChart1"/>
    <dgm:cxn modelId="{7FFF3533-5DE1-41D2-8E68-4705D09E7C36}" type="presParOf" srcId="{6BD46E3D-5246-413F-AE64-9CC922AC21E8}" destId="{6C202F81-DAC4-4520-B2A1-1EC9D44B4109}" srcOrd="2" destOrd="0" presId="urn:microsoft.com/office/officeart/2005/8/layout/orgChart1"/>
    <dgm:cxn modelId="{F4D4DA05-3595-40C6-B8D3-C199F3C75F49}" type="presParOf" srcId="{AEC6283B-A84C-474C-8B67-332551F2E1B3}" destId="{34960628-3986-4595-9ADE-8E976EB9CF8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E3715E-0B33-4C02-B9CB-3EBBECD72F6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44A4C01-EB93-4862-8578-1C6AA248E787}">
      <dgm:prSet phldrT="[Text]"/>
      <dgm:spPr/>
      <dgm:t>
        <a:bodyPr/>
        <a:lstStyle/>
        <a:p>
          <a:r>
            <a:rPr lang="en-GB"/>
            <a:t>Hoạt động dạy học </a:t>
          </a:r>
        </a:p>
      </dgm:t>
    </dgm:pt>
    <dgm:pt modelId="{0DF7F194-C192-46A8-9871-27ADEB891805}" type="parTrans" cxnId="{BE3B70BF-E8A4-4F16-B918-673D924EC56F}">
      <dgm:prSet/>
      <dgm:spPr/>
      <dgm:t>
        <a:bodyPr/>
        <a:lstStyle/>
        <a:p>
          <a:endParaRPr lang="en-GB"/>
        </a:p>
      </dgm:t>
    </dgm:pt>
    <dgm:pt modelId="{B1C94538-CD7E-4F3C-B1E6-8B19A3D3FB82}" type="sibTrans" cxnId="{BE3B70BF-E8A4-4F16-B918-673D924EC56F}">
      <dgm:prSet/>
      <dgm:spPr/>
      <dgm:t>
        <a:bodyPr/>
        <a:lstStyle/>
        <a:p>
          <a:endParaRPr lang="en-GB"/>
        </a:p>
      </dgm:t>
    </dgm:pt>
    <dgm:pt modelId="{C7EBB5B6-732F-447E-AD4C-DB877342B00C}">
      <dgm:prSet phldrT="[Text]"/>
      <dgm:spPr/>
      <dgm:t>
        <a:bodyPr/>
        <a:lstStyle/>
        <a:p>
          <a:r>
            <a:rPr lang="en-GB"/>
            <a:t>Cá nhân </a:t>
          </a:r>
        </a:p>
      </dgm:t>
    </dgm:pt>
    <dgm:pt modelId="{BA381E35-496E-44F2-9031-80499DB27A03}" type="parTrans" cxnId="{0414E249-FCB4-430C-8C7B-D2F1668B79A7}">
      <dgm:prSet/>
      <dgm:spPr/>
      <dgm:t>
        <a:bodyPr/>
        <a:lstStyle/>
        <a:p>
          <a:endParaRPr lang="en-GB"/>
        </a:p>
      </dgm:t>
    </dgm:pt>
    <dgm:pt modelId="{5168233E-C1E5-4F83-B4E5-8D7E506B10BE}" type="sibTrans" cxnId="{0414E249-FCB4-430C-8C7B-D2F1668B79A7}">
      <dgm:prSet/>
      <dgm:spPr/>
      <dgm:t>
        <a:bodyPr/>
        <a:lstStyle/>
        <a:p>
          <a:endParaRPr lang="en-GB"/>
        </a:p>
      </dgm:t>
    </dgm:pt>
    <dgm:pt modelId="{30D7FFC2-22B4-41D0-84A8-9054BDF0C1B1}">
      <dgm:prSet phldrT="[Text]"/>
      <dgm:spPr/>
      <dgm:t>
        <a:bodyPr/>
        <a:lstStyle/>
        <a:p>
          <a:r>
            <a:rPr lang="en-GB"/>
            <a:t>Nhóm</a:t>
          </a:r>
        </a:p>
      </dgm:t>
    </dgm:pt>
    <dgm:pt modelId="{73B496A0-5A59-4D26-A024-DD36EA8B41B8}" type="parTrans" cxnId="{D25AD24E-2CC5-4488-8800-140F7C58F05D}">
      <dgm:prSet/>
      <dgm:spPr/>
      <dgm:t>
        <a:bodyPr/>
        <a:lstStyle/>
        <a:p>
          <a:endParaRPr lang="en-GB"/>
        </a:p>
      </dgm:t>
    </dgm:pt>
    <dgm:pt modelId="{F3CB9B41-7455-478C-9653-DF12F17A0CF2}" type="sibTrans" cxnId="{D25AD24E-2CC5-4488-8800-140F7C58F05D}">
      <dgm:prSet/>
      <dgm:spPr/>
      <dgm:t>
        <a:bodyPr/>
        <a:lstStyle/>
        <a:p>
          <a:endParaRPr lang="en-GB"/>
        </a:p>
      </dgm:t>
    </dgm:pt>
    <dgm:pt modelId="{D8D310EC-4E04-4FAC-BE82-C929B7583A7B}">
      <dgm:prSet phldrT="[Text]"/>
      <dgm:spPr/>
      <dgm:t>
        <a:bodyPr/>
        <a:lstStyle/>
        <a:p>
          <a:r>
            <a:rPr lang="en-GB"/>
            <a:t>Cả lớp </a:t>
          </a:r>
        </a:p>
      </dgm:t>
    </dgm:pt>
    <dgm:pt modelId="{0626A4A2-995C-4560-A1D3-E51DF1084FDA}" type="parTrans" cxnId="{7C437D07-87F6-46E5-A7DA-DEB9DED8C8EB}">
      <dgm:prSet/>
      <dgm:spPr/>
      <dgm:t>
        <a:bodyPr/>
        <a:lstStyle/>
        <a:p>
          <a:endParaRPr lang="en-GB"/>
        </a:p>
      </dgm:t>
    </dgm:pt>
    <dgm:pt modelId="{22315259-53F0-46C8-A5B8-3FD782359306}" type="sibTrans" cxnId="{7C437D07-87F6-46E5-A7DA-DEB9DED8C8EB}">
      <dgm:prSet/>
      <dgm:spPr/>
      <dgm:t>
        <a:bodyPr/>
        <a:lstStyle/>
        <a:p>
          <a:endParaRPr lang="en-GB"/>
        </a:p>
      </dgm:t>
    </dgm:pt>
    <dgm:pt modelId="{E79C896A-E314-4F22-84BF-5E1E6FAFD65B}" type="pres">
      <dgm:prSet presAssocID="{D8E3715E-0B33-4C02-B9CB-3EBBECD72F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EC6283B-A84C-474C-8B67-332551F2E1B3}" type="pres">
      <dgm:prSet presAssocID="{244A4C01-EB93-4862-8578-1C6AA248E787}" presName="hierRoot1" presStyleCnt="0">
        <dgm:presLayoutVars>
          <dgm:hierBranch val="init"/>
        </dgm:presLayoutVars>
      </dgm:prSet>
      <dgm:spPr/>
    </dgm:pt>
    <dgm:pt modelId="{250866C8-B0F6-4B8C-B878-206AC2991DC5}" type="pres">
      <dgm:prSet presAssocID="{244A4C01-EB93-4862-8578-1C6AA248E787}" presName="rootComposite1" presStyleCnt="0"/>
      <dgm:spPr/>
    </dgm:pt>
    <dgm:pt modelId="{3B039BF7-7A0A-4A50-B328-6B4D6726A362}" type="pres">
      <dgm:prSet presAssocID="{244A4C01-EB93-4862-8578-1C6AA248E787}" presName="rootText1" presStyleLbl="node0" presStyleIdx="0" presStyleCnt="1">
        <dgm:presLayoutVars>
          <dgm:chPref val="3"/>
        </dgm:presLayoutVars>
      </dgm:prSet>
      <dgm:spPr/>
    </dgm:pt>
    <dgm:pt modelId="{DFC7A64C-AB88-434D-A0F6-C3DB1036BC17}" type="pres">
      <dgm:prSet presAssocID="{244A4C01-EB93-4862-8578-1C6AA248E787}" presName="rootConnector1" presStyleLbl="node1" presStyleIdx="0" presStyleCnt="0"/>
      <dgm:spPr/>
    </dgm:pt>
    <dgm:pt modelId="{42B54F44-2A12-4A13-9315-3F383B6264D6}" type="pres">
      <dgm:prSet presAssocID="{244A4C01-EB93-4862-8578-1C6AA248E787}" presName="hierChild2" presStyleCnt="0"/>
      <dgm:spPr/>
    </dgm:pt>
    <dgm:pt modelId="{75B6A910-B586-40A8-AA2A-C7AAF0937CDC}" type="pres">
      <dgm:prSet presAssocID="{BA381E35-496E-44F2-9031-80499DB27A03}" presName="Name37" presStyleLbl="parChTrans1D2" presStyleIdx="0" presStyleCnt="3"/>
      <dgm:spPr/>
    </dgm:pt>
    <dgm:pt modelId="{2F452431-A1F3-4DF5-8CA2-2F3DC80DDC4E}" type="pres">
      <dgm:prSet presAssocID="{C7EBB5B6-732F-447E-AD4C-DB877342B00C}" presName="hierRoot2" presStyleCnt="0">
        <dgm:presLayoutVars>
          <dgm:hierBranch val="init"/>
        </dgm:presLayoutVars>
      </dgm:prSet>
      <dgm:spPr/>
    </dgm:pt>
    <dgm:pt modelId="{4DAA76A0-20D9-4DF4-897B-8807EAC9DA50}" type="pres">
      <dgm:prSet presAssocID="{C7EBB5B6-732F-447E-AD4C-DB877342B00C}" presName="rootComposite" presStyleCnt="0"/>
      <dgm:spPr/>
    </dgm:pt>
    <dgm:pt modelId="{0E66D4C1-46F7-4EEE-B345-B7CFBA76824B}" type="pres">
      <dgm:prSet presAssocID="{C7EBB5B6-732F-447E-AD4C-DB877342B00C}" presName="rootText" presStyleLbl="node2" presStyleIdx="0" presStyleCnt="3">
        <dgm:presLayoutVars>
          <dgm:chPref val="3"/>
        </dgm:presLayoutVars>
      </dgm:prSet>
      <dgm:spPr/>
    </dgm:pt>
    <dgm:pt modelId="{903EA36A-F69D-451C-9360-FFB957A92C98}" type="pres">
      <dgm:prSet presAssocID="{C7EBB5B6-732F-447E-AD4C-DB877342B00C}" presName="rootConnector" presStyleLbl="node2" presStyleIdx="0" presStyleCnt="3"/>
      <dgm:spPr/>
    </dgm:pt>
    <dgm:pt modelId="{A7079FF1-7E21-45F2-A2FA-6E527707E5D3}" type="pres">
      <dgm:prSet presAssocID="{C7EBB5B6-732F-447E-AD4C-DB877342B00C}" presName="hierChild4" presStyleCnt="0"/>
      <dgm:spPr/>
    </dgm:pt>
    <dgm:pt modelId="{4C58B05D-D5DE-4E1D-984C-C4CDA6119881}" type="pres">
      <dgm:prSet presAssocID="{C7EBB5B6-732F-447E-AD4C-DB877342B00C}" presName="hierChild5" presStyleCnt="0"/>
      <dgm:spPr/>
    </dgm:pt>
    <dgm:pt modelId="{00E20447-C056-40FC-ACF0-4DFCEC4B8B01}" type="pres">
      <dgm:prSet presAssocID="{73B496A0-5A59-4D26-A024-DD36EA8B41B8}" presName="Name37" presStyleLbl="parChTrans1D2" presStyleIdx="1" presStyleCnt="3"/>
      <dgm:spPr/>
    </dgm:pt>
    <dgm:pt modelId="{00E4CD24-FAEA-480A-995A-B051E23B329E}" type="pres">
      <dgm:prSet presAssocID="{30D7FFC2-22B4-41D0-84A8-9054BDF0C1B1}" presName="hierRoot2" presStyleCnt="0">
        <dgm:presLayoutVars>
          <dgm:hierBranch val="init"/>
        </dgm:presLayoutVars>
      </dgm:prSet>
      <dgm:spPr/>
    </dgm:pt>
    <dgm:pt modelId="{B3E2B002-0162-4C38-86BA-855FC639FAD3}" type="pres">
      <dgm:prSet presAssocID="{30D7FFC2-22B4-41D0-84A8-9054BDF0C1B1}" presName="rootComposite" presStyleCnt="0"/>
      <dgm:spPr/>
    </dgm:pt>
    <dgm:pt modelId="{2FA63B46-856A-4A5C-9DDD-5F76CCCCFFBE}" type="pres">
      <dgm:prSet presAssocID="{30D7FFC2-22B4-41D0-84A8-9054BDF0C1B1}" presName="rootText" presStyleLbl="node2" presStyleIdx="1" presStyleCnt="3">
        <dgm:presLayoutVars>
          <dgm:chPref val="3"/>
        </dgm:presLayoutVars>
      </dgm:prSet>
      <dgm:spPr/>
    </dgm:pt>
    <dgm:pt modelId="{E8340613-28B0-4C98-B4C4-DD403173D78D}" type="pres">
      <dgm:prSet presAssocID="{30D7FFC2-22B4-41D0-84A8-9054BDF0C1B1}" presName="rootConnector" presStyleLbl="node2" presStyleIdx="1" presStyleCnt="3"/>
      <dgm:spPr/>
    </dgm:pt>
    <dgm:pt modelId="{3B372FEB-176F-4435-8D5D-598641432F6F}" type="pres">
      <dgm:prSet presAssocID="{30D7FFC2-22B4-41D0-84A8-9054BDF0C1B1}" presName="hierChild4" presStyleCnt="0"/>
      <dgm:spPr/>
    </dgm:pt>
    <dgm:pt modelId="{E6EBFC42-1C07-48C1-B4B8-5F77D44B2ECD}" type="pres">
      <dgm:prSet presAssocID="{30D7FFC2-22B4-41D0-84A8-9054BDF0C1B1}" presName="hierChild5" presStyleCnt="0"/>
      <dgm:spPr/>
    </dgm:pt>
    <dgm:pt modelId="{DC1BC651-D6B2-4E04-88B4-5BF661488A46}" type="pres">
      <dgm:prSet presAssocID="{0626A4A2-995C-4560-A1D3-E51DF1084FDA}" presName="Name37" presStyleLbl="parChTrans1D2" presStyleIdx="2" presStyleCnt="3"/>
      <dgm:spPr/>
    </dgm:pt>
    <dgm:pt modelId="{6BD46E3D-5246-413F-AE64-9CC922AC21E8}" type="pres">
      <dgm:prSet presAssocID="{D8D310EC-4E04-4FAC-BE82-C929B7583A7B}" presName="hierRoot2" presStyleCnt="0">
        <dgm:presLayoutVars>
          <dgm:hierBranch val="init"/>
        </dgm:presLayoutVars>
      </dgm:prSet>
      <dgm:spPr/>
    </dgm:pt>
    <dgm:pt modelId="{52259D8E-02E3-42E3-B404-83C35AA97AFB}" type="pres">
      <dgm:prSet presAssocID="{D8D310EC-4E04-4FAC-BE82-C929B7583A7B}" presName="rootComposite" presStyleCnt="0"/>
      <dgm:spPr/>
    </dgm:pt>
    <dgm:pt modelId="{353A786D-ED32-4048-B145-9DFC28A7CA30}" type="pres">
      <dgm:prSet presAssocID="{D8D310EC-4E04-4FAC-BE82-C929B7583A7B}" presName="rootText" presStyleLbl="node2" presStyleIdx="2" presStyleCnt="3">
        <dgm:presLayoutVars>
          <dgm:chPref val="3"/>
        </dgm:presLayoutVars>
      </dgm:prSet>
      <dgm:spPr/>
    </dgm:pt>
    <dgm:pt modelId="{642EE258-AE28-4F46-8C4B-0CA40E2F2283}" type="pres">
      <dgm:prSet presAssocID="{D8D310EC-4E04-4FAC-BE82-C929B7583A7B}" presName="rootConnector" presStyleLbl="node2" presStyleIdx="2" presStyleCnt="3"/>
      <dgm:spPr/>
    </dgm:pt>
    <dgm:pt modelId="{18C83F36-5760-45CC-82F2-AAF61E18836E}" type="pres">
      <dgm:prSet presAssocID="{D8D310EC-4E04-4FAC-BE82-C929B7583A7B}" presName="hierChild4" presStyleCnt="0"/>
      <dgm:spPr/>
    </dgm:pt>
    <dgm:pt modelId="{6C202F81-DAC4-4520-B2A1-1EC9D44B4109}" type="pres">
      <dgm:prSet presAssocID="{D8D310EC-4E04-4FAC-BE82-C929B7583A7B}" presName="hierChild5" presStyleCnt="0"/>
      <dgm:spPr/>
    </dgm:pt>
    <dgm:pt modelId="{34960628-3986-4595-9ADE-8E976EB9CF85}" type="pres">
      <dgm:prSet presAssocID="{244A4C01-EB93-4862-8578-1C6AA248E787}" presName="hierChild3" presStyleCnt="0"/>
      <dgm:spPr/>
    </dgm:pt>
  </dgm:ptLst>
  <dgm:cxnLst>
    <dgm:cxn modelId="{7C437D07-87F6-46E5-A7DA-DEB9DED8C8EB}" srcId="{244A4C01-EB93-4862-8578-1C6AA248E787}" destId="{D8D310EC-4E04-4FAC-BE82-C929B7583A7B}" srcOrd="2" destOrd="0" parTransId="{0626A4A2-995C-4560-A1D3-E51DF1084FDA}" sibTransId="{22315259-53F0-46C8-A5B8-3FD782359306}"/>
    <dgm:cxn modelId="{07779F0D-5E38-49DE-9613-2E54D54A2DDF}" type="presOf" srcId="{0626A4A2-995C-4560-A1D3-E51DF1084FDA}" destId="{DC1BC651-D6B2-4E04-88B4-5BF661488A46}" srcOrd="0" destOrd="0" presId="urn:microsoft.com/office/officeart/2005/8/layout/orgChart1"/>
    <dgm:cxn modelId="{D9FC8C0F-96CD-4721-AA68-07867F1C9270}" type="presOf" srcId="{D8D310EC-4E04-4FAC-BE82-C929B7583A7B}" destId="{642EE258-AE28-4F46-8C4B-0CA40E2F2283}" srcOrd="1" destOrd="0" presId="urn:microsoft.com/office/officeart/2005/8/layout/orgChart1"/>
    <dgm:cxn modelId="{2BA64731-582C-4781-A1AB-B648D5671D46}" type="presOf" srcId="{30D7FFC2-22B4-41D0-84A8-9054BDF0C1B1}" destId="{2FA63B46-856A-4A5C-9DDD-5F76CCCCFFBE}" srcOrd="0" destOrd="0" presId="urn:microsoft.com/office/officeart/2005/8/layout/orgChart1"/>
    <dgm:cxn modelId="{A41C0237-279A-4D7A-B54B-A4575FB8D0B7}" type="presOf" srcId="{C7EBB5B6-732F-447E-AD4C-DB877342B00C}" destId="{903EA36A-F69D-451C-9360-FFB957A92C98}" srcOrd="1" destOrd="0" presId="urn:microsoft.com/office/officeart/2005/8/layout/orgChart1"/>
    <dgm:cxn modelId="{0414E249-FCB4-430C-8C7B-D2F1668B79A7}" srcId="{244A4C01-EB93-4862-8578-1C6AA248E787}" destId="{C7EBB5B6-732F-447E-AD4C-DB877342B00C}" srcOrd="0" destOrd="0" parTransId="{BA381E35-496E-44F2-9031-80499DB27A03}" sibTransId="{5168233E-C1E5-4F83-B4E5-8D7E506B10BE}"/>
    <dgm:cxn modelId="{D25AD24E-2CC5-4488-8800-140F7C58F05D}" srcId="{244A4C01-EB93-4862-8578-1C6AA248E787}" destId="{30D7FFC2-22B4-41D0-84A8-9054BDF0C1B1}" srcOrd="1" destOrd="0" parTransId="{73B496A0-5A59-4D26-A024-DD36EA8B41B8}" sibTransId="{F3CB9B41-7455-478C-9653-DF12F17A0CF2}"/>
    <dgm:cxn modelId="{316BCE90-8329-429E-9F8E-2432813AECB4}" type="presOf" srcId="{C7EBB5B6-732F-447E-AD4C-DB877342B00C}" destId="{0E66D4C1-46F7-4EEE-B345-B7CFBA76824B}" srcOrd="0" destOrd="0" presId="urn:microsoft.com/office/officeart/2005/8/layout/orgChart1"/>
    <dgm:cxn modelId="{7D3B81A0-7CEA-4064-9E1B-70F85CA4E35E}" type="presOf" srcId="{244A4C01-EB93-4862-8578-1C6AA248E787}" destId="{DFC7A64C-AB88-434D-A0F6-C3DB1036BC17}" srcOrd="1" destOrd="0" presId="urn:microsoft.com/office/officeart/2005/8/layout/orgChart1"/>
    <dgm:cxn modelId="{C1E245A2-3E03-4412-A3E5-7C12F022D866}" type="presOf" srcId="{244A4C01-EB93-4862-8578-1C6AA248E787}" destId="{3B039BF7-7A0A-4A50-B328-6B4D6726A362}" srcOrd="0" destOrd="0" presId="urn:microsoft.com/office/officeart/2005/8/layout/orgChart1"/>
    <dgm:cxn modelId="{CF25BEA5-ECB2-4981-9BEC-523EED36F13D}" type="presOf" srcId="{BA381E35-496E-44F2-9031-80499DB27A03}" destId="{75B6A910-B586-40A8-AA2A-C7AAF0937CDC}" srcOrd="0" destOrd="0" presId="urn:microsoft.com/office/officeart/2005/8/layout/orgChart1"/>
    <dgm:cxn modelId="{AF3DF7BC-C8C3-43E7-B171-B4917B4A5C93}" type="presOf" srcId="{73B496A0-5A59-4D26-A024-DD36EA8B41B8}" destId="{00E20447-C056-40FC-ACF0-4DFCEC4B8B01}" srcOrd="0" destOrd="0" presId="urn:microsoft.com/office/officeart/2005/8/layout/orgChart1"/>
    <dgm:cxn modelId="{BE3B70BF-E8A4-4F16-B918-673D924EC56F}" srcId="{D8E3715E-0B33-4C02-B9CB-3EBBECD72F6B}" destId="{244A4C01-EB93-4862-8578-1C6AA248E787}" srcOrd="0" destOrd="0" parTransId="{0DF7F194-C192-46A8-9871-27ADEB891805}" sibTransId="{B1C94538-CD7E-4F3C-B1E6-8B19A3D3FB82}"/>
    <dgm:cxn modelId="{9D0D85C2-C448-43CC-A588-70D9EA93F2C2}" type="presOf" srcId="{D8E3715E-0B33-4C02-B9CB-3EBBECD72F6B}" destId="{E79C896A-E314-4F22-84BF-5E1E6FAFD65B}" srcOrd="0" destOrd="0" presId="urn:microsoft.com/office/officeart/2005/8/layout/orgChart1"/>
    <dgm:cxn modelId="{50D752C8-933E-4FCA-AB00-500933BBB76D}" type="presOf" srcId="{30D7FFC2-22B4-41D0-84A8-9054BDF0C1B1}" destId="{E8340613-28B0-4C98-B4C4-DD403173D78D}" srcOrd="1" destOrd="0" presId="urn:microsoft.com/office/officeart/2005/8/layout/orgChart1"/>
    <dgm:cxn modelId="{1B777ACF-A56A-40B0-8FDB-99E9C33A9A6E}" type="presOf" srcId="{D8D310EC-4E04-4FAC-BE82-C929B7583A7B}" destId="{353A786D-ED32-4048-B145-9DFC28A7CA30}" srcOrd="0" destOrd="0" presId="urn:microsoft.com/office/officeart/2005/8/layout/orgChart1"/>
    <dgm:cxn modelId="{F7A6F141-DA95-49D2-A4FE-5F09298AD49B}" type="presParOf" srcId="{E79C896A-E314-4F22-84BF-5E1E6FAFD65B}" destId="{AEC6283B-A84C-474C-8B67-332551F2E1B3}" srcOrd="0" destOrd="0" presId="urn:microsoft.com/office/officeart/2005/8/layout/orgChart1"/>
    <dgm:cxn modelId="{927B5DDE-EDED-48A4-9CDF-AC066AD24141}" type="presParOf" srcId="{AEC6283B-A84C-474C-8B67-332551F2E1B3}" destId="{250866C8-B0F6-4B8C-B878-206AC2991DC5}" srcOrd="0" destOrd="0" presId="urn:microsoft.com/office/officeart/2005/8/layout/orgChart1"/>
    <dgm:cxn modelId="{3229BBC5-DA55-496C-8952-D9FC036349DC}" type="presParOf" srcId="{250866C8-B0F6-4B8C-B878-206AC2991DC5}" destId="{3B039BF7-7A0A-4A50-B328-6B4D6726A362}" srcOrd="0" destOrd="0" presId="urn:microsoft.com/office/officeart/2005/8/layout/orgChart1"/>
    <dgm:cxn modelId="{7AE33F97-8EA4-4D7F-8C40-7B77B551821A}" type="presParOf" srcId="{250866C8-B0F6-4B8C-B878-206AC2991DC5}" destId="{DFC7A64C-AB88-434D-A0F6-C3DB1036BC17}" srcOrd="1" destOrd="0" presId="urn:microsoft.com/office/officeart/2005/8/layout/orgChart1"/>
    <dgm:cxn modelId="{A08E2CFF-5D62-4411-BD3C-DD8F4DE4E8E6}" type="presParOf" srcId="{AEC6283B-A84C-474C-8B67-332551F2E1B3}" destId="{42B54F44-2A12-4A13-9315-3F383B6264D6}" srcOrd="1" destOrd="0" presId="urn:microsoft.com/office/officeart/2005/8/layout/orgChart1"/>
    <dgm:cxn modelId="{F931CF97-7CF3-471B-852C-B4D5B50B7F3F}" type="presParOf" srcId="{42B54F44-2A12-4A13-9315-3F383B6264D6}" destId="{75B6A910-B586-40A8-AA2A-C7AAF0937CDC}" srcOrd="0" destOrd="0" presId="urn:microsoft.com/office/officeart/2005/8/layout/orgChart1"/>
    <dgm:cxn modelId="{C44667F5-113A-443A-9CB6-D575AF8AF2BD}" type="presParOf" srcId="{42B54F44-2A12-4A13-9315-3F383B6264D6}" destId="{2F452431-A1F3-4DF5-8CA2-2F3DC80DDC4E}" srcOrd="1" destOrd="0" presId="urn:microsoft.com/office/officeart/2005/8/layout/orgChart1"/>
    <dgm:cxn modelId="{37E9F145-86E2-4AB6-8B50-5B51168BFA01}" type="presParOf" srcId="{2F452431-A1F3-4DF5-8CA2-2F3DC80DDC4E}" destId="{4DAA76A0-20D9-4DF4-897B-8807EAC9DA50}" srcOrd="0" destOrd="0" presId="urn:microsoft.com/office/officeart/2005/8/layout/orgChart1"/>
    <dgm:cxn modelId="{43C41236-B65D-4C67-9F69-9CEB218E43DB}" type="presParOf" srcId="{4DAA76A0-20D9-4DF4-897B-8807EAC9DA50}" destId="{0E66D4C1-46F7-4EEE-B345-B7CFBA76824B}" srcOrd="0" destOrd="0" presId="urn:microsoft.com/office/officeart/2005/8/layout/orgChart1"/>
    <dgm:cxn modelId="{4C65A228-BFDA-40A5-AA91-ADB502CC5769}" type="presParOf" srcId="{4DAA76A0-20D9-4DF4-897B-8807EAC9DA50}" destId="{903EA36A-F69D-451C-9360-FFB957A92C98}" srcOrd="1" destOrd="0" presId="urn:microsoft.com/office/officeart/2005/8/layout/orgChart1"/>
    <dgm:cxn modelId="{BC715EC1-8E95-4113-9FCC-602F8AC3ED60}" type="presParOf" srcId="{2F452431-A1F3-4DF5-8CA2-2F3DC80DDC4E}" destId="{A7079FF1-7E21-45F2-A2FA-6E527707E5D3}" srcOrd="1" destOrd="0" presId="urn:microsoft.com/office/officeart/2005/8/layout/orgChart1"/>
    <dgm:cxn modelId="{888927E1-36CF-4E9B-ADC6-35C0DAE609C8}" type="presParOf" srcId="{2F452431-A1F3-4DF5-8CA2-2F3DC80DDC4E}" destId="{4C58B05D-D5DE-4E1D-984C-C4CDA6119881}" srcOrd="2" destOrd="0" presId="urn:microsoft.com/office/officeart/2005/8/layout/orgChart1"/>
    <dgm:cxn modelId="{428145E8-EFE1-4981-AFE1-8A1E604B67C3}" type="presParOf" srcId="{42B54F44-2A12-4A13-9315-3F383B6264D6}" destId="{00E20447-C056-40FC-ACF0-4DFCEC4B8B01}" srcOrd="2" destOrd="0" presId="urn:microsoft.com/office/officeart/2005/8/layout/orgChart1"/>
    <dgm:cxn modelId="{7D8ACF8B-78F3-47B1-BDA9-CD206E5D20C0}" type="presParOf" srcId="{42B54F44-2A12-4A13-9315-3F383B6264D6}" destId="{00E4CD24-FAEA-480A-995A-B051E23B329E}" srcOrd="3" destOrd="0" presId="urn:microsoft.com/office/officeart/2005/8/layout/orgChart1"/>
    <dgm:cxn modelId="{0BE19C29-5AE0-48C3-B970-7FD6FD074513}" type="presParOf" srcId="{00E4CD24-FAEA-480A-995A-B051E23B329E}" destId="{B3E2B002-0162-4C38-86BA-855FC639FAD3}" srcOrd="0" destOrd="0" presId="urn:microsoft.com/office/officeart/2005/8/layout/orgChart1"/>
    <dgm:cxn modelId="{DFE04F80-0B11-4AB2-ABCF-5E0B7719B25F}" type="presParOf" srcId="{B3E2B002-0162-4C38-86BA-855FC639FAD3}" destId="{2FA63B46-856A-4A5C-9DDD-5F76CCCCFFBE}" srcOrd="0" destOrd="0" presId="urn:microsoft.com/office/officeart/2005/8/layout/orgChart1"/>
    <dgm:cxn modelId="{51C3EDBA-C8D4-4F34-87C0-3F0BADE0E620}" type="presParOf" srcId="{B3E2B002-0162-4C38-86BA-855FC639FAD3}" destId="{E8340613-28B0-4C98-B4C4-DD403173D78D}" srcOrd="1" destOrd="0" presId="urn:microsoft.com/office/officeart/2005/8/layout/orgChart1"/>
    <dgm:cxn modelId="{8C59CB31-46F0-450C-B9DC-32196C285CA8}" type="presParOf" srcId="{00E4CD24-FAEA-480A-995A-B051E23B329E}" destId="{3B372FEB-176F-4435-8D5D-598641432F6F}" srcOrd="1" destOrd="0" presId="urn:microsoft.com/office/officeart/2005/8/layout/orgChart1"/>
    <dgm:cxn modelId="{34BDC7E9-1A68-4D78-9E4D-F28B4F4E552B}" type="presParOf" srcId="{00E4CD24-FAEA-480A-995A-B051E23B329E}" destId="{E6EBFC42-1C07-48C1-B4B8-5F77D44B2ECD}" srcOrd="2" destOrd="0" presId="urn:microsoft.com/office/officeart/2005/8/layout/orgChart1"/>
    <dgm:cxn modelId="{6ECA867B-7ED7-4F99-8896-95E50D858C9D}" type="presParOf" srcId="{42B54F44-2A12-4A13-9315-3F383B6264D6}" destId="{DC1BC651-D6B2-4E04-88B4-5BF661488A46}" srcOrd="4" destOrd="0" presId="urn:microsoft.com/office/officeart/2005/8/layout/orgChart1"/>
    <dgm:cxn modelId="{07A63FAB-65EA-4272-B6A3-355FFFD62ED2}" type="presParOf" srcId="{42B54F44-2A12-4A13-9315-3F383B6264D6}" destId="{6BD46E3D-5246-413F-AE64-9CC922AC21E8}" srcOrd="5" destOrd="0" presId="urn:microsoft.com/office/officeart/2005/8/layout/orgChart1"/>
    <dgm:cxn modelId="{DC44DC6B-D09F-44F7-9666-5E60651288AE}" type="presParOf" srcId="{6BD46E3D-5246-413F-AE64-9CC922AC21E8}" destId="{52259D8E-02E3-42E3-B404-83C35AA97AFB}" srcOrd="0" destOrd="0" presId="urn:microsoft.com/office/officeart/2005/8/layout/orgChart1"/>
    <dgm:cxn modelId="{FF592D21-818E-4449-8455-F522ECAD9A78}" type="presParOf" srcId="{52259D8E-02E3-42E3-B404-83C35AA97AFB}" destId="{353A786D-ED32-4048-B145-9DFC28A7CA30}" srcOrd="0" destOrd="0" presId="urn:microsoft.com/office/officeart/2005/8/layout/orgChart1"/>
    <dgm:cxn modelId="{0A83E193-5128-450E-8133-A61C2AFA9286}" type="presParOf" srcId="{52259D8E-02E3-42E3-B404-83C35AA97AFB}" destId="{642EE258-AE28-4F46-8C4B-0CA40E2F2283}" srcOrd="1" destOrd="0" presId="urn:microsoft.com/office/officeart/2005/8/layout/orgChart1"/>
    <dgm:cxn modelId="{F9B3EEDC-622F-4427-B019-942D3841C216}" type="presParOf" srcId="{6BD46E3D-5246-413F-AE64-9CC922AC21E8}" destId="{18C83F36-5760-45CC-82F2-AAF61E18836E}" srcOrd="1" destOrd="0" presId="urn:microsoft.com/office/officeart/2005/8/layout/orgChart1"/>
    <dgm:cxn modelId="{7FFF3533-5DE1-41D2-8E68-4705D09E7C36}" type="presParOf" srcId="{6BD46E3D-5246-413F-AE64-9CC922AC21E8}" destId="{6C202F81-DAC4-4520-B2A1-1EC9D44B4109}" srcOrd="2" destOrd="0" presId="urn:microsoft.com/office/officeart/2005/8/layout/orgChart1"/>
    <dgm:cxn modelId="{F4D4DA05-3595-40C6-B8D3-C199F3C75F49}" type="presParOf" srcId="{AEC6283B-A84C-474C-8B67-332551F2E1B3}" destId="{34960628-3986-4595-9ADE-8E976EB9CF8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CF2B2E-5978-4BEA-A47A-18CA08682779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A17124C1-98CB-450B-ADCB-B7E95C5838A5}">
      <dgm:prSet phldrT="[Text]" custT="1"/>
      <dgm:spPr/>
      <dgm:t>
        <a:bodyPr/>
        <a:lstStyle/>
        <a:p>
          <a:pPr algn="l"/>
          <a:r>
            <a:rPr lang="en-GB" sz="4000"/>
            <a:t>Nói-nghe </a:t>
          </a:r>
        </a:p>
      </dgm:t>
    </dgm:pt>
    <dgm:pt modelId="{9B06CDFA-0638-4CC9-A3D8-DB7C3802CD4F}" type="parTrans" cxnId="{319BF308-10AD-4F82-9161-E11F2D27DB3D}">
      <dgm:prSet/>
      <dgm:spPr/>
      <dgm:t>
        <a:bodyPr/>
        <a:lstStyle/>
        <a:p>
          <a:endParaRPr lang="en-GB" sz="1600"/>
        </a:p>
      </dgm:t>
    </dgm:pt>
    <dgm:pt modelId="{4C73A4D2-606D-4683-95D2-4ED7AED94B56}" type="sibTrans" cxnId="{319BF308-10AD-4F82-9161-E11F2D27DB3D}">
      <dgm:prSet/>
      <dgm:spPr/>
      <dgm:t>
        <a:bodyPr/>
        <a:lstStyle/>
        <a:p>
          <a:endParaRPr lang="en-GB"/>
        </a:p>
      </dgm:t>
    </dgm:pt>
    <dgm:pt modelId="{8199899D-E4AA-49BC-A78A-15360EEC2280}">
      <dgm:prSet phldrT="[Text]" custT="1"/>
      <dgm:spPr/>
      <dgm:t>
        <a:bodyPr/>
        <a:lstStyle/>
        <a:p>
          <a:r>
            <a:rPr lang="en-GB" sz="2000"/>
            <a:t>Kết nối với bài học</a:t>
          </a:r>
        </a:p>
      </dgm:t>
    </dgm:pt>
    <dgm:pt modelId="{6C9AE001-A51A-4DD7-89DB-C6DA6F94121E}" type="parTrans" cxnId="{DCD35AC2-E3F2-4093-A0A2-B14324B1962E}">
      <dgm:prSet/>
      <dgm:spPr/>
      <dgm:t>
        <a:bodyPr/>
        <a:lstStyle/>
        <a:p>
          <a:endParaRPr lang="en-GB" sz="1600"/>
        </a:p>
      </dgm:t>
    </dgm:pt>
    <dgm:pt modelId="{39C6DD61-EC7A-4758-A637-61DBC278C5FF}" type="sibTrans" cxnId="{DCD35AC2-E3F2-4093-A0A2-B14324B1962E}">
      <dgm:prSet/>
      <dgm:spPr/>
      <dgm:t>
        <a:bodyPr/>
        <a:lstStyle/>
        <a:p>
          <a:endParaRPr lang="en-GB"/>
        </a:p>
      </dgm:t>
    </dgm:pt>
    <dgm:pt modelId="{AF22EA0B-7B82-40C7-A614-0E5568C7D1F1}">
      <dgm:prSet phldrT="[Text]" custT="1"/>
      <dgm:spPr/>
      <dgm:t>
        <a:bodyPr/>
        <a:lstStyle/>
        <a:p>
          <a:r>
            <a:rPr lang="en-GB" sz="2000"/>
            <a:t>Nghi thức giao tiếp </a:t>
          </a:r>
        </a:p>
      </dgm:t>
    </dgm:pt>
    <dgm:pt modelId="{9C4C581C-11C1-4C48-A9AB-D3B43E0BE67B}" type="parTrans" cxnId="{7E7F0AFE-8670-4C35-9F13-D971B9857A5B}">
      <dgm:prSet/>
      <dgm:spPr/>
      <dgm:t>
        <a:bodyPr/>
        <a:lstStyle/>
        <a:p>
          <a:endParaRPr lang="en-GB" sz="1600"/>
        </a:p>
      </dgm:t>
    </dgm:pt>
    <dgm:pt modelId="{FA1670D7-B2C7-4404-8F1D-B1173D85E4CA}" type="sibTrans" cxnId="{7E7F0AFE-8670-4C35-9F13-D971B9857A5B}">
      <dgm:prSet/>
      <dgm:spPr/>
      <dgm:t>
        <a:bodyPr/>
        <a:lstStyle/>
        <a:p>
          <a:endParaRPr lang="en-GB"/>
        </a:p>
      </dgm:t>
    </dgm:pt>
    <dgm:pt modelId="{6532F94B-6AF7-4FD5-99F5-0EC42DD6BC49}">
      <dgm:prSet phldrT="[Text]" custT="1"/>
      <dgm:spPr/>
      <dgm:t>
        <a:bodyPr/>
        <a:lstStyle/>
        <a:p>
          <a:pPr algn="l"/>
          <a:r>
            <a:rPr lang="en-GB" sz="4000"/>
            <a:t>Đọc </a:t>
          </a:r>
        </a:p>
      </dgm:t>
    </dgm:pt>
    <dgm:pt modelId="{32674E07-A152-40CF-974B-B0A87CFA47CA}" type="parTrans" cxnId="{E79BD632-7755-4DAB-AEB4-27E848796F61}">
      <dgm:prSet/>
      <dgm:spPr/>
      <dgm:t>
        <a:bodyPr/>
        <a:lstStyle/>
        <a:p>
          <a:endParaRPr lang="en-GB" sz="1600"/>
        </a:p>
      </dgm:t>
    </dgm:pt>
    <dgm:pt modelId="{5A0A54BF-41E8-465A-A1A9-B1F462B56D17}" type="sibTrans" cxnId="{E79BD632-7755-4DAB-AEB4-27E848796F61}">
      <dgm:prSet/>
      <dgm:spPr/>
      <dgm:t>
        <a:bodyPr/>
        <a:lstStyle/>
        <a:p>
          <a:endParaRPr lang="en-GB"/>
        </a:p>
      </dgm:t>
    </dgm:pt>
    <dgm:pt modelId="{9E07C524-3E45-42B9-B66C-BC5BE1CF5784}">
      <dgm:prSet phldrT="[Text]" custT="1"/>
      <dgm:spPr/>
      <dgm:t>
        <a:bodyPr/>
        <a:lstStyle/>
        <a:p>
          <a:r>
            <a:rPr lang="en-GB" sz="2000"/>
            <a:t>Đọc lưu loát</a:t>
          </a:r>
        </a:p>
      </dgm:t>
    </dgm:pt>
    <dgm:pt modelId="{C814B5B8-2D0E-4FDF-A36F-F2DC5E12B53F}" type="parTrans" cxnId="{81295922-70DA-4DCA-B326-03804657AD52}">
      <dgm:prSet/>
      <dgm:spPr/>
      <dgm:t>
        <a:bodyPr/>
        <a:lstStyle/>
        <a:p>
          <a:endParaRPr lang="en-GB" sz="1600"/>
        </a:p>
      </dgm:t>
    </dgm:pt>
    <dgm:pt modelId="{1C5295FE-1D57-453A-87DC-FCF997080238}" type="sibTrans" cxnId="{81295922-70DA-4DCA-B326-03804657AD52}">
      <dgm:prSet/>
      <dgm:spPr/>
      <dgm:t>
        <a:bodyPr/>
        <a:lstStyle/>
        <a:p>
          <a:endParaRPr lang="en-GB"/>
        </a:p>
      </dgm:t>
    </dgm:pt>
    <dgm:pt modelId="{336A71DB-6C69-47D6-B9D7-A07EA9E099DC}">
      <dgm:prSet phldrT="[Text]" custT="1"/>
      <dgm:spPr/>
      <dgm:t>
        <a:bodyPr/>
        <a:lstStyle/>
        <a:p>
          <a:pPr algn="l"/>
          <a:r>
            <a:rPr lang="en-GB" sz="4000"/>
            <a:t>Viết </a:t>
          </a:r>
        </a:p>
      </dgm:t>
    </dgm:pt>
    <dgm:pt modelId="{BE5CB40B-651B-461C-90EC-6D36C0EF1E96}" type="parTrans" cxnId="{6A19DF9D-9D88-4260-9C43-74CDDF17351F}">
      <dgm:prSet/>
      <dgm:spPr/>
      <dgm:t>
        <a:bodyPr/>
        <a:lstStyle/>
        <a:p>
          <a:endParaRPr lang="en-GB" sz="1600"/>
        </a:p>
      </dgm:t>
    </dgm:pt>
    <dgm:pt modelId="{21162F80-E465-4464-A391-4A3E582F7C50}" type="sibTrans" cxnId="{6A19DF9D-9D88-4260-9C43-74CDDF17351F}">
      <dgm:prSet/>
      <dgm:spPr/>
      <dgm:t>
        <a:bodyPr/>
        <a:lstStyle/>
        <a:p>
          <a:endParaRPr lang="en-GB"/>
        </a:p>
      </dgm:t>
    </dgm:pt>
    <dgm:pt modelId="{E2354090-6FB4-4F73-BC43-0AFA5D2E2483}">
      <dgm:prSet phldrT="[Text]" custT="1"/>
      <dgm:spPr/>
      <dgm:t>
        <a:bodyPr/>
        <a:lstStyle/>
        <a:p>
          <a:r>
            <a:rPr lang="en-GB" sz="2000"/>
            <a:t>Tập viết – viết kỹ thuật </a:t>
          </a:r>
        </a:p>
      </dgm:t>
    </dgm:pt>
    <dgm:pt modelId="{6977A5DE-D40C-4A6B-BEBC-3B7D2FE97C5F}" type="parTrans" cxnId="{9788B230-9670-4A00-947F-8194486FC77C}">
      <dgm:prSet/>
      <dgm:spPr/>
      <dgm:t>
        <a:bodyPr/>
        <a:lstStyle/>
        <a:p>
          <a:endParaRPr lang="en-GB" sz="1600"/>
        </a:p>
      </dgm:t>
    </dgm:pt>
    <dgm:pt modelId="{0CCD1916-3C7B-4C3E-AB0D-E51A9CADAFC7}" type="sibTrans" cxnId="{9788B230-9670-4A00-947F-8194486FC77C}">
      <dgm:prSet/>
      <dgm:spPr/>
      <dgm:t>
        <a:bodyPr/>
        <a:lstStyle/>
        <a:p>
          <a:endParaRPr lang="en-GB"/>
        </a:p>
      </dgm:t>
    </dgm:pt>
    <dgm:pt modelId="{1664D68C-3C1F-49D9-A8C0-B3F73DBF0FBB}">
      <dgm:prSet phldrT="[Text]" custT="1"/>
      <dgm:spPr/>
      <dgm:t>
        <a:bodyPr/>
        <a:lstStyle/>
        <a:p>
          <a:r>
            <a:rPr lang="en-GB" sz="2000"/>
            <a:t>Chính tả </a:t>
          </a:r>
        </a:p>
      </dgm:t>
    </dgm:pt>
    <dgm:pt modelId="{CBB97A89-FBC4-4BB3-8AA1-C66429A315AA}" type="parTrans" cxnId="{14EA9F63-36C2-43B6-8D20-A26C0DD64EF4}">
      <dgm:prSet/>
      <dgm:spPr/>
      <dgm:t>
        <a:bodyPr/>
        <a:lstStyle/>
        <a:p>
          <a:endParaRPr lang="en-GB" sz="1600"/>
        </a:p>
      </dgm:t>
    </dgm:pt>
    <dgm:pt modelId="{61785427-378D-429E-B452-E694FD618AB5}" type="sibTrans" cxnId="{14EA9F63-36C2-43B6-8D20-A26C0DD64EF4}">
      <dgm:prSet/>
      <dgm:spPr/>
      <dgm:t>
        <a:bodyPr/>
        <a:lstStyle/>
        <a:p>
          <a:endParaRPr lang="en-GB"/>
        </a:p>
      </dgm:t>
    </dgm:pt>
    <dgm:pt modelId="{CF06818A-D0BE-4609-8C7A-1FB3F4440E3A}">
      <dgm:prSet phldrT="[Text]" custT="1"/>
      <dgm:spPr/>
      <dgm:t>
        <a:bodyPr/>
        <a:lstStyle/>
        <a:p>
          <a:r>
            <a:rPr lang="en-GB" sz="2000"/>
            <a:t>Hỏi- đáp tương tác </a:t>
          </a:r>
        </a:p>
      </dgm:t>
    </dgm:pt>
    <dgm:pt modelId="{EDE1489E-A4CD-417B-B8B0-41DC1CA5A50D}" type="parTrans" cxnId="{240A1ED5-F264-4407-B4CD-D677572AC3EA}">
      <dgm:prSet/>
      <dgm:spPr/>
      <dgm:t>
        <a:bodyPr/>
        <a:lstStyle/>
        <a:p>
          <a:endParaRPr lang="en-GB" sz="1600"/>
        </a:p>
      </dgm:t>
    </dgm:pt>
    <dgm:pt modelId="{507D5408-8DE2-4D7F-BECE-4A003E3BD0CF}" type="sibTrans" cxnId="{240A1ED5-F264-4407-B4CD-D677572AC3EA}">
      <dgm:prSet/>
      <dgm:spPr/>
      <dgm:t>
        <a:bodyPr/>
        <a:lstStyle/>
        <a:p>
          <a:endParaRPr lang="en-GB"/>
        </a:p>
      </dgm:t>
    </dgm:pt>
    <dgm:pt modelId="{FFABA9EF-FC7F-40DE-B253-575A15779D3A}">
      <dgm:prSet phldrT="[Text]" custT="1"/>
      <dgm:spPr/>
      <dgm:t>
        <a:bodyPr/>
        <a:lstStyle/>
        <a:p>
          <a:r>
            <a:rPr lang="en-GB" sz="2000"/>
            <a:t>MRVT và phát triển lời nói </a:t>
          </a:r>
        </a:p>
      </dgm:t>
    </dgm:pt>
    <dgm:pt modelId="{E4C42316-1CAF-404E-BA75-2F88DE23F914}" type="parTrans" cxnId="{5A28A065-0F2E-4B5E-8697-66CC0651BF0D}">
      <dgm:prSet/>
      <dgm:spPr/>
      <dgm:t>
        <a:bodyPr/>
        <a:lstStyle/>
        <a:p>
          <a:endParaRPr lang="en-GB" sz="1600"/>
        </a:p>
      </dgm:t>
    </dgm:pt>
    <dgm:pt modelId="{0D611BFD-1B9C-4A3A-BF74-F639F3A11ABF}" type="sibTrans" cxnId="{5A28A065-0F2E-4B5E-8697-66CC0651BF0D}">
      <dgm:prSet/>
      <dgm:spPr/>
      <dgm:t>
        <a:bodyPr/>
        <a:lstStyle/>
        <a:p>
          <a:endParaRPr lang="en-GB"/>
        </a:p>
      </dgm:t>
    </dgm:pt>
    <dgm:pt modelId="{A56D15C0-75E3-4753-93B4-D0CBCCFFC8E3}">
      <dgm:prSet phldrT="[Text]" custT="1"/>
      <dgm:spPr/>
      <dgm:t>
        <a:bodyPr/>
        <a:lstStyle/>
        <a:p>
          <a:r>
            <a:rPr lang="en-GB" sz="2000"/>
            <a:t>Trong kể chuyện </a:t>
          </a:r>
        </a:p>
      </dgm:t>
    </dgm:pt>
    <dgm:pt modelId="{B1664CC4-C6F7-488B-8BB0-7385DB7E6931}" type="parTrans" cxnId="{6ED64D59-3BAD-48FA-BFD7-4A0AABC5833A}">
      <dgm:prSet/>
      <dgm:spPr/>
      <dgm:t>
        <a:bodyPr/>
        <a:lstStyle/>
        <a:p>
          <a:endParaRPr lang="en-GB" sz="1600"/>
        </a:p>
      </dgm:t>
    </dgm:pt>
    <dgm:pt modelId="{41348A4C-2A7B-4E16-A30E-CDF44E8F8D3E}" type="sibTrans" cxnId="{6ED64D59-3BAD-48FA-BFD7-4A0AABC5833A}">
      <dgm:prSet/>
      <dgm:spPr/>
      <dgm:t>
        <a:bodyPr/>
        <a:lstStyle/>
        <a:p>
          <a:endParaRPr lang="en-GB"/>
        </a:p>
      </dgm:t>
    </dgm:pt>
    <dgm:pt modelId="{EBD7EFCA-D865-4CDE-8868-75D7D5666CFC}">
      <dgm:prSet phldrT="[Text]" custT="1"/>
      <dgm:spPr/>
      <dgm:t>
        <a:bodyPr/>
        <a:lstStyle/>
        <a:p>
          <a:r>
            <a:rPr lang="en-GB" sz="2000"/>
            <a:t>Nói Sáng tạo </a:t>
          </a:r>
        </a:p>
      </dgm:t>
    </dgm:pt>
    <dgm:pt modelId="{09181147-FC49-4D82-B0AA-B3CE1A95E712}" type="parTrans" cxnId="{33C14714-31E0-4067-94C8-DD9D9848FA01}">
      <dgm:prSet/>
      <dgm:spPr/>
      <dgm:t>
        <a:bodyPr/>
        <a:lstStyle/>
        <a:p>
          <a:endParaRPr lang="en-GB" sz="1600"/>
        </a:p>
      </dgm:t>
    </dgm:pt>
    <dgm:pt modelId="{7EC60D56-20D8-4366-B038-34388C230613}" type="sibTrans" cxnId="{33C14714-31E0-4067-94C8-DD9D9848FA01}">
      <dgm:prSet/>
      <dgm:spPr/>
      <dgm:t>
        <a:bodyPr/>
        <a:lstStyle/>
        <a:p>
          <a:endParaRPr lang="en-GB"/>
        </a:p>
      </dgm:t>
    </dgm:pt>
    <dgm:pt modelId="{E301B9F9-BB2A-4D61-B7DE-26B0954F5733}">
      <dgm:prSet phldrT="[Text]" custT="1"/>
      <dgm:spPr/>
      <dgm:t>
        <a:bodyPr/>
        <a:lstStyle/>
        <a:p>
          <a:r>
            <a:rPr lang="en-GB" sz="2000"/>
            <a:t>Đọc hiểu </a:t>
          </a:r>
        </a:p>
      </dgm:t>
    </dgm:pt>
    <dgm:pt modelId="{88D90B65-2D82-4AC9-AB7D-6EF1C3AA973C}" type="parTrans" cxnId="{26DF2833-7629-4851-B5F0-7C21001B7B67}">
      <dgm:prSet/>
      <dgm:spPr/>
      <dgm:t>
        <a:bodyPr/>
        <a:lstStyle/>
        <a:p>
          <a:endParaRPr lang="en-GB" sz="1600"/>
        </a:p>
      </dgm:t>
    </dgm:pt>
    <dgm:pt modelId="{5BFB9603-FA89-4216-8CB9-822DB10489ED}" type="sibTrans" cxnId="{26DF2833-7629-4851-B5F0-7C21001B7B67}">
      <dgm:prSet/>
      <dgm:spPr/>
      <dgm:t>
        <a:bodyPr/>
        <a:lstStyle/>
        <a:p>
          <a:endParaRPr lang="en-GB"/>
        </a:p>
      </dgm:t>
    </dgm:pt>
    <dgm:pt modelId="{852BC91C-884C-4A0B-AF6B-EDE1A2022A2D}">
      <dgm:prSet phldrT="[Text]" custT="1"/>
      <dgm:spPr/>
      <dgm:t>
        <a:bodyPr/>
        <a:lstStyle/>
        <a:p>
          <a:r>
            <a:rPr lang="en-GB" sz="2000"/>
            <a:t>Đọc mở rộng </a:t>
          </a:r>
        </a:p>
      </dgm:t>
    </dgm:pt>
    <dgm:pt modelId="{A220E4F5-7F0A-478C-9E29-4751E371EA5E}" type="parTrans" cxnId="{7AF41D24-B98A-44B0-AF6B-8BE8A8639B77}">
      <dgm:prSet/>
      <dgm:spPr/>
      <dgm:t>
        <a:bodyPr/>
        <a:lstStyle/>
        <a:p>
          <a:endParaRPr lang="en-GB" sz="1600"/>
        </a:p>
      </dgm:t>
    </dgm:pt>
    <dgm:pt modelId="{76F3B324-68B4-4577-9011-84F246EFB4B9}" type="sibTrans" cxnId="{7AF41D24-B98A-44B0-AF6B-8BE8A8639B77}">
      <dgm:prSet/>
      <dgm:spPr/>
      <dgm:t>
        <a:bodyPr/>
        <a:lstStyle/>
        <a:p>
          <a:endParaRPr lang="en-GB"/>
        </a:p>
      </dgm:t>
    </dgm:pt>
    <dgm:pt modelId="{060A3C3B-1047-4A15-BCF4-1D648447C63B}">
      <dgm:prSet phldrT="[Text]" custT="1"/>
      <dgm:spPr/>
      <dgm:t>
        <a:bodyPr/>
        <a:lstStyle/>
        <a:p>
          <a:r>
            <a:rPr lang="en-GB" sz="2000"/>
            <a:t>Viết sáng tạo </a:t>
          </a:r>
        </a:p>
      </dgm:t>
    </dgm:pt>
    <dgm:pt modelId="{5B4A9C40-470D-44A9-A5CA-7F68106725E4}" type="parTrans" cxnId="{EA46CD1E-E4BB-4985-81AC-62985A2634BB}">
      <dgm:prSet/>
      <dgm:spPr/>
      <dgm:t>
        <a:bodyPr/>
        <a:lstStyle/>
        <a:p>
          <a:endParaRPr lang="en-GB" sz="1600"/>
        </a:p>
      </dgm:t>
    </dgm:pt>
    <dgm:pt modelId="{CDA00EC6-B042-43CB-81E1-88695984FDA8}" type="sibTrans" cxnId="{EA46CD1E-E4BB-4985-81AC-62985A2634BB}">
      <dgm:prSet/>
      <dgm:spPr/>
      <dgm:t>
        <a:bodyPr/>
        <a:lstStyle/>
        <a:p>
          <a:endParaRPr lang="en-GB"/>
        </a:p>
      </dgm:t>
    </dgm:pt>
    <dgm:pt modelId="{1A7EC674-04C5-430F-B493-7F479B9D1CB6}" type="pres">
      <dgm:prSet presAssocID="{26CF2B2E-5978-4BEA-A47A-18CA08682779}" presName="Name0" presStyleCnt="0">
        <dgm:presLayoutVars>
          <dgm:dir/>
          <dgm:animLvl val="lvl"/>
          <dgm:resizeHandles val="exact"/>
        </dgm:presLayoutVars>
      </dgm:prSet>
      <dgm:spPr/>
    </dgm:pt>
    <dgm:pt modelId="{87D8E82E-6630-4F5D-9898-5D0D8CF9D094}" type="pres">
      <dgm:prSet presAssocID="{A17124C1-98CB-450B-ADCB-B7E95C5838A5}" presName="linNode" presStyleCnt="0"/>
      <dgm:spPr/>
    </dgm:pt>
    <dgm:pt modelId="{FCDF1E53-2428-4CE0-A680-7EEED3553C46}" type="pres">
      <dgm:prSet presAssocID="{A17124C1-98CB-450B-ADCB-B7E95C5838A5}" presName="parentText" presStyleLbl="node1" presStyleIdx="0" presStyleCnt="3" custScaleY="127397">
        <dgm:presLayoutVars>
          <dgm:chMax val="1"/>
          <dgm:bulletEnabled val="1"/>
        </dgm:presLayoutVars>
      </dgm:prSet>
      <dgm:spPr/>
    </dgm:pt>
    <dgm:pt modelId="{001A3421-0B9E-4843-B2A1-BF316D664CB5}" type="pres">
      <dgm:prSet presAssocID="{A17124C1-98CB-450B-ADCB-B7E95C5838A5}" presName="descendantText" presStyleLbl="alignAccFollowNode1" presStyleIdx="0" presStyleCnt="3" custScaleY="158818">
        <dgm:presLayoutVars>
          <dgm:bulletEnabled val="1"/>
        </dgm:presLayoutVars>
      </dgm:prSet>
      <dgm:spPr/>
    </dgm:pt>
    <dgm:pt modelId="{431E1586-5F13-445E-B7C4-1A5DFFDE430A}" type="pres">
      <dgm:prSet presAssocID="{4C73A4D2-606D-4683-95D2-4ED7AED94B56}" presName="sp" presStyleCnt="0"/>
      <dgm:spPr/>
    </dgm:pt>
    <dgm:pt modelId="{EFC32207-C0F0-4E9A-8FCE-9C3702482D03}" type="pres">
      <dgm:prSet presAssocID="{6532F94B-6AF7-4FD5-99F5-0EC42DD6BC49}" presName="linNode" presStyleCnt="0"/>
      <dgm:spPr/>
    </dgm:pt>
    <dgm:pt modelId="{DC37D745-EF7C-489F-8324-25068A43BA54}" type="pres">
      <dgm:prSet presAssocID="{6532F94B-6AF7-4FD5-99F5-0EC42DD6BC4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4C9CAB2-157A-4D2F-A8E3-67507CAF0CDE}" type="pres">
      <dgm:prSet presAssocID="{6532F94B-6AF7-4FD5-99F5-0EC42DD6BC49}" presName="descendantText" presStyleLbl="alignAccFollowNode1" presStyleIdx="1" presStyleCnt="3">
        <dgm:presLayoutVars>
          <dgm:bulletEnabled val="1"/>
        </dgm:presLayoutVars>
      </dgm:prSet>
      <dgm:spPr/>
    </dgm:pt>
    <dgm:pt modelId="{028CD178-7731-4720-9367-D3CBDF5839FC}" type="pres">
      <dgm:prSet presAssocID="{5A0A54BF-41E8-465A-A1A9-B1F462B56D17}" presName="sp" presStyleCnt="0"/>
      <dgm:spPr/>
    </dgm:pt>
    <dgm:pt modelId="{FB0C9DDD-441B-4A5E-8808-57C779175B14}" type="pres">
      <dgm:prSet presAssocID="{336A71DB-6C69-47D6-B9D7-A07EA9E099DC}" presName="linNode" presStyleCnt="0"/>
      <dgm:spPr/>
    </dgm:pt>
    <dgm:pt modelId="{BCA28F2F-267C-4FF3-A654-AF4C5C7DCF0D}" type="pres">
      <dgm:prSet presAssocID="{336A71DB-6C69-47D6-B9D7-A07EA9E099D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8DF80EB-B23B-49C7-AF1C-58A877DB5576}" type="pres">
      <dgm:prSet presAssocID="{336A71DB-6C69-47D6-B9D7-A07EA9E099D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19BF308-10AD-4F82-9161-E11F2D27DB3D}" srcId="{26CF2B2E-5978-4BEA-A47A-18CA08682779}" destId="{A17124C1-98CB-450B-ADCB-B7E95C5838A5}" srcOrd="0" destOrd="0" parTransId="{9B06CDFA-0638-4CC9-A3D8-DB7C3802CD4F}" sibTransId="{4C73A4D2-606D-4683-95D2-4ED7AED94B56}"/>
    <dgm:cxn modelId="{50EE4613-4A5D-4ABA-B737-946BB152C32A}" type="presOf" srcId="{060A3C3B-1047-4A15-BCF4-1D648447C63B}" destId="{48DF80EB-B23B-49C7-AF1C-58A877DB5576}" srcOrd="0" destOrd="2" presId="urn:microsoft.com/office/officeart/2005/8/layout/vList5"/>
    <dgm:cxn modelId="{33C14714-31E0-4067-94C8-DD9D9848FA01}" srcId="{A17124C1-98CB-450B-ADCB-B7E95C5838A5}" destId="{EBD7EFCA-D865-4CDE-8868-75D7D5666CFC}" srcOrd="5" destOrd="0" parTransId="{09181147-FC49-4D82-B0AA-B3CE1A95E712}" sibTransId="{7EC60D56-20D8-4366-B038-34388C230613}"/>
    <dgm:cxn modelId="{8AB7DC14-427C-4B81-98F3-7BA9A8E28015}" type="presOf" srcId="{CF06818A-D0BE-4609-8C7A-1FB3F4440E3A}" destId="{001A3421-0B9E-4843-B2A1-BF316D664CB5}" srcOrd="0" destOrd="2" presId="urn:microsoft.com/office/officeart/2005/8/layout/vList5"/>
    <dgm:cxn modelId="{EA46CD1E-E4BB-4985-81AC-62985A2634BB}" srcId="{336A71DB-6C69-47D6-B9D7-A07EA9E099DC}" destId="{060A3C3B-1047-4A15-BCF4-1D648447C63B}" srcOrd="2" destOrd="0" parTransId="{5B4A9C40-470D-44A9-A5CA-7F68106725E4}" sibTransId="{CDA00EC6-B042-43CB-81E1-88695984FDA8}"/>
    <dgm:cxn modelId="{81295922-70DA-4DCA-B326-03804657AD52}" srcId="{6532F94B-6AF7-4FD5-99F5-0EC42DD6BC49}" destId="{9E07C524-3E45-42B9-B66C-BC5BE1CF5784}" srcOrd="0" destOrd="0" parTransId="{C814B5B8-2D0E-4FDF-A36F-F2DC5E12B53F}" sibTransId="{1C5295FE-1D57-453A-87DC-FCF997080238}"/>
    <dgm:cxn modelId="{7AF41D24-B98A-44B0-AF6B-8BE8A8639B77}" srcId="{6532F94B-6AF7-4FD5-99F5-0EC42DD6BC49}" destId="{852BC91C-884C-4A0B-AF6B-EDE1A2022A2D}" srcOrd="2" destOrd="0" parTransId="{A220E4F5-7F0A-478C-9E29-4751E371EA5E}" sibTransId="{76F3B324-68B4-4577-9011-84F246EFB4B9}"/>
    <dgm:cxn modelId="{9788B230-9670-4A00-947F-8194486FC77C}" srcId="{336A71DB-6C69-47D6-B9D7-A07EA9E099DC}" destId="{E2354090-6FB4-4F73-BC43-0AFA5D2E2483}" srcOrd="0" destOrd="0" parTransId="{6977A5DE-D40C-4A6B-BEBC-3B7D2FE97C5F}" sibTransId="{0CCD1916-3C7B-4C3E-AB0D-E51A9CADAFC7}"/>
    <dgm:cxn modelId="{E79BD632-7755-4DAB-AEB4-27E848796F61}" srcId="{26CF2B2E-5978-4BEA-A47A-18CA08682779}" destId="{6532F94B-6AF7-4FD5-99F5-0EC42DD6BC49}" srcOrd="1" destOrd="0" parTransId="{32674E07-A152-40CF-974B-B0A87CFA47CA}" sibTransId="{5A0A54BF-41E8-465A-A1A9-B1F462B56D17}"/>
    <dgm:cxn modelId="{26DF2833-7629-4851-B5F0-7C21001B7B67}" srcId="{6532F94B-6AF7-4FD5-99F5-0EC42DD6BC49}" destId="{E301B9F9-BB2A-4D61-B7DE-26B0954F5733}" srcOrd="1" destOrd="0" parTransId="{88D90B65-2D82-4AC9-AB7D-6EF1C3AA973C}" sibTransId="{5BFB9603-FA89-4216-8CB9-822DB10489ED}"/>
    <dgm:cxn modelId="{14EA9F63-36C2-43B6-8D20-A26C0DD64EF4}" srcId="{336A71DB-6C69-47D6-B9D7-A07EA9E099DC}" destId="{1664D68C-3C1F-49D9-A8C0-B3F73DBF0FBB}" srcOrd="1" destOrd="0" parTransId="{CBB97A89-FBC4-4BB3-8AA1-C66429A315AA}" sibTransId="{61785427-378D-429E-B452-E694FD618AB5}"/>
    <dgm:cxn modelId="{5A28A065-0F2E-4B5E-8697-66CC0651BF0D}" srcId="{A17124C1-98CB-450B-ADCB-B7E95C5838A5}" destId="{FFABA9EF-FC7F-40DE-B253-575A15779D3A}" srcOrd="3" destOrd="0" parTransId="{E4C42316-1CAF-404E-BA75-2F88DE23F914}" sibTransId="{0D611BFD-1B9C-4A3A-BF74-F639F3A11ABF}"/>
    <dgm:cxn modelId="{E13EE04D-D0AC-48CE-9092-658C2601B9A8}" type="presOf" srcId="{6532F94B-6AF7-4FD5-99F5-0EC42DD6BC49}" destId="{DC37D745-EF7C-489F-8324-25068A43BA54}" srcOrd="0" destOrd="0" presId="urn:microsoft.com/office/officeart/2005/8/layout/vList5"/>
    <dgm:cxn modelId="{136F9A6E-7B84-472D-9E33-054AC3566C17}" type="presOf" srcId="{A17124C1-98CB-450B-ADCB-B7E95C5838A5}" destId="{FCDF1E53-2428-4CE0-A680-7EEED3553C46}" srcOrd="0" destOrd="0" presId="urn:microsoft.com/office/officeart/2005/8/layout/vList5"/>
    <dgm:cxn modelId="{6ED64D59-3BAD-48FA-BFD7-4A0AABC5833A}" srcId="{A17124C1-98CB-450B-ADCB-B7E95C5838A5}" destId="{A56D15C0-75E3-4753-93B4-D0CBCCFFC8E3}" srcOrd="4" destOrd="0" parTransId="{B1664CC4-C6F7-488B-8BB0-7385DB7E6931}" sibTransId="{41348A4C-2A7B-4E16-A30E-CDF44E8F8D3E}"/>
    <dgm:cxn modelId="{64501880-EFC4-464A-8118-E704CF459E00}" type="presOf" srcId="{E301B9F9-BB2A-4D61-B7DE-26B0954F5733}" destId="{A4C9CAB2-157A-4D2F-A8E3-67507CAF0CDE}" srcOrd="0" destOrd="1" presId="urn:microsoft.com/office/officeart/2005/8/layout/vList5"/>
    <dgm:cxn modelId="{8E11ED80-1BD6-4BFC-9B7F-5CF6CED79CBB}" type="presOf" srcId="{26CF2B2E-5978-4BEA-A47A-18CA08682779}" destId="{1A7EC674-04C5-430F-B493-7F479B9D1CB6}" srcOrd="0" destOrd="0" presId="urn:microsoft.com/office/officeart/2005/8/layout/vList5"/>
    <dgm:cxn modelId="{5103A18C-E3CD-45C9-A55C-FB0B3C342489}" type="presOf" srcId="{336A71DB-6C69-47D6-B9D7-A07EA9E099DC}" destId="{BCA28F2F-267C-4FF3-A654-AF4C5C7DCF0D}" srcOrd="0" destOrd="0" presId="urn:microsoft.com/office/officeart/2005/8/layout/vList5"/>
    <dgm:cxn modelId="{6A19DF9D-9D88-4260-9C43-74CDDF17351F}" srcId="{26CF2B2E-5978-4BEA-A47A-18CA08682779}" destId="{336A71DB-6C69-47D6-B9D7-A07EA9E099DC}" srcOrd="2" destOrd="0" parTransId="{BE5CB40B-651B-461C-90EC-6D36C0EF1E96}" sibTransId="{21162F80-E465-4464-A391-4A3E582F7C50}"/>
    <dgm:cxn modelId="{BA26DCA0-1D1C-4BA4-AB2F-842B463271B2}" type="presOf" srcId="{9E07C524-3E45-42B9-B66C-BC5BE1CF5784}" destId="{A4C9CAB2-157A-4D2F-A8E3-67507CAF0CDE}" srcOrd="0" destOrd="0" presId="urn:microsoft.com/office/officeart/2005/8/layout/vList5"/>
    <dgm:cxn modelId="{5C8E9AA5-3840-453E-BA28-BE54C6A25671}" type="presOf" srcId="{EBD7EFCA-D865-4CDE-8868-75D7D5666CFC}" destId="{001A3421-0B9E-4843-B2A1-BF316D664CB5}" srcOrd="0" destOrd="5" presId="urn:microsoft.com/office/officeart/2005/8/layout/vList5"/>
    <dgm:cxn modelId="{E34456B1-3492-4003-9E26-659E80FECDF0}" type="presOf" srcId="{1664D68C-3C1F-49D9-A8C0-B3F73DBF0FBB}" destId="{48DF80EB-B23B-49C7-AF1C-58A877DB5576}" srcOrd="0" destOrd="1" presId="urn:microsoft.com/office/officeart/2005/8/layout/vList5"/>
    <dgm:cxn modelId="{5F3306B7-D058-437B-B0DD-658863CD62C7}" type="presOf" srcId="{FFABA9EF-FC7F-40DE-B253-575A15779D3A}" destId="{001A3421-0B9E-4843-B2A1-BF316D664CB5}" srcOrd="0" destOrd="3" presId="urn:microsoft.com/office/officeart/2005/8/layout/vList5"/>
    <dgm:cxn modelId="{124F89B7-4A25-4F3E-8788-8CD1D8ECF083}" type="presOf" srcId="{852BC91C-884C-4A0B-AF6B-EDE1A2022A2D}" destId="{A4C9CAB2-157A-4D2F-A8E3-67507CAF0CDE}" srcOrd="0" destOrd="2" presId="urn:microsoft.com/office/officeart/2005/8/layout/vList5"/>
    <dgm:cxn modelId="{DCD35AC2-E3F2-4093-A0A2-B14324B1962E}" srcId="{A17124C1-98CB-450B-ADCB-B7E95C5838A5}" destId="{8199899D-E4AA-49BC-A78A-15360EEC2280}" srcOrd="0" destOrd="0" parTransId="{6C9AE001-A51A-4DD7-89DB-C6DA6F94121E}" sibTransId="{39C6DD61-EC7A-4758-A637-61DBC278C5FF}"/>
    <dgm:cxn modelId="{EB1A7ED0-51BD-440D-BE4C-8CCD65D67C01}" type="presOf" srcId="{AF22EA0B-7B82-40C7-A614-0E5568C7D1F1}" destId="{001A3421-0B9E-4843-B2A1-BF316D664CB5}" srcOrd="0" destOrd="1" presId="urn:microsoft.com/office/officeart/2005/8/layout/vList5"/>
    <dgm:cxn modelId="{240A1ED5-F264-4407-B4CD-D677572AC3EA}" srcId="{A17124C1-98CB-450B-ADCB-B7E95C5838A5}" destId="{CF06818A-D0BE-4609-8C7A-1FB3F4440E3A}" srcOrd="2" destOrd="0" parTransId="{EDE1489E-A4CD-417B-B8B0-41DC1CA5A50D}" sibTransId="{507D5408-8DE2-4D7F-BECE-4A003E3BD0CF}"/>
    <dgm:cxn modelId="{C77CC9D9-F844-49A4-A11C-0C830C37E9EB}" type="presOf" srcId="{A56D15C0-75E3-4753-93B4-D0CBCCFFC8E3}" destId="{001A3421-0B9E-4843-B2A1-BF316D664CB5}" srcOrd="0" destOrd="4" presId="urn:microsoft.com/office/officeart/2005/8/layout/vList5"/>
    <dgm:cxn modelId="{1C78F1DC-FD28-42B9-B211-E9DCC640D365}" type="presOf" srcId="{8199899D-E4AA-49BC-A78A-15360EEC2280}" destId="{001A3421-0B9E-4843-B2A1-BF316D664CB5}" srcOrd="0" destOrd="0" presId="urn:microsoft.com/office/officeart/2005/8/layout/vList5"/>
    <dgm:cxn modelId="{809EBDFA-CEE7-4BFA-AC00-26A191193093}" type="presOf" srcId="{E2354090-6FB4-4F73-BC43-0AFA5D2E2483}" destId="{48DF80EB-B23B-49C7-AF1C-58A877DB5576}" srcOrd="0" destOrd="0" presId="urn:microsoft.com/office/officeart/2005/8/layout/vList5"/>
    <dgm:cxn modelId="{7E7F0AFE-8670-4C35-9F13-D971B9857A5B}" srcId="{A17124C1-98CB-450B-ADCB-B7E95C5838A5}" destId="{AF22EA0B-7B82-40C7-A614-0E5568C7D1F1}" srcOrd="1" destOrd="0" parTransId="{9C4C581C-11C1-4C48-A9AB-D3B43E0BE67B}" sibTransId="{FA1670D7-B2C7-4404-8F1D-B1173D85E4CA}"/>
    <dgm:cxn modelId="{E98FDAE1-0062-45A1-A9C5-1C4C430FE618}" type="presParOf" srcId="{1A7EC674-04C5-430F-B493-7F479B9D1CB6}" destId="{87D8E82E-6630-4F5D-9898-5D0D8CF9D094}" srcOrd="0" destOrd="0" presId="urn:microsoft.com/office/officeart/2005/8/layout/vList5"/>
    <dgm:cxn modelId="{417CF675-EC05-4201-A21D-A7C95B27AB5C}" type="presParOf" srcId="{87D8E82E-6630-4F5D-9898-5D0D8CF9D094}" destId="{FCDF1E53-2428-4CE0-A680-7EEED3553C46}" srcOrd="0" destOrd="0" presId="urn:microsoft.com/office/officeart/2005/8/layout/vList5"/>
    <dgm:cxn modelId="{3EAB9E63-39EC-43D5-A023-89D43CA71D9E}" type="presParOf" srcId="{87D8E82E-6630-4F5D-9898-5D0D8CF9D094}" destId="{001A3421-0B9E-4843-B2A1-BF316D664CB5}" srcOrd="1" destOrd="0" presId="urn:microsoft.com/office/officeart/2005/8/layout/vList5"/>
    <dgm:cxn modelId="{B1EB7B03-C54A-47FC-8A1C-6BD8A9F81CCC}" type="presParOf" srcId="{1A7EC674-04C5-430F-B493-7F479B9D1CB6}" destId="{431E1586-5F13-445E-B7C4-1A5DFFDE430A}" srcOrd="1" destOrd="0" presId="urn:microsoft.com/office/officeart/2005/8/layout/vList5"/>
    <dgm:cxn modelId="{F3CB089D-4370-49D5-9754-C6568DF96BD0}" type="presParOf" srcId="{1A7EC674-04C5-430F-B493-7F479B9D1CB6}" destId="{EFC32207-C0F0-4E9A-8FCE-9C3702482D03}" srcOrd="2" destOrd="0" presId="urn:microsoft.com/office/officeart/2005/8/layout/vList5"/>
    <dgm:cxn modelId="{2D3D34A9-A2B4-4AA2-B104-6FC779DEACB0}" type="presParOf" srcId="{EFC32207-C0F0-4E9A-8FCE-9C3702482D03}" destId="{DC37D745-EF7C-489F-8324-25068A43BA54}" srcOrd="0" destOrd="0" presId="urn:microsoft.com/office/officeart/2005/8/layout/vList5"/>
    <dgm:cxn modelId="{083CAB87-6CEA-4707-9930-92F31756B731}" type="presParOf" srcId="{EFC32207-C0F0-4E9A-8FCE-9C3702482D03}" destId="{A4C9CAB2-157A-4D2F-A8E3-67507CAF0CDE}" srcOrd="1" destOrd="0" presId="urn:microsoft.com/office/officeart/2005/8/layout/vList5"/>
    <dgm:cxn modelId="{D9D9C519-9FEE-4B92-8FAE-CE755F927888}" type="presParOf" srcId="{1A7EC674-04C5-430F-B493-7F479B9D1CB6}" destId="{028CD178-7731-4720-9367-D3CBDF5839FC}" srcOrd="3" destOrd="0" presId="urn:microsoft.com/office/officeart/2005/8/layout/vList5"/>
    <dgm:cxn modelId="{E7539E08-DF6F-4C1E-B8CE-14E579E34685}" type="presParOf" srcId="{1A7EC674-04C5-430F-B493-7F479B9D1CB6}" destId="{FB0C9DDD-441B-4A5E-8808-57C779175B14}" srcOrd="4" destOrd="0" presId="urn:microsoft.com/office/officeart/2005/8/layout/vList5"/>
    <dgm:cxn modelId="{1740DAE6-C671-4D7C-B4D8-BFF04CE58AF9}" type="presParOf" srcId="{FB0C9DDD-441B-4A5E-8808-57C779175B14}" destId="{BCA28F2F-267C-4FF3-A654-AF4C5C7DCF0D}" srcOrd="0" destOrd="0" presId="urn:microsoft.com/office/officeart/2005/8/layout/vList5"/>
    <dgm:cxn modelId="{3C915802-221B-4133-8F43-614F28C26942}" type="presParOf" srcId="{FB0C9DDD-441B-4A5E-8808-57C779175B14}" destId="{48DF80EB-B23B-49C7-AF1C-58A877DB55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16F6B5-A527-4A45-BBBE-F67B6686F57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8E1D87-B188-474C-AC8D-3D39AF2C0BCB}">
      <dgm:prSet phldrT="[Text]"/>
      <dgm:spPr/>
      <dgm:t>
        <a:bodyPr/>
        <a:lstStyle/>
        <a:p>
          <a:r>
            <a:rPr lang="en-GB"/>
            <a:t>Quan sát lấy thông tin việc học </a:t>
          </a:r>
        </a:p>
      </dgm:t>
    </dgm:pt>
    <dgm:pt modelId="{EEDB267A-FB1B-4BC2-BD33-0524257A9D0E}" type="parTrans" cxnId="{DB4CA9CF-A5D1-4E7A-8D3C-EF97DAA333C1}">
      <dgm:prSet/>
      <dgm:spPr/>
      <dgm:t>
        <a:bodyPr/>
        <a:lstStyle/>
        <a:p>
          <a:endParaRPr lang="en-GB"/>
        </a:p>
      </dgm:t>
    </dgm:pt>
    <dgm:pt modelId="{21794238-DF52-42E4-A6F9-1AE69B848A87}" type="sibTrans" cxnId="{DB4CA9CF-A5D1-4E7A-8D3C-EF97DAA333C1}">
      <dgm:prSet/>
      <dgm:spPr/>
      <dgm:t>
        <a:bodyPr/>
        <a:lstStyle/>
        <a:p>
          <a:endParaRPr lang="en-GB"/>
        </a:p>
      </dgm:t>
    </dgm:pt>
    <dgm:pt modelId="{5657BC1E-A730-4688-A219-469057D95B26}">
      <dgm:prSet phldrT="[Text]"/>
      <dgm:spPr/>
      <dgm:t>
        <a:bodyPr/>
        <a:lstStyle/>
        <a:p>
          <a:r>
            <a:rPr lang="en-GB"/>
            <a:t>Suy ngẫm- chia sẻ : Vấn đề học tập  đang gặp phải là gì? </a:t>
          </a:r>
        </a:p>
      </dgm:t>
    </dgm:pt>
    <dgm:pt modelId="{839D8B3B-5BA0-47AD-B68A-5EBCDF471D8A}" type="parTrans" cxnId="{7CBD56EE-9748-4BDC-B052-FF9ABEC5552E}">
      <dgm:prSet/>
      <dgm:spPr/>
      <dgm:t>
        <a:bodyPr/>
        <a:lstStyle/>
        <a:p>
          <a:endParaRPr lang="en-GB"/>
        </a:p>
      </dgm:t>
    </dgm:pt>
    <dgm:pt modelId="{0E96C9A6-AD19-4FDE-A343-0C821F9AF1A1}" type="sibTrans" cxnId="{7CBD56EE-9748-4BDC-B052-FF9ABEC5552E}">
      <dgm:prSet/>
      <dgm:spPr/>
      <dgm:t>
        <a:bodyPr/>
        <a:lstStyle/>
        <a:p>
          <a:endParaRPr lang="en-GB"/>
        </a:p>
      </dgm:t>
    </dgm:pt>
    <dgm:pt modelId="{0D6AF9C4-3057-4C06-9104-615132040A68}">
      <dgm:prSet phldrT="[Text]"/>
      <dgm:spPr/>
      <dgm:t>
        <a:bodyPr/>
        <a:lstStyle/>
        <a:p>
          <a:r>
            <a:rPr lang="en-GB"/>
            <a:t>Nhận định vấn đề học sinh gặp phải là gì: </a:t>
          </a:r>
        </a:p>
      </dgm:t>
    </dgm:pt>
    <dgm:pt modelId="{2DFF2F47-97F2-4387-85F9-79E48328892D}" type="parTrans" cxnId="{679C48D7-A07C-47C2-91F1-9B004F0FD176}">
      <dgm:prSet/>
      <dgm:spPr/>
      <dgm:t>
        <a:bodyPr/>
        <a:lstStyle/>
        <a:p>
          <a:endParaRPr lang="en-GB"/>
        </a:p>
      </dgm:t>
    </dgm:pt>
    <dgm:pt modelId="{29E9D1AE-427C-4C5B-BE78-4E9F0CF15CDF}" type="sibTrans" cxnId="{679C48D7-A07C-47C2-91F1-9B004F0FD176}">
      <dgm:prSet/>
      <dgm:spPr/>
      <dgm:t>
        <a:bodyPr/>
        <a:lstStyle/>
        <a:p>
          <a:endParaRPr lang="en-GB"/>
        </a:p>
      </dgm:t>
    </dgm:pt>
    <dgm:pt modelId="{DE12CBBC-BB22-4D60-9817-4AE83BC78AC5}">
      <dgm:prSet phldrT="[Text]"/>
      <dgm:spPr/>
      <dgm:t>
        <a:bodyPr/>
        <a:lstStyle/>
        <a:p>
          <a:r>
            <a:rPr lang="en-GB"/>
            <a:t>-Chia sẻ - Thảo luận về các  Nguyên nhân </a:t>
          </a:r>
        </a:p>
      </dgm:t>
    </dgm:pt>
    <dgm:pt modelId="{58F1EBF8-2430-4BB3-B9E4-92E6957752BD}" type="parTrans" cxnId="{C79D5B49-2B19-4940-82C7-106EC6242BBA}">
      <dgm:prSet/>
      <dgm:spPr/>
      <dgm:t>
        <a:bodyPr/>
        <a:lstStyle/>
        <a:p>
          <a:endParaRPr lang="en-GB"/>
        </a:p>
      </dgm:t>
    </dgm:pt>
    <dgm:pt modelId="{B3403967-2400-4A07-8368-0EB876ADF328}" type="sibTrans" cxnId="{C79D5B49-2B19-4940-82C7-106EC6242BBA}">
      <dgm:prSet/>
      <dgm:spPr/>
      <dgm:t>
        <a:bodyPr/>
        <a:lstStyle/>
        <a:p>
          <a:endParaRPr lang="en-GB"/>
        </a:p>
      </dgm:t>
    </dgm:pt>
    <dgm:pt modelId="{A1A04E91-58A6-4C94-BB6E-15DC887A3E79}">
      <dgm:prSet/>
      <dgm:spPr/>
      <dgm:t>
        <a:bodyPr/>
        <a:lstStyle/>
        <a:p>
          <a:r>
            <a:rPr lang="en-GB"/>
            <a:t>Ai/ nhóm nào? </a:t>
          </a:r>
        </a:p>
      </dgm:t>
    </dgm:pt>
    <dgm:pt modelId="{E1862580-D047-4BA9-AD5C-CBBAC013A7B4}" type="parTrans" cxnId="{58F9D3DA-61AD-4134-958A-81729803EE15}">
      <dgm:prSet/>
      <dgm:spPr/>
      <dgm:t>
        <a:bodyPr/>
        <a:lstStyle/>
        <a:p>
          <a:endParaRPr lang="en-GB"/>
        </a:p>
      </dgm:t>
    </dgm:pt>
    <dgm:pt modelId="{4B5A2ECF-7634-41B9-8B8E-A94A1AD134FD}" type="sibTrans" cxnId="{58F9D3DA-61AD-4134-958A-81729803EE15}">
      <dgm:prSet/>
      <dgm:spPr/>
      <dgm:t>
        <a:bodyPr/>
        <a:lstStyle/>
        <a:p>
          <a:endParaRPr lang="en-GB"/>
        </a:p>
      </dgm:t>
    </dgm:pt>
    <dgm:pt modelId="{2E477FD8-45C9-4546-8ED2-A73A23623B4F}">
      <dgm:prSet/>
      <dgm:spPr/>
      <dgm:t>
        <a:bodyPr/>
        <a:lstStyle/>
        <a:p>
          <a:r>
            <a:rPr lang="en-GB"/>
            <a:t>Lúc nào? </a:t>
          </a:r>
        </a:p>
      </dgm:t>
    </dgm:pt>
    <dgm:pt modelId="{54B7F58B-AFEC-4132-A2BE-A8B7BC74E72C}" type="parTrans" cxnId="{AE62EB98-BCEF-4CDD-954B-EBBD67DEFDE7}">
      <dgm:prSet/>
      <dgm:spPr/>
      <dgm:t>
        <a:bodyPr/>
        <a:lstStyle/>
        <a:p>
          <a:endParaRPr lang="en-GB"/>
        </a:p>
      </dgm:t>
    </dgm:pt>
    <dgm:pt modelId="{09B24327-44E7-428D-B341-F49C36EDE72D}" type="sibTrans" cxnId="{AE62EB98-BCEF-4CDD-954B-EBBD67DEFDE7}">
      <dgm:prSet/>
      <dgm:spPr/>
      <dgm:t>
        <a:bodyPr/>
        <a:lstStyle/>
        <a:p>
          <a:endParaRPr lang="en-GB"/>
        </a:p>
      </dgm:t>
    </dgm:pt>
    <dgm:pt modelId="{E4B38449-0E40-4CF8-9AF5-EAF1DC77CAC9}">
      <dgm:prSet/>
      <dgm:spPr/>
      <dgm:t>
        <a:bodyPr/>
        <a:lstStyle/>
        <a:p>
          <a:endParaRPr lang="en-GB"/>
        </a:p>
      </dgm:t>
    </dgm:pt>
    <dgm:pt modelId="{054055EB-00F4-4691-BD20-66589BCC0F33}" type="parTrans" cxnId="{B7E82B84-2F84-464F-B58C-26AF36D350CA}">
      <dgm:prSet/>
      <dgm:spPr/>
      <dgm:t>
        <a:bodyPr/>
        <a:lstStyle/>
        <a:p>
          <a:endParaRPr lang="en-GB"/>
        </a:p>
      </dgm:t>
    </dgm:pt>
    <dgm:pt modelId="{C9F45097-BC75-4828-8CF6-07A9CDF86FDC}" type="sibTrans" cxnId="{B7E82B84-2F84-464F-B58C-26AF36D350CA}">
      <dgm:prSet/>
      <dgm:spPr/>
      <dgm:t>
        <a:bodyPr/>
        <a:lstStyle/>
        <a:p>
          <a:endParaRPr lang="en-GB"/>
        </a:p>
      </dgm:t>
    </dgm:pt>
    <dgm:pt modelId="{43CEDE35-5D4A-4A08-BC2E-9F5E9A1BBD84}">
      <dgm:prSet/>
      <dgm:spPr/>
      <dgm:t>
        <a:bodyPr/>
        <a:lstStyle/>
        <a:p>
          <a:endParaRPr lang="en-GB"/>
        </a:p>
      </dgm:t>
    </dgm:pt>
    <dgm:pt modelId="{F9A909A4-A2E6-4ABC-A0BC-209B06FFB1E7}" type="parTrans" cxnId="{75B4CC77-175F-4B5B-B1FE-77F140AAC18B}">
      <dgm:prSet/>
      <dgm:spPr/>
      <dgm:t>
        <a:bodyPr/>
        <a:lstStyle/>
        <a:p>
          <a:endParaRPr lang="en-GB"/>
        </a:p>
      </dgm:t>
    </dgm:pt>
    <dgm:pt modelId="{E9B894DB-FD20-4A7A-8D2D-6DEB2FDC6800}" type="sibTrans" cxnId="{75B4CC77-175F-4B5B-B1FE-77F140AAC18B}">
      <dgm:prSet/>
      <dgm:spPr/>
      <dgm:t>
        <a:bodyPr/>
        <a:lstStyle/>
        <a:p>
          <a:endParaRPr lang="en-GB"/>
        </a:p>
      </dgm:t>
    </dgm:pt>
    <dgm:pt modelId="{4411231D-CAC5-4C1D-BD41-A2A78100AF3B}">
      <dgm:prSet/>
      <dgm:spPr/>
      <dgm:t>
        <a:bodyPr/>
        <a:lstStyle/>
        <a:p>
          <a:r>
            <a:rPr lang="en-GB" dirty="0" err="1"/>
            <a:t>Đươc</a:t>
          </a:r>
          <a:r>
            <a:rPr lang="en-GB" dirty="0"/>
            <a:t> </a:t>
          </a:r>
          <a:r>
            <a:rPr lang="en-GB" dirty="0" err="1"/>
            <a:t>Học</a:t>
          </a:r>
          <a:r>
            <a:rPr lang="en-GB" dirty="0"/>
            <a:t> </a:t>
          </a:r>
          <a:r>
            <a:rPr lang="en-GB" dirty="0" err="1"/>
            <a:t>cái</a:t>
          </a:r>
          <a:r>
            <a:rPr lang="en-GB" dirty="0"/>
            <a:t> </a:t>
          </a:r>
          <a:r>
            <a:rPr lang="en-GB" dirty="0" err="1"/>
            <a:t>gì</a:t>
          </a:r>
          <a:r>
            <a:rPr lang="en-GB" dirty="0"/>
            <a:t>? </a:t>
          </a:r>
        </a:p>
      </dgm:t>
    </dgm:pt>
    <dgm:pt modelId="{28869DD3-0F8D-4E1B-839D-435BE7A29A33}" type="parTrans" cxnId="{3A592C12-39F4-40B0-9BDC-579B8C12D050}">
      <dgm:prSet/>
      <dgm:spPr/>
      <dgm:t>
        <a:bodyPr/>
        <a:lstStyle/>
        <a:p>
          <a:endParaRPr lang="en-GB"/>
        </a:p>
      </dgm:t>
    </dgm:pt>
    <dgm:pt modelId="{080B203B-D51E-4FF0-9C97-135E28D921ED}" type="sibTrans" cxnId="{3A592C12-39F4-40B0-9BDC-579B8C12D050}">
      <dgm:prSet/>
      <dgm:spPr/>
      <dgm:t>
        <a:bodyPr/>
        <a:lstStyle/>
        <a:p>
          <a:endParaRPr lang="en-GB"/>
        </a:p>
      </dgm:t>
    </dgm:pt>
    <dgm:pt modelId="{805FF5F0-9A2D-4381-BFB4-EEB6A1D14B41}">
      <dgm:prSet/>
      <dgm:spPr/>
      <dgm:t>
        <a:bodyPr/>
        <a:lstStyle/>
        <a:p>
          <a:r>
            <a:rPr lang="en-GB"/>
            <a:t>Được học cách nào? </a:t>
          </a:r>
        </a:p>
      </dgm:t>
    </dgm:pt>
    <dgm:pt modelId="{5DE1F316-6D63-4834-B153-B12774728033}" type="parTrans" cxnId="{893CE952-236B-4652-BCBC-C11B3DF1C7B6}">
      <dgm:prSet/>
      <dgm:spPr/>
      <dgm:t>
        <a:bodyPr/>
        <a:lstStyle/>
        <a:p>
          <a:endParaRPr lang="en-GB"/>
        </a:p>
      </dgm:t>
    </dgm:pt>
    <dgm:pt modelId="{C9781995-05E4-4249-B905-95613CD4C39A}" type="sibTrans" cxnId="{893CE952-236B-4652-BCBC-C11B3DF1C7B6}">
      <dgm:prSet/>
      <dgm:spPr/>
      <dgm:t>
        <a:bodyPr/>
        <a:lstStyle/>
        <a:p>
          <a:endParaRPr lang="en-GB"/>
        </a:p>
      </dgm:t>
    </dgm:pt>
    <dgm:pt modelId="{4798B467-DFC5-4AF9-9962-D6860B36B858}">
      <dgm:prSet/>
      <dgm:spPr/>
      <dgm:t>
        <a:bodyPr/>
        <a:lstStyle/>
        <a:p>
          <a:r>
            <a:rPr lang="en-GB"/>
            <a:t>Kết quả học biểu hiện như thế nào: Đáp án; cách làm; lời nói; thái độ;hành động; thao tác; ánh mắt, nét mặt, cử chỉ, điệu bộ; ngôn ngữ cơ thể; tâm trạng; cảm xúc,tốc độ; số lượng, tần xuất, cơ hội tham gia.</a:t>
          </a:r>
        </a:p>
      </dgm:t>
    </dgm:pt>
    <dgm:pt modelId="{BCC933F1-2CCD-4EA1-AC7A-9704BF8C8877}" type="parTrans" cxnId="{880371BF-5BA6-4F33-87A9-5BB297965F0B}">
      <dgm:prSet/>
      <dgm:spPr/>
      <dgm:t>
        <a:bodyPr/>
        <a:lstStyle/>
        <a:p>
          <a:endParaRPr lang="en-GB"/>
        </a:p>
      </dgm:t>
    </dgm:pt>
    <dgm:pt modelId="{0475F1E1-5F02-4D89-B741-F9FB8F36AA93}" type="sibTrans" cxnId="{880371BF-5BA6-4F33-87A9-5BB297965F0B}">
      <dgm:prSet/>
      <dgm:spPr/>
      <dgm:t>
        <a:bodyPr/>
        <a:lstStyle/>
        <a:p>
          <a:endParaRPr lang="en-GB"/>
        </a:p>
      </dgm:t>
    </dgm:pt>
    <dgm:pt modelId="{7689D877-7D3E-40A0-A774-F01B8623DB11}">
      <dgm:prSet/>
      <dgm:spPr/>
      <dgm:t>
        <a:bodyPr/>
        <a:lstStyle/>
        <a:p>
          <a:pPr>
            <a:buFont typeface="Symbol" panose="05050102010706020507" pitchFamily="18" charset="2"/>
            <a:buChar char="-"/>
          </a:pPr>
          <a:r>
            <a:rPr lang="pt-BR"/>
            <a:t>Thái độ của HS trong việc học</a:t>
          </a:r>
          <a:endParaRPr lang="en-GB"/>
        </a:p>
      </dgm:t>
    </dgm:pt>
    <dgm:pt modelId="{46F87357-2F70-4D70-BB8D-B9591DA4EDCB}" type="parTrans" cxnId="{38C8189E-725F-481D-BA6B-45666B5363EB}">
      <dgm:prSet/>
      <dgm:spPr/>
      <dgm:t>
        <a:bodyPr/>
        <a:lstStyle/>
        <a:p>
          <a:endParaRPr lang="en-GB"/>
        </a:p>
      </dgm:t>
    </dgm:pt>
    <dgm:pt modelId="{2920DF9F-879C-4A91-B022-2E0A3902EF70}" type="sibTrans" cxnId="{38C8189E-725F-481D-BA6B-45666B5363EB}">
      <dgm:prSet/>
      <dgm:spPr/>
      <dgm:t>
        <a:bodyPr/>
        <a:lstStyle/>
        <a:p>
          <a:endParaRPr lang="en-GB"/>
        </a:p>
      </dgm:t>
    </dgm:pt>
    <dgm:pt modelId="{0804D563-F1FA-4B87-B506-C9BD929D1009}">
      <dgm:prSet/>
      <dgm:spPr/>
      <dgm:t>
        <a:bodyPr/>
        <a:lstStyle/>
        <a:p>
          <a:pPr>
            <a:buFont typeface="Symbol" panose="05050102010706020507" pitchFamily="18" charset="2"/>
            <a:buChar char="-"/>
          </a:pPr>
          <a:r>
            <a:rPr lang="pt-BR"/>
            <a:t>Mối quan hệ trong học tập (GV-HS, HS-HS)</a:t>
          </a:r>
          <a:endParaRPr lang="en-GB"/>
        </a:p>
      </dgm:t>
    </dgm:pt>
    <dgm:pt modelId="{525C4AA6-529A-4DB8-A745-FAAD5B0E565F}" type="parTrans" cxnId="{71B47F77-93B9-4D88-A639-9959807BC475}">
      <dgm:prSet/>
      <dgm:spPr/>
      <dgm:t>
        <a:bodyPr/>
        <a:lstStyle/>
        <a:p>
          <a:endParaRPr lang="en-GB"/>
        </a:p>
      </dgm:t>
    </dgm:pt>
    <dgm:pt modelId="{BADA7E0D-4D5B-48CA-89D9-357249525D4D}" type="sibTrans" cxnId="{71B47F77-93B9-4D88-A639-9959807BC475}">
      <dgm:prSet/>
      <dgm:spPr/>
      <dgm:t>
        <a:bodyPr/>
        <a:lstStyle/>
        <a:p>
          <a:endParaRPr lang="en-GB"/>
        </a:p>
      </dgm:t>
    </dgm:pt>
    <dgm:pt modelId="{3CFE460F-CA82-4BFC-9F10-D4C3B5846CC4}">
      <dgm:prSet/>
      <dgm:spPr/>
      <dgm:t>
        <a:bodyPr/>
        <a:lstStyle/>
        <a:p>
          <a:pPr>
            <a:buFont typeface="Symbol" panose="05050102010706020507" pitchFamily="18" charset="2"/>
            <a:buChar char="-"/>
          </a:pPr>
          <a:r>
            <a:rPr lang="pt-BR"/>
            <a:t>Sự tham gia của HS vào bài học</a:t>
          </a:r>
          <a:endParaRPr lang="en-GB"/>
        </a:p>
      </dgm:t>
    </dgm:pt>
    <dgm:pt modelId="{F15CC8A1-F521-455A-9F1B-39F3B7A1D0ED}" type="parTrans" cxnId="{D336E772-5C58-45E9-BF15-4157670D9F5F}">
      <dgm:prSet/>
      <dgm:spPr/>
      <dgm:t>
        <a:bodyPr/>
        <a:lstStyle/>
        <a:p>
          <a:endParaRPr lang="en-GB"/>
        </a:p>
      </dgm:t>
    </dgm:pt>
    <dgm:pt modelId="{233246A3-425F-4F68-812A-CB133F908027}" type="sibTrans" cxnId="{D336E772-5C58-45E9-BF15-4157670D9F5F}">
      <dgm:prSet/>
      <dgm:spPr/>
      <dgm:t>
        <a:bodyPr/>
        <a:lstStyle/>
        <a:p>
          <a:endParaRPr lang="en-GB"/>
        </a:p>
      </dgm:t>
    </dgm:pt>
    <dgm:pt modelId="{3187442C-8C0B-44DE-AC32-581F2E0DBB91}">
      <dgm:prSet/>
      <dgm:spPr/>
      <dgm:t>
        <a:bodyPr/>
        <a:lstStyle/>
        <a:p>
          <a:pPr>
            <a:buFont typeface="Symbol" panose="05050102010706020507" pitchFamily="18" charset="2"/>
            <a:buChar char="-"/>
          </a:pPr>
          <a:r>
            <a:rPr lang="pt-BR"/>
            <a:t>Mức độ nhận thức/hiểu bài của HS.</a:t>
          </a:r>
          <a:endParaRPr lang="en-GB"/>
        </a:p>
      </dgm:t>
    </dgm:pt>
    <dgm:pt modelId="{8C389722-9645-4A7E-9961-4DBB7D7CA1EB}" type="parTrans" cxnId="{B22C417C-C516-4CA9-9C89-D84DC7F9E8F4}">
      <dgm:prSet/>
      <dgm:spPr/>
      <dgm:t>
        <a:bodyPr/>
        <a:lstStyle/>
        <a:p>
          <a:endParaRPr lang="en-GB"/>
        </a:p>
      </dgm:t>
    </dgm:pt>
    <dgm:pt modelId="{56530BB3-5905-4E52-BC7B-FAD6953240D4}" type="sibTrans" cxnId="{B22C417C-C516-4CA9-9C89-D84DC7F9E8F4}">
      <dgm:prSet/>
      <dgm:spPr/>
      <dgm:t>
        <a:bodyPr/>
        <a:lstStyle/>
        <a:p>
          <a:endParaRPr lang="en-GB"/>
        </a:p>
      </dgm:t>
    </dgm:pt>
    <dgm:pt modelId="{8373A6F7-142C-4147-8827-995E54918915}">
      <dgm:prSet/>
      <dgm:spPr/>
      <dgm:t>
        <a:bodyPr/>
        <a:lstStyle/>
        <a:p>
          <a:pPr>
            <a:buFont typeface="Symbol" panose="05050102010706020507" pitchFamily="18" charset="2"/>
            <a:buChar char="-"/>
          </a:pPr>
          <a:r>
            <a:rPr lang="pt-BR"/>
            <a:t>Hiệu quả và ý nghĩa việc học.</a:t>
          </a:r>
          <a:endParaRPr lang="en-GB"/>
        </a:p>
      </dgm:t>
    </dgm:pt>
    <dgm:pt modelId="{F6687C47-9AFD-4F2F-87E4-025523399A08}" type="parTrans" cxnId="{1FC0933F-6D31-40EF-8D2F-CC317E76A35A}">
      <dgm:prSet/>
      <dgm:spPr/>
      <dgm:t>
        <a:bodyPr/>
        <a:lstStyle/>
        <a:p>
          <a:endParaRPr lang="en-GB"/>
        </a:p>
      </dgm:t>
    </dgm:pt>
    <dgm:pt modelId="{383F2A77-2DC7-4FD6-BE3B-9A20BEEEFFCF}" type="sibTrans" cxnId="{1FC0933F-6D31-40EF-8D2F-CC317E76A35A}">
      <dgm:prSet/>
      <dgm:spPr/>
      <dgm:t>
        <a:bodyPr/>
        <a:lstStyle/>
        <a:p>
          <a:endParaRPr lang="en-GB"/>
        </a:p>
      </dgm:t>
    </dgm:pt>
    <dgm:pt modelId="{C0ACB4D5-7C1C-4CC1-8EE0-FAA3938996A2}">
      <dgm:prSet/>
      <dgm:spPr/>
      <dgm:t>
        <a:bodyPr/>
        <a:lstStyle/>
        <a:p>
          <a:pPr>
            <a:buFont typeface="Symbol" panose="05050102010706020507" pitchFamily="18" charset="2"/>
            <a:buChar char="-"/>
          </a:pPr>
          <a:r>
            <a:rPr lang="pt-BR"/>
            <a:t>Cách tiến hành BHMH của GV</a:t>
          </a:r>
          <a:r>
            <a:rPr lang="pt-BR" u="sng"/>
            <a:t> </a:t>
          </a:r>
          <a:endParaRPr lang="en-GB"/>
        </a:p>
      </dgm:t>
    </dgm:pt>
    <dgm:pt modelId="{73E5C0A9-CA92-4F12-B301-47253D02FD62}" type="parTrans" cxnId="{04B256AD-D61F-4650-B4F3-2C539A1390D2}">
      <dgm:prSet/>
      <dgm:spPr/>
      <dgm:t>
        <a:bodyPr/>
        <a:lstStyle/>
        <a:p>
          <a:endParaRPr lang="en-GB"/>
        </a:p>
      </dgm:t>
    </dgm:pt>
    <dgm:pt modelId="{1CCF87FA-3218-494E-8E75-A84C2C2D24F9}" type="sibTrans" cxnId="{04B256AD-D61F-4650-B4F3-2C539A1390D2}">
      <dgm:prSet/>
      <dgm:spPr/>
      <dgm:t>
        <a:bodyPr/>
        <a:lstStyle/>
        <a:p>
          <a:endParaRPr lang="en-GB"/>
        </a:p>
      </dgm:t>
    </dgm:pt>
    <dgm:pt modelId="{F693DB93-985D-4067-B5D3-8DD7B1179E1B}">
      <dgm:prSet/>
      <dgm:spPr/>
      <dgm:t>
        <a:bodyPr/>
        <a:lstStyle/>
        <a:p>
          <a:r>
            <a:rPr lang="en-GB"/>
            <a:t>Cơ hội  tham gia thế nào? </a:t>
          </a:r>
        </a:p>
      </dgm:t>
    </dgm:pt>
    <dgm:pt modelId="{6DF7EC08-9D2D-4D35-A495-5DA3E26E612E}" type="parTrans" cxnId="{70D7FCCC-D4DC-4417-8B9D-5C501F3605B3}">
      <dgm:prSet/>
      <dgm:spPr/>
      <dgm:t>
        <a:bodyPr/>
        <a:lstStyle/>
        <a:p>
          <a:endParaRPr lang="en-GB"/>
        </a:p>
      </dgm:t>
    </dgm:pt>
    <dgm:pt modelId="{BAB20023-000C-4858-8B29-65AC51E55E59}" type="sibTrans" cxnId="{70D7FCCC-D4DC-4417-8B9D-5C501F3605B3}">
      <dgm:prSet/>
      <dgm:spPr/>
      <dgm:t>
        <a:bodyPr/>
        <a:lstStyle/>
        <a:p>
          <a:endParaRPr lang="en-GB"/>
        </a:p>
      </dgm:t>
    </dgm:pt>
    <dgm:pt modelId="{F2975A3A-061F-4511-BD4A-3EA3DCB646F3}">
      <dgm:prSet/>
      <dgm:spPr/>
      <dgm:t>
        <a:bodyPr/>
        <a:lstStyle/>
        <a:p>
          <a:endParaRPr lang="en-GB"/>
        </a:p>
      </dgm:t>
    </dgm:pt>
    <dgm:pt modelId="{1331B097-0EB1-4F7C-8B76-11618CFE56DD}" type="parTrans" cxnId="{03F0D03E-745A-4547-8419-2EE94984587F}">
      <dgm:prSet/>
      <dgm:spPr/>
      <dgm:t>
        <a:bodyPr/>
        <a:lstStyle/>
        <a:p>
          <a:endParaRPr lang="en-GB"/>
        </a:p>
      </dgm:t>
    </dgm:pt>
    <dgm:pt modelId="{8DF519D2-E6B2-4AEA-8704-6E3FB99EF6B9}" type="sibTrans" cxnId="{03F0D03E-745A-4547-8419-2EE94984587F}">
      <dgm:prSet/>
      <dgm:spPr/>
      <dgm:t>
        <a:bodyPr/>
        <a:lstStyle/>
        <a:p>
          <a:endParaRPr lang="en-GB"/>
        </a:p>
      </dgm:t>
    </dgm:pt>
    <dgm:pt modelId="{61367798-778B-42B5-BC34-F054C7C83D07}">
      <dgm:prSet/>
      <dgm:spPr/>
      <dgm:t>
        <a:bodyPr/>
        <a:lstStyle/>
        <a:p>
          <a:endParaRPr lang="en-GB"/>
        </a:p>
      </dgm:t>
    </dgm:pt>
    <dgm:pt modelId="{CE41C598-C19B-4544-9D22-4A24DFAFAC8F}" type="parTrans" cxnId="{2BF3B985-8688-45A6-B87A-355FE84CB0A8}">
      <dgm:prSet/>
      <dgm:spPr/>
      <dgm:t>
        <a:bodyPr/>
        <a:lstStyle/>
        <a:p>
          <a:endParaRPr lang="en-GB"/>
        </a:p>
      </dgm:t>
    </dgm:pt>
    <dgm:pt modelId="{E99FAC23-9EBF-403E-B572-F9D25273AF5A}" type="sibTrans" cxnId="{2BF3B985-8688-45A6-B87A-355FE84CB0A8}">
      <dgm:prSet/>
      <dgm:spPr/>
      <dgm:t>
        <a:bodyPr/>
        <a:lstStyle/>
        <a:p>
          <a:endParaRPr lang="en-GB"/>
        </a:p>
      </dgm:t>
    </dgm:pt>
    <dgm:pt modelId="{CA56961C-547E-40EF-B27A-BC9081C44F81}">
      <dgm:prSet/>
      <dgm:spPr/>
      <dgm:t>
        <a:bodyPr/>
        <a:lstStyle/>
        <a:p>
          <a:r>
            <a:rPr lang="en-GB"/>
            <a:t>Cách học thế nào?</a:t>
          </a:r>
        </a:p>
      </dgm:t>
    </dgm:pt>
    <dgm:pt modelId="{74635FAC-BEFA-4DBD-A16C-FD0575CDEB36}" type="parTrans" cxnId="{811841DA-0DC5-4BC3-9F90-0B97F0C80268}">
      <dgm:prSet/>
      <dgm:spPr/>
      <dgm:t>
        <a:bodyPr/>
        <a:lstStyle/>
        <a:p>
          <a:endParaRPr lang="en-GB"/>
        </a:p>
      </dgm:t>
    </dgm:pt>
    <dgm:pt modelId="{13B291B1-3A73-451A-A60E-2442139D6E57}" type="sibTrans" cxnId="{811841DA-0DC5-4BC3-9F90-0B97F0C80268}">
      <dgm:prSet/>
      <dgm:spPr/>
      <dgm:t>
        <a:bodyPr/>
        <a:lstStyle/>
        <a:p>
          <a:endParaRPr lang="en-GB"/>
        </a:p>
      </dgm:t>
    </dgm:pt>
    <dgm:pt modelId="{276DA1D3-BF1A-4289-8667-F0EC0542AC32}">
      <dgm:prSet/>
      <dgm:spPr/>
      <dgm:t>
        <a:bodyPr/>
        <a:lstStyle/>
        <a:p>
          <a:r>
            <a:rPr lang="en-GB" dirty="0" err="1"/>
            <a:t>Nhiệm</a:t>
          </a:r>
          <a:r>
            <a:rPr lang="en-GB" dirty="0"/>
            <a:t> </a:t>
          </a:r>
          <a:r>
            <a:rPr lang="en-GB" dirty="0" err="1"/>
            <a:t>vụ</a:t>
          </a:r>
          <a:r>
            <a:rPr lang="en-GB" dirty="0"/>
            <a:t>- </a:t>
          </a:r>
          <a:r>
            <a:rPr lang="en-GB" dirty="0" err="1"/>
            <a:t>nội</a:t>
          </a:r>
          <a:r>
            <a:rPr lang="en-GB" dirty="0"/>
            <a:t> dung: </a:t>
          </a:r>
          <a:r>
            <a:rPr lang="en-GB" dirty="0" err="1"/>
            <a:t>Dễ</a:t>
          </a:r>
          <a:r>
            <a:rPr lang="en-GB" dirty="0"/>
            <a:t>; </a:t>
          </a:r>
          <a:r>
            <a:rPr lang="en-GB" dirty="0" err="1"/>
            <a:t>khó</a:t>
          </a:r>
          <a:r>
            <a:rPr lang="en-GB" dirty="0"/>
            <a:t>;  </a:t>
          </a:r>
          <a:r>
            <a:rPr lang="en-GB" dirty="0" err="1"/>
            <a:t>mức</a:t>
          </a:r>
          <a:r>
            <a:rPr lang="en-GB" dirty="0"/>
            <a:t> </a:t>
          </a:r>
          <a:r>
            <a:rPr lang="en-GB" dirty="0" err="1"/>
            <a:t>độ</a:t>
          </a:r>
          <a:r>
            <a:rPr lang="en-GB" dirty="0"/>
            <a:t> </a:t>
          </a:r>
          <a:r>
            <a:rPr lang="en-GB" dirty="0" err="1"/>
            <a:t>thách</a:t>
          </a:r>
          <a:r>
            <a:rPr lang="en-GB" dirty="0"/>
            <a:t> </a:t>
          </a:r>
          <a:r>
            <a:rPr lang="en-GB" dirty="0" err="1"/>
            <a:t>thức</a:t>
          </a:r>
          <a:r>
            <a:rPr lang="en-GB" dirty="0"/>
            <a:t>; </a:t>
          </a:r>
          <a:r>
            <a:rPr lang="en-GB" dirty="0" err="1"/>
            <a:t>có</a:t>
          </a:r>
          <a:r>
            <a:rPr lang="en-GB" dirty="0"/>
            <a:t> ý </a:t>
          </a:r>
          <a:r>
            <a:rPr lang="en-GB" dirty="0" err="1"/>
            <a:t>nghĩa</a:t>
          </a:r>
          <a:r>
            <a:rPr lang="en-GB" dirty="0"/>
            <a:t>?  </a:t>
          </a:r>
        </a:p>
      </dgm:t>
    </dgm:pt>
    <dgm:pt modelId="{D5A23BCB-560B-471D-BDA9-88FB781222FD}" type="parTrans" cxnId="{2E859BFE-D2CA-4C4B-BE4C-8A40E1963A60}">
      <dgm:prSet/>
      <dgm:spPr/>
      <dgm:t>
        <a:bodyPr/>
        <a:lstStyle/>
        <a:p>
          <a:endParaRPr lang="en-GB"/>
        </a:p>
      </dgm:t>
    </dgm:pt>
    <dgm:pt modelId="{2DFA4C93-7D7F-40B8-8D89-70C36D35203F}" type="sibTrans" cxnId="{2E859BFE-D2CA-4C4B-BE4C-8A40E1963A60}">
      <dgm:prSet/>
      <dgm:spPr/>
      <dgm:t>
        <a:bodyPr/>
        <a:lstStyle/>
        <a:p>
          <a:endParaRPr lang="en-GB"/>
        </a:p>
      </dgm:t>
    </dgm:pt>
    <dgm:pt modelId="{589B7D08-7811-4FEB-8B7D-55F84058BED7}">
      <dgm:prSet/>
      <dgm:spPr/>
      <dgm:t>
        <a:bodyPr/>
        <a:lstStyle/>
        <a:p>
          <a:r>
            <a:rPr lang="en-GB"/>
            <a:t>Hứng thú</a:t>
          </a:r>
        </a:p>
      </dgm:t>
    </dgm:pt>
    <dgm:pt modelId="{1FA04526-4A28-4288-AF6F-E9D042CD104C}" type="parTrans" cxnId="{4CEED766-F7E5-4860-88D5-2626E8B0BA50}">
      <dgm:prSet/>
      <dgm:spPr/>
      <dgm:t>
        <a:bodyPr/>
        <a:lstStyle/>
        <a:p>
          <a:endParaRPr lang="en-GB"/>
        </a:p>
      </dgm:t>
    </dgm:pt>
    <dgm:pt modelId="{32D04D02-AEBF-4629-8E19-1CE305CE69E0}" type="sibTrans" cxnId="{4CEED766-F7E5-4860-88D5-2626E8B0BA50}">
      <dgm:prSet/>
      <dgm:spPr/>
      <dgm:t>
        <a:bodyPr/>
        <a:lstStyle/>
        <a:p>
          <a:endParaRPr lang="en-GB"/>
        </a:p>
      </dgm:t>
    </dgm:pt>
    <dgm:pt modelId="{F64D189F-EB74-470D-ACF1-2EEB55090E24}">
      <dgm:prSet/>
      <dgm:spPr/>
      <dgm:t>
        <a:bodyPr/>
        <a:lstStyle/>
        <a:p>
          <a:endParaRPr lang="en-GB"/>
        </a:p>
      </dgm:t>
    </dgm:pt>
    <dgm:pt modelId="{39440876-12DC-42E1-8DC4-95B3E3C2A0CA}" type="parTrans" cxnId="{9E9A46CA-66F3-49F1-8FE4-35DAE316AC70}">
      <dgm:prSet/>
      <dgm:spPr/>
      <dgm:t>
        <a:bodyPr/>
        <a:lstStyle/>
        <a:p>
          <a:endParaRPr lang="en-GB"/>
        </a:p>
      </dgm:t>
    </dgm:pt>
    <dgm:pt modelId="{729891A2-6429-4F52-89CC-08B26B235E6E}" type="sibTrans" cxnId="{9E9A46CA-66F3-49F1-8FE4-35DAE316AC70}">
      <dgm:prSet/>
      <dgm:spPr/>
      <dgm:t>
        <a:bodyPr/>
        <a:lstStyle/>
        <a:p>
          <a:endParaRPr lang="en-GB"/>
        </a:p>
      </dgm:t>
    </dgm:pt>
    <dgm:pt modelId="{1684D20A-CD0B-447B-9E87-829CCA76C50C}">
      <dgm:prSet/>
      <dgm:spPr/>
      <dgm:t>
        <a:bodyPr/>
        <a:lstStyle/>
        <a:p>
          <a:r>
            <a:rPr lang="en-GB"/>
            <a:t>Cơ hội thử nghiệm, trải ngiệm, luyện tập như thế nào? </a:t>
          </a:r>
        </a:p>
      </dgm:t>
    </dgm:pt>
    <dgm:pt modelId="{6BBD786D-E64D-40D9-B2C3-867D1CDD58F9}" type="parTrans" cxnId="{C192A65D-8D28-4FE9-ACFD-C4624BD30D23}">
      <dgm:prSet/>
      <dgm:spPr/>
      <dgm:t>
        <a:bodyPr/>
        <a:lstStyle/>
        <a:p>
          <a:endParaRPr lang="en-GB"/>
        </a:p>
      </dgm:t>
    </dgm:pt>
    <dgm:pt modelId="{2A294FB0-FC44-4621-966A-7C300FA78468}" type="sibTrans" cxnId="{C192A65D-8D28-4FE9-ACFD-C4624BD30D23}">
      <dgm:prSet/>
      <dgm:spPr/>
      <dgm:t>
        <a:bodyPr/>
        <a:lstStyle/>
        <a:p>
          <a:endParaRPr lang="en-GB"/>
        </a:p>
      </dgm:t>
    </dgm:pt>
    <dgm:pt modelId="{E16911B7-63B8-468A-854A-B52A5A792058}">
      <dgm:prSet/>
      <dgm:spPr/>
      <dgm:t>
        <a:bodyPr/>
        <a:lstStyle/>
        <a:p>
          <a:r>
            <a:rPr lang="en-GB"/>
            <a:t>Tương tác xã hội? ( kỹ năng; thái độ )</a:t>
          </a:r>
        </a:p>
      </dgm:t>
    </dgm:pt>
    <dgm:pt modelId="{AA57A850-9B5C-4576-A0A5-FB606AD59E3F}" type="parTrans" cxnId="{FE5693C1-062B-4DFA-836B-49F3EE164468}">
      <dgm:prSet/>
      <dgm:spPr/>
      <dgm:t>
        <a:bodyPr/>
        <a:lstStyle/>
        <a:p>
          <a:endParaRPr lang="en-GB"/>
        </a:p>
      </dgm:t>
    </dgm:pt>
    <dgm:pt modelId="{5900B7A2-2670-432E-93CD-4B4A78350A51}" type="sibTrans" cxnId="{FE5693C1-062B-4DFA-836B-49F3EE164468}">
      <dgm:prSet/>
      <dgm:spPr/>
      <dgm:t>
        <a:bodyPr/>
        <a:lstStyle/>
        <a:p>
          <a:endParaRPr lang="en-GB"/>
        </a:p>
      </dgm:t>
    </dgm:pt>
    <dgm:pt modelId="{5F229BBB-EAC8-4253-9DCE-F09089035F00}">
      <dgm:prSet/>
      <dgm:spPr/>
      <dgm:t>
        <a:bodyPr/>
        <a:lstStyle/>
        <a:p>
          <a:r>
            <a:rPr lang="en-GB" dirty="0" err="1"/>
            <a:t>Suy</a:t>
          </a:r>
          <a:r>
            <a:rPr lang="en-GB" dirty="0"/>
            <a:t> </a:t>
          </a:r>
          <a:r>
            <a:rPr lang="en-GB" dirty="0" err="1"/>
            <a:t>nghĩ</a:t>
          </a:r>
          <a:r>
            <a:rPr lang="en-GB" dirty="0"/>
            <a:t> </a:t>
          </a:r>
          <a:r>
            <a:rPr lang="en-GB" dirty="0" err="1"/>
            <a:t>và</a:t>
          </a:r>
          <a:r>
            <a:rPr lang="en-GB" dirty="0"/>
            <a:t> </a:t>
          </a:r>
          <a:r>
            <a:rPr lang="en-GB" dirty="0" err="1"/>
            <a:t>đề</a:t>
          </a:r>
          <a:r>
            <a:rPr lang="en-GB" dirty="0"/>
            <a:t> </a:t>
          </a:r>
          <a:r>
            <a:rPr lang="en-GB" dirty="0" err="1"/>
            <a:t>xuất</a:t>
          </a:r>
          <a:r>
            <a:rPr lang="en-GB" dirty="0"/>
            <a:t> </a:t>
          </a:r>
          <a:r>
            <a:rPr lang="en-GB" dirty="0" err="1"/>
            <a:t>cách</a:t>
          </a:r>
          <a:r>
            <a:rPr lang="en-GB" dirty="0"/>
            <a:t> </a:t>
          </a:r>
          <a:r>
            <a:rPr lang="en-GB" dirty="0" err="1"/>
            <a:t>mình</a:t>
          </a:r>
          <a:r>
            <a:rPr lang="en-GB" dirty="0"/>
            <a:t> </a:t>
          </a:r>
          <a:r>
            <a:rPr lang="en-GB" dirty="0" err="1"/>
            <a:t>thay</a:t>
          </a:r>
          <a:r>
            <a:rPr lang="en-GB" dirty="0"/>
            <a:t> </a:t>
          </a:r>
          <a:r>
            <a:rPr lang="en-GB" dirty="0" err="1"/>
            <a:t>đổi</a:t>
          </a:r>
          <a:r>
            <a:rPr lang="en-GB" dirty="0"/>
            <a:t> </a:t>
          </a:r>
          <a:r>
            <a:rPr lang="en-GB" dirty="0" err="1"/>
            <a:t>để</a:t>
          </a:r>
          <a:r>
            <a:rPr lang="en-GB" dirty="0"/>
            <a:t> </a:t>
          </a:r>
          <a:r>
            <a:rPr lang="en-GB" dirty="0" err="1"/>
            <a:t>phù</a:t>
          </a:r>
          <a:r>
            <a:rPr lang="en-GB" dirty="0"/>
            <a:t> </a:t>
          </a:r>
          <a:r>
            <a:rPr lang="en-GB" dirty="0" err="1"/>
            <a:t>hợp</a:t>
          </a:r>
          <a:r>
            <a:rPr lang="en-GB" dirty="0"/>
            <a:t> </a:t>
          </a:r>
          <a:r>
            <a:rPr lang="en-GB" dirty="0" err="1"/>
            <a:t>cải</a:t>
          </a:r>
          <a:r>
            <a:rPr lang="en-GB" dirty="0"/>
            <a:t> </a:t>
          </a:r>
          <a:r>
            <a:rPr lang="en-GB" dirty="0" err="1"/>
            <a:t>thiện</a:t>
          </a:r>
          <a:r>
            <a:rPr lang="en-GB" dirty="0"/>
            <a:t> </a:t>
          </a:r>
          <a:r>
            <a:rPr lang="en-GB" dirty="0" err="1"/>
            <a:t>vấn</a:t>
          </a:r>
          <a:r>
            <a:rPr lang="en-GB" dirty="0"/>
            <a:t> </a:t>
          </a:r>
          <a:r>
            <a:rPr lang="en-GB" dirty="0" err="1"/>
            <a:t>đề</a:t>
          </a:r>
          <a:r>
            <a:rPr lang="en-GB" dirty="0"/>
            <a:t> </a:t>
          </a:r>
          <a:r>
            <a:rPr lang="en-GB" dirty="0" err="1"/>
            <a:t>của</a:t>
          </a:r>
          <a:r>
            <a:rPr lang="en-GB" dirty="0"/>
            <a:t> </a:t>
          </a:r>
          <a:r>
            <a:rPr lang="en-GB" dirty="0" err="1"/>
            <a:t>nguyên</a:t>
          </a:r>
          <a:r>
            <a:rPr lang="en-GB" dirty="0"/>
            <a:t> </a:t>
          </a:r>
          <a:r>
            <a:rPr lang="en-GB" dirty="0" err="1"/>
            <a:t>nhân</a:t>
          </a:r>
          <a:r>
            <a:rPr lang="en-GB" dirty="0"/>
            <a:t>? </a:t>
          </a:r>
          <a:r>
            <a:rPr lang="en-GB" dirty="0" err="1"/>
            <a:t>Cách</a:t>
          </a:r>
          <a:r>
            <a:rPr lang="en-GB" dirty="0"/>
            <a:t> </a:t>
          </a:r>
          <a:r>
            <a:rPr lang="en-GB" dirty="0" err="1"/>
            <a:t>làm</a:t>
          </a:r>
          <a:r>
            <a:rPr lang="en-GB" dirty="0"/>
            <a:t> </a:t>
          </a:r>
          <a:r>
            <a:rPr lang="en-GB" dirty="0" err="1"/>
            <a:t>như</a:t>
          </a:r>
          <a:r>
            <a:rPr lang="en-GB" dirty="0"/>
            <a:t> </a:t>
          </a:r>
          <a:r>
            <a:rPr lang="en-GB" dirty="0" err="1"/>
            <a:t>thế</a:t>
          </a:r>
          <a:r>
            <a:rPr lang="en-GB" dirty="0"/>
            <a:t> </a:t>
          </a:r>
          <a:r>
            <a:rPr lang="en-GB" dirty="0" err="1"/>
            <a:t>nào</a:t>
          </a:r>
          <a:r>
            <a:rPr lang="en-GB" dirty="0"/>
            <a:t>? </a:t>
          </a:r>
        </a:p>
      </dgm:t>
    </dgm:pt>
    <dgm:pt modelId="{2F67FF87-9E55-4186-8929-A006262C6624}" type="parTrans" cxnId="{06E315D9-EE61-4DED-BE83-382D7C0D2F68}">
      <dgm:prSet/>
      <dgm:spPr/>
      <dgm:t>
        <a:bodyPr/>
        <a:lstStyle/>
        <a:p>
          <a:endParaRPr lang="en-GB"/>
        </a:p>
      </dgm:t>
    </dgm:pt>
    <dgm:pt modelId="{9A4DDA9B-4B08-461F-ABAB-E94A6749836E}" type="sibTrans" cxnId="{06E315D9-EE61-4DED-BE83-382D7C0D2F68}">
      <dgm:prSet/>
      <dgm:spPr/>
      <dgm:t>
        <a:bodyPr/>
        <a:lstStyle/>
        <a:p>
          <a:endParaRPr lang="en-GB"/>
        </a:p>
      </dgm:t>
    </dgm:pt>
    <dgm:pt modelId="{D8D3C04F-2B65-41DE-A3E0-E2A0ECE4BA31}">
      <dgm:prSet/>
      <dgm:spPr/>
      <dgm:t>
        <a:bodyPr/>
        <a:lstStyle/>
        <a:p>
          <a:r>
            <a:rPr lang="en-GB"/>
            <a:t>Hoặc cách/kinh nghiệm từng làm </a:t>
          </a:r>
        </a:p>
      </dgm:t>
    </dgm:pt>
    <dgm:pt modelId="{1BF682B3-5123-450F-B391-EE74E003FF7E}" type="parTrans" cxnId="{3B965C94-AE8F-42F4-9B1E-541D09B3CDF9}">
      <dgm:prSet/>
      <dgm:spPr/>
      <dgm:t>
        <a:bodyPr/>
        <a:lstStyle/>
        <a:p>
          <a:endParaRPr lang="en-GB"/>
        </a:p>
      </dgm:t>
    </dgm:pt>
    <dgm:pt modelId="{AAF85491-E2CA-4C76-BA38-22E5F6C567F1}" type="sibTrans" cxnId="{3B965C94-AE8F-42F4-9B1E-541D09B3CDF9}">
      <dgm:prSet/>
      <dgm:spPr/>
      <dgm:t>
        <a:bodyPr/>
        <a:lstStyle/>
        <a:p>
          <a:endParaRPr lang="en-GB"/>
        </a:p>
      </dgm:t>
    </dgm:pt>
    <dgm:pt modelId="{CB3169A8-D95A-40B9-8421-7BAABB8DA5A9}">
      <dgm:prSet/>
      <dgm:spPr/>
      <dgm:t>
        <a:bodyPr/>
        <a:lstStyle/>
        <a:p>
          <a:r>
            <a:rPr lang="en-GB"/>
            <a:t>Chia sẻ- Thảo luận các  giải pháp</a:t>
          </a:r>
        </a:p>
      </dgm:t>
    </dgm:pt>
    <dgm:pt modelId="{9779C101-173E-4AEB-BF36-81160A2CD3F0}" type="sibTrans" cxnId="{A58F17CF-3663-49C6-B28C-390B6B6956A1}">
      <dgm:prSet/>
      <dgm:spPr/>
      <dgm:t>
        <a:bodyPr/>
        <a:lstStyle/>
        <a:p>
          <a:endParaRPr lang="en-GB"/>
        </a:p>
      </dgm:t>
    </dgm:pt>
    <dgm:pt modelId="{31FE157B-940C-411A-A87F-A72408C24ECC}" type="parTrans" cxnId="{A58F17CF-3663-49C6-B28C-390B6B6956A1}">
      <dgm:prSet/>
      <dgm:spPr/>
      <dgm:t>
        <a:bodyPr/>
        <a:lstStyle/>
        <a:p>
          <a:endParaRPr lang="en-GB"/>
        </a:p>
      </dgm:t>
    </dgm:pt>
    <dgm:pt modelId="{EB4F7816-996A-4A4D-8638-0F2659691636}">
      <dgm:prSet/>
      <dgm:spPr/>
      <dgm:t>
        <a:bodyPr/>
        <a:lstStyle/>
        <a:p>
          <a:r>
            <a:rPr lang="en-GB"/>
            <a:t>=&gt; Thông tin= Video hoặc hình ảnh, mỗi vấn đề cần tối thiểu 3 ảnh. </a:t>
          </a:r>
        </a:p>
      </dgm:t>
    </dgm:pt>
    <dgm:pt modelId="{269063FA-4FCE-463A-9709-9F284CA44163}" type="parTrans" cxnId="{62E1B117-085E-4459-8D58-A953703F0978}">
      <dgm:prSet/>
      <dgm:spPr/>
      <dgm:t>
        <a:bodyPr/>
        <a:lstStyle/>
        <a:p>
          <a:endParaRPr lang="en-GB"/>
        </a:p>
      </dgm:t>
    </dgm:pt>
    <dgm:pt modelId="{B048ECCF-3D1A-40E6-A89D-BB68FDB0173A}" type="sibTrans" cxnId="{62E1B117-085E-4459-8D58-A953703F0978}">
      <dgm:prSet/>
      <dgm:spPr/>
      <dgm:t>
        <a:bodyPr/>
        <a:lstStyle/>
        <a:p>
          <a:endParaRPr lang="en-GB"/>
        </a:p>
      </dgm:t>
    </dgm:pt>
    <dgm:pt modelId="{0C57FCCC-693D-47F1-A661-DBB5A8345655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n-GB"/>
            <a:t>=&gt; Từ video hoặc hình ảnh: </a:t>
          </a:r>
        </a:p>
      </dgm:t>
    </dgm:pt>
    <dgm:pt modelId="{D6D994E9-82F2-4D40-A9A5-D31AF1D73756}" type="parTrans" cxnId="{BCAD88A7-3125-4C58-A0A1-8A17F144ACC7}">
      <dgm:prSet/>
      <dgm:spPr/>
      <dgm:t>
        <a:bodyPr/>
        <a:lstStyle/>
        <a:p>
          <a:endParaRPr lang="en-GB"/>
        </a:p>
      </dgm:t>
    </dgm:pt>
    <dgm:pt modelId="{D0CBA70E-CA16-4FEC-9D0B-87BCDAE0F2D8}" type="sibTrans" cxnId="{BCAD88A7-3125-4C58-A0A1-8A17F144ACC7}">
      <dgm:prSet/>
      <dgm:spPr/>
      <dgm:t>
        <a:bodyPr/>
        <a:lstStyle/>
        <a:p>
          <a:endParaRPr lang="en-GB"/>
        </a:p>
      </dgm:t>
    </dgm:pt>
    <dgm:pt modelId="{EB8B5845-3C13-419A-A983-4C03E7AF54A4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n-GB"/>
            <a:t>Mô tả thông tin</a:t>
          </a:r>
        </a:p>
      </dgm:t>
    </dgm:pt>
    <dgm:pt modelId="{5A16599A-453E-4300-80EB-2FD194B62FAD}" type="parTrans" cxnId="{83CBBC8C-C983-4B57-9A60-F8F0C7E48D71}">
      <dgm:prSet/>
      <dgm:spPr/>
      <dgm:t>
        <a:bodyPr/>
        <a:lstStyle/>
        <a:p>
          <a:endParaRPr lang="en-GB"/>
        </a:p>
      </dgm:t>
    </dgm:pt>
    <dgm:pt modelId="{D3DF9438-A54D-4391-8AEB-B33DDC457C38}" type="sibTrans" cxnId="{83CBBC8C-C983-4B57-9A60-F8F0C7E48D71}">
      <dgm:prSet/>
      <dgm:spPr/>
      <dgm:t>
        <a:bodyPr/>
        <a:lstStyle/>
        <a:p>
          <a:endParaRPr lang="en-GB"/>
        </a:p>
      </dgm:t>
    </dgm:pt>
    <dgm:pt modelId="{4A45D6AD-F5DA-4CBF-B4AC-6F2917863840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n-GB"/>
            <a:t>Đưa ra nhận định vấn đề  của HS </a:t>
          </a:r>
        </a:p>
      </dgm:t>
    </dgm:pt>
    <dgm:pt modelId="{9EE6678A-9F77-4B25-8DD9-1FD63C712B95}" type="parTrans" cxnId="{212122CD-CC1E-417C-AD7B-647BA1121A91}">
      <dgm:prSet/>
      <dgm:spPr/>
      <dgm:t>
        <a:bodyPr/>
        <a:lstStyle/>
        <a:p>
          <a:endParaRPr lang="en-GB"/>
        </a:p>
      </dgm:t>
    </dgm:pt>
    <dgm:pt modelId="{B0DDFED1-210F-43E1-A5C8-598698D6DC74}" type="sibTrans" cxnId="{212122CD-CC1E-417C-AD7B-647BA1121A91}">
      <dgm:prSet/>
      <dgm:spPr/>
      <dgm:t>
        <a:bodyPr/>
        <a:lstStyle/>
        <a:p>
          <a:endParaRPr lang="en-GB"/>
        </a:p>
      </dgm:t>
    </dgm:pt>
    <dgm:pt modelId="{B009A8D3-955E-4C29-B101-5028B5AA3E0B}" type="pres">
      <dgm:prSet presAssocID="{E416F6B5-A527-4A45-BBBE-F67B6686F578}" presName="Name0" presStyleCnt="0">
        <dgm:presLayoutVars>
          <dgm:dir/>
          <dgm:animLvl val="lvl"/>
          <dgm:resizeHandles val="exact"/>
        </dgm:presLayoutVars>
      </dgm:prSet>
      <dgm:spPr/>
    </dgm:pt>
    <dgm:pt modelId="{14FE3E86-1EE2-4E91-BA4D-7B1BF39FF04B}" type="pres">
      <dgm:prSet presAssocID="{848E1D87-B188-474C-AC8D-3D39AF2C0BCB}" presName="composite" presStyleCnt="0"/>
      <dgm:spPr/>
    </dgm:pt>
    <dgm:pt modelId="{ECB8DF21-B704-4060-AF6B-6FB65C191080}" type="pres">
      <dgm:prSet presAssocID="{848E1D87-B188-474C-AC8D-3D39AF2C0BC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4F83A48-9ED1-4212-AAA4-7154E1227FAA}" type="pres">
      <dgm:prSet presAssocID="{848E1D87-B188-474C-AC8D-3D39AF2C0BCB}" presName="desTx" presStyleLbl="alignAccFollowNode1" presStyleIdx="0" presStyleCnt="4">
        <dgm:presLayoutVars>
          <dgm:bulletEnabled val="1"/>
        </dgm:presLayoutVars>
      </dgm:prSet>
      <dgm:spPr/>
    </dgm:pt>
    <dgm:pt modelId="{866F90A8-502E-42B8-8674-1944DC833BD0}" type="pres">
      <dgm:prSet presAssocID="{21794238-DF52-42E4-A6F9-1AE69B848A87}" presName="space" presStyleCnt="0"/>
      <dgm:spPr/>
    </dgm:pt>
    <dgm:pt modelId="{F1017C8C-B994-4B8D-886C-1753650F0419}" type="pres">
      <dgm:prSet presAssocID="{5657BC1E-A730-4688-A219-469057D95B26}" presName="composite" presStyleCnt="0"/>
      <dgm:spPr/>
    </dgm:pt>
    <dgm:pt modelId="{102D4A2B-CAF4-499C-9068-939843A910B7}" type="pres">
      <dgm:prSet presAssocID="{5657BC1E-A730-4688-A219-469057D95B2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BAB725F-4F91-4C21-A831-B55051BD0F57}" type="pres">
      <dgm:prSet presAssocID="{5657BC1E-A730-4688-A219-469057D95B26}" presName="desTx" presStyleLbl="alignAccFollowNode1" presStyleIdx="1" presStyleCnt="4" custLinFactNeighborX="1374">
        <dgm:presLayoutVars>
          <dgm:bulletEnabled val="1"/>
        </dgm:presLayoutVars>
      </dgm:prSet>
      <dgm:spPr/>
    </dgm:pt>
    <dgm:pt modelId="{1BB1CE7A-4FB3-46FA-9894-FCD46FD7C5A5}" type="pres">
      <dgm:prSet presAssocID="{0E96C9A6-AD19-4FDE-A343-0C821F9AF1A1}" presName="space" presStyleCnt="0"/>
      <dgm:spPr/>
    </dgm:pt>
    <dgm:pt modelId="{9615DB92-8B81-4D8A-89EE-4A9DD8C54008}" type="pres">
      <dgm:prSet presAssocID="{DE12CBBC-BB22-4D60-9817-4AE83BC78AC5}" presName="composite" presStyleCnt="0"/>
      <dgm:spPr/>
    </dgm:pt>
    <dgm:pt modelId="{D5611C7D-2052-4DED-AE71-1F810C93E520}" type="pres">
      <dgm:prSet presAssocID="{DE12CBBC-BB22-4D60-9817-4AE83BC78AC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3CD8DBE-B8EA-4F3B-8D3B-74D8E3E62EF2}" type="pres">
      <dgm:prSet presAssocID="{DE12CBBC-BB22-4D60-9817-4AE83BC78AC5}" presName="desTx" presStyleLbl="alignAccFollowNode1" presStyleIdx="2" presStyleCnt="4">
        <dgm:presLayoutVars>
          <dgm:bulletEnabled val="1"/>
        </dgm:presLayoutVars>
      </dgm:prSet>
      <dgm:spPr/>
    </dgm:pt>
    <dgm:pt modelId="{32ACA5CF-7634-4D76-8D1C-2585A2E0F897}" type="pres">
      <dgm:prSet presAssocID="{B3403967-2400-4A07-8368-0EB876ADF328}" presName="space" presStyleCnt="0"/>
      <dgm:spPr/>
    </dgm:pt>
    <dgm:pt modelId="{31759040-25DA-493E-B862-8FA74D2CEB6A}" type="pres">
      <dgm:prSet presAssocID="{CB3169A8-D95A-40B9-8421-7BAABB8DA5A9}" presName="composite" presStyleCnt="0"/>
      <dgm:spPr/>
    </dgm:pt>
    <dgm:pt modelId="{32899F9A-F097-4E31-9EC2-206F780AF55A}" type="pres">
      <dgm:prSet presAssocID="{CB3169A8-D95A-40B9-8421-7BAABB8DA5A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3A418A4-224E-45E3-9664-9D63FA3739CB}" type="pres">
      <dgm:prSet presAssocID="{CB3169A8-D95A-40B9-8421-7BAABB8DA5A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CF68A07-16B5-4A8C-BFF7-63D0DB1CFBCA}" type="presOf" srcId="{5657BC1E-A730-4688-A219-469057D95B26}" destId="{102D4A2B-CAF4-499C-9068-939843A910B7}" srcOrd="0" destOrd="0" presId="urn:microsoft.com/office/officeart/2005/8/layout/hList1"/>
    <dgm:cxn modelId="{29CFAA08-DA87-40A8-879D-960F514F80E7}" type="presOf" srcId="{1684D20A-CD0B-447B-9E87-829CCA76C50C}" destId="{73CD8DBE-B8EA-4F3B-8D3B-74D8E3E62EF2}" srcOrd="0" destOrd="4" presId="urn:microsoft.com/office/officeart/2005/8/layout/hList1"/>
    <dgm:cxn modelId="{420E0B0B-40E5-45C4-A610-B02FCF5ACF62}" type="presOf" srcId="{805FF5F0-9A2D-4381-BFB4-EEB6A1D14B41}" destId="{64F83A48-9ED1-4212-AAA4-7154E1227FAA}" srcOrd="0" destOrd="3" presId="urn:microsoft.com/office/officeart/2005/8/layout/hList1"/>
    <dgm:cxn modelId="{3B93FC0F-CD5C-4374-88C8-AE76904FFC21}" type="presOf" srcId="{0804D563-F1FA-4B87-B506-C9BD929D1009}" destId="{CBAB725F-4F91-4C21-A831-B55051BD0F57}" srcOrd="0" destOrd="2" presId="urn:microsoft.com/office/officeart/2005/8/layout/hList1"/>
    <dgm:cxn modelId="{3A592C12-39F4-40B0-9BDC-579B8C12D050}" srcId="{848E1D87-B188-474C-AC8D-3D39AF2C0BCB}" destId="{4411231D-CAC5-4C1D-BD41-A2A78100AF3B}" srcOrd="2" destOrd="0" parTransId="{28869DD3-0F8D-4E1B-839D-435BE7A29A33}" sibTransId="{080B203B-D51E-4FF0-9C97-135E28D921ED}"/>
    <dgm:cxn modelId="{62E1B117-085E-4459-8D58-A953703F0978}" srcId="{848E1D87-B188-474C-AC8D-3D39AF2C0BCB}" destId="{EB4F7816-996A-4A4D-8638-0F2659691636}" srcOrd="5" destOrd="0" parTransId="{269063FA-4FCE-463A-9709-9F284CA44163}" sibTransId="{B048ECCF-3D1A-40E6-A89D-BB68FDB0173A}"/>
    <dgm:cxn modelId="{03D1EC29-51BE-46A3-B815-CF6D5E5AA056}" type="presOf" srcId="{8373A6F7-142C-4147-8827-995E54918915}" destId="{CBAB725F-4F91-4C21-A831-B55051BD0F57}" srcOrd="0" destOrd="5" presId="urn:microsoft.com/office/officeart/2005/8/layout/hList1"/>
    <dgm:cxn modelId="{42FD1F32-0833-41F4-B791-6F28A08AD104}" type="presOf" srcId="{3CFE460F-CA82-4BFC-9F10-D4C3B5846CC4}" destId="{CBAB725F-4F91-4C21-A831-B55051BD0F57}" srcOrd="0" destOrd="3" presId="urn:microsoft.com/office/officeart/2005/8/layout/hList1"/>
    <dgm:cxn modelId="{03F0D03E-745A-4547-8419-2EE94984587F}" srcId="{DE12CBBC-BB22-4D60-9817-4AE83BC78AC5}" destId="{F2975A3A-061F-4511-BD4A-3EA3DCB646F3}" srcOrd="8" destOrd="0" parTransId="{1331B097-0EB1-4F7C-8B76-11618CFE56DD}" sibTransId="{8DF519D2-E6B2-4AEA-8704-6E3FB99EF6B9}"/>
    <dgm:cxn modelId="{1FC0933F-6D31-40EF-8D2F-CC317E76A35A}" srcId="{5657BC1E-A730-4688-A219-469057D95B26}" destId="{8373A6F7-142C-4147-8827-995E54918915}" srcOrd="5" destOrd="0" parTransId="{F6687C47-9AFD-4F2F-87E4-025523399A08}" sibTransId="{383F2A77-2DC7-4FD6-BE3B-9A20BEEEFFCF}"/>
    <dgm:cxn modelId="{8BBA275C-61E0-4920-ABCB-D78F7F7A34AB}" type="presOf" srcId="{F64D189F-EB74-470D-ACF1-2EEB55090E24}" destId="{73CD8DBE-B8EA-4F3B-8D3B-74D8E3E62EF2}" srcOrd="0" destOrd="6" presId="urn:microsoft.com/office/officeart/2005/8/layout/hList1"/>
    <dgm:cxn modelId="{C192A65D-8D28-4FE9-ACFD-C4624BD30D23}" srcId="{DE12CBBC-BB22-4D60-9817-4AE83BC78AC5}" destId="{1684D20A-CD0B-447B-9E87-829CCA76C50C}" srcOrd="4" destOrd="0" parTransId="{6BBD786D-E64D-40D9-B2C3-867D1CDD58F9}" sibTransId="{2A294FB0-FC44-4621-966A-7C300FA78468}"/>
    <dgm:cxn modelId="{F6512F5E-37F2-46A2-A64E-B6DB65B6EFCB}" type="presOf" srcId="{43CEDE35-5D4A-4A08-BC2E-9F5E9A1BBD84}" destId="{64F83A48-9ED1-4212-AAA4-7154E1227FAA}" srcOrd="0" destOrd="6" presId="urn:microsoft.com/office/officeart/2005/8/layout/hList1"/>
    <dgm:cxn modelId="{1D93D765-9ED0-45B1-BABC-747724E1EAC6}" type="presOf" srcId="{4411231D-CAC5-4C1D-BD41-A2A78100AF3B}" destId="{64F83A48-9ED1-4212-AAA4-7154E1227FAA}" srcOrd="0" destOrd="2" presId="urn:microsoft.com/office/officeart/2005/8/layout/hList1"/>
    <dgm:cxn modelId="{701ED666-F85F-4A93-B75A-FD521AC41482}" type="presOf" srcId="{E4B38449-0E40-4CF8-9AF5-EAF1DC77CAC9}" destId="{64F83A48-9ED1-4212-AAA4-7154E1227FAA}" srcOrd="0" destOrd="7" presId="urn:microsoft.com/office/officeart/2005/8/layout/hList1"/>
    <dgm:cxn modelId="{4CEED766-F7E5-4860-88D5-2626E8B0BA50}" srcId="{DE12CBBC-BB22-4D60-9817-4AE83BC78AC5}" destId="{589B7D08-7811-4FEB-8B7D-55F84058BED7}" srcOrd="3" destOrd="0" parTransId="{1FA04526-4A28-4288-AF6F-E9D042CD104C}" sibTransId="{32D04D02-AEBF-4629-8E19-1CE305CE69E0}"/>
    <dgm:cxn modelId="{BE2E9A67-3090-4ACA-AF2E-091699F7898F}" type="presOf" srcId="{61367798-778B-42B5-BC34-F054C7C83D07}" destId="{73CD8DBE-B8EA-4F3B-8D3B-74D8E3E62EF2}" srcOrd="0" destOrd="7" presId="urn:microsoft.com/office/officeart/2005/8/layout/hList1"/>
    <dgm:cxn modelId="{C79D5B49-2B19-4940-82C7-106EC6242BBA}" srcId="{E416F6B5-A527-4A45-BBBE-F67B6686F578}" destId="{DE12CBBC-BB22-4D60-9817-4AE83BC78AC5}" srcOrd="2" destOrd="0" parTransId="{58F1EBF8-2430-4BB3-B9E4-92E6957752BD}" sibTransId="{B3403967-2400-4A07-8368-0EB876ADF328}"/>
    <dgm:cxn modelId="{125D8B69-C6F5-4862-8C24-65C26C107ADC}" type="presOf" srcId="{A1A04E91-58A6-4C94-BB6E-15DC887A3E79}" destId="{64F83A48-9ED1-4212-AAA4-7154E1227FAA}" srcOrd="0" destOrd="0" presId="urn:microsoft.com/office/officeart/2005/8/layout/hList1"/>
    <dgm:cxn modelId="{69110A51-3B0C-45F4-9695-EC3025A3CEB5}" type="presOf" srcId="{EB8B5845-3C13-419A-A983-4C03E7AF54A4}" destId="{CBAB725F-4F91-4C21-A831-B55051BD0F57}" srcOrd="0" destOrd="8" presId="urn:microsoft.com/office/officeart/2005/8/layout/hList1"/>
    <dgm:cxn modelId="{D336E772-5C58-45E9-BF15-4157670D9F5F}" srcId="{5657BC1E-A730-4688-A219-469057D95B26}" destId="{3CFE460F-CA82-4BFC-9F10-D4C3B5846CC4}" srcOrd="3" destOrd="0" parTransId="{F15CC8A1-F521-455A-9F1B-39F3B7A1D0ED}" sibTransId="{233246A3-425F-4F68-812A-CB133F908027}"/>
    <dgm:cxn modelId="{893CE952-236B-4652-BCBC-C11B3DF1C7B6}" srcId="{848E1D87-B188-474C-AC8D-3D39AF2C0BCB}" destId="{805FF5F0-9A2D-4381-BFB4-EEB6A1D14B41}" srcOrd="3" destOrd="0" parTransId="{5DE1F316-6D63-4834-B153-B12774728033}" sibTransId="{C9781995-05E4-4249-B905-95613CD4C39A}"/>
    <dgm:cxn modelId="{71B47F77-93B9-4D88-A639-9959807BC475}" srcId="{5657BC1E-A730-4688-A219-469057D95B26}" destId="{0804D563-F1FA-4B87-B506-C9BD929D1009}" srcOrd="2" destOrd="0" parTransId="{525C4AA6-529A-4DB8-A745-FAAD5B0E565F}" sibTransId="{BADA7E0D-4D5B-48CA-89D9-357249525D4D}"/>
    <dgm:cxn modelId="{75B4CC77-175F-4B5B-B1FE-77F140AAC18B}" srcId="{848E1D87-B188-474C-AC8D-3D39AF2C0BCB}" destId="{43CEDE35-5D4A-4A08-BC2E-9F5E9A1BBD84}" srcOrd="6" destOrd="0" parTransId="{F9A909A4-A2E6-4ABC-A0BC-209B06FFB1E7}" sibTransId="{E9B894DB-FD20-4A7A-8D2D-6DEB2FDC6800}"/>
    <dgm:cxn modelId="{A10E7059-ED79-4129-9605-03DE9D3356DB}" type="presOf" srcId="{C0ACB4D5-7C1C-4CC1-8EE0-FAA3938996A2}" destId="{CBAB725F-4F91-4C21-A831-B55051BD0F57}" srcOrd="0" destOrd="6" presId="urn:microsoft.com/office/officeart/2005/8/layout/hList1"/>
    <dgm:cxn modelId="{B22C417C-C516-4CA9-9C89-D84DC7F9E8F4}" srcId="{5657BC1E-A730-4688-A219-469057D95B26}" destId="{3187442C-8C0B-44DE-AC32-581F2E0DBB91}" srcOrd="4" destOrd="0" parTransId="{8C389722-9645-4A7E-9961-4DBB7D7CA1EB}" sibTransId="{56530BB3-5905-4E52-BC7B-FAD6953240D4}"/>
    <dgm:cxn modelId="{AC041B83-96FE-4002-A9CF-AEFD54A7573B}" type="presOf" srcId="{848E1D87-B188-474C-AC8D-3D39AF2C0BCB}" destId="{ECB8DF21-B704-4060-AF6B-6FB65C191080}" srcOrd="0" destOrd="0" presId="urn:microsoft.com/office/officeart/2005/8/layout/hList1"/>
    <dgm:cxn modelId="{B7E82B84-2F84-464F-B58C-26AF36D350CA}" srcId="{848E1D87-B188-474C-AC8D-3D39AF2C0BCB}" destId="{E4B38449-0E40-4CF8-9AF5-EAF1DC77CAC9}" srcOrd="7" destOrd="0" parTransId="{054055EB-00F4-4691-BD20-66589BCC0F33}" sibTransId="{C9F45097-BC75-4828-8CF6-07A9CDF86FDC}"/>
    <dgm:cxn modelId="{2BF3B985-8688-45A6-B87A-355FE84CB0A8}" srcId="{DE12CBBC-BB22-4D60-9817-4AE83BC78AC5}" destId="{61367798-778B-42B5-BC34-F054C7C83D07}" srcOrd="7" destOrd="0" parTransId="{CE41C598-C19B-4544-9D22-4A24DFAFAC8F}" sibTransId="{E99FAC23-9EBF-403E-B572-F9D25273AF5A}"/>
    <dgm:cxn modelId="{2A58E188-527F-4756-AAAB-507F9C2FFE9D}" type="presOf" srcId="{E416F6B5-A527-4A45-BBBE-F67B6686F578}" destId="{B009A8D3-955E-4C29-B101-5028B5AA3E0B}" srcOrd="0" destOrd="0" presId="urn:microsoft.com/office/officeart/2005/8/layout/hList1"/>
    <dgm:cxn modelId="{83CBBC8C-C983-4B57-9A60-F8F0C7E48D71}" srcId="{5657BC1E-A730-4688-A219-469057D95B26}" destId="{EB8B5845-3C13-419A-A983-4C03E7AF54A4}" srcOrd="8" destOrd="0" parTransId="{5A16599A-453E-4300-80EB-2FD194B62FAD}" sibTransId="{D3DF9438-A54D-4391-8AEB-B33DDC457C38}"/>
    <dgm:cxn modelId="{1772028D-C910-4075-A541-D99233C45F9E}" type="presOf" srcId="{5F229BBB-EAC8-4253-9DCE-F09089035F00}" destId="{D3A418A4-224E-45E3-9664-9D63FA3739CB}" srcOrd="0" destOrd="0" presId="urn:microsoft.com/office/officeart/2005/8/layout/hList1"/>
    <dgm:cxn modelId="{4D53278F-6763-43BD-86A7-D2AE8EE9315F}" type="presOf" srcId="{E16911B7-63B8-468A-854A-B52A5A792058}" destId="{73CD8DBE-B8EA-4F3B-8D3B-74D8E3E62EF2}" srcOrd="0" destOrd="5" presId="urn:microsoft.com/office/officeart/2005/8/layout/hList1"/>
    <dgm:cxn modelId="{3B965C94-AE8F-42F4-9B1E-541D09B3CDF9}" srcId="{CB3169A8-D95A-40B9-8421-7BAABB8DA5A9}" destId="{D8D3C04F-2B65-41DE-A3E0-E2A0ECE4BA31}" srcOrd="1" destOrd="0" parTransId="{1BF682B3-5123-450F-B391-EE74E003FF7E}" sibTransId="{AAF85491-E2CA-4C76-BA38-22E5F6C567F1}"/>
    <dgm:cxn modelId="{6731E895-1AEC-4026-8C1E-460284C72C87}" type="presOf" srcId="{3187442C-8C0B-44DE-AC32-581F2E0DBB91}" destId="{CBAB725F-4F91-4C21-A831-B55051BD0F57}" srcOrd="0" destOrd="4" presId="urn:microsoft.com/office/officeart/2005/8/layout/hList1"/>
    <dgm:cxn modelId="{AE62EB98-BCEF-4CDD-954B-EBBD67DEFDE7}" srcId="{848E1D87-B188-474C-AC8D-3D39AF2C0BCB}" destId="{2E477FD8-45C9-4546-8ED2-A73A23623B4F}" srcOrd="1" destOrd="0" parTransId="{54B7F58B-AFEC-4132-A2BE-A8B7BC74E72C}" sibTransId="{09B24327-44E7-428D-B341-F49C36EDE72D}"/>
    <dgm:cxn modelId="{38C8189E-725F-481D-BA6B-45666B5363EB}" srcId="{5657BC1E-A730-4688-A219-469057D95B26}" destId="{7689D877-7D3E-40A0-A774-F01B8623DB11}" srcOrd="1" destOrd="0" parTransId="{46F87357-2F70-4D70-BB8D-B9591DA4EDCB}" sibTransId="{2920DF9F-879C-4A91-B022-2E0A3902EF70}"/>
    <dgm:cxn modelId="{6BF315A1-9A18-4A6D-BEFA-70EE3632A57D}" type="presOf" srcId="{0D6AF9C4-3057-4C06-9104-615132040A68}" destId="{CBAB725F-4F91-4C21-A831-B55051BD0F57}" srcOrd="0" destOrd="0" presId="urn:microsoft.com/office/officeart/2005/8/layout/hList1"/>
    <dgm:cxn modelId="{CB1324A6-B7B3-457B-B40B-B8422C92B113}" type="presOf" srcId="{D8D3C04F-2B65-41DE-A3E0-E2A0ECE4BA31}" destId="{D3A418A4-224E-45E3-9664-9D63FA3739CB}" srcOrd="0" destOrd="1" presId="urn:microsoft.com/office/officeart/2005/8/layout/hList1"/>
    <dgm:cxn modelId="{3C9B1BA7-2333-40AB-9C22-116527C681B9}" type="presOf" srcId="{276DA1D3-BF1A-4289-8667-F0EC0542AC32}" destId="{73CD8DBE-B8EA-4F3B-8D3B-74D8E3E62EF2}" srcOrd="0" destOrd="2" presId="urn:microsoft.com/office/officeart/2005/8/layout/hList1"/>
    <dgm:cxn modelId="{BCAD88A7-3125-4C58-A0A1-8A17F144ACC7}" srcId="{5657BC1E-A730-4688-A219-469057D95B26}" destId="{0C57FCCC-693D-47F1-A661-DBB5A8345655}" srcOrd="7" destOrd="0" parTransId="{D6D994E9-82F2-4D40-A9A5-D31AF1D73756}" sibTransId="{D0CBA70E-CA16-4FEC-9D0B-87BCDAE0F2D8}"/>
    <dgm:cxn modelId="{957A22AA-C5EE-4363-9F80-DA4137B6921F}" type="presOf" srcId="{CB3169A8-D95A-40B9-8421-7BAABB8DA5A9}" destId="{32899F9A-F097-4E31-9EC2-206F780AF55A}" srcOrd="0" destOrd="0" presId="urn:microsoft.com/office/officeart/2005/8/layout/hList1"/>
    <dgm:cxn modelId="{2F413FAD-51AA-402E-8DC1-10AF2E8F8D1F}" type="presOf" srcId="{F693DB93-985D-4067-B5D3-8DD7B1179E1B}" destId="{73CD8DBE-B8EA-4F3B-8D3B-74D8E3E62EF2}" srcOrd="0" destOrd="0" presId="urn:microsoft.com/office/officeart/2005/8/layout/hList1"/>
    <dgm:cxn modelId="{04B256AD-D61F-4650-B4F3-2C539A1390D2}" srcId="{5657BC1E-A730-4688-A219-469057D95B26}" destId="{C0ACB4D5-7C1C-4CC1-8EE0-FAA3938996A2}" srcOrd="6" destOrd="0" parTransId="{73E5C0A9-CA92-4F12-B301-47253D02FD62}" sibTransId="{1CCF87FA-3218-494E-8E75-A84C2C2D24F9}"/>
    <dgm:cxn modelId="{9F82C1B7-CA83-47C5-9615-98DBD2C8F07D}" type="presOf" srcId="{2E477FD8-45C9-4546-8ED2-A73A23623B4F}" destId="{64F83A48-9ED1-4212-AAA4-7154E1227FAA}" srcOrd="0" destOrd="1" presId="urn:microsoft.com/office/officeart/2005/8/layout/hList1"/>
    <dgm:cxn modelId="{80D0A4B9-8A4F-4F99-B6D6-CB52EC30465F}" type="presOf" srcId="{0C57FCCC-693D-47F1-A661-DBB5A8345655}" destId="{CBAB725F-4F91-4C21-A831-B55051BD0F57}" srcOrd="0" destOrd="7" presId="urn:microsoft.com/office/officeart/2005/8/layout/hList1"/>
    <dgm:cxn modelId="{880371BF-5BA6-4F33-87A9-5BB297965F0B}" srcId="{848E1D87-B188-474C-AC8D-3D39AF2C0BCB}" destId="{4798B467-DFC5-4AF9-9962-D6860B36B858}" srcOrd="4" destOrd="0" parTransId="{BCC933F1-2CCD-4EA1-AC7A-9704BF8C8877}" sibTransId="{0475F1E1-5F02-4D89-B741-F9FB8F36AA93}"/>
    <dgm:cxn modelId="{A77CF0C0-E53F-4FB1-9151-106E71DF938D}" type="presOf" srcId="{4A45D6AD-F5DA-4CBF-B4AC-6F2917863840}" destId="{CBAB725F-4F91-4C21-A831-B55051BD0F57}" srcOrd="0" destOrd="9" presId="urn:microsoft.com/office/officeart/2005/8/layout/hList1"/>
    <dgm:cxn modelId="{FE5693C1-062B-4DFA-836B-49F3EE164468}" srcId="{DE12CBBC-BB22-4D60-9817-4AE83BC78AC5}" destId="{E16911B7-63B8-468A-854A-B52A5A792058}" srcOrd="5" destOrd="0" parTransId="{AA57A850-9B5C-4576-A0A5-FB606AD59E3F}" sibTransId="{5900B7A2-2670-432E-93CD-4B4A78350A51}"/>
    <dgm:cxn modelId="{B5E677C2-B914-49F9-AFC1-8D4CD31D52D3}" type="presOf" srcId="{4798B467-DFC5-4AF9-9962-D6860B36B858}" destId="{64F83A48-9ED1-4212-AAA4-7154E1227FAA}" srcOrd="0" destOrd="4" presId="urn:microsoft.com/office/officeart/2005/8/layout/hList1"/>
    <dgm:cxn modelId="{742DAAC8-12A5-4126-BC44-F9D94AF08FF7}" type="presOf" srcId="{F2975A3A-061F-4511-BD4A-3EA3DCB646F3}" destId="{73CD8DBE-B8EA-4F3B-8D3B-74D8E3E62EF2}" srcOrd="0" destOrd="8" presId="urn:microsoft.com/office/officeart/2005/8/layout/hList1"/>
    <dgm:cxn modelId="{6A5AD6C9-830A-4D43-8652-8C50BCBEAA4E}" type="presOf" srcId="{589B7D08-7811-4FEB-8B7D-55F84058BED7}" destId="{73CD8DBE-B8EA-4F3B-8D3B-74D8E3E62EF2}" srcOrd="0" destOrd="3" presId="urn:microsoft.com/office/officeart/2005/8/layout/hList1"/>
    <dgm:cxn modelId="{9E9A46CA-66F3-49F1-8FE4-35DAE316AC70}" srcId="{DE12CBBC-BB22-4D60-9817-4AE83BC78AC5}" destId="{F64D189F-EB74-470D-ACF1-2EEB55090E24}" srcOrd="6" destOrd="0" parTransId="{39440876-12DC-42E1-8DC4-95B3E3C2A0CA}" sibTransId="{729891A2-6429-4F52-89CC-08B26B235E6E}"/>
    <dgm:cxn modelId="{70D7FCCC-D4DC-4417-8B9D-5C501F3605B3}" srcId="{DE12CBBC-BB22-4D60-9817-4AE83BC78AC5}" destId="{F693DB93-985D-4067-B5D3-8DD7B1179E1B}" srcOrd="0" destOrd="0" parTransId="{6DF7EC08-9D2D-4D35-A495-5DA3E26E612E}" sibTransId="{BAB20023-000C-4858-8B29-65AC51E55E59}"/>
    <dgm:cxn modelId="{212122CD-CC1E-417C-AD7B-647BA1121A91}" srcId="{5657BC1E-A730-4688-A219-469057D95B26}" destId="{4A45D6AD-F5DA-4CBF-B4AC-6F2917863840}" srcOrd="9" destOrd="0" parTransId="{9EE6678A-9F77-4B25-8DD9-1FD63C712B95}" sibTransId="{B0DDFED1-210F-43E1-A5C8-598698D6DC74}"/>
    <dgm:cxn modelId="{A58F17CF-3663-49C6-B28C-390B6B6956A1}" srcId="{E416F6B5-A527-4A45-BBBE-F67B6686F578}" destId="{CB3169A8-D95A-40B9-8421-7BAABB8DA5A9}" srcOrd="3" destOrd="0" parTransId="{31FE157B-940C-411A-A87F-A72408C24ECC}" sibTransId="{9779C101-173E-4AEB-BF36-81160A2CD3F0}"/>
    <dgm:cxn modelId="{DB4CA9CF-A5D1-4E7A-8D3C-EF97DAA333C1}" srcId="{E416F6B5-A527-4A45-BBBE-F67B6686F578}" destId="{848E1D87-B188-474C-AC8D-3D39AF2C0BCB}" srcOrd="0" destOrd="0" parTransId="{EEDB267A-FB1B-4BC2-BD33-0524257A9D0E}" sibTransId="{21794238-DF52-42E4-A6F9-1AE69B848A87}"/>
    <dgm:cxn modelId="{6F2325D5-4B5F-4DF8-89DB-2D53D0770154}" type="presOf" srcId="{7689D877-7D3E-40A0-A774-F01B8623DB11}" destId="{CBAB725F-4F91-4C21-A831-B55051BD0F57}" srcOrd="0" destOrd="1" presId="urn:microsoft.com/office/officeart/2005/8/layout/hList1"/>
    <dgm:cxn modelId="{1C26F7D6-3D90-4929-A322-E84B94EF21CB}" type="presOf" srcId="{CA56961C-547E-40EF-B27A-BC9081C44F81}" destId="{73CD8DBE-B8EA-4F3B-8D3B-74D8E3E62EF2}" srcOrd="0" destOrd="1" presId="urn:microsoft.com/office/officeart/2005/8/layout/hList1"/>
    <dgm:cxn modelId="{679C48D7-A07C-47C2-91F1-9B004F0FD176}" srcId="{5657BC1E-A730-4688-A219-469057D95B26}" destId="{0D6AF9C4-3057-4C06-9104-615132040A68}" srcOrd="0" destOrd="0" parTransId="{2DFF2F47-97F2-4387-85F9-79E48328892D}" sibTransId="{29E9D1AE-427C-4C5B-BE78-4E9F0CF15CDF}"/>
    <dgm:cxn modelId="{06E315D9-EE61-4DED-BE83-382D7C0D2F68}" srcId="{CB3169A8-D95A-40B9-8421-7BAABB8DA5A9}" destId="{5F229BBB-EAC8-4253-9DCE-F09089035F00}" srcOrd="0" destOrd="0" parTransId="{2F67FF87-9E55-4186-8929-A006262C6624}" sibTransId="{9A4DDA9B-4B08-461F-ABAB-E94A6749836E}"/>
    <dgm:cxn modelId="{811841DA-0DC5-4BC3-9F90-0B97F0C80268}" srcId="{DE12CBBC-BB22-4D60-9817-4AE83BC78AC5}" destId="{CA56961C-547E-40EF-B27A-BC9081C44F81}" srcOrd="1" destOrd="0" parTransId="{74635FAC-BEFA-4DBD-A16C-FD0575CDEB36}" sibTransId="{13B291B1-3A73-451A-A60E-2442139D6E57}"/>
    <dgm:cxn modelId="{58F9D3DA-61AD-4134-958A-81729803EE15}" srcId="{848E1D87-B188-474C-AC8D-3D39AF2C0BCB}" destId="{A1A04E91-58A6-4C94-BB6E-15DC887A3E79}" srcOrd="0" destOrd="0" parTransId="{E1862580-D047-4BA9-AD5C-CBBAC013A7B4}" sibTransId="{4B5A2ECF-7634-41B9-8B8E-A94A1AD134FD}"/>
    <dgm:cxn modelId="{3D721ADD-8F4A-48CA-8BDC-F7350695D31D}" type="presOf" srcId="{EB4F7816-996A-4A4D-8638-0F2659691636}" destId="{64F83A48-9ED1-4212-AAA4-7154E1227FAA}" srcOrd="0" destOrd="5" presId="urn:microsoft.com/office/officeart/2005/8/layout/hList1"/>
    <dgm:cxn modelId="{979390E5-E387-46D1-A781-33106C4D5152}" type="presOf" srcId="{DE12CBBC-BB22-4D60-9817-4AE83BC78AC5}" destId="{D5611C7D-2052-4DED-AE71-1F810C93E520}" srcOrd="0" destOrd="0" presId="urn:microsoft.com/office/officeart/2005/8/layout/hList1"/>
    <dgm:cxn modelId="{7CBD56EE-9748-4BDC-B052-FF9ABEC5552E}" srcId="{E416F6B5-A527-4A45-BBBE-F67B6686F578}" destId="{5657BC1E-A730-4688-A219-469057D95B26}" srcOrd="1" destOrd="0" parTransId="{839D8B3B-5BA0-47AD-B68A-5EBCDF471D8A}" sibTransId="{0E96C9A6-AD19-4FDE-A343-0C821F9AF1A1}"/>
    <dgm:cxn modelId="{2E859BFE-D2CA-4C4B-BE4C-8A40E1963A60}" srcId="{DE12CBBC-BB22-4D60-9817-4AE83BC78AC5}" destId="{276DA1D3-BF1A-4289-8667-F0EC0542AC32}" srcOrd="2" destOrd="0" parTransId="{D5A23BCB-560B-471D-BDA9-88FB781222FD}" sibTransId="{2DFA4C93-7D7F-40B8-8D89-70C36D35203F}"/>
    <dgm:cxn modelId="{126CB5D7-7DDA-4ACC-BC93-F25BBD44CE4E}" type="presParOf" srcId="{B009A8D3-955E-4C29-B101-5028B5AA3E0B}" destId="{14FE3E86-1EE2-4E91-BA4D-7B1BF39FF04B}" srcOrd="0" destOrd="0" presId="urn:microsoft.com/office/officeart/2005/8/layout/hList1"/>
    <dgm:cxn modelId="{EC2B7FEB-51B4-4583-8FEB-99BA137E4598}" type="presParOf" srcId="{14FE3E86-1EE2-4E91-BA4D-7B1BF39FF04B}" destId="{ECB8DF21-B704-4060-AF6B-6FB65C191080}" srcOrd="0" destOrd="0" presId="urn:microsoft.com/office/officeart/2005/8/layout/hList1"/>
    <dgm:cxn modelId="{D9675206-21F6-4644-AC38-7E3FC60829B7}" type="presParOf" srcId="{14FE3E86-1EE2-4E91-BA4D-7B1BF39FF04B}" destId="{64F83A48-9ED1-4212-AAA4-7154E1227FAA}" srcOrd="1" destOrd="0" presId="urn:microsoft.com/office/officeart/2005/8/layout/hList1"/>
    <dgm:cxn modelId="{49977224-CC88-41AD-8E2E-02F515862236}" type="presParOf" srcId="{B009A8D3-955E-4C29-B101-5028B5AA3E0B}" destId="{866F90A8-502E-42B8-8674-1944DC833BD0}" srcOrd="1" destOrd="0" presId="urn:microsoft.com/office/officeart/2005/8/layout/hList1"/>
    <dgm:cxn modelId="{3BAFC042-3296-4B17-9881-2FBD7B6CD025}" type="presParOf" srcId="{B009A8D3-955E-4C29-B101-5028B5AA3E0B}" destId="{F1017C8C-B994-4B8D-886C-1753650F0419}" srcOrd="2" destOrd="0" presId="urn:microsoft.com/office/officeart/2005/8/layout/hList1"/>
    <dgm:cxn modelId="{38B54386-3A66-45AB-BCBF-ADF26CB471C7}" type="presParOf" srcId="{F1017C8C-B994-4B8D-886C-1753650F0419}" destId="{102D4A2B-CAF4-499C-9068-939843A910B7}" srcOrd="0" destOrd="0" presId="urn:microsoft.com/office/officeart/2005/8/layout/hList1"/>
    <dgm:cxn modelId="{5A57AB34-012F-4290-97D2-3D2475FAF1F0}" type="presParOf" srcId="{F1017C8C-B994-4B8D-886C-1753650F0419}" destId="{CBAB725F-4F91-4C21-A831-B55051BD0F57}" srcOrd="1" destOrd="0" presId="urn:microsoft.com/office/officeart/2005/8/layout/hList1"/>
    <dgm:cxn modelId="{32A20E88-78EF-4517-B44A-87DA161CF2FE}" type="presParOf" srcId="{B009A8D3-955E-4C29-B101-5028B5AA3E0B}" destId="{1BB1CE7A-4FB3-46FA-9894-FCD46FD7C5A5}" srcOrd="3" destOrd="0" presId="urn:microsoft.com/office/officeart/2005/8/layout/hList1"/>
    <dgm:cxn modelId="{F1E96210-9E16-47A0-873A-43BFE8790667}" type="presParOf" srcId="{B009A8D3-955E-4C29-B101-5028B5AA3E0B}" destId="{9615DB92-8B81-4D8A-89EE-4A9DD8C54008}" srcOrd="4" destOrd="0" presId="urn:microsoft.com/office/officeart/2005/8/layout/hList1"/>
    <dgm:cxn modelId="{97D8F3D7-E7DE-48CA-9E7D-9158940788D4}" type="presParOf" srcId="{9615DB92-8B81-4D8A-89EE-4A9DD8C54008}" destId="{D5611C7D-2052-4DED-AE71-1F810C93E520}" srcOrd="0" destOrd="0" presId="urn:microsoft.com/office/officeart/2005/8/layout/hList1"/>
    <dgm:cxn modelId="{0F7676D2-6EC0-47F5-9C93-E08914E8F2FF}" type="presParOf" srcId="{9615DB92-8B81-4D8A-89EE-4A9DD8C54008}" destId="{73CD8DBE-B8EA-4F3B-8D3B-74D8E3E62EF2}" srcOrd="1" destOrd="0" presId="urn:microsoft.com/office/officeart/2005/8/layout/hList1"/>
    <dgm:cxn modelId="{EA888B59-8DC7-4CAC-894D-2C690AC247D6}" type="presParOf" srcId="{B009A8D3-955E-4C29-B101-5028B5AA3E0B}" destId="{32ACA5CF-7634-4D76-8D1C-2585A2E0F897}" srcOrd="5" destOrd="0" presId="urn:microsoft.com/office/officeart/2005/8/layout/hList1"/>
    <dgm:cxn modelId="{4956D214-E888-4E1D-80C1-50B0A406B093}" type="presParOf" srcId="{B009A8D3-955E-4C29-B101-5028B5AA3E0B}" destId="{31759040-25DA-493E-B862-8FA74D2CEB6A}" srcOrd="6" destOrd="0" presId="urn:microsoft.com/office/officeart/2005/8/layout/hList1"/>
    <dgm:cxn modelId="{D28D1211-1973-43F2-8EA9-8B394F90E92D}" type="presParOf" srcId="{31759040-25DA-493E-B862-8FA74D2CEB6A}" destId="{32899F9A-F097-4E31-9EC2-206F780AF55A}" srcOrd="0" destOrd="0" presId="urn:microsoft.com/office/officeart/2005/8/layout/hList1"/>
    <dgm:cxn modelId="{BD053DC0-58CD-4660-98F5-E4FDBB4ECF48}" type="presParOf" srcId="{31759040-25DA-493E-B862-8FA74D2CEB6A}" destId="{D3A418A4-224E-45E3-9664-9D63FA3739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1EEAD-A376-4F80-BE3A-ACCD2CD48B17}">
      <dsp:nvSpPr>
        <dsp:cNvPr id="0" name=""/>
        <dsp:cNvSpPr/>
      </dsp:nvSpPr>
      <dsp:spPr>
        <a:xfrm>
          <a:off x="1488568" y="1999499"/>
          <a:ext cx="2242683" cy="897925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Quan </a:t>
          </a:r>
          <a:r>
            <a:rPr lang="en-GB" sz="1800" kern="1200" dirty="0" err="1"/>
            <a:t>điểm</a:t>
          </a:r>
          <a:r>
            <a:rPr lang="en-GB" sz="1800" kern="1200" dirty="0"/>
            <a:t> </a:t>
          </a:r>
          <a:r>
            <a:rPr lang="en-GB" sz="1800" kern="1200" dirty="0" err="1"/>
            <a:t>dạy</a:t>
          </a:r>
          <a:r>
            <a:rPr lang="en-GB" sz="1800" kern="1200" dirty="0"/>
            <a:t> </a:t>
          </a:r>
          <a:r>
            <a:rPr lang="en-GB" sz="1800" kern="1200" dirty="0" err="1"/>
            <a:t>học</a:t>
          </a:r>
          <a:r>
            <a:rPr lang="en-GB" sz="1800" kern="1200" dirty="0"/>
            <a:t> </a:t>
          </a:r>
        </a:p>
      </dsp:txBody>
      <dsp:txXfrm>
        <a:off x="1817001" y="2130997"/>
        <a:ext cx="1585817" cy="634929"/>
      </dsp:txXfrm>
    </dsp:sp>
    <dsp:sp modelId="{09C9A678-429B-4724-8D1E-5508B26CF2CF}">
      <dsp:nvSpPr>
        <dsp:cNvPr id="0" name=""/>
        <dsp:cNvSpPr/>
      </dsp:nvSpPr>
      <dsp:spPr>
        <a:xfrm rot="11446681">
          <a:off x="764554" y="1998035"/>
          <a:ext cx="598888" cy="31228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48E40-18A9-4985-A4F5-5CD2F826A9E2}">
      <dsp:nvSpPr>
        <dsp:cNvPr id="0" name=""/>
        <dsp:cNvSpPr/>
      </dsp:nvSpPr>
      <dsp:spPr>
        <a:xfrm>
          <a:off x="120455" y="1831163"/>
          <a:ext cx="931861" cy="4641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Giao tiếp </a:t>
          </a:r>
        </a:p>
      </dsp:txBody>
      <dsp:txXfrm>
        <a:off x="134051" y="1844759"/>
        <a:ext cx="904669" cy="436998"/>
      </dsp:txXfrm>
    </dsp:sp>
    <dsp:sp modelId="{3A611D30-9A84-4322-AEED-E567CA89F1A7}">
      <dsp:nvSpPr>
        <dsp:cNvPr id="0" name=""/>
        <dsp:cNvSpPr/>
      </dsp:nvSpPr>
      <dsp:spPr>
        <a:xfrm rot="13203945">
          <a:off x="1453762" y="1557453"/>
          <a:ext cx="564812" cy="31228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BA3A1-3EB4-4A96-AF56-EBA6AE8FBAFD}">
      <dsp:nvSpPr>
        <dsp:cNvPr id="0" name=""/>
        <dsp:cNvSpPr/>
      </dsp:nvSpPr>
      <dsp:spPr>
        <a:xfrm>
          <a:off x="489814" y="1157266"/>
          <a:ext cx="1790883" cy="522383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Phát triển NL-PC</a:t>
          </a:r>
        </a:p>
      </dsp:txBody>
      <dsp:txXfrm>
        <a:off x="505114" y="1172566"/>
        <a:ext cx="1760283" cy="491783"/>
      </dsp:txXfrm>
    </dsp:sp>
    <dsp:sp modelId="{FB7CE72D-BE79-4EB4-84F9-155ACDEE6C24}">
      <dsp:nvSpPr>
        <dsp:cNvPr id="0" name=""/>
        <dsp:cNvSpPr/>
      </dsp:nvSpPr>
      <dsp:spPr>
        <a:xfrm rot="18477725">
          <a:off x="2923269" y="1562766"/>
          <a:ext cx="525898" cy="29409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45CF4-54AF-4760-80A4-5E844708D14B}">
      <dsp:nvSpPr>
        <dsp:cNvPr id="0" name=""/>
        <dsp:cNvSpPr/>
      </dsp:nvSpPr>
      <dsp:spPr>
        <a:xfrm>
          <a:off x="2576908" y="1134042"/>
          <a:ext cx="1652069" cy="595996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Phân hóa </a:t>
          </a:r>
        </a:p>
      </dsp:txBody>
      <dsp:txXfrm>
        <a:off x="2594364" y="1151498"/>
        <a:ext cx="1617157" cy="561084"/>
      </dsp:txXfrm>
    </dsp:sp>
    <dsp:sp modelId="{FD3427F6-19CB-423F-807C-ED4BDAE0380F}">
      <dsp:nvSpPr>
        <dsp:cNvPr id="0" name=""/>
        <dsp:cNvSpPr/>
      </dsp:nvSpPr>
      <dsp:spPr>
        <a:xfrm rot="20965012">
          <a:off x="3675010" y="1944062"/>
          <a:ext cx="1005121" cy="422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FD23E-9BBE-4F18-AF8C-B71B965562A1}">
      <dsp:nvSpPr>
        <dsp:cNvPr id="0" name=""/>
        <dsp:cNvSpPr/>
      </dsp:nvSpPr>
      <dsp:spPr>
        <a:xfrm>
          <a:off x="3966588" y="1754042"/>
          <a:ext cx="1409988" cy="618432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Tích hợp, lồng ghép </a:t>
          </a:r>
        </a:p>
      </dsp:txBody>
      <dsp:txXfrm>
        <a:off x="3984701" y="1772155"/>
        <a:ext cx="1373762" cy="582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BC651-D6B2-4E04-88B4-5BF661488A46}">
      <dsp:nvSpPr>
        <dsp:cNvPr id="0" name=""/>
        <dsp:cNvSpPr/>
      </dsp:nvSpPr>
      <dsp:spPr>
        <a:xfrm>
          <a:off x="1763485" y="770050"/>
          <a:ext cx="1247678" cy="216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269"/>
              </a:lnTo>
              <a:lnTo>
                <a:pt x="1247678" y="108269"/>
              </a:lnTo>
              <a:lnTo>
                <a:pt x="1247678" y="2165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20447-C056-40FC-ACF0-4DFCEC4B8B01}">
      <dsp:nvSpPr>
        <dsp:cNvPr id="0" name=""/>
        <dsp:cNvSpPr/>
      </dsp:nvSpPr>
      <dsp:spPr>
        <a:xfrm>
          <a:off x="1717765" y="770050"/>
          <a:ext cx="91440" cy="2165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65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6A910-B586-40A8-AA2A-C7AAF0937CDC}">
      <dsp:nvSpPr>
        <dsp:cNvPr id="0" name=""/>
        <dsp:cNvSpPr/>
      </dsp:nvSpPr>
      <dsp:spPr>
        <a:xfrm>
          <a:off x="515806" y="770050"/>
          <a:ext cx="1247678" cy="216539"/>
        </a:xfrm>
        <a:custGeom>
          <a:avLst/>
          <a:gdLst/>
          <a:ahLst/>
          <a:cxnLst/>
          <a:rect l="0" t="0" r="0" b="0"/>
          <a:pathLst>
            <a:path>
              <a:moveTo>
                <a:pt x="1247678" y="0"/>
              </a:moveTo>
              <a:lnTo>
                <a:pt x="1247678" y="108269"/>
              </a:lnTo>
              <a:lnTo>
                <a:pt x="0" y="108269"/>
              </a:lnTo>
              <a:lnTo>
                <a:pt x="0" y="2165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39BF7-7A0A-4A50-B328-6B4D6726A362}">
      <dsp:nvSpPr>
        <dsp:cNvPr id="0" name=""/>
        <dsp:cNvSpPr/>
      </dsp:nvSpPr>
      <dsp:spPr>
        <a:xfrm>
          <a:off x="1247915" y="254481"/>
          <a:ext cx="1031139" cy="515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Kỹ thuật dạy học </a:t>
          </a:r>
        </a:p>
      </dsp:txBody>
      <dsp:txXfrm>
        <a:off x="1247915" y="254481"/>
        <a:ext cx="1031139" cy="515569"/>
      </dsp:txXfrm>
    </dsp:sp>
    <dsp:sp modelId="{0E66D4C1-46F7-4EEE-B345-B7CFBA76824B}">
      <dsp:nvSpPr>
        <dsp:cNvPr id="0" name=""/>
        <dsp:cNvSpPr/>
      </dsp:nvSpPr>
      <dsp:spPr>
        <a:xfrm>
          <a:off x="236" y="986590"/>
          <a:ext cx="1031139" cy="515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Khăn trải bàn</a:t>
          </a:r>
        </a:p>
      </dsp:txBody>
      <dsp:txXfrm>
        <a:off x="236" y="986590"/>
        <a:ext cx="1031139" cy="515569"/>
      </dsp:txXfrm>
    </dsp:sp>
    <dsp:sp modelId="{2FA63B46-856A-4A5C-9DDD-5F76CCCCFFBE}">
      <dsp:nvSpPr>
        <dsp:cNvPr id="0" name=""/>
        <dsp:cNvSpPr/>
      </dsp:nvSpPr>
      <dsp:spPr>
        <a:xfrm>
          <a:off x="1247915" y="986590"/>
          <a:ext cx="1031139" cy="515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Động não </a:t>
          </a:r>
        </a:p>
      </dsp:txBody>
      <dsp:txXfrm>
        <a:off x="1247915" y="986590"/>
        <a:ext cx="1031139" cy="515569"/>
      </dsp:txXfrm>
    </dsp:sp>
    <dsp:sp modelId="{353A786D-ED32-4048-B145-9DFC28A7CA30}">
      <dsp:nvSpPr>
        <dsp:cNvPr id="0" name=""/>
        <dsp:cNvSpPr/>
      </dsp:nvSpPr>
      <dsp:spPr>
        <a:xfrm>
          <a:off x="2495594" y="986590"/>
          <a:ext cx="1031139" cy="515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Đối thoại- Tương tác </a:t>
          </a:r>
        </a:p>
      </dsp:txBody>
      <dsp:txXfrm>
        <a:off x="2495594" y="986590"/>
        <a:ext cx="1031139" cy="515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BC651-D6B2-4E04-88B4-5BF661488A46}">
      <dsp:nvSpPr>
        <dsp:cNvPr id="0" name=""/>
        <dsp:cNvSpPr/>
      </dsp:nvSpPr>
      <dsp:spPr>
        <a:xfrm>
          <a:off x="1838946" y="741020"/>
          <a:ext cx="1301068" cy="225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902"/>
              </a:lnTo>
              <a:lnTo>
                <a:pt x="1301068" y="112902"/>
              </a:lnTo>
              <a:lnTo>
                <a:pt x="1301068" y="225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20447-C056-40FC-ACF0-4DFCEC4B8B01}">
      <dsp:nvSpPr>
        <dsp:cNvPr id="0" name=""/>
        <dsp:cNvSpPr/>
      </dsp:nvSpPr>
      <dsp:spPr>
        <a:xfrm>
          <a:off x="1793226" y="741020"/>
          <a:ext cx="91440" cy="2258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6A910-B586-40A8-AA2A-C7AAF0937CDC}">
      <dsp:nvSpPr>
        <dsp:cNvPr id="0" name=""/>
        <dsp:cNvSpPr/>
      </dsp:nvSpPr>
      <dsp:spPr>
        <a:xfrm>
          <a:off x="537878" y="741020"/>
          <a:ext cx="1301068" cy="225805"/>
        </a:xfrm>
        <a:custGeom>
          <a:avLst/>
          <a:gdLst/>
          <a:ahLst/>
          <a:cxnLst/>
          <a:rect l="0" t="0" r="0" b="0"/>
          <a:pathLst>
            <a:path>
              <a:moveTo>
                <a:pt x="1301068" y="0"/>
              </a:moveTo>
              <a:lnTo>
                <a:pt x="1301068" y="112902"/>
              </a:lnTo>
              <a:lnTo>
                <a:pt x="0" y="112902"/>
              </a:lnTo>
              <a:lnTo>
                <a:pt x="0" y="225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39BF7-7A0A-4A50-B328-6B4D6726A362}">
      <dsp:nvSpPr>
        <dsp:cNvPr id="0" name=""/>
        <dsp:cNvSpPr/>
      </dsp:nvSpPr>
      <dsp:spPr>
        <a:xfrm>
          <a:off x="1301315" y="203389"/>
          <a:ext cx="1075263" cy="537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Hoạt động dạy học </a:t>
          </a:r>
        </a:p>
      </dsp:txBody>
      <dsp:txXfrm>
        <a:off x="1301315" y="203389"/>
        <a:ext cx="1075263" cy="537631"/>
      </dsp:txXfrm>
    </dsp:sp>
    <dsp:sp modelId="{0E66D4C1-46F7-4EEE-B345-B7CFBA76824B}">
      <dsp:nvSpPr>
        <dsp:cNvPr id="0" name=""/>
        <dsp:cNvSpPr/>
      </dsp:nvSpPr>
      <dsp:spPr>
        <a:xfrm>
          <a:off x="246" y="966826"/>
          <a:ext cx="1075263" cy="537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Cá nhân </a:t>
          </a:r>
        </a:p>
      </dsp:txBody>
      <dsp:txXfrm>
        <a:off x="246" y="966826"/>
        <a:ext cx="1075263" cy="537631"/>
      </dsp:txXfrm>
    </dsp:sp>
    <dsp:sp modelId="{2FA63B46-856A-4A5C-9DDD-5F76CCCCFFBE}">
      <dsp:nvSpPr>
        <dsp:cNvPr id="0" name=""/>
        <dsp:cNvSpPr/>
      </dsp:nvSpPr>
      <dsp:spPr>
        <a:xfrm>
          <a:off x="1301315" y="966826"/>
          <a:ext cx="1075263" cy="537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Nhóm</a:t>
          </a:r>
        </a:p>
      </dsp:txBody>
      <dsp:txXfrm>
        <a:off x="1301315" y="966826"/>
        <a:ext cx="1075263" cy="537631"/>
      </dsp:txXfrm>
    </dsp:sp>
    <dsp:sp modelId="{353A786D-ED32-4048-B145-9DFC28A7CA30}">
      <dsp:nvSpPr>
        <dsp:cNvPr id="0" name=""/>
        <dsp:cNvSpPr/>
      </dsp:nvSpPr>
      <dsp:spPr>
        <a:xfrm>
          <a:off x="2602383" y="966826"/>
          <a:ext cx="1075263" cy="537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Cả lớp </a:t>
          </a:r>
        </a:p>
      </dsp:txBody>
      <dsp:txXfrm>
        <a:off x="2602383" y="966826"/>
        <a:ext cx="1075263" cy="537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A3421-0B9E-4843-B2A1-BF316D664CB5}">
      <dsp:nvSpPr>
        <dsp:cNvPr id="0" name=""/>
        <dsp:cNvSpPr/>
      </dsp:nvSpPr>
      <dsp:spPr>
        <a:xfrm rot="5400000">
          <a:off x="3510437" y="-993232"/>
          <a:ext cx="2475952" cy="446909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Kết nối với bài học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Nghi thức giao tiếp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Hỏi- đáp tương tác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MRVT và phát triển lời nói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Trong kể chuyện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Nói Sáng tạo </a:t>
          </a:r>
        </a:p>
      </dsp:txBody>
      <dsp:txXfrm rot="-5400000">
        <a:off x="2513866" y="124205"/>
        <a:ext cx="4348229" cy="2234220"/>
      </dsp:txXfrm>
    </dsp:sp>
    <dsp:sp modelId="{FCDF1E53-2428-4CE0-A680-7EEED3553C46}">
      <dsp:nvSpPr>
        <dsp:cNvPr id="0" name=""/>
        <dsp:cNvSpPr/>
      </dsp:nvSpPr>
      <dsp:spPr>
        <a:xfrm>
          <a:off x="0" y="0"/>
          <a:ext cx="2513865" cy="24826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Nói-nghe </a:t>
          </a:r>
        </a:p>
      </dsp:txBody>
      <dsp:txXfrm>
        <a:off x="121192" y="121192"/>
        <a:ext cx="2271481" cy="2240244"/>
      </dsp:txXfrm>
    </dsp:sp>
    <dsp:sp modelId="{A4C9CAB2-157A-4D2F-A8E3-67507CAF0CDE}">
      <dsp:nvSpPr>
        <dsp:cNvPr id="0" name=""/>
        <dsp:cNvSpPr/>
      </dsp:nvSpPr>
      <dsp:spPr>
        <a:xfrm rot="5400000">
          <a:off x="3973561" y="1317700"/>
          <a:ext cx="1558987" cy="447346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Đọc lưu loát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Đọc hiểu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Đọc mở rộng </a:t>
          </a:r>
        </a:p>
      </dsp:txBody>
      <dsp:txXfrm rot="-5400000">
        <a:off x="2516324" y="2851041"/>
        <a:ext cx="4397360" cy="1406781"/>
      </dsp:txXfrm>
    </dsp:sp>
    <dsp:sp modelId="{DC37D745-EF7C-489F-8324-25068A43BA54}">
      <dsp:nvSpPr>
        <dsp:cNvPr id="0" name=""/>
        <dsp:cNvSpPr/>
      </dsp:nvSpPr>
      <dsp:spPr>
        <a:xfrm>
          <a:off x="0" y="2580065"/>
          <a:ext cx="2516323" cy="19487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Đọc </a:t>
          </a:r>
        </a:p>
      </dsp:txBody>
      <dsp:txXfrm>
        <a:off x="95129" y="2675194"/>
        <a:ext cx="2326065" cy="1758476"/>
      </dsp:txXfrm>
    </dsp:sp>
    <dsp:sp modelId="{48DF80EB-B23B-49C7-AF1C-58A877DB5576}">
      <dsp:nvSpPr>
        <dsp:cNvPr id="0" name=""/>
        <dsp:cNvSpPr/>
      </dsp:nvSpPr>
      <dsp:spPr>
        <a:xfrm rot="5400000">
          <a:off x="3973561" y="3363871"/>
          <a:ext cx="1558987" cy="447346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Tập viết – viết kỹ thuật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Chính tả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Viết sáng tạo </a:t>
          </a:r>
        </a:p>
      </dsp:txBody>
      <dsp:txXfrm rot="-5400000">
        <a:off x="2516324" y="4897212"/>
        <a:ext cx="4397360" cy="1406781"/>
      </dsp:txXfrm>
    </dsp:sp>
    <dsp:sp modelId="{BCA28F2F-267C-4FF3-A654-AF4C5C7DCF0D}">
      <dsp:nvSpPr>
        <dsp:cNvPr id="0" name=""/>
        <dsp:cNvSpPr/>
      </dsp:nvSpPr>
      <dsp:spPr>
        <a:xfrm>
          <a:off x="0" y="4626236"/>
          <a:ext cx="2516323" cy="19487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Viết </a:t>
          </a:r>
        </a:p>
      </dsp:txBody>
      <dsp:txXfrm>
        <a:off x="95129" y="4721365"/>
        <a:ext cx="2326065" cy="17584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8DF21-B704-4060-AF6B-6FB65C191080}">
      <dsp:nvSpPr>
        <dsp:cNvPr id="0" name=""/>
        <dsp:cNvSpPr/>
      </dsp:nvSpPr>
      <dsp:spPr>
        <a:xfrm>
          <a:off x="3953" y="78445"/>
          <a:ext cx="2377306" cy="4401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Quan sát lấy thông tin việc học </a:t>
          </a:r>
        </a:p>
      </dsp:txBody>
      <dsp:txXfrm>
        <a:off x="3953" y="78445"/>
        <a:ext cx="2377306" cy="440181"/>
      </dsp:txXfrm>
    </dsp:sp>
    <dsp:sp modelId="{64F83A48-9ED1-4212-AAA4-7154E1227FAA}">
      <dsp:nvSpPr>
        <dsp:cNvPr id="0" name=""/>
        <dsp:cNvSpPr/>
      </dsp:nvSpPr>
      <dsp:spPr>
        <a:xfrm>
          <a:off x="3953" y="518626"/>
          <a:ext cx="2377306" cy="3096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Ai/ nhóm nào?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Lúc nào?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Đươc</a:t>
          </a:r>
          <a:r>
            <a:rPr lang="en-GB" sz="1200" kern="1200" dirty="0"/>
            <a:t> </a:t>
          </a:r>
          <a:r>
            <a:rPr lang="en-GB" sz="1200" kern="1200" dirty="0" err="1"/>
            <a:t>Học</a:t>
          </a:r>
          <a:r>
            <a:rPr lang="en-GB" sz="1200" kern="1200" dirty="0"/>
            <a:t> </a:t>
          </a:r>
          <a:r>
            <a:rPr lang="en-GB" sz="1200" kern="1200" dirty="0" err="1"/>
            <a:t>cái</a:t>
          </a:r>
          <a:r>
            <a:rPr lang="en-GB" sz="1200" kern="1200" dirty="0"/>
            <a:t> </a:t>
          </a:r>
          <a:r>
            <a:rPr lang="en-GB" sz="1200" kern="1200" dirty="0" err="1"/>
            <a:t>gì</a:t>
          </a:r>
          <a:r>
            <a:rPr lang="en-GB" sz="1200" kern="1200" dirty="0"/>
            <a:t>?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Được học cách nào?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Kết quả học biểu hiện như thế nào: Đáp án; cách làm; lời nói; thái độ;hành động; thao tác; ánh mắt, nét mặt, cử chỉ, điệu bộ; ngôn ngữ cơ thể; tâm trạng; cảm xúc,tốc độ; số lượng, tần xuất, cơ hội tham gia.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=&gt; Thông tin= Video hoặc hình ảnh, mỗi vấn đề cần tối thiểu 3 ảnh.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/>
        </a:p>
      </dsp:txBody>
      <dsp:txXfrm>
        <a:off x="3953" y="518626"/>
        <a:ext cx="2377306" cy="3096360"/>
      </dsp:txXfrm>
    </dsp:sp>
    <dsp:sp modelId="{102D4A2B-CAF4-499C-9068-939843A910B7}">
      <dsp:nvSpPr>
        <dsp:cNvPr id="0" name=""/>
        <dsp:cNvSpPr/>
      </dsp:nvSpPr>
      <dsp:spPr>
        <a:xfrm>
          <a:off x="2714082" y="78445"/>
          <a:ext cx="2377306" cy="4401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Suy ngẫm- chia sẻ : Vấn đề học tập  đang gặp phải là gì? </a:t>
          </a:r>
        </a:p>
      </dsp:txBody>
      <dsp:txXfrm>
        <a:off x="2714082" y="78445"/>
        <a:ext cx="2377306" cy="440181"/>
      </dsp:txXfrm>
    </dsp:sp>
    <dsp:sp modelId="{CBAB725F-4F91-4C21-A831-B55051BD0F57}">
      <dsp:nvSpPr>
        <dsp:cNvPr id="0" name=""/>
        <dsp:cNvSpPr/>
      </dsp:nvSpPr>
      <dsp:spPr>
        <a:xfrm>
          <a:off x="2746746" y="518626"/>
          <a:ext cx="2377306" cy="3096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Nhận định vấn đề học sinh gặp phải là gì: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-"/>
          </a:pPr>
          <a:r>
            <a:rPr lang="pt-BR" sz="1200" kern="1200"/>
            <a:t>Thái độ của HS trong việc học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-"/>
          </a:pPr>
          <a:r>
            <a:rPr lang="pt-BR" sz="1200" kern="1200"/>
            <a:t>Mối quan hệ trong học tập (GV-HS, HS-HS)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-"/>
          </a:pPr>
          <a:r>
            <a:rPr lang="pt-BR" sz="1200" kern="1200"/>
            <a:t>Sự tham gia của HS vào bài học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-"/>
          </a:pPr>
          <a:r>
            <a:rPr lang="pt-BR" sz="1200" kern="1200"/>
            <a:t>Mức độ nhận thức/hiểu bài của HS.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-"/>
          </a:pPr>
          <a:r>
            <a:rPr lang="pt-BR" sz="1200" kern="1200"/>
            <a:t>Hiệu quả và ý nghĩa việc học.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-"/>
          </a:pPr>
          <a:r>
            <a:rPr lang="pt-BR" sz="1200" kern="1200"/>
            <a:t>Cách tiến hành BHMH của GV</a:t>
          </a:r>
          <a:r>
            <a:rPr lang="pt-BR" sz="1200" u="sng" kern="1200"/>
            <a:t> 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en-GB" sz="1200" kern="1200"/>
            <a:t>=&gt; Từ video hoặc hình ảnh: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en-GB" sz="1200" kern="1200"/>
            <a:t>Mô tả thông tin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en-GB" sz="1200" kern="1200"/>
            <a:t>Đưa ra nhận định vấn đề  của HS </a:t>
          </a:r>
        </a:p>
      </dsp:txBody>
      <dsp:txXfrm>
        <a:off x="2746746" y="518626"/>
        <a:ext cx="2377306" cy="3096360"/>
      </dsp:txXfrm>
    </dsp:sp>
    <dsp:sp modelId="{D5611C7D-2052-4DED-AE71-1F810C93E520}">
      <dsp:nvSpPr>
        <dsp:cNvPr id="0" name=""/>
        <dsp:cNvSpPr/>
      </dsp:nvSpPr>
      <dsp:spPr>
        <a:xfrm>
          <a:off x="5424211" y="78445"/>
          <a:ext cx="2377306" cy="4401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-Chia sẻ - Thảo luận về các  Nguyên nhân </a:t>
          </a:r>
        </a:p>
      </dsp:txBody>
      <dsp:txXfrm>
        <a:off x="5424211" y="78445"/>
        <a:ext cx="2377306" cy="440181"/>
      </dsp:txXfrm>
    </dsp:sp>
    <dsp:sp modelId="{73CD8DBE-B8EA-4F3B-8D3B-74D8E3E62EF2}">
      <dsp:nvSpPr>
        <dsp:cNvPr id="0" name=""/>
        <dsp:cNvSpPr/>
      </dsp:nvSpPr>
      <dsp:spPr>
        <a:xfrm>
          <a:off x="5424211" y="518626"/>
          <a:ext cx="2377306" cy="3096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Cơ hội  tham gia thế nào?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Cách học thế nào?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Nhiệm</a:t>
          </a:r>
          <a:r>
            <a:rPr lang="en-GB" sz="1200" kern="1200" dirty="0"/>
            <a:t> </a:t>
          </a:r>
          <a:r>
            <a:rPr lang="en-GB" sz="1200" kern="1200" dirty="0" err="1"/>
            <a:t>vụ</a:t>
          </a:r>
          <a:r>
            <a:rPr lang="en-GB" sz="1200" kern="1200" dirty="0"/>
            <a:t>- </a:t>
          </a:r>
          <a:r>
            <a:rPr lang="en-GB" sz="1200" kern="1200" dirty="0" err="1"/>
            <a:t>nội</a:t>
          </a:r>
          <a:r>
            <a:rPr lang="en-GB" sz="1200" kern="1200" dirty="0"/>
            <a:t> dung: </a:t>
          </a:r>
          <a:r>
            <a:rPr lang="en-GB" sz="1200" kern="1200" dirty="0" err="1"/>
            <a:t>Dễ</a:t>
          </a:r>
          <a:r>
            <a:rPr lang="en-GB" sz="1200" kern="1200" dirty="0"/>
            <a:t>; </a:t>
          </a:r>
          <a:r>
            <a:rPr lang="en-GB" sz="1200" kern="1200" dirty="0" err="1"/>
            <a:t>khó</a:t>
          </a:r>
          <a:r>
            <a:rPr lang="en-GB" sz="1200" kern="1200" dirty="0"/>
            <a:t>;  </a:t>
          </a:r>
          <a:r>
            <a:rPr lang="en-GB" sz="1200" kern="1200" dirty="0" err="1"/>
            <a:t>mức</a:t>
          </a:r>
          <a:r>
            <a:rPr lang="en-GB" sz="1200" kern="1200" dirty="0"/>
            <a:t> </a:t>
          </a:r>
          <a:r>
            <a:rPr lang="en-GB" sz="1200" kern="1200" dirty="0" err="1"/>
            <a:t>độ</a:t>
          </a:r>
          <a:r>
            <a:rPr lang="en-GB" sz="1200" kern="1200" dirty="0"/>
            <a:t> </a:t>
          </a:r>
          <a:r>
            <a:rPr lang="en-GB" sz="1200" kern="1200" dirty="0" err="1"/>
            <a:t>thách</a:t>
          </a:r>
          <a:r>
            <a:rPr lang="en-GB" sz="1200" kern="1200" dirty="0"/>
            <a:t> </a:t>
          </a:r>
          <a:r>
            <a:rPr lang="en-GB" sz="1200" kern="1200" dirty="0" err="1"/>
            <a:t>thức</a:t>
          </a:r>
          <a:r>
            <a:rPr lang="en-GB" sz="1200" kern="1200" dirty="0"/>
            <a:t>; </a:t>
          </a:r>
          <a:r>
            <a:rPr lang="en-GB" sz="1200" kern="1200" dirty="0" err="1"/>
            <a:t>có</a:t>
          </a:r>
          <a:r>
            <a:rPr lang="en-GB" sz="1200" kern="1200" dirty="0"/>
            <a:t> ý </a:t>
          </a:r>
          <a:r>
            <a:rPr lang="en-GB" sz="1200" kern="1200" dirty="0" err="1"/>
            <a:t>nghĩa</a:t>
          </a:r>
          <a:r>
            <a:rPr lang="en-GB" sz="1200" kern="1200" dirty="0"/>
            <a:t>?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Hứng thú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Cơ hội thử nghiệm, trải ngiệm, luyện tập như thế nào?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Tương tác xã hội? ( kỹ năng; thái độ 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/>
        </a:p>
      </dsp:txBody>
      <dsp:txXfrm>
        <a:off x="5424211" y="518626"/>
        <a:ext cx="2377306" cy="3096360"/>
      </dsp:txXfrm>
    </dsp:sp>
    <dsp:sp modelId="{32899F9A-F097-4E31-9EC2-206F780AF55A}">
      <dsp:nvSpPr>
        <dsp:cNvPr id="0" name=""/>
        <dsp:cNvSpPr/>
      </dsp:nvSpPr>
      <dsp:spPr>
        <a:xfrm>
          <a:off x="8134340" y="78445"/>
          <a:ext cx="2377306" cy="4401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Chia sẻ- Thảo luận các  giải pháp</a:t>
          </a:r>
        </a:p>
      </dsp:txBody>
      <dsp:txXfrm>
        <a:off x="8134340" y="78445"/>
        <a:ext cx="2377306" cy="440181"/>
      </dsp:txXfrm>
    </dsp:sp>
    <dsp:sp modelId="{D3A418A4-224E-45E3-9664-9D63FA3739CB}">
      <dsp:nvSpPr>
        <dsp:cNvPr id="0" name=""/>
        <dsp:cNvSpPr/>
      </dsp:nvSpPr>
      <dsp:spPr>
        <a:xfrm>
          <a:off x="8134340" y="518626"/>
          <a:ext cx="2377306" cy="3096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Suy</a:t>
          </a:r>
          <a:r>
            <a:rPr lang="en-GB" sz="1200" kern="1200" dirty="0"/>
            <a:t> </a:t>
          </a:r>
          <a:r>
            <a:rPr lang="en-GB" sz="1200" kern="1200" dirty="0" err="1"/>
            <a:t>nghĩ</a:t>
          </a:r>
          <a:r>
            <a:rPr lang="en-GB" sz="1200" kern="1200" dirty="0"/>
            <a:t> </a:t>
          </a:r>
          <a:r>
            <a:rPr lang="en-GB" sz="1200" kern="1200" dirty="0" err="1"/>
            <a:t>và</a:t>
          </a:r>
          <a:r>
            <a:rPr lang="en-GB" sz="1200" kern="1200" dirty="0"/>
            <a:t> </a:t>
          </a:r>
          <a:r>
            <a:rPr lang="en-GB" sz="1200" kern="1200" dirty="0" err="1"/>
            <a:t>đề</a:t>
          </a:r>
          <a:r>
            <a:rPr lang="en-GB" sz="1200" kern="1200" dirty="0"/>
            <a:t> </a:t>
          </a:r>
          <a:r>
            <a:rPr lang="en-GB" sz="1200" kern="1200" dirty="0" err="1"/>
            <a:t>xuất</a:t>
          </a:r>
          <a:r>
            <a:rPr lang="en-GB" sz="1200" kern="1200" dirty="0"/>
            <a:t> </a:t>
          </a:r>
          <a:r>
            <a:rPr lang="en-GB" sz="1200" kern="1200" dirty="0" err="1"/>
            <a:t>cách</a:t>
          </a:r>
          <a:r>
            <a:rPr lang="en-GB" sz="1200" kern="1200" dirty="0"/>
            <a:t> </a:t>
          </a:r>
          <a:r>
            <a:rPr lang="en-GB" sz="1200" kern="1200" dirty="0" err="1"/>
            <a:t>mình</a:t>
          </a:r>
          <a:r>
            <a:rPr lang="en-GB" sz="1200" kern="1200" dirty="0"/>
            <a:t> </a:t>
          </a:r>
          <a:r>
            <a:rPr lang="en-GB" sz="1200" kern="1200" dirty="0" err="1"/>
            <a:t>thay</a:t>
          </a:r>
          <a:r>
            <a:rPr lang="en-GB" sz="1200" kern="1200" dirty="0"/>
            <a:t> </a:t>
          </a:r>
          <a:r>
            <a:rPr lang="en-GB" sz="1200" kern="1200" dirty="0" err="1"/>
            <a:t>đổi</a:t>
          </a:r>
          <a:r>
            <a:rPr lang="en-GB" sz="1200" kern="1200" dirty="0"/>
            <a:t> </a:t>
          </a:r>
          <a:r>
            <a:rPr lang="en-GB" sz="1200" kern="1200" dirty="0" err="1"/>
            <a:t>để</a:t>
          </a:r>
          <a:r>
            <a:rPr lang="en-GB" sz="1200" kern="1200" dirty="0"/>
            <a:t> </a:t>
          </a:r>
          <a:r>
            <a:rPr lang="en-GB" sz="1200" kern="1200" dirty="0" err="1"/>
            <a:t>phù</a:t>
          </a:r>
          <a:r>
            <a:rPr lang="en-GB" sz="1200" kern="1200" dirty="0"/>
            <a:t> </a:t>
          </a:r>
          <a:r>
            <a:rPr lang="en-GB" sz="1200" kern="1200" dirty="0" err="1"/>
            <a:t>hợp</a:t>
          </a:r>
          <a:r>
            <a:rPr lang="en-GB" sz="1200" kern="1200" dirty="0"/>
            <a:t> </a:t>
          </a:r>
          <a:r>
            <a:rPr lang="en-GB" sz="1200" kern="1200" dirty="0" err="1"/>
            <a:t>cải</a:t>
          </a:r>
          <a:r>
            <a:rPr lang="en-GB" sz="1200" kern="1200" dirty="0"/>
            <a:t> </a:t>
          </a:r>
          <a:r>
            <a:rPr lang="en-GB" sz="1200" kern="1200" dirty="0" err="1"/>
            <a:t>thiện</a:t>
          </a:r>
          <a:r>
            <a:rPr lang="en-GB" sz="1200" kern="1200" dirty="0"/>
            <a:t> </a:t>
          </a:r>
          <a:r>
            <a:rPr lang="en-GB" sz="1200" kern="1200" dirty="0" err="1"/>
            <a:t>vấn</a:t>
          </a:r>
          <a:r>
            <a:rPr lang="en-GB" sz="1200" kern="1200" dirty="0"/>
            <a:t> </a:t>
          </a:r>
          <a:r>
            <a:rPr lang="en-GB" sz="1200" kern="1200" dirty="0" err="1"/>
            <a:t>đề</a:t>
          </a:r>
          <a:r>
            <a:rPr lang="en-GB" sz="1200" kern="1200" dirty="0"/>
            <a:t> </a:t>
          </a:r>
          <a:r>
            <a:rPr lang="en-GB" sz="1200" kern="1200" dirty="0" err="1"/>
            <a:t>của</a:t>
          </a:r>
          <a:r>
            <a:rPr lang="en-GB" sz="1200" kern="1200" dirty="0"/>
            <a:t> </a:t>
          </a:r>
          <a:r>
            <a:rPr lang="en-GB" sz="1200" kern="1200" dirty="0" err="1"/>
            <a:t>nguyên</a:t>
          </a:r>
          <a:r>
            <a:rPr lang="en-GB" sz="1200" kern="1200" dirty="0"/>
            <a:t> </a:t>
          </a:r>
          <a:r>
            <a:rPr lang="en-GB" sz="1200" kern="1200" dirty="0" err="1"/>
            <a:t>nhân</a:t>
          </a:r>
          <a:r>
            <a:rPr lang="en-GB" sz="1200" kern="1200" dirty="0"/>
            <a:t>? </a:t>
          </a:r>
          <a:r>
            <a:rPr lang="en-GB" sz="1200" kern="1200" dirty="0" err="1"/>
            <a:t>Cách</a:t>
          </a:r>
          <a:r>
            <a:rPr lang="en-GB" sz="1200" kern="1200" dirty="0"/>
            <a:t> </a:t>
          </a:r>
          <a:r>
            <a:rPr lang="en-GB" sz="1200" kern="1200" dirty="0" err="1"/>
            <a:t>làm</a:t>
          </a:r>
          <a:r>
            <a:rPr lang="en-GB" sz="1200" kern="1200" dirty="0"/>
            <a:t> </a:t>
          </a:r>
          <a:r>
            <a:rPr lang="en-GB" sz="1200" kern="1200" dirty="0" err="1"/>
            <a:t>như</a:t>
          </a:r>
          <a:r>
            <a:rPr lang="en-GB" sz="1200" kern="1200" dirty="0"/>
            <a:t> </a:t>
          </a:r>
          <a:r>
            <a:rPr lang="en-GB" sz="1200" kern="1200" dirty="0" err="1"/>
            <a:t>thế</a:t>
          </a:r>
          <a:r>
            <a:rPr lang="en-GB" sz="1200" kern="1200" dirty="0"/>
            <a:t> </a:t>
          </a:r>
          <a:r>
            <a:rPr lang="en-GB" sz="1200" kern="1200" dirty="0" err="1"/>
            <a:t>nào</a:t>
          </a:r>
          <a:r>
            <a:rPr lang="en-GB" sz="1200" kern="1200" dirty="0"/>
            <a:t>?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Hoặc cách/kinh nghiệm từng làm </a:t>
          </a:r>
        </a:p>
      </dsp:txBody>
      <dsp:txXfrm>
        <a:off x="8134340" y="518626"/>
        <a:ext cx="2377306" cy="3096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D21F6-C15B-4275-84D6-4F31BAF39567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6B3C3-131C-4753-A40E-2203A246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5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26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27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2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5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5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3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5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2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2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1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5711"/>
            </a:gs>
            <a:gs pos="74000">
              <a:srgbClr val="015711"/>
            </a:gs>
            <a:gs pos="88000">
              <a:srgbClr val="015711"/>
            </a:gs>
            <a:gs pos="100000">
              <a:srgbClr val="01571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25D5-3A28-4DA3-941C-CE68E3BF09D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7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4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CA7fznRNiJgqBgkYvLa21lj8g6X8_ciT/view?usp=shari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585ACDF-D552-0B35-D675-4735132D5E8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EEFF5B-2145-A69E-7846-BCAA7606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B31D6E-76E7-50CB-1CF6-D5C5447849DE}"/>
                </a:ext>
              </a:extLst>
            </p:cNvPr>
            <p:cNvSpPr txBox="1"/>
            <p:nvPr/>
          </p:nvSpPr>
          <p:spPr>
            <a:xfrm>
              <a:off x="1686560" y="341869"/>
              <a:ext cx="8605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HUYỆN TIÊN LÃNG</a:t>
              </a:r>
              <a:endParaRPr lang="en-US" sz="2400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547FB3-34BA-A990-CAF8-D3DB5DEC9C98}"/>
                </a:ext>
              </a:extLst>
            </p:cNvPr>
            <p:cNvSpPr txBox="1"/>
            <p:nvPr/>
          </p:nvSpPr>
          <p:spPr>
            <a:xfrm>
              <a:off x="558800" y="1229360"/>
              <a:ext cx="1093216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HUẤN CHUYÊN MÔN</a:t>
              </a:r>
            </a:p>
            <a:p>
              <a:pPr algn="ctr"/>
              <a:endPara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b="1" spc="50" dirty="0">
                  <a:ln w="1143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PHÁP TĂNG CƯỜNG KĨ NĂNG ĐỌC VIẾT</a:t>
              </a:r>
            </a:p>
            <a:p>
              <a:pPr algn="ctr"/>
              <a:r>
                <a:rPr lang="en-US" sz="3200" b="1" spc="50" dirty="0">
                  <a:ln w="1143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ỨNG BÌNH ĐẲNG GIỚI CHO HỌC SINH”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0CD82F-3C12-344A-33BE-A19A7B3A8AF6}"/>
                </a:ext>
              </a:extLst>
            </p:cNvPr>
            <p:cNvSpPr txBox="1"/>
            <p:nvPr/>
          </p:nvSpPr>
          <p:spPr>
            <a:xfrm>
              <a:off x="3352800" y="4182269"/>
              <a:ext cx="8544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Lãng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i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14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</p:txBody>
        </p:sp>
      </p:grpSp>
      <p:pic>
        <p:nvPicPr>
          <p:cNvPr id="12" name="BAI CA NGUOI GIAO VIEN ND - TH.MD">
            <a:hlinkClick r:id="" action="ppaction://media"/>
            <a:extLst>
              <a:ext uri="{FF2B5EF4-FFF2-40B4-BE49-F238E27FC236}">
                <a16:creationId xmlns:a16="http://schemas.microsoft.com/office/drawing/2014/main" id="{A7AA6640-8EC0-2D4E-E62B-644DDB071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0960" y="60012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5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3" y="0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080D7-B961-D568-AD3F-6EF2C5273CC9}"/>
              </a:ext>
            </a:extLst>
          </p:cNvPr>
          <p:cNvSpPr txBox="1">
            <a:spLocks/>
          </p:cNvSpPr>
          <p:nvPr/>
        </p:nvSpPr>
        <p:spPr>
          <a:xfrm>
            <a:off x="589280" y="394637"/>
            <a:ext cx="11196320" cy="12106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QUAN ĐIỂM- NGUYÊN LÝ GIÁO DỤC- PHƯƠNG PHÁP- HÌNH THỨC- KỸ THUẬT DẠY HỌC HIỆN NAY NHƯ THẾ NÀO?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B55D4-4D4B-5DFA-3724-BAF493163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0" y="1605280"/>
            <a:ext cx="9225280" cy="43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E9112-851C-D536-A398-A80825FBD4C1}"/>
              </a:ext>
            </a:extLst>
          </p:cNvPr>
          <p:cNvSpPr txBox="1"/>
          <p:nvPr/>
        </p:nvSpPr>
        <p:spPr>
          <a:xfrm>
            <a:off x="1272903" y="169091"/>
            <a:ext cx="8674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/>
              <a:t>Nội</a:t>
            </a:r>
            <a:r>
              <a:rPr lang="en-GB" sz="4000" b="1" dirty="0"/>
              <a:t> dung 1: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 Sau </a:t>
            </a:r>
            <a:r>
              <a:rPr lang="en-GB" sz="2400" b="1" dirty="0" err="1">
                <a:solidFill>
                  <a:srgbClr val="FF0000"/>
                </a:solidFill>
              </a:rPr>
              <a:t>mỗi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bài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học</a:t>
            </a:r>
            <a:r>
              <a:rPr lang="en-GB" sz="2400" b="1" dirty="0">
                <a:solidFill>
                  <a:srgbClr val="FF0000"/>
                </a:solidFill>
              </a:rPr>
              <a:t>/ </a:t>
            </a:r>
            <a:r>
              <a:rPr lang="en-GB" sz="2400" b="1" dirty="0" err="1">
                <a:solidFill>
                  <a:srgbClr val="FF0000"/>
                </a:solidFill>
              </a:rPr>
              <a:t>hoạt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động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học</a:t>
            </a:r>
            <a:r>
              <a:rPr lang="en-GB" sz="2400" b="1" dirty="0">
                <a:solidFill>
                  <a:srgbClr val="FF0000"/>
                </a:solidFill>
              </a:rPr>
              <a:t>, </a:t>
            </a:r>
            <a:r>
              <a:rPr lang="en-GB" sz="2400" b="1" dirty="0" err="1">
                <a:solidFill>
                  <a:srgbClr val="FF0000"/>
                </a:solidFill>
              </a:rPr>
              <a:t>thầy</a:t>
            </a:r>
            <a:r>
              <a:rPr lang="en-GB" sz="2400" b="1" dirty="0">
                <a:solidFill>
                  <a:srgbClr val="FF0000"/>
                </a:solidFill>
              </a:rPr>
              <a:t>/</a:t>
            </a:r>
            <a:r>
              <a:rPr lang="en-GB" sz="2400" b="1" dirty="0" err="1">
                <a:solidFill>
                  <a:srgbClr val="FF0000"/>
                </a:solidFill>
              </a:rPr>
              <a:t>cô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có</a:t>
            </a:r>
            <a:r>
              <a:rPr lang="en-GB" sz="2400" b="1" dirty="0">
                <a:solidFill>
                  <a:srgbClr val="FF0000"/>
                </a:solidFill>
              </a:rPr>
              <a:t> mong  </a:t>
            </a:r>
            <a:r>
              <a:rPr lang="en-GB" sz="2400" b="1" dirty="0" err="1">
                <a:solidFill>
                  <a:srgbClr val="FF0000"/>
                </a:solidFill>
              </a:rPr>
              <a:t>muốn</a:t>
            </a:r>
            <a:r>
              <a:rPr lang="en-GB" sz="2400" b="1" dirty="0">
                <a:solidFill>
                  <a:srgbClr val="FF0000"/>
                </a:solidFill>
              </a:rPr>
              <a:t>: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Học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sinh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phải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làm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được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những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kết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quả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gì</a:t>
            </a:r>
            <a:r>
              <a:rPr lang="en-GB" sz="2400" b="1" dirty="0">
                <a:solidFill>
                  <a:srgbClr val="FF0000"/>
                </a:solidFill>
              </a:rPr>
              <a:t>? </a:t>
            </a:r>
            <a:r>
              <a:rPr lang="en-GB" sz="2400" b="1" dirty="0" err="1">
                <a:solidFill>
                  <a:srgbClr val="FF0000"/>
                </a:solidFill>
              </a:rPr>
              <a:t>Như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thế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nào</a:t>
            </a:r>
            <a:r>
              <a:rPr lang="en-GB" sz="2400" b="1" dirty="0">
                <a:solidFill>
                  <a:srgbClr val="FF0000"/>
                </a:solidFill>
              </a:rPr>
              <a:t>? </a:t>
            </a:r>
            <a:r>
              <a:rPr lang="en-GB" sz="2400" b="1" dirty="0" err="1">
                <a:solidFill>
                  <a:srgbClr val="FF0000"/>
                </a:solidFill>
              </a:rPr>
              <a:t>Vì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sao</a:t>
            </a:r>
            <a:r>
              <a:rPr lang="en-GB" sz="24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59857-2486-9631-FB64-605A906BDAF5}"/>
              </a:ext>
            </a:extLst>
          </p:cNvPr>
          <p:cNvSpPr txBox="1"/>
          <p:nvPr/>
        </p:nvSpPr>
        <p:spPr>
          <a:xfrm>
            <a:off x="500743" y="1530881"/>
            <a:ext cx="7587343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_3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/1 mong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ADF5F-05D8-1F56-4CD9-5E0421D064F4}"/>
              </a:ext>
            </a:extLst>
          </p:cNvPr>
          <p:cNvSpPr txBox="1"/>
          <p:nvPr/>
        </p:nvSpPr>
        <p:spPr>
          <a:xfrm>
            <a:off x="3189515" y="2668342"/>
            <a:ext cx="8447314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 ( 3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)_ 2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Mong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vậy?Thế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4EC22-E2F6-03C3-A060-10566FCE3F10}"/>
              </a:ext>
            </a:extLst>
          </p:cNvPr>
          <p:cNvSpPr txBox="1"/>
          <p:nvPr/>
        </p:nvSpPr>
        <p:spPr>
          <a:xfrm>
            <a:off x="500743" y="4082802"/>
            <a:ext cx="75873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Nhóm: Di chuyển trên nền nhạc 3-5 phút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Viết trên giấy A0- Không trùng thông tin sơ đồ tư duy- từ khóa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50B1D-A140-B928-3172-C7664B726AEC}"/>
              </a:ext>
            </a:extLst>
          </p:cNvPr>
          <p:cNvSpPr txBox="1"/>
          <p:nvPr/>
        </p:nvSpPr>
        <p:spPr>
          <a:xfrm>
            <a:off x="3189515" y="5080609"/>
            <a:ext cx="8675913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Hoạt động 4: 5 phút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Cả lớp: Đối thoại các nhóm A –B thực hành giao tiếp: Tại sao mong muốn? Bạn có cần hỏi thêm điều gì nữa không?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Giảng viên: Thấy gì? Suy nghĩ thế nào/ liên tưởng đến điều gì? Bản thân có thay đổi gì sau 4 hoạt động vừa qua? </a:t>
            </a:r>
          </a:p>
        </p:txBody>
      </p:sp>
    </p:spTree>
    <p:extLst>
      <p:ext uri="{BB962C8B-B14F-4D97-AF65-F5344CB8AC3E}">
        <p14:creationId xmlns:p14="http://schemas.microsoft.com/office/powerpoint/2010/main" val="351426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30D7D348-7655-29FD-A96C-210795CF0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744249"/>
              </p:ext>
            </p:extLst>
          </p:nvPr>
        </p:nvGraphicFramePr>
        <p:xfrm>
          <a:off x="6017605" y="-767490"/>
          <a:ext cx="5497033" cy="3455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1225A93-8625-6329-7AA3-5D33778FD5F4}"/>
              </a:ext>
            </a:extLst>
          </p:cNvPr>
          <p:cNvSpPr/>
          <p:nvPr/>
        </p:nvSpPr>
        <p:spPr>
          <a:xfrm>
            <a:off x="6851759" y="2212865"/>
            <a:ext cx="3166730" cy="1452357"/>
          </a:xfrm>
          <a:prstGeom prst="triangl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D314BE-6EAD-57B1-8A78-A62DE8C89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318324"/>
              </p:ext>
            </p:extLst>
          </p:nvPr>
        </p:nvGraphicFramePr>
        <p:xfrm>
          <a:off x="4539342" y="3674075"/>
          <a:ext cx="3526971" cy="175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CB42E99-C0E7-35B5-9315-70A8E1E7A0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479389"/>
              </p:ext>
            </p:extLst>
          </p:nvPr>
        </p:nvGraphicFramePr>
        <p:xfrm>
          <a:off x="8405922" y="3722869"/>
          <a:ext cx="3677894" cy="1707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A341127-E003-C3C2-0608-654E8AD78A52}"/>
              </a:ext>
            </a:extLst>
          </p:cNvPr>
          <p:cNvSpPr/>
          <p:nvPr/>
        </p:nvSpPr>
        <p:spPr>
          <a:xfrm>
            <a:off x="191386" y="116958"/>
            <a:ext cx="5360328" cy="17009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err="1"/>
              <a:t>Các</a:t>
            </a:r>
            <a:r>
              <a:rPr lang="en-GB" sz="2000" b="1" dirty="0"/>
              <a:t> </a:t>
            </a:r>
            <a:r>
              <a:rPr lang="en-GB" sz="2000" b="1" dirty="0" err="1"/>
              <a:t>quan</a:t>
            </a:r>
            <a:r>
              <a:rPr lang="en-GB" sz="2000" b="1" dirty="0"/>
              <a:t> </a:t>
            </a:r>
            <a:r>
              <a:rPr lang="en-GB" sz="2000" b="1" dirty="0" err="1"/>
              <a:t>điểm</a:t>
            </a:r>
            <a:r>
              <a:rPr lang="en-GB" sz="2000" b="1" dirty="0"/>
              <a:t> </a:t>
            </a:r>
            <a:r>
              <a:rPr lang="en-GB" sz="2000" b="1" dirty="0" err="1"/>
              <a:t>dạy</a:t>
            </a:r>
            <a:r>
              <a:rPr lang="en-GB" sz="2000" b="1" dirty="0"/>
              <a:t> </a:t>
            </a:r>
            <a:r>
              <a:rPr lang="en-GB" sz="2000" b="1" dirty="0" err="1"/>
              <a:t>học</a:t>
            </a:r>
            <a:r>
              <a:rPr lang="en-GB" sz="2000" b="1" dirty="0"/>
              <a:t> </a:t>
            </a:r>
            <a:r>
              <a:rPr lang="en-GB" sz="2000" b="1" dirty="0" err="1"/>
              <a:t>và</a:t>
            </a:r>
            <a:r>
              <a:rPr lang="en-GB" sz="2000" b="1" dirty="0"/>
              <a:t> </a:t>
            </a:r>
            <a:r>
              <a:rPr lang="en-GB" sz="2000" b="1" dirty="0" err="1"/>
              <a:t>Mối</a:t>
            </a:r>
            <a:r>
              <a:rPr lang="en-GB" sz="2000" b="1" dirty="0"/>
              <a:t> </a:t>
            </a:r>
            <a:r>
              <a:rPr lang="en-GB" sz="2000" b="1" dirty="0" err="1"/>
              <a:t>quan</a:t>
            </a:r>
            <a:r>
              <a:rPr lang="en-GB" sz="2000" b="1" dirty="0"/>
              <a:t> </a:t>
            </a:r>
            <a:r>
              <a:rPr lang="en-GB" sz="2000" b="1" dirty="0" err="1"/>
              <a:t>hệ</a:t>
            </a:r>
            <a:r>
              <a:rPr lang="en-GB" sz="20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Quan </a:t>
            </a:r>
            <a:r>
              <a:rPr lang="en-GB" sz="2000" dirty="0" err="1"/>
              <a:t>điểm</a:t>
            </a:r>
            <a:r>
              <a:rPr lang="en-GB" sz="2000" dirty="0"/>
              <a:t> </a:t>
            </a:r>
            <a:r>
              <a:rPr lang="en-GB" sz="2000" dirty="0" err="1"/>
              <a:t>dạy</a:t>
            </a:r>
            <a:r>
              <a:rPr lang="en-GB" sz="2000" dirty="0"/>
              <a:t> </a:t>
            </a:r>
            <a:r>
              <a:rPr lang="en-GB" sz="2000" dirty="0" err="1"/>
              <a:t>học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 err="1"/>
              <a:t>Kỹ</a:t>
            </a:r>
            <a:r>
              <a:rPr lang="en-GB" sz="2000" dirty="0"/>
              <a:t> </a:t>
            </a:r>
            <a:r>
              <a:rPr lang="en-GB" sz="2000" dirty="0" err="1"/>
              <a:t>thuật</a:t>
            </a:r>
            <a:r>
              <a:rPr lang="en-GB" sz="2000" dirty="0"/>
              <a:t> </a:t>
            </a:r>
            <a:r>
              <a:rPr lang="en-GB" sz="2000" dirty="0" err="1"/>
              <a:t>dạy</a:t>
            </a:r>
            <a:r>
              <a:rPr lang="en-GB" sz="2000" dirty="0"/>
              <a:t> </a:t>
            </a:r>
            <a:r>
              <a:rPr lang="en-GB" sz="2000" dirty="0" err="1"/>
              <a:t>học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 err="1"/>
              <a:t>Hoạt</a:t>
            </a:r>
            <a:r>
              <a:rPr lang="en-GB" sz="2000" dirty="0"/>
              <a:t> </a:t>
            </a:r>
            <a:r>
              <a:rPr lang="en-GB" sz="2000" dirty="0" err="1"/>
              <a:t>động</a:t>
            </a:r>
            <a:r>
              <a:rPr lang="en-GB" sz="2000" dirty="0"/>
              <a:t> </a:t>
            </a:r>
            <a:r>
              <a:rPr lang="en-GB" sz="2000" dirty="0" err="1"/>
              <a:t>dạy</a:t>
            </a:r>
            <a:r>
              <a:rPr lang="en-GB" sz="2000" dirty="0"/>
              <a:t> </a:t>
            </a:r>
            <a:r>
              <a:rPr lang="en-GB" sz="2000" dirty="0" err="1"/>
              <a:t>học</a:t>
            </a:r>
            <a:r>
              <a:rPr lang="en-GB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11A6F-05D2-DE2D-AF01-E32AB6ACE838}"/>
              </a:ext>
            </a:extLst>
          </p:cNvPr>
          <p:cNvSpPr txBox="1"/>
          <p:nvPr/>
        </p:nvSpPr>
        <p:spPr>
          <a:xfrm>
            <a:off x="108184" y="3722869"/>
            <a:ext cx="498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THIẾT KẾ - TỔ CHỨC- QUAN SÁT HỖ TRỢ GIỜ HỌC SẼ CẦN CHÚ Ý ĐỂ ĐỊNH HƯỚNG PHÁT TRIỂN ĐẦY ĐỦ CÁC QUAN ĐIỂM DẠY HỌC NÊU TRÊN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929DF-8500-A6B2-58FD-8457E039336D}"/>
              </a:ext>
            </a:extLst>
          </p:cNvPr>
          <p:cNvSpPr txBox="1"/>
          <p:nvPr/>
        </p:nvSpPr>
        <p:spPr>
          <a:xfrm>
            <a:off x="277922" y="2133600"/>
            <a:ext cx="6234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1.Quan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2.Có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PP-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3.Làm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2272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D72A11-602A-8373-87A0-49BDD341CA34}"/>
              </a:ext>
            </a:extLst>
          </p:cNvPr>
          <p:cNvSpPr txBox="1">
            <a:spLocks/>
          </p:cNvSpPr>
          <p:nvPr/>
        </p:nvSpPr>
        <p:spPr>
          <a:xfrm>
            <a:off x="263974" y="118289"/>
            <a:ext cx="11790596" cy="8253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thấy?hoặc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Liên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3A089-6C21-5FFD-7CC9-82142CC35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413" y="943666"/>
            <a:ext cx="3597726" cy="2698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767DFF-C972-7895-FFF0-FA30BF1CA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975422"/>
            <a:ext cx="4049486" cy="2128802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B93B525-19F6-396E-1518-6646793AD160}"/>
              </a:ext>
            </a:extLst>
          </p:cNvPr>
          <p:cNvSpPr/>
          <p:nvPr/>
        </p:nvSpPr>
        <p:spPr>
          <a:xfrm>
            <a:off x="263974" y="1731679"/>
            <a:ext cx="1782540" cy="1030741"/>
          </a:xfrm>
          <a:prstGeom prst="wedgeEllipseCallout">
            <a:avLst>
              <a:gd name="adj1" fmla="val 81252"/>
              <a:gd name="adj2" fmla="val 8362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Luôn tập trung nhìn , nghe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3F6EA35-5185-7F70-5B3E-DCC7A232DF6F}"/>
              </a:ext>
            </a:extLst>
          </p:cNvPr>
          <p:cNvSpPr/>
          <p:nvPr/>
        </p:nvSpPr>
        <p:spPr>
          <a:xfrm>
            <a:off x="1709057" y="1049111"/>
            <a:ext cx="1589314" cy="1030741"/>
          </a:xfrm>
          <a:prstGeom prst="wedgeEllipseCallout">
            <a:avLst>
              <a:gd name="adj1" fmla="val 7964"/>
              <a:gd name="adj2" fmla="val 14698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Thể hiện ngôn ngữ hình thể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146C8FF-5129-D8C2-E455-C7F2A759340E}"/>
              </a:ext>
            </a:extLst>
          </p:cNvPr>
          <p:cNvSpPr/>
          <p:nvPr/>
        </p:nvSpPr>
        <p:spPr>
          <a:xfrm>
            <a:off x="3298371" y="1136928"/>
            <a:ext cx="1589314" cy="855105"/>
          </a:xfrm>
          <a:prstGeom prst="wedgeEllipseCallout">
            <a:avLst>
              <a:gd name="adj1" fmla="val -80392"/>
              <a:gd name="adj2" fmla="val 19137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Tươi cười, vui vẻ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9A394017-FDCA-75C1-8B64-CF098E745319}"/>
              </a:ext>
            </a:extLst>
          </p:cNvPr>
          <p:cNvSpPr/>
          <p:nvPr/>
        </p:nvSpPr>
        <p:spPr>
          <a:xfrm>
            <a:off x="6774998" y="1860797"/>
            <a:ext cx="1782540" cy="1178433"/>
          </a:xfrm>
          <a:prstGeom prst="wedgeEllipseCallout">
            <a:avLst>
              <a:gd name="adj1" fmla="val -251536"/>
              <a:gd name="adj2" fmla="val 662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Trao đổi thông tin 2 chiều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DC3890E4-4083-7B10-7BBA-C38974661CD6}"/>
              </a:ext>
            </a:extLst>
          </p:cNvPr>
          <p:cNvSpPr/>
          <p:nvPr/>
        </p:nvSpPr>
        <p:spPr>
          <a:xfrm>
            <a:off x="4942114" y="3101256"/>
            <a:ext cx="3864430" cy="2591973"/>
          </a:xfrm>
          <a:prstGeom prst="wedgeEllipseCallout">
            <a:avLst>
              <a:gd name="adj1" fmla="val -59204"/>
              <a:gd name="adj2" fmla="val -3356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Nghe- Hỏi: </a:t>
            </a:r>
          </a:p>
          <a:p>
            <a:r>
              <a:rPr lang="en-GB"/>
              <a:t>Thấy gì? có gì? Cái gì như thế nào? Tại sao? Cảm thế thế nào? Suy nghĩ thế nào? Làm cách nào? Cần giúp </a:t>
            </a:r>
            <a:r>
              <a:rPr lang="en-GB" sz="1100"/>
              <a:t>đỡ</a:t>
            </a:r>
            <a:r>
              <a:rPr lang="en-GB"/>
              <a:t> gì?  Tưởng tượng thế nào? Liên tưởng điều gì? 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C0F2BF-915A-9566-12E5-FFAE13198DD1}"/>
              </a:ext>
            </a:extLst>
          </p:cNvPr>
          <p:cNvSpPr/>
          <p:nvPr/>
        </p:nvSpPr>
        <p:spPr>
          <a:xfrm>
            <a:off x="549729" y="5710110"/>
            <a:ext cx="2574472" cy="6037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Lắng</a:t>
            </a:r>
            <a:r>
              <a:rPr lang="en-GB" dirty="0"/>
              <a:t> </a:t>
            </a:r>
            <a:r>
              <a:rPr lang="en-GB" dirty="0" err="1"/>
              <a:t>nghe</a:t>
            </a:r>
            <a:r>
              <a:rPr lang="en-GB" dirty="0"/>
              <a:t>: Quay </a:t>
            </a:r>
            <a:r>
              <a:rPr lang="en-GB" dirty="0" err="1"/>
              <a:t>mặt</a:t>
            </a:r>
            <a:r>
              <a:rPr lang="en-GB" dirty="0"/>
              <a:t> </a:t>
            </a:r>
            <a:r>
              <a:rPr lang="en-GB" dirty="0" err="1"/>
              <a:t>nhìn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người</a:t>
            </a:r>
            <a:r>
              <a:rPr lang="en-GB" dirty="0"/>
              <a:t> </a:t>
            </a:r>
            <a:r>
              <a:rPr lang="en-GB" dirty="0" err="1"/>
              <a:t>đang</a:t>
            </a:r>
            <a:r>
              <a:rPr lang="en-GB" dirty="0"/>
              <a:t> </a:t>
            </a:r>
            <a:r>
              <a:rPr lang="en-GB" dirty="0" err="1"/>
              <a:t>nói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B28CC-4FBC-6FF0-EB85-BF0B5F5A507F}"/>
              </a:ext>
            </a:extLst>
          </p:cNvPr>
          <p:cNvSpPr/>
          <p:nvPr/>
        </p:nvSpPr>
        <p:spPr>
          <a:xfrm>
            <a:off x="7879898" y="5697369"/>
            <a:ext cx="4174672" cy="6037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Dừng /dừng lại: Chấm dứt mọi hành động đang còn dở dang- Lắng nghe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E17B4-3E3C-D7A7-1954-B922BEECA767}"/>
              </a:ext>
            </a:extLst>
          </p:cNvPr>
          <p:cNvSpPr/>
          <p:nvPr/>
        </p:nvSpPr>
        <p:spPr>
          <a:xfrm>
            <a:off x="3400427" y="5710110"/>
            <a:ext cx="4082142" cy="6037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Bắt đầu: Thực hiện ngay lập tức yêu cầu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C4E7D00-7310-3CAE-E6F1-E7C0F5A9D38A}"/>
              </a:ext>
            </a:extLst>
          </p:cNvPr>
          <p:cNvSpPr/>
          <p:nvPr/>
        </p:nvSpPr>
        <p:spPr>
          <a:xfrm>
            <a:off x="4942114" y="1005692"/>
            <a:ext cx="2634344" cy="855105"/>
          </a:xfrm>
          <a:prstGeom prst="wedgeEllipseCallout">
            <a:avLst>
              <a:gd name="adj1" fmla="val -117060"/>
              <a:gd name="adj2" fmla="val 1888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Hỏi: Tớ không hiểu, hãy giải thích cho tớ với!</a:t>
            </a:r>
          </a:p>
        </p:txBody>
      </p:sp>
    </p:spTree>
    <p:extLst>
      <p:ext uri="{BB962C8B-B14F-4D97-AF65-F5344CB8AC3E}">
        <p14:creationId xmlns:p14="http://schemas.microsoft.com/office/powerpoint/2010/main" val="86904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FB890CD-01E7-4955-44C6-D3BC44DA7C59}"/>
              </a:ext>
            </a:extLst>
          </p:cNvPr>
          <p:cNvSpPr txBox="1">
            <a:spLocks/>
          </p:cNvSpPr>
          <p:nvPr/>
        </p:nvSpPr>
        <p:spPr>
          <a:xfrm>
            <a:off x="1774825" y="496958"/>
            <a:ext cx="8401050" cy="5603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BC599EF-49E7-5A5E-294F-16221B097B1A}"/>
              </a:ext>
            </a:extLst>
          </p:cNvPr>
          <p:cNvSpPr/>
          <p:nvPr/>
        </p:nvSpPr>
        <p:spPr>
          <a:xfrm>
            <a:off x="3417361" y="1802007"/>
            <a:ext cx="5029200" cy="1498600"/>
          </a:xfrm>
          <a:prstGeom prst="triangle">
            <a:avLst>
              <a:gd name="adj" fmla="val 48511"/>
            </a:avLst>
          </a:prstGeom>
          <a:solidFill>
            <a:schemeClr val="bg1"/>
          </a:solidFill>
          <a:ln w="57150">
            <a:solidFill>
              <a:srgbClr val="F600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031CC-2CB0-A94B-61D5-AD3F7A97B7E8}"/>
              </a:ext>
            </a:extLst>
          </p:cNvPr>
          <p:cNvSpPr txBox="1"/>
          <p:nvPr/>
        </p:nvSpPr>
        <p:spPr>
          <a:xfrm>
            <a:off x="4040388" y="1300699"/>
            <a:ext cx="3373438" cy="27622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dung,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45D5F-6311-7177-B111-F1BA13328E4F}"/>
              </a:ext>
            </a:extLst>
          </p:cNvPr>
          <p:cNvSpPr txBox="1"/>
          <p:nvPr/>
        </p:nvSpPr>
        <p:spPr>
          <a:xfrm>
            <a:off x="2087562" y="3557394"/>
            <a:ext cx="1930400" cy="27622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5E22F-B04A-AE02-6F5A-43FA2FCFDE68}"/>
              </a:ext>
            </a:extLst>
          </p:cNvPr>
          <p:cNvSpPr txBox="1"/>
          <p:nvPr/>
        </p:nvSpPr>
        <p:spPr>
          <a:xfrm>
            <a:off x="7871259" y="3527688"/>
            <a:ext cx="1930400" cy="27781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4228D4F-3A7A-D15A-541D-FFA606B35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92" y="1463312"/>
            <a:ext cx="261110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vi-VN" altLang="en-US" dirty="0">
                <a:solidFill>
                  <a:srgbClr val="404040"/>
                </a:solidFill>
                <a:latin typeface="ArialMT"/>
              </a:rPr>
              <a:t>Học tập bắt đầu từ việc lắng nghe người khác. </a:t>
            </a:r>
            <a:endParaRPr lang="en-GB" altLang="en-US" dirty="0">
              <a:solidFill>
                <a:srgbClr val="404040"/>
              </a:solidFill>
              <a:latin typeface="ArialMT"/>
            </a:endParaRPr>
          </a:p>
          <a:p>
            <a:r>
              <a:rPr lang="vi-VN" altLang="en-US" dirty="0">
                <a:solidFill>
                  <a:srgbClr val="404040"/>
                </a:solidFill>
                <a:latin typeface="ArialMT"/>
              </a:rPr>
              <a:t>Mối quan</a:t>
            </a:r>
            <a:r>
              <a:rPr lang="en-GB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hệ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lắng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nghe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tạo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ra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giao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tiếp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đối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thoại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,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thúc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đẩy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hoạt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động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học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 </a:t>
            </a:r>
            <a:r>
              <a:rPr lang="en-US" altLang="en-US" dirty="0" err="1">
                <a:solidFill>
                  <a:srgbClr val="404040"/>
                </a:solidFill>
                <a:latin typeface="ArialMT"/>
              </a:rPr>
              <a:t>tập</a:t>
            </a:r>
            <a:r>
              <a:rPr lang="en-US" altLang="en-US" dirty="0">
                <a:solidFill>
                  <a:srgbClr val="404040"/>
                </a:solidFill>
                <a:latin typeface="ArialMT"/>
              </a:rPr>
              <a:t>.</a:t>
            </a:r>
            <a:endParaRPr lang="en-US" altLang="en-US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2943637-DF6A-5482-D12D-E7946D1F6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888" y="3980119"/>
            <a:ext cx="1828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909629A-128C-5BE2-EC87-A13711033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375" y="3957869"/>
            <a:ext cx="1857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GB" altLang="en-US" dirty="0">
                <a:latin typeface="Arial" panose="020B0604020202020204" pitchFamily="34" charset="0"/>
                <a:ea typeface="Gill Sans Infant Std" panose="020B0502020104020203" pitchFamily="34" charset="0"/>
                <a:cs typeface="Arial" panose="020B0604020202020204" pitchFamily="34" charset="0"/>
              </a:rPr>
              <a:t>(</a:t>
            </a:r>
            <a:r>
              <a:rPr lang="en-GB" altLang="en-US" dirty="0" err="1">
                <a:latin typeface="Arial" panose="020B0604020202020204" pitchFamily="34" charset="0"/>
                <a:ea typeface="Gill Sans Infant Std" panose="020B0502020104020203" pitchFamily="34" charset="0"/>
                <a:cs typeface="Arial" panose="020B0604020202020204" pitchFamily="34" charset="0"/>
              </a:rPr>
              <a:t>Học</a:t>
            </a:r>
            <a:r>
              <a:rPr lang="en-GB" altLang="en-US" dirty="0">
                <a:latin typeface="Arial" panose="020B0604020202020204" pitchFamily="34" charset="0"/>
                <a:ea typeface="Gill Sans Infant Std" panose="020B0502020104020203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ea typeface="Gill Sans Infant Std" panose="020B0502020104020203" pitchFamily="34" charset="0"/>
                <a:cs typeface="Arial" panose="020B0604020202020204" pitchFamily="34" charset="0"/>
              </a:rPr>
              <a:t>cộng</a:t>
            </a:r>
            <a:r>
              <a:rPr lang="en-GB" altLang="en-US" dirty="0">
                <a:latin typeface="Arial" panose="020B0604020202020204" pitchFamily="34" charset="0"/>
                <a:ea typeface="Gill Sans Infant Std" panose="020B0502020104020203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ea typeface="Gill Sans Infant Std" panose="020B0502020104020203" pitchFamily="34" charset="0"/>
                <a:cs typeface="Arial" panose="020B0604020202020204" pitchFamily="34" charset="0"/>
              </a:rPr>
              <a:t>tác</a:t>
            </a:r>
            <a:r>
              <a:rPr lang="en-GB" altLang="en-US" dirty="0">
                <a:latin typeface="Arial" panose="020B0604020202020204" pitchFamily="34" charset="0"/>
                <a:ea typeface="Gill Sans Infant Std" panose="020B0502020104020203" pitchFamily="34" charset="0"/>
                <a:cs typeface="Arial" panose="020B0604020202020204" pitchFamily="34" charset="0"/>
              </a:rPr>
              <a:t>) </a:t>
            </a:r>
            <a:endParaRPr lang="en-US" altLang="en-US" dirty="0">
              <a:latin typeface="Arial" panose="020B0604020202020204" pitchFamily="34" charset="0"/>
              <a:ea typeface="Gill Sans Infant Std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561433C-3D30-8DA5-9BEA-0CD39D9D8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259" y="2116313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5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BA1E0D1-A51D-9C63-261C-A7733A2E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891846"/>
            <a:ext cx="11146971" cy="1655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7526D-DA45-0253-4BD0-AC51D8783469}"/>
              </a:ext>
            </a:extLst>
          </p:cNvPr>
          <p:cNvSpPr txBox="1"/>
          <p:nvPr/>
        </p:nvSpPr>
        <p:spPr>
          <a:xfrm>
            <a:off x="827314" y="522514"/>
            <a:ext cx="1126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MỘT SỐ DẤU HIỆU BIỂU HIỆN CỦA HỌC SINH TRONG GIAO TIẾP- HỢP TÁC- TỰ CHỦ- SÁNG TẠO – GIẢI QUYẾT VẤN ĐỀ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53CAF-2DB9-E9DE-388F-CC844DF5F2DF}"/>
              </a:ext>
            </a:extLst>
          </p:cNvPr>
          <p:cNvSpPr txBox="1"/>
          <p:nvPr/>
        </p:nvSpPr>
        <p:spPr>
          <a:xfrm>
            <a:off x="1048656" y="4083855"/>
            <a:ext cx="108530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“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Lắng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nghe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” 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khác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với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“Nghe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âm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thanh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”:</a:t>
            </a:r>
          </a:p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-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Tập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trung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vào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người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nói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:  HS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luôn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biết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và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có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thói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quen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nhìn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hướng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mắt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về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phía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người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nói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hoặc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cùng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tập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nhìn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và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thảo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luận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về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1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nội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dung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hoặc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vấn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đề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chung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(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cùng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đọc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chung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một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bài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đọc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cùng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xem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một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bức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tranh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) </a:t>
            </a:r>
          </a:p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-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Có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thể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dặt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câu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hỏi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trong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quá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trình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nghe</a:t>
            </a:r>
            <a:endParaRPr lang="en-GB" sz="1600" dirty="0">
              <a:latin typeface="Oswald" pitchFamily="2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-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Có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những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biểu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hiện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về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ngôn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ngữ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hình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thể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trong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quá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trình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nói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…</a:t>
            </a:r>
          </a:p>
          <a:p>
            <a:endParaRPr lang="en-GB" sz="1600" dirty="0">
              <a:latin typeface="Oswald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912CD-B5B3-7F46-0C04-74D0E8F7E7B4}"/>
              </a:ext>
            </a:extLst>
          </p:cNvPr>
          <p:cNvSpPr txBox="1"/>
          <p:nvPr/>
        </p:nvSpPr>
        <p:spPr>
          <a:xfrm>
            <a:off x="1048656" y="2760416"/>
            <a:ext cx="10341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Giải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quyết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vấn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đề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-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sáng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tạo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:</a:t>
            </a:r>
          </a:p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-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Có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thể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tự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đặt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câu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hỏi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trong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các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bài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học</a:t>
            </a:r>
            <a:endParaRPr lang="en-GB" sz="1600" dirty="0">
              <a:latin typeface="Oswald" pitchFamily="2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-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Có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thể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biết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các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cách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trình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bày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ý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tưởng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khác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nhau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(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Nói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hoặc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viết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hoặc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vẽ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hoặc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dùng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ngôn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ngữ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cơ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thể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…) </a:t>
            </a:r>
          </a:p>
          <a:p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-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Có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thể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biết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các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cách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tìm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kết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quả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bài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học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khác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nhau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(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tự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đọc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tự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tra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cứu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thảo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luận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; chia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sẻ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với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những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người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học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xung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quanh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và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giáo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Oswald" pitchFamily="2" charset="0"/>
                <a:cs typeface="Arial" panose="020B0604020202020204" pitchFamily="34" charset="0"/>
              </a:rPr>
              <a:t>viên</a:t>
            </a:r>
            <a:r>
              <a:rPr lang="en-GB" sz="1600" dirty="0">
                <a:latin typeface="Oswald" pitchFamily="2" charset="0"/>
                <a:cs typeface="Arial" panose="020B0604020202020204" pitchFamily="34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371179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4D612-705B-4933-792E-95E886BC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C8179B-1B36-30DB-68F3-2BB8C83CB3C3}"/>
              </a:ext>
            </a:extLst>
          </p:cNvPr>
          <p:cNvSpPr txBox="1">
            <a:spLocks/>
          </p:cNvSpPr>
          <p:nvPr/>
        </p:nvSpPr>
        <p:spPr>
          <a:xfrm>
            <a:off x="2243449" y="1752081"/>
            <a:ext cx="8759831" cy="28334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1.Sự </a:t>
            </a:r>
            <a:r>
              <a:rPr lang="en-GB" sz="2400" dirty="0" err="1"/>
              <a:t>tham</a:t>
            </a:r>
            <a:r>
              <a:rPr lang="en-GB" sz="2400" dirty="0"/>
              <a:t> </a:t>
            </a:r>
            <a:r>
              <a:rPr lang="en-GB" sz="2400" dirty="0" err="1"/>
              <a:t>gia</a:t>
            </a:r>
            <a:r>
              <a:rPr lang="en-GB" sz="2400" dirty="0"/>
              <a:t> </a:t>
            </a:r>
            <a:r>
              <a:rPr lang="en-GB" sz="2400" dirty="0" err="1"/>
              <a:t>tích</a:t>
            </a:r>
            <a:r>
              <a:rPr lang="en-GB" sz="2400" dirty="0"/>
              <a:t> </a:t>
            </a:r>
            <a:r>
              <a:rPr lang="en-GB" sz="2400" dirty="0" err="1"/>
              <a:t>cực</a:t>
            </a: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2.Vui </a:t>
            </a:r>
            <a:r>
              <a:rPr lang="en-GB" sz="2400" dirty="0" err="1"/>
              <a:t>vẻ</a:t>
            </a: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3.Có ý </a:t>
            </a:r>
            <a:r>
              <a:rPr lang="en-GB" sz="2400" dirty="0" err="1"/>
              <a:t>nghĩa</a:t>
            </a:r>
            <a:r>
              <a:rPr lang="en-GB" sz="2400" dirty="0"/>
              <a:t>: </a:t>
            </a:r>
            <a:r>
              <a:rPr lang="en-GB" sz="2400" dirty="0" err="1"/>
              <a:t>Vừa</a:t>
            </a:r>
            <a:r>
              <a:rPr lang="en-GB" sz="2400" dirty="0"/>
              <a:t> </a:t>
            </a:r>
            <a:r>
              <a:rPr lang="en-GB" sz="2400" dirty="0" err="1"/>
              <a:t>sức</a:t>
            </a:r>
            <a:r>
              <a:rPr lang="en-GB" sz="2400" dirty="0"/>
              <a:t>- </a:t>
            </a:r>
            <a:r>
              <a:rPr lang="en-GB" sz="2400" dirty="0" err="1"/>
              <a:t>thách</a:t>
            </a:r>
            <a:r>
              <a:rPr lang="en-GB" sz="2400" dirty="0"/>
              <a:t> </a:t>
            </a:r>
            <a:r>
              <a:rPr lang="en-GB" sz="2400" dirty="0" err="1"/>
              <a:t>thức</a:t>
            </a:r>
            <a:r>
              <a:rPr lang="en-GB" sz="2400" dirty="0"/>
              <a:t>- </a:t>
            </a:r>
            <a:r>
              <a:rPr lang="en-GB" sz="2400" dirty="0" err="1"/>
              <a:t>sâu</a:t>
            </a:r>
            <a:r>
              <a:rPr lang="en-GB" sz="2400" dirty="0"/>
              <a:t> </a:t>
            </a:r>
            <a:r>
              <a:rPr lang="en-GB" sz="2400" dirty="0" err="1"/>
              <a:t>sắc</a:t>
            </a:r>
            <a:r>
              <a:rPr lang="en-GB" sz="2400" dirty="0"/>
              <a:t>- </a:t>
            </a:r>
            <a:r>
              <a:rPr lang="en-GB" sz="2400" dirty="0" err="1"/>
              <a:t>học</a:t>
            </a:r>
            <a:r>
              <a:rPr lang="en-GB" sz="2400" dirty="0"/>
              <a:t> </a:t>
            </a:r>
            <a:r>
              <a:rPr lang="en-GB" sz="2400" dirty="0" err="1"/>
              <a:t>từ</a:t>
            </a:r>
            <a:r>
              <a:rPr lang="en-GB" sz="2400" dirty="0"/>
              <a:t> </a:t>
            </a:r>
            <a:r>
              <a:rPr lang="en-GB" sz="2400" dirty="0" err="1"/>
              <a:t>sai</a:t>
            </a:r>
            <a:r>
              <a:rPr lang="en-GB" sz="2400" dirty="0"/>
              <a:t> </a:t>
            </a:r>
            <a:r>
              <a:rPr lang="en-GB" sz="2400" dirty="0" err="1"/>
              <a:t>lầm</a:t>
            </a:r>
            <a:r>
              <a:rPr lang="en-GB" sz="2400" dirty="0"/>
              <a:t>- </a:t>
            </a:r>
            <a:r>
              <a:rPr lang="en-GB" sz="2400" dirty="0" err="1"/>
              <a:t>học</a:t>
            </a:r>
            <a:r>
              <a:rPr lang="en-GB" sz="2400" dirty="0"/>
              <a:t> </a:t>
            </a:r>
            <a:r>
              <a:rPr lang="en-GB" sz="2400" dirty="0" err="1"/>
              <a:t>từ</a:t>
            </a:r>
            <a:r>
              <a:rPr lang="en-GB" sz="2400" dirty="0"/>
              <a:t> </a:t>
            </a:r>
            <a:r>
              <a:rPr lang="en-GB" sz="2400" dirty="0" err="1"/>
              <a:t>người</a:t>
            </a:r>
            <a:r>
              <a:rPr lang="en-GB" sz="2400" dirty="0"/>
              <a:t> </a:t>
            </a:r>
            <a:r>
              <a:rPr lang="en-GB" sz="2400" dirty="0" err="1"/>
              <a:t>khác</a:t>
            </a:r>
            <a:r>
              <a:rPr lang="en-GB" sz="2400" dirty="0"/>
              <a:t>,…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4.Trải </a:t>
            </a:r>
            <a:r>
              <a:rPr lang="en-GB" sz="2400" dirty="0" err="1"/>
              <a:t>nghiệm</a:t>
            </a:r>
            <a:r>
              <a:rPr lang="en-GB" sz="2400" dirty="0"/>
              <a:t> ( </a:t>
            </a:r>
            <a:r>
              <a:rPr lang="en-GB" sz="2400" dirty="0" err="1"/>
              <a:t>lặp</a:t>
            </a:r>
            <a:r>
              <a:rPr lang="en-GB" sz="2400" dirty="0"/>
              <a:t> </a:t>
            </a:r>
            <a:r>
              <a:rPr lang="en-GB" sz="2400" dirty="0" err="1"/>
              <a:t>lại</a:t>
            </a:r>
            <a:r>
              <a:rPr lang="en-GB" sz="24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5.Tương </a:t>
            </a:r>
            <a:r>
              <a:rPr lang="en-GB" sz="2400" dirty="0" err="1"/>
              <a:t>tác</a:t>
            </a:r>
            <a:r>
              <a:rPr lang="en-GB" sz="2400" dirty="0"/>
              <a:t> </a:t>
            </a:r>
            <a:r>
              <a:rPr lang="en-GB" sz="2400" dirty="0" err="1"/>
              <a:t>xã</a:t>
            </a:r>
            <a:r>
              <a:rPr lang="en-GB" sz="2400" dirty="0"/>
              <a:t> </a:t>
            </a:r>
            <a:r>
              <a:rPr lang="en-GB" sz="2400" dirty="0" err="1"/>
              <a:t>hội</a:t>
            </a:r>
            <a:r>
              <a:rPr lang="en-GB" sz="24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58821-3CD8-A18A-EC8E-F4B5D45017DF}"/>
              </a:ext>
            </a:extLst>
          </p:cNvPr>
          <p:cNvSpPr txBox="1">
            <a:spLocks/>
          </p:cNvSpPr>
          <p:nvPr/>
        </p:nvSpPr>
        <p:spPr>
          <a:xfrm>
            <a:off x="2243449" y="614161"/>
            <a:ext cx="8648071" cy="523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FF0000"/>
                </a:solidFill>
              </a:rPr>
              <a:t>KẾT QUẢ MONG ĐỢI VỀ MỘT BÀI HỌC NHƯ THẾ NÀO?  </a:t>
            </a:r>
          </a:p>
        </p:txBody>
      </p:sp>
    </p:spTree>
    <p:extLst>
      <p:ext uri="{BB962C8B-B14F-4D97-AF65-F5344CB8AC3E}">
        <p14:creationId xmlns:p14="http://schemas.microsoft.com/office/powerpoint/2010/main" val="397731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4D612-705B-4933-792E-95E886BC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0F5FE"/>
          </a:solidFill>
        </p:spPr>
      </p:pic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CD989E7D-A2D4-C97C-8186-F688D90A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5336D-434D-9049-453A-197A6247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2351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8F2F6-A5D4-A2FD-1C5C-95255404F8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11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50ACD38-7FF4-82B8-3ED3-8294FBAEF4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57" b="-3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AE66E931-398A-99EA-FC64-ACEF934E5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27D26D4-6DED-D71A-CDDD-7DEDB04AF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117488-6DE6-1106-EE2C-9A1AEB2E0E83}"/>
              </a:ext>
            </a:extLst>
          </p:cNvPr>
          <p:cNvSpPr txBox="1">
            <a:spLocks/>
          </p:cNvSpPr>
          <p:nvPr/>
        </p:nvSpPr>
        <p:spPr>
          <a:xfrm>
            <a:off x="438912" y="1508760"/>
            <a:ext cx="3127675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FF0000"/>
                </a:solidFill>
              </a:rPr>
              <a:t>Hình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ảnh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học</a:t>
            </a:r>
            <a:r>
              <a:rPr lang="en-US" sz="4000" dirty="0">
                <a:solidFill>
                  <a:srgbClr val="FF0000"/>
                </a:solidFill>
              </a:rPr>
              <a:t> qua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tiếp</a:t>
            </a:r>
            <a:r>
              <a:rPr lang="en-US" sz="4000" dirty="0">
                <a:solidFill>
                  <a:srgbClr val="FF0000"/>
                </a:solidFill>
              </a:rPr>
              <a:t>- </a:t>
            </a:r>
            <a:r>
              <a:rPr lang="en-US" sz="4000" dirty="0" err="1">
                <a:solidFill>
                  <a:srgbClr val="FF0000"/>
                </a:solidFill>
              </a:rPr>
              <a:t>lắng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- </a:t>
            </a:r>
            <a:r>
              <a:rPr lang="en-US" sz="4000" dirty="0" err="1">
                <a:solidFill>
                  <a:srgbClr val="FF0000"/>
                </a:solidFill>
              </a:rPr>
              <a:t>đối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thoại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185D3-80B9-90B1-DB2E-638658B4B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6481FB-3744-065E-DCC9-06963B8C66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9270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AA2917-A288-B819-F88E-DBD63E87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6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4D612-705B-4933-792E-95E886BC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A69413FA-5FFB-E0D8-5CF3-FB7EE066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1" y="0"/>
            <a:ext cx="12060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18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9D0B-59F1-BFB3-5DAE-EEAF3E14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EB11479-45E7-873D-0004-63AF6BD8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A903C5-E2F3-184C-8419-50AEEAE84C88}"/>
              </a:ext>
            </a:extLst>
          </p:cNvPr>
          <p:cNvSpPr/>
          <p:nvPr/>
        </p:nvSpPr>
        <p:spPr>
          <a:xfrm>
            <a:off x="1412557" y="2011680"/>
            <a:ext cx="1391920" cy="6807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EF65630-7EDB-C9F2-8CCE-B36C6F963351}"/>
              </a:ext>
            </a:extLst>
          </p:cNvPr>
          <p:cNvSpPr/>
          <p:nvPr/>
        </p:nvSpPr>
        <p:spPr>
          <a:xfrm rot="20278434">
            <a:off x="2675209" y="1429256"/>
            <a:ext cx="2265360" cy="2650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DD87183-CAA6-33A3-577A-8673DEBCD4AB}"/>
              </a:ext>
            </a:extLst>
          </p:cNvPr>
          <p:cNvSpPr/>
          <p:nvPr/>
        </p:nvSpPr>
        <p:spPr>
          <a:xfrm rot="21249270">
            <a:off x="2771506" y="1720749"/>
            <a:ext cx="2265360" cy="2650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4ADD767-0943-F6F3-2386-38FAE00A25C6}"/>
              </a:ext>
            </a:extLst>
          </p:cNvPr>
          <p:cNvSpPr/>
          <p:nvPr/>
        </p:nvSpPr>
        <p:spPr>
          <a:xfrm rot="443882">
            <a:off x="2786970" y="2021193"/>
            <a:ext cx="2265360" cy="2650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57D487C-E600-B982-8D40-CF708B40E8D1}"/>
              </a:ext>
            </a:extLst>
          </p:cNvPr>
          <p:cNvSpPr/>
          <p:nvPr/>
        </p:nvSpPr>
        <p:spPr>
          <a:xfrm rot="443882">
            <a:off x="2751153" y="2606696"/>
            <a:ext cx="2265360" cy="2650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95B8FF8-BB4A-F5D3-6632-A277D09D73AA}"/>
              </a:ext>
            </a:extLst>
          </p:cNvPr>
          <p:cNvSpPr/>
          <p:nvPr/>
        </p:nvSpPr>
        <p:spPr>
          <a:xfrm rot="1129753">
            <a:off x="2710514" y="2912415"/>
            <a:ext cx="2265360" cy="2650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E1652B-E4C2-596A-0B94-857B47412AE9}"/>
              </a:ext>
            </a:extLst>
          </p:cNvPr>
          <p:cNvSpPr txBox="1"/>
          <p:nvPr/>
        </p:nvSpPr>
        <p:spPr>
          <a:xfrm>
            <a:off x="5059965" y="1014140"/>
            <a:ext cx="292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Thông qua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E51EC0-324A-E155-E031-BB05BF26F78F}"/>
              </a:ext>
            </a:extLst>
          </p:cNvPr>
          <p:cNvSpPr txBox="1"/>
          <p:nvPr/>
        </p:nvSpPr>
        <p:spPr>
          <a:xfrm>
            <a:off x="5059965" y="1561778"/>
            <a:ext cx="292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gần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93C52-DE44-9BA2-D175-B1DF68E4A4B3}"/>
              </a:ext>
            </a:extLst>
          </p:cNvPr>
          <p:cNvSpPr txBox="1"/>
          <p:nvPr/>
        </p:nvSpPr>
        <p:spPr>
          <a:xfrm>
            <a:off x="5059965" y="2019797"/>
            <a:ext cx="33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lực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6474D-9EA7-5EC3-AD17-DA4F965E782F}"/>
              </a:ext>
            </a:extLst>
          </p:cNvPr>
          <p:cNvSpPr txBox="1"/>
          <p:nvPr/>
        </p:nvSpPr>
        <p:spPr>
          <a:xfrm>
            <a:off x="5059965" y="2647151"/>
            <a:ext cx="292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hóa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D8B3B7-6B29-4052-98BC-816E12360B77}"/>
              </a:ext>
            </a:extLst>
          </p:cNvPr>
          <p:cNvSpPr txBox="1"/>
          <p:nvPr/>
        </p:nvSpPr>
        <p:spPr>
          <a:xfrm>
            <a:off x="4932341" y="3184354"/>
            <a:ext cx="471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(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,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,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…)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ED4EB7-E7B3-50E2-BC81-16ECE463BC97}"/>
              </a:ext>
            </a:extLst>
          </p:cNvPr>
          <p:cNvSpPr/>
          <p:nvPr/>
        </p:nvSpPr>
        <p:spPr>
          <a:xfrm>
            <a:off x="416877" y="4218983"/>
            <a:ext cx="4947920" cy="6807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6F2F7-159B-AA82-F1FD-446C611F2B8C}"/>
              </a:ext>
            </a:extLst>
          </p:cNvPr>
          <p:cNvSpPr txBox="1"/>
          <p:nvPr/>
        </p:nvSpPr>
        <p:spPr>
          <a:xfrm>
            <a:off x="5811837" y="4297680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thoại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80D67C-88C2-B027-D492-1A17D6847132}"/>
              </a:ext>
            </a:extLst>
          </p:cNvPr>
          <p:cNvSpPr txBox="1"/>
          <p:nvPr/>
        </p:nvSpPr>
        <p:spPr>
          <a:xfrm>
            <a:off x="5811837" y="4786103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CE65D-5BB6-79E5-A95E-82BA0294CE12}"/>
              </a:ext>
            </a:extLst>
          </p:cNvPr>
          <p:cNvSpPr txBox="1"/>
          <p:nvPr/>
        </p:nvSpPr>
        <p:spPr>
          <a:xfrm>
            <a:off x="5710237" y="5292496"/>
            <a:ext cx="333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thoại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8808EB-E262-D12D-0A47-A9922D6E24CD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364797" y="4482346"/>
            <a:ext cx="345440" cy="994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D46992-2071-EBCD-C329-E4D081032B73}"/>
              </a:ext>
            </a:extLst>
          </p:cNvPr>
          <p:cNvCxnSpPr/>
          <p:nvPr/>
        </p:nvCxnSpPr>
        <p:spPr>
          <a:xfrm>
            <a:off x="5364797" y="4559343"/>
            <a:ext cx="5689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315E73C-9240-8EE6-495C-BA32DEBE9061}"/>
              </a:ext>
            </a:extLst>
          </p:cNvPr>
          <p:cNvCxnSpPr>
            <a:endCxn id="24" idx="1"/>
          </p:cNvCxnSpPr>
          <p:nvPr/>
        </p:nvCxnSpPr>
        <p:spPr>
          <a:xfrm>
            <a:off x="5364797" y="4559343"/>
            <a:ext cx="447040" cy="411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0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5B82-3E83-9932-5FFB-1514C7C622FC}"/>
              </a:ext>
            </a:extLst>
          </p:cNvPr>
          <p:cNvSpPr txBox="1">
            <a:spLocks/>
          </p:cNvSpPr>
          <p:nvPr/>
        </p:nvSpPr>
        <p:spPr>
          <a:xfrm>
            <a:off x="1676400" y="286954"/>
            <a:ext cx="8107680" cy="13996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TĂNG CƯỜNG KỸ NĂNG ĐỌC VIẾT CHO HỌC SINH TIỂU HỌC ĐƯỢC ĐIỆN TỬ HÓA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9BFB3-B9AE-D85F-0A3F-123F1C5AA7DA}"/>
              </a:ext>
            </a:extLst>
          </p:cNvPr>
          <p:cNvSpPr txBox="1">
            <a:spLocks/>
          </p:cNvSpPr>
          <p:nvPr/>
        </p:nvSpPr>
        <p:spPr>
          <a:xfrm>
            <a:off x="1036321" y="1352764"/>
            <a:ext cx="10754626" cy="4957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9235" marR="458470" indent="0">
              <a:buFont typeface="Arial" panose="020B0604020202020204" pitchFamily="34" charset="0"/>
              <a:buNone/>
            </a:pPr>
            <a:r>
              <a:rPr lang="en-GB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I.TÊN GỌI: </a:t>
            </a:r>
          </a:p>
          <a:p>
            <a:pPr marL="229235" marR="458470" indent="0" algn="ctr">
              <a:buFont typeface="Arial" panose="020B0604020202020204" pitchFamily="34" charset="0"/>
              <a:buNone/>
            </a:pP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endParaRPr lang="en-GB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9235" indent="0" algn="ctr">
              <a:lnSpc>
                <a:spcPct val="130000"/>
              </a:lnSpc>
              <a:spcBef>
                <a:spcPts val="620"/>
              </a:spcBef>
              <a:buFont typeface="Arial" panose="020B0604020202020204" pitchFamily="34" charset="0"/>
              <a:buNone/>
            </a:pP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HUẤN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vi-VN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DƯỠNG,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VIÊN,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vi-VN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ĐỒNG TĂNG CƯỜNG, THÚC ĐẨY KỸ NĂNG ĐỌC, VIẾT</a:t>
            </a:r>
            <a:r>
              <a:rPr lang="en-GB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vi-VN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HỌC CÓ ĐÁP ỨNG GIỚI</a:t>
            </a:r>
            <a:endParaRPr lang="en-GB" sz="2000" b="1" spc="-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9235" indent="0">
              <a:lnSpc>
                <a:spcPct val="130000"/>
              </a:lnSpc>
              <a:spcBef>
                <a:spcPts val="620"/>
              </a:spcBef>
              <a:buFont typeface="Arial" panose="020B0604020202020204" pitchFamily="34" charset="0"/>
              <a:buNone/>
            </a:pPr>
            <a:r>
              <a:rPr lang="en-GB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SỐ MO ĐUN: </a:t>
            </a:r>
          </a:p>
          <a:p>
            <a:pPr marL="229235" indent="0">
              <a:lnSpc>
                <a:spcPct val="130000"/>
              </a:lnSpc>
              <a:spcBef>
                <a:spcPts val="620"/>
              </a:spcBef>
              <a:buFont typeface="Arial" panose="020B0604020202020204" pitchFamily="34" charset="0"/>
              <a:buNone/>
            </a:pP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Mô-đun</a:t>
            </a:r>
            <a:r>
              <a:rPr lang="vi-VN" sz="20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0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vi-VN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vi-VN" sz="20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vi-VN" sz="20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vi-VN" sz="20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vi-VN" sz="20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tăng cường kỹ năng đọc, viết cho học sinh tiểu học có đáp ứng giới – Mã số MĐ1</a:t>
            </a:r>
            <a:endParaRPr lang="en-GB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9235" indent="0">
              <a:lnSpc>
                <a:spcPct val="130000"/>
              </a:lnSpc>
              <a:spcBef>
                <a:spcPts val="620"/>
              </a:spcBef>
              <a:buFont typeface="Arial" panose="020B0604020202020204" pitchFamily="34" charset="0"/>
              <a:buNone/>
            </a:pP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Mô-đun</a:t>
            </a:r>
            <a:r>
              <a:rPr lang="vi-VN" sz="20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GB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“Nâng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vi-VN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vi-VN" sz="20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vi-VN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cường kỹ năng đọc, viết cho học sinh tiểu học có đáp ứng giới”– Mã số MĐ2</a:t>
            </a:r>
            <a:endParaRPr lang="en-GB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9235" indent="0">
              <a:lnSpc>
                <a:spcPct val="130000"/>
              </a:lnSpc>
              <a:spcBef>
                <a:spcPts val="620"/>
              </a:spcBef>
              <a:buFont typeface="Arial" panose="020B0604020202020204" pitchFamily="34" charset="0"/>
              <a:buNone/>
            </a:pPr>
            <a:endParaRPr lang="en-GB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9235" indent="0">
              <a:lnSpc>
                <a:spcPct val="130000"/>
              </a:lnSpc>
              <a:spcBef>
                <a:spcPts val="620"/>
              </a:spcBef>
              <a:buFont typeface="Arial" panose="020B0604020202020204" pitchFamily="34" charset="0"/>
              <a:buNone/>
            </a:pPr>
            <a:endParaRPr lang="en-GB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2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4D612-705B-4933-792E-95E886BC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190EC8-37B1-248A-5D12-321712F78FFD}"/>
              </a:ext>
            </a:extLst>
          </p:cNvPr>
          <p:cNvSpPr txBox="1">
            <a:spLocks/>
          </p:cNvSpPr>
          <p:nvPr/>
        </p:nvSpPr>
        <p:spPr>
          <a:xfrm>
            <a:off x="4074158" y="591344"/>
            <a:ext cx="7965442" cy="5585619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Mục</a:t>
            </a:r>
            <a:r>
              <a:rPr lang="en-GB" dirty="0"/>
              <a:t> </a:t>
            </a:r>
            <a:r>
              <a:rPr lang="en-GB" dirty="0" err="1"/>
              <a:t>tiêu</a:t>
            </a:r>
            <a:r>
              <a:rPr lang="en-GB" dirty="0"/>
              <a:t>: Thông qua </a:t>
            </a:r>
            <a:r>
              <a:rPr lang="en-GB" dirty="0" err="1"/>
              <a:t>khóa</a:t>
            </a:r>
            <a:r>
              <a:rPr lang="en-GB" dirty="0"/>
              <a:t> </a:t>
            </a:r>
            <a:r>
              <a:rPr lang="en-GB" dirty="0" err="1"/>
              <a:t>tập</a:t>
            </a:r>
            <a:r>
              <a:rPr lang="en-GB" dirty="0"/>
              <a:t> </a:t>
            </a:r>
            <a:r>
              <a:rPr lang="en-GB" dirty="0" err="1"/>
              <a:t>huấn</a:t>
            </a:r>
            <a:r>
              <a:rPr lang="en-GB" dirty="0"/>
              <a:t>, </a:t>
            </a:r>
            <a:r>
              <a:rPr lang="en-GB" dirty="0" err="1"/>
              <a:t>tất</a:t>
            </a:r>
            <a:r>
              <a:rPr lang="en-GB" dirty="0"/>
              <a:t> </a:t>
            </a:r>
            <a:r>
              <a:rPr lang="en-GB" dirty="0" err="1"/>
              <a:t>cả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 </a:t>
            </a:r>
            <a:r>
              <a:rPr lang="en-GB" dirty="0" err="1"/>
              <a:t>giáo</a:t>
            </a:r>
            <a:r>
              <a:rPr lang="en-GB" dirty="0"/>
              <a:t> </a:t>
            </a:r>
            <a:r>
              <a:rPr lang="en-GB" dirty="0" err="1"/>
              <a:t>viên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/>
              <a:t>Hiểu</a:t>
            </a:r>
            <a:r>
              <a:rPr lang="en-GB" dirty="0"/>
              <a:t> </a:t>
            </a:r>
            <a:r>
              <a:rPr lang="en-GB" dirty="0" err="1"/>
              <a:t>biết</a:t>
            </a:r>
            <a:r>
              <a:rPr lang="en-GB" dirty="0"/>
              <a:t> </a:t>
            </a:r>
            <a:r>
              <a:rPr lang="en-GB" dirty="0" err="1"/>
              <a:t>sâu</a:t>
            </a:r>
            <a:r>
              <a:rPr lang="en-GB" dirty="0"/>
              <a:t> </a:t>
            </a:r>
            <a:r>
              <a:rPr lang="en-GB" dirty="0" err="1"/>
              <a:t>sắc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đầy</a:t>
            </a:r>
            <a:r>
              <a:rPr lang="en-GB" dirty="0"/>
              <a:t> </a:t>
            </a:r>
            <a:r>
              <a:rPr lang="en-GB" dirty="0" err="1"/>
              <a:t>đủ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những</a:t>
            </a:r>
            <a:r>
              <a:rPr lang="en-GB" dirty="0"/>
              <a:t> </a:t>
            </a:r>
            <a:r>
              <a:rPr lang="en-GB" dirty="0" err="1"/>
              <a:t>yêu</a:t>
            </a:r>
            <a:r>
              <a:rPr lang="en-GB" dirty="0"/>
              <a:t> </a:t>
            </a:r>
            <a:r>
              <a:rPr lang="en-GB" dirty="0" err="1"/>
              <a:t>cầu</a:t>
            </a:r>
            <a:r>
              <a:rPr lang="en-GB" dirty="0"/>
              <a:t> </a:t>
            </a:r>
            <a:r>
              <a:rPr lang="en-GB" dirty="0" err="1"/>
              <a:t>cần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 </a:t>
            </a:r>
            <a:r>
              <a:rPr lang="en-GB" dirty="0" err="1"/>
              <a:t>sinh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mỗi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, </a:t>
            </a:r>
            <a:r>
              <a:rPr lang="en-GB" dirty="0" err="1"/>
              <a:t>bài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chương</a:t>
            </a:r>
            <a:r>
              <a:rPr lang="en-GB" dirty="0"/>
              <a:t> </a:t>
            </a:r>
            <a:r>
              <a:rPr lang="en-GB" dirty="0" err="1"/>
              <a:t>trình</a:t>
            </a:r>
            <a:r>
              <a:rPr lang="en-GB" dirty="0"/>
              <a:t> </a:t>
            </a:r>
            <a:r>
              <a:rPr lang="en-GB" dirty="0" err="1"/>
              <a:t>môn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 , </a:t>
            </a:r>
            <a:r>
              <a:rPr lang="en-GB" dirty="0" err="1"/>
              <a:t>về</a:t>
            </a:r>
            <a:r>
              <a:rPr lang="en-GB" dirty="0"/>
              <a:t>: </a:t>
            </a:r>
            <a:r>
              <a:rPr lang="en-GB" dirty="0" err="1"/>
              <a:t>Năng</a:t>
            </a:r>
            <a:r>
              <a:rPr lang="en-GB" dirty="0"/>
              <a:t> </a:t>
            </a:r>
            <a:r>
              <a:rPr lang="en-GB" dirty="0" err="1"/>
              <a:t>lực</a:t>
            </a:r>
            <a:r>
              <a:rPr lang="en-GB" dirty="0"/>
              <a:t> </a:t>
            </a:r>
            <a:r>
              <a:rPr lang="en-GB" dirty="0" err="1"/>
              <a:t>môn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; </a:t>
            </a:r>
            <a:r>
              <a:rPr lang="en-GB" dirty="0" err="1"/>
              <a:t>Năng</a:t>
            </a:r>
            <a:r>
              <a:rPr lang="en-GB" dirty="0"/>
              <a:t> </a:t>
            </a:r>
            <a:r>
              <a:rPr lang="en-GB" dirty="0" err="1"/>
              <a:t>lực</a:t>
            </a:r>
            <a:r>
              <a:rPr lang="en-GB" dirty="0"/>
              <a:t> </a:t>
            </a:r>
            <a:r>
              <a:rPr lang="en-GB" dirty="0" err="1"/>
              <a:t>chung</a:t>
            </a:r>
            <a:r>
              <a:rPr lang="en-GB" dirty="0"/>
              <a:t>; </a:t>
            </a:r>
            <a:r>
              <a:rPr lang="en-GB" dirty="0" err="1"/>
              <a:t>Phẩm</a:t>
            </a:r>
            <a:r>
              <a:rPr lang="en-GB" dirty="0"/>
              <a:t> </a:t>
            </a:r>
            <a:r>
              <a:rPr lang="en-GB" dirty="0" err="1"/>
              <a:t>chất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/>
              <a:t>Giáo</a:t>
            </a:r>
            <a:r>
              <a:rPr lang="en-GB" dirty="0"/>
              <a:t> </a:t>
            </a:r>
            <a:r>
              <a:rPr lang="en-GB" dirty="0" err="1"/>
              <a:t>viên</a:t>
            </a:r>
            <a:r>
              <a:rPr lang="en-GB" dirty="0"/>
              <a:t> </a:t>
            </a:r>
            <a:r>
              <a:rPr lang="en-GB" dirty="0" err="1"/>
              <a:t>cần</a:t>
            </a:r>
            <a:r>
              <a:rPr lang="en-GB" dirty="0"/>
              <a:t> </a:t>
            </a:r>
            <a:r>
              <a:rPr lang="en-GB" dirty="0" err="1"/>
              <a:t>tổ</a:t>
            </a:r>
            <a:r>
              <a:rPr lang="en-GB" dirty="0"/>
              <a:t> </a:t>
            </a:r>
            <a:r>
              <a:rPr lang="en-GB" dirty="0" err="1"/>
              <a:t>chức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hình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kỹ</a:t>
            </a:r>
            <a:r>
              <a:rPr lang="en-GB" dirty="0"/>
              <a:t> </a:t>
            </a:r>
            <a:r>
              <a:rPr lang="en-GB" dirty="0" err="1"/>
              <a:t>năng</a:t>
            </a:r>
            <a:r>
              <a:rPr lang="en-GB" dirty="0"/>
              <a:t> mong </a:t>
            </a:r>
            <a:r>
              <a:rPr lang="en-GB" dirty="0" err="1"/>
              <a:t>đợi</a:t>
            </a:r>
            <a:r>
              <a:rPr lang="en-GB" dirty="0"/>
              <a:t>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Vai </a:t>
            </a:r>
            <a:r>
              <a:rPr lang="en-GB" dirty="0" err="1"/>
              <a:t>trò</a:t>
            </a:r>
            <a:r>
              <a:rPr lang="en-GB" dirty="0"/>
              <a:t> </a:t>
            </a:r>
            <a:r>
              <a:rPr lang="en-GB" dirty="0" err="1"/>
              <a:t>quan</a:t>
            </a:r>
            <a:r>
              <a:rPr lang="en-GB" dirty="0"/>
              <a:t> </a:t>
            </a:r>
            <a:r>
              <a:rPr lang="en-GB" dirty="0" err="1"/>
              <a:t>sát</a:t>
            </a:r>
            <a:r>
              <a:rPr lang="en-GB" dirty="0"/>
              <a:t>; </a:t>
            </a:r>
            <a:r>
              <a:rPr lang="en-GB" dirty="0" err="1"/>
              <a:t>giám</a:t>
            </a:r>
            <a:r>
              <a:rPr lang="en-GB" dirty="0"/>
              <a:t> </a:t>
            </a:r>
            <a:r>
              <a:rPr lang="en-GB" dirty="0" err="1"/>
              <a:t>sát</a:t>
            </a:r>
            <a:r>
              <a:rPr lang="en-GB" dirty="0"/>
              <a:t>; </a:t>
            </a:r>
            <a:r>
              <a:rPr lang="en-GB" dirty="0" err="1"/>
              <a:t>định</a:t>
            </a:r>
            <a:r>
              <a:rPr lang="en-GB" dirty="0"/>
              <a:t> </a:t>
            </a:r>
            <a:r>
              <a:rPr lang="en-GB" dirty="0" err="1"/>
              <a:t>hướng</a:t>
            </a:r>
            <a:r>
              <a:rPr lang="en-GB" dirty="0"/>
              <a:t>; </a:t>
            </a:r>
            <a:r>
              <a:rPr lang="en-GB" dirty="0" err="1"/>
              <a:t>gợi</a:t>
            </a:r>
            <a:r>
              <a:rPr lang="en-GB" dirty="0"/>
              <a:t> </a:t>
            </a:r>
            <a:r>
              <a:rPr lang="en-GB" dirty="0" err="1"/>
              <a:t>mở</a:t>
            </a:r>
            <a:r>
              <a:rPr lang="en-GB" dirty="0"/>
              <a:t>; </a:t>
            </a:r>
            <a:r>
              <a:rPr lang="en-GB" dirty="0" err="1"/>
              <a:t>hỗ</a:t>
            </a:r>
            <a:r>
              <a:rPr lang="en-GB" dirty="0"/>
              <a:t> </a:t>
            </a:r>
            <a:r>
              <a:rPr lang="en-GB" dirty="0" err="1"/>
              <a:t>trợ</a:t>
            </a:r>
            <a:r>
              <a:rPr lang="en-GB" dirty="0"/>
              <a:t>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hình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những</a:t>
            </a:r>
            <a:r>
              <a:rPr lang="en-GB" dirty="0"/>
              <a:t> </a:t>
            </a:r>
            <a:r>
              <a:rPr lang="en-GB" dirty="0" err="1"/>
              <a:t>mục</a:t>
            </a:r>
            <a:r>
              <a:rPr lang="en-GB" dirty="0"/>
              <a:t> </a:t>
            </a:r>
            <a:r>
              <a:rPr lang="en-GB" dirty="0" err="1"/>
              <a:t>tiêu</a:t>
            </a:r>
            <a:r>
              <a:rPr lang="en-GB" dirty="0"/>
              <a:t> mong </a:t>
            </a:r>
            <a:r>
              <a:rPr lang="en-GB" dirty="0" err="1"/>
              <a:t>đợi</a:t>
            </a:r>
            <a:r>
              <a:rPr lang="en-GB" dirty="0"/>
              <a:t>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kế</a:t>
            </a:r>
            <a:r>
              <a:rPr lang="en-GB" dirty="0"/>
              <a:t> </a:t>
            </a:r>
            <a:r>
              <a:rPr lang="en-GB" dirty="0" err="1"/>
              <a:t>hoạch</a:t>
            </a:r>
            <a:r>
              <a:rPr lang="en-GB" dirty="0"/>
              <a:t> -</a:t>
            </a:r>
            <a:r>
              <a:rPr lang="en-GB" dirty="0" err="1"/>
              <a:t>tập</a:t>
            </a:r>
            <a:r>
              <a:rPr lang="en-GB" dirty="0"/>
              <a:t> </a:t>
            </a:r>
            <a:r>
              <a:rPr lang="en-GB" dirty="0" err="1"/>
              <a:t>huấn</a:t>
            </a:r>
            <a:r>
              <a:rPr lang="en-GB" dirty="0"/>
              <a:t>- chia </a:t>
            </a:r>
            <a:r>
              <a:rPr lang="en-GB" dirty="0" err="1"/>
              <a:t>sẻ</a:t>
            </a:r>
            <a:r>
              <a:rPr lang="en-GB" dirty="0"/>
              <a:t>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địa</a:t>
            </a:r>
            <a:r>
              <a:rPr lang="en-GB" dirty="0"/>
              <a:t> </a:t>
            </a:r>
            <a:r>
              <a:rPr lang="en-GB" dirty="0" err="1"/>
              <a:t>phương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BA78AC-DCCE-0343-535F-B1357497F50C}"/>
              </a:ext>
            </a:extLst>
          </p:cNvPr>
          <p:cNvSpPr/>
          <p:nvPr/>
        </p:nvSpPr>
        <p:spPr>
          <a:xfrm>
            <a:off x="-1" y="467360"/>
            <a:ext cx="3621904" cy="36169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9A6631-7DC5-849A-2C72-794F500D02B3}"/>
              </a:ext>
            </a:extLst>
          </p:cNvPr>
          <p:cNvSpPr txBox="1">
            <a:spLocks/>
          </p:cNvSpPr>
          <p:nvPr/>
        </p:nvSpPr>
        <p:spPr>
          <a:xfrm>
            <a:off x="130741" y="832197"/>
            <a:ext cx="3360419" cy="34959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 dirty="0">
                <a:solidFill>
                  <a:srgbClr val="FFFFFF"/>
                </a:solidFill>
              </a:rPr>
              <a:t>PHƯƠNG PHÁP DẠY HỌC THEO ĐỊNH HƯỚNG TIẾP CẬN NĂNG LỰC VÀ PHẨM CHẤT</a:t>
            </a:r>
          </a:p>
        </p:txBody>
      </p:sp>
    </p:spTree>
    <p:extLst>
      <p:ext uri="{BB962C8B-B14F-4D97-AF65-F5344CB8AC3E}">
        <p14:creationId xmlns:p14="http://schemas.microsoft.com/office/powerpoint/2010/main" val="393702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4D612-705B-4933-792E-95E886BC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7F371-4A6D-B2E6-9504-3A734D135EF1}"/>
              </a:ext>
            </a:extLst>
          </p:cNvPr>
          <p:cNvSpPr txBox="1">
            <a:spLocks/>
          </p:cNvSpPr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/>
              <a:t>III. ÁP DỤNG CÁC PHƯƠNG PHÁP TĂNG CƯỜNG KỸ NĂNG ĐỌC VIẾT VÀO DẠY- HỌC NHƯ THẾ NÀO? </a:t>
            </a:r>
            <a:endParaRPr lang="en-US" sz="3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BD1A5-882A-D0E8-B94B-EAE4546A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6" r="16457" b="-2"/>
          <a:stretch/>
        </p:blipFill>
        <p:spPr>
          <a:xfrm>
            <a:off x="4409440" y="10"/>
            <a:ext cx="77825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5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180906-AA4A-B5BC-3652-243598F84D5F}"/>
              </a:ext>
            </a:extLst>
          </p:cNvPr>
          <p:cNvSpPr txBox="1"/>
          <p:nvPr/>
        </p:nvSpPr>
        <p:spPr>
          <a:xfrm>
            <a:off x="1947511" y="186088"/>
            <a:ext cx="829697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B- M- H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93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4D612-705B-4933-792E-95E886BC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5DD68-35C0-E942-146A-027520DA6432}"/>
              </a:ext>
            </a:extLst>
          </p:cNvPr>
          <p:cNvSpPr txBox="1"/>
          <p:nvPr/>
        </p:nvSpPr>
        <p:spPr>
          <a:xfrm>
            <a:off x="1097280" y="279290"/>
            <a:ext cx="996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</a:t>
            </a:r>
            <a:r>
              <a:rPr lang="en-GB" b="1" dirty="0" err="1">
                <a:solidFill>
                  <a:srgbClr val="FF0000"/>
                </a:solidFill>
              </a:rPr>
              <a:t>Nội</a:t>
            </a:r>
            <a:r>
              <a:rPr lang="en-GB" b="1" dirty="0">
                <a:solidFill>
                  <a:srgbClr val="FF0000"/>
                </a:solidFill>
              </a:rPr>
              <a:t> dung </a:t>
            </a:r>
            <a:r>
              <a:rPr lang="en-GB" b="1" dirty="0" err="1">
                <a:solidFill>
                  <a:srgbClr val="FF0000"/>
                </a:solidFill>
              </a:rPr>
              <a:t>số</a:t>
            </a:r>
            <a:r>
              <a:rPr lang="en-GB" b="1" dirty="0">
                <a:solidFill>
                  <a:srgbClr val="FF0000"/>
                </a:solidFill>
              </a:rPr>
              <a:t> 2: </a:t>
            </a:r>
            <a:r>
              <a:rPr lang="en-GB" b="1" dirty="0" err="1">
                <a:solidFill>
                  <a:srgbClr val="FF0000"/>
                </a:solidFill>
              </a:rPr>
              <a:t>Sử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dụng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các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phương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pháp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tăng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cường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kỹ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năng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đọc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viết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trong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Tổ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chức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hoạt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động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dạy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Tập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đọc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như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thế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nào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theo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định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hướng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phát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triển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năng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lực</a:t>
            </a:r>
            <a:r>
              <a:rPr lang="en-GB" b="1" dirty="0">
                <a:solidFill>
                  <a:srgbClr val="FF0000"/>
                </a:solidFill>
              </a:rPr>
              <a:t>, </a:t>
            </a:r>
            <a:r>
              <a:rPr lang="en-GB" b="1" dirty="0" err="1">
                <a:solidFill>
                  <a:srgbClr val="FF0000"/>
                </a:solidFill>
              </a:rPr>
              <a:t>phẩm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chất</a:t>
            </a:r>
            <a:r>
              <a:rPr lang="en-GB" b="1" dirty="0">
                <a:solidFill>
                  <a:srgbClr val="FF0000"/>
                </a:solidFill>
              </a:rPr>
              <a:t>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0FEEA-A52B-1070-FB4B-1C47943CCE8C}"/>
              </a:ext>
            </a:extLst>
          </p:cNvPr>
          <p:cNvSpPr txBox="1"/>
          <p:nvPr/>
        </p:nvSpPr>
        <p:spPr>
          <a:xfrm>
            <a:off x="1097280" y="1178219"/>
            <a:ext cx="104952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Quay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video-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Chia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125D5-4B19-F88E-0D18-B39F052CCA58}"/>
              </a:ext>
            </a:extLst>
          </p:cNvPr>
          <p:cNvSpPr txBox="1"/>
          <p:nvPr/>
        </p:nvSpPr>
        <p:spPr>
          <a:xfrm>
            <a:off x="1097280" y="890513"/>
            <a:ext cx="69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1. </a:t>
            </a:r>
            <a:r>
              <a:rPr lang="en-GB" b="1" dirty="0" err="1"/>
              <a:t>Tìm</a:t>
            </a:r>
            <a:r>
              <a:rPr lang="en-GB" b="1" dirty="0"/>
              <a:t> </a:t>
            </a:r>
            <a:r>
              <a:rPr lang="en-GB" b="1" dirty="0" err="1"/>
              <a:t>hiểu</a:t>
            </a:r>
            <a:r>
              <a:rPr lang="en-GB" b="1" dirty="0"/>
              <a:t> </a:t>
            </a:r>
            <a:r>
              <a:rPr lang="en-GB" b="1" dirty="0" err="1"/>
              <a:t>cấu</a:t>
            </a:r>
            <a:r>
              <a:rPr lang="en-GB" b="1" dirty="0"/>
              <a:t> </a:t>
            </a:r>
            <a:r>
              <a:rPr lang="en-GB" b="1" dirty="0" err="1"/>
              <a:t>trúc</a:t>
            </a:r>
            <a:r>
              <a:rPr lang="en-GB" b="1" dirty="0"/>
              <a:t> </a:t>
            </a:r>
            <a:r>
              <a:rPr lang="en-GB" b="1" dirty="0" err="1"/>
              <a:t>và</a:t>
            </a:r>
            <a:r>
              <a:rPr lang="en-GB" b="1" dirty="0"/>
              <a:t>  </a:t>
            </a:r>
            <a:r>
              <a:rPr lang="en-GB" b="1" dirty="0" err="1"/>
              <a:t>tổ</a:t>
            </a:r>
            <a:r>
              <a:rPr lang="en-GB" b="1" dirty="0"/>
              <a:t> </a:t>
            </a:r>
            <a:r>
              <a:rPr lang="en-GB" b="1" dirty="0" err="1"/>
              <a:t>chức</a:t>
            </a:r>
            <a:r>
              <a:rPr lang="en-GB" b="1" dirty="0"/>
              <a:t> </a:t>
            </a:r>
            <a:r>
              <a:rPr lang="en-GB" b="1" dirty="0" err="1"/>
              <a:t>dạy</a:t>
            </a:r>
            <a:r>
              <a:rPr lang="en-GB" b="1" dirty="0"/>
              <a:t> </a:t>
            </a:r>
            <a:r>
              <a:rPr lang="en-GB" b="1" dirty="0" err="1"/>
              <a:t>học</a:t>
            </a:r>
            <a:r>
              <a:rPr lang="en-GB" b="1" dirty="0"/>
              <a:t> </a:t>
            </a:r>
            <a:r>
              <a:rPr lang="en-GB" b="1" dirty="0" err="1"/>
              <a:t>Tập</a:t>
            </a:r>
            <a:r>
              <a:rPr lang="en-GB" b="1" dirty="0"/>
              <a:t> </a:t>
            </a:r>
            <a:r>
              <a:rPr lang="en-GB" b="1" dirty="0" err="1"/>
              <a:t>đọc</a:t>
            </a:r>
            <a:endParaRPr lang="en-GB" b="1" dirty="0"/>
          </a:p>
          <a:p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26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4D612-705B-4933-792E-95E886BC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029232-5D3D-01A1-81BC-85203F78032C}"/>
              </a:ext>
            </a:extLst>
          </p:cNvPr>
          <p:cNvSpPr txBox="1">
            <a:spLocks/>
          </p:cNvSpPr>
          <p:nvPr/>
        </p:nvSpPr>
        <p:spPr>
          <a:xfrm>
            <a:off x="348345" y="100494"/>
            <a:ext cx="11527970" cy="6363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rgbClr val="FF0000"/>
                </a:solidFill>
              </a:rPr>
              <a:t>2. Thực hành- nghiên cứu mục tiêu, cách tổ chức học nhiệm vụ: 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9CEE0-C243-D434-370F-E2E6E81FDEA4}"/>
              </a:ext>
            </a:extLst>
          </p:cNvPr>
          <p:cNvSpPr txBox="1"/>
          <p:nvPr/>
        </p:nvSpPr>
        <p:spPr>
          <a:xfrm>
            <a:off x="348345" y="837349"/>
            <a:ext cx="115279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B. </a:t>
            </a:r>
            <a:r>
              <a:rPr lang="en-GB" b="1" dirty="0" err="1"/>
              <a:t>Kỹ</a:t>
            </a:r>
            <a:r>
              <a:rPr lang="en-GB" b="1" dirty="0"/>
              <a:t> </a:t>
            </a:r>
            <a:r>
              <a:rPr lang="en-GB" b="1" dirty="0" err="1"/>
              <a:t>thuật</a:t>
            </a:r>
            <a:r>
              <a:rPr lang="en-GB" b="1" dirty="0"/>
              <a:t> </a:t>
            </a:r>
            <a:r>
              <a:rPr lang="en-GB" b="1" dirty="0" err="1"/>
              <a:t>thực</a:t>
            </a:r>
            <a:r>
              <a:rPr lang="en-GB" b="1" dirty="0"/>
              <a:t> </a:t>
            </a:r>
            <a:r>
              <a:rPr lang="en-GB" b="1" dirty="0" err="1"/>
              <a:t>hiện</a:t>
            </a:r>
            <a:r>
              <a:rPr lang="en-GB" b="1" dirty="0"/>
              <a:t>: </a:t>
            </a:r>
            <a:r>
              <a:rPr lang="en-GB" b="1" dirty="0" err="1"/>
              <a:t>Suy</a:t>
            </a:r>
            <a:r>
              <a:rPr lang="en-GB" b="1" dirty="0"/>
              <a:t> </a:t>
            </a:r>
            <a:r>
              <a:rPr lang="en-GB" b="1" dirty="0" err="1"/>
              <a:t>nghĩ</a:t>
            </a:r>
            <a:r>
              <a:rPr lang="en-GB" b="1" dirty="0"/>
              <a:t>- Trao </a:t>
            </a:r>
            <a:r>
              <a:rPr lang="en-GB" b="1" dirty="0" err="1"/>
              <a:t>đổi</a:t>
            </a:r>
            <a:r>
              <a:rPr lang="en-GB" b="1" dirty="0"/>
              <a:t> </a:t>
            </a:r>
            <a:r>
              <a:rPr lang="en-GB" b="1" dirty="0" err="1"/>
              <a:t>nhóm</a:t>
            </a:r>
            <a:r>
              <a:rPr lang="en-GB" b="1" dirty="0"/>
              <a:t> </a:t>
            </a:r>
            <a:r>
              <a:rPr lang="en-GB" b="1" dirty="0" err="1"/>
              <a:t>đôi</a:t>
            </a:r>
            <a:r>
              <a:rPr lang="en-GB" b="1" dirty="0"/>
              <a:t>- Chia </a:t>
            </a:r>
            <a:r>
              <a:rPr lang="en-GB" b="1" dirty="0" err="1"/>
              <a:t>sẻ</a:t>
            </a:r>
            <a:endParaRPr lang="en-GB" b="1" dirty="0"/>
          </a:p>
          <a:p>
            <a:r>
              <a:rPr lang="en-GB" b="1" dirty="0"/>
              <a:t>C. </a:t>
            </a:r>
            <a:r>
              <a:rPr lang="en-GB" b="1" dirty="0" err="1"/>
              <a:t>Hoạt</a:t>
            </a:r>
            <a:r>
              <a:rPr lang="en-GB" b="1" dirty="0"/>
              <a:t> </a:t>
            </a:r>
            <a:r>
              <a:rPr lang="en-GB" b="1" dirty="0" err="1"/>
              <a:t>động</a:t>
            </a:r>
            <a:r>
              <a:rPr lang="en-GB" b="1" dirty="0"/>
              <a:t> </a:t>
            </a:r>
            <a:r>
              <a:rPr lang="en-GB" b="1" dirty="0" err="1"/>
              <a:t>thực</a:t>
            </a:r>
            <a:r>
              <a:rPr lang="en-GB" b="1" dirty="0"/>
              <a:t> </a:t>
            </a:r>
            <a:r>
              <a:rPr lang="en-GB" b="1" dirty="0" err="1"/>
              <a:t>hiện</a:t>
            </a:r>
            <a:r>
              <a:rPr lang="en-GB" b="1" dirty="0"/>
              <a:t>: </a:t>
            </a:r>
          </a:p>
          <a:p>
            <a:r>
              <a:rPr lang="en-GB" b="1" dirty="0"/>
              <a:t>1. </a:t>
            </a:r>
            <a:r>
              <a:rPr lang="en-GB" dirty="0" err="1"/>
              <a:t>Cá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: </a:t>
            </a:r>
            <a:r>
              <a:rPr lang="en-GB" dirty="0" err="1"/>
              <a:t>Suy</a:t>
            </a:r>
            <a:r>
              <a:rPr lang="en-GB" dirty="0"/>
              <a:t> </a:t>
            </a:r>
            <a:r>
              <a:rPr lang="en-GB" dirty="0" err="1"/>
              <a:t>nghĩ</a:t>
            </a:r>
            <a:r>
              <a:rPr lang="en-GB" dirty="0"/>
              <a:t>- </a:t>
            </a:r>
            <a:r>
              <a:rPr lang="en-GB" dirty="0" err="1"/>
              <a:t>Viết</a:t>
            </a:r>
            <a:r>
              <a:rPr lang="en-GB" dirty="0"/>
              <a:t>: </a:t>
            </a:r>
            <a:r>
              <a:rPr lang="en-GB" dirty="0" err="1"/>
              <a:t>Cách</a:t>
            </a:r>
            <a:r>
              <a:rPr lang="en-GB" dirty="0"/>
              <a:t> </a:t>
            </a:r>
            <a:r>
              <a:rPr lang="en-GB" dirty="0" err="1"/>
              <a:t>tổ</a:t>
            </a:r>
            <a:r>
              <a:rPr lang="en-GB" dirty="0"/>
              <a:t> </a:t>
            </a:r>
            <a:r>
              <a:rPr lang="en-GB" dirty="0" err="1"/>
              <a:t>chức</a:t>
            </a:r>
            <a:r>
              <a:rPr lang="en-GB" dirty="0"/>
              <a:t> </a:t>
            </a:r>
            <a:r>
              <a:rPr lang="en-GB" dirty="0" err="1"/>
              <a:t>thực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( </a:t>
            </a:r>
            <a:r>
              <a:rPr lang="en-GB" dirty="0" err="1"/>
              <a:t>viết</a:t>
            </a:r>
            <a:r>
              <a:rPr lang="en-GB" dirty="0"/>
              <a:t> </a:t>
            </a:r>
            <a:r>
              <a:rPr lang="en-GB" dirty="0" err="1"/>
              <a:t>hoặc</a:t>
            </a:r>
            <a:r>
              <a:rPr lang="en-GB" dirty="0"/>
              <a:t> </a:t>
            </a:r>
            <a:r>
              <a:rPr lang="en-GB" dirty="0" err="1"/>
              <a:t>vẽ</a:t>
            </a:r>
            <a:r>
              <a:rPr lang="en-GB" dirty="0"/>
              <a:t>: </a:t>
            </a:r>
            <a:r>
              <a:rPr lang="en-GB" dirty="0" err="1"/>
              <a:t>Mục</a:t>
            </a:r>
            <a:r>
              <a:rPr lang="en-GB" dirty="0"/>
              <a:t> </a:t>
            </a:r>
            <a:r>
              <a:rPr lang="en-GB" dirty="0" err="1"/>
              <a:t>tiêu</a:t>
            </a:r>
            <a:r>
              <a:rPr lang="en-GB" dirty="0"/>
              <a:t>- </a:t>
            </a:r>
            <a:r>
              <a:rPr lang="en-GB" dirty="0" err="1"/>
              <a:t>Mô</a:t>
            </a:r>
            <a:r>
              <a:rPr lang="en-GB" dirty="0"/>
              <a:t> </a:t>
            </a:r>
            <a:r>
              <a:rPr lang="en-GB" dirty="0" err="1"/>
              <a:t>tả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bằng</a:t>
            </a:r>
            <a:r>
              <a:rPr lang="en-GB" dirty="0"/>
              <a:t> </a:t>
            </a:r>
            <a:r>
              <a:rPr lang="en-GB" dirty="0" err="1"/>
              <a:t>sơ</a:t>
            </a:r>
            <a:r>
              <a:rPr lang="en-GB" dirty="0"/>
              <a:t> </a:t>
            </a:r>
            <a:r>
              <a:rPr lang="en-GB" dirty="0" err="1"/>
              <a:t>đồ</a:t>
            </a:r>
            <a:r>
              <a:rPr lang="en-GB" dirty="0"/>
              <a:t> </a:t>
            </a:r>
            <a:r>
              <a:rPr lang="en-GB" dirty="0" err="1"/>
              <a:t>tư</a:t>
            </a:r>
            <a:r>
              <a:rPr lang="en-GB" dirty="0"/>
              <a:t> </a:t>
            </a:r>
            <a:r>
              <a:rPr lang="en-GB" dirty="0" err="1"/>
              <a:t>duy</a:t>
            </a:r>
            <a:r>
              <a:rPr lang="en-GB" dirty="0"/>
              <a:t>-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khóa</a:t>
            </a:r>
            <a:r>
              <a:rPr lang="en-GB" dirty="0"/>
              <a:t>) </a:t>
            </a:r>
          </a:p>
          <a:p>
            <a:r>
              <a:rPr lang="en-GB" dirty="0"/>
              <a:t>2.Cặp- </a:t>
            </a:r>
            <a:r>
              <a:rPr lang="en-GB" dirty="0" err="1"/>
              <a:t>Nhóm</a:t>
            </a:r>
            <a:r>
              <a:rPr lang="en-GB" dirty="0"/>
              <a:t>: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thoại</a:t>
            </a:r>
            <a:r>
              <a:rPr lang="en-GB" dirty="0"/>
              <a:t>- </a:t>
            </a:r>
            <a:r>
              <a:rPr lang="en-GB" dirty="0" err="1"/>
              <a:t>tương</a:t>
            </a:r>
            <a:r>
              <a:rPr lang="en-GB" dirty="0"/>
              <a:t> </a:t>
            </a:r>
            <a:r>
              <a:rPr lang="en-GB" dirty="0" err="1"/>
              <a:t>tác</a:t>
            </a:r>
            <a:r>
              <a:rPr lang="en-GB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err="1"/>
              <a:t>Cách</a:t>
            </a:r>
            <a:r>
              <a:rPr lang="en-GB" dirty="0"/>
              <a:t> </a:t>
            </a:r>
            <a:r>
              <a:rPr lang="en-GB" dirty="0" err="1"/>
              <a:t>tổ</a:t>
            </a:r>
            <a:r>
              <a:rPr lang="en-GB" dirty="0"/>
              <a:t> </a:t>
            </a:r>
            <a:r>
              <a:rPr lang="en-GB" dirty="0" err="1"/>
              <a:t>chức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err="1"/>
              <a:t>Dạy</a:t>
            </a:r>
            <a:r>
              <a:rPr lang="en-GB" dirty="0"/>
              <a:t>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nhóm</a:t>
            </a:r>
            <a:r>
              <a:rPr lang="en-GB" dirty="0"/>
              <a:t> : TC bao </a:t>
            </a:r>
            <a:r>
              <a:rPr lang="en-GB" dirty="0" err="1"/>
              <a:t>búa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người</a:t>
            </a:r>
            <a:r>
              <a:rPr lang="en-GB" dirty="0"/>
              <a:t> </a:t>
            </a:r>
            <a:r>
              <a:rPr lang="en-GB" dirty="0" err="1"/>
              <a:t>dạy</a:t>
            </a:r>
            <a:r>
              <a:rPr lang="en-GB" dirty="0"/>
              <a:t> + </a:t>
            </a:r>
            <a:r>
              <a:rPr lang="en-GB" dirty="0" err="1"/>
              <a:t>Phân</a:t>
            </a:r>
            <a:r>
              <a:rPr lang="en-GB" dirty="0"/>
              <a:t> </a:t>
            </a:r>
            <a:r>
              <a:rPr lang="en-GB" dirty="0" err="1"/>
              <a:t>công</a:t>
            </a:r>
            <a:r>
              <a:rPr lang="en-GB" dirty="0"/>
              <a:t> </a:t>
            </a:r>
            <a:r>
              <a:rPr lang="en-GB" dirty="0" err="1"/>
              <a:t>người</a:t>
            </a:r>
            <a:r>
              <a:rPr lang="en-GB" dirty="0"/>
              <a:t> quay video: </a:t>
            </a:r>
            <a:r>
              <a:rPr lang="en-GB" dirty="0" err="1"/>
              <a:t>Góc</a:t>
            </a:r>
            <a:r>
              <a:rPr lang="en-GB" dirty="0"/>
              <a:t> quay </a:t>
            </a:r>
            <a:r>
              <a:rPr lang="en-GB" dirty="0" err="1"/>
              <a:t>lấy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đầy</a:t>
            </a:r>
            <a:r>
              <a:rPr lang="en-GB" dirty="0"/>
              <a:t> </a:t>
            </a:r>
            <a:r>
              <a:rPr lang="en-GB" dirty="0" err="1"/>
              <a:t>đủ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HS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err="1"/>
              <a:t>Xem</a:t>
            </a:r>
            <a:r>
              <a:rPr lang="en-GB" dirty="0"/>
              <a:t> </a:t>
            </a:r>
            <a:r>
              <a:rPr lang="en-GB" dirty="0" err="1"/>
              <a:t>lại</a:t>
            </a:r>
            <a:r>
              <a:rPr lang="en-GB" dirty="0"/>
              <a:t> video- </a:t>
            </a:r>
            <a:r>
              <a:rPr lang="en-GB" dirty="0" err="1"/>
              <a:t>Thảo</a:t>
            </a:r>
            <a:r>
              <a:rPr lang="en-GB" dirty="0"/>
              <a:t> </a:t>
            </a:r>
            <a:r>
              <a:rPr lang="en-GB" dirty="0" err="1"/>
              <a:t>luận</a:t>
            </a:r>
            <a:r>
              <a:rPr lang="en-GB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HS: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Bằng</a:t>
            </a:r>
            <a:r>
              <a:rPr lang="en-GB" dirty="0"/>
              <a:t> </a:t>
            </a:r>
            <a:r>
              <a:rPr lang="en-GB" dirty="0" err="1"/>
              <a:t>cách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 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Khó</a:t>
            </a:r>
            <a:r>
              <a:rPr lang="en-GB" dirty="0"/>
              <a:t> </a:t>
            </a:r>
            <a:r>
              <a:rPr lang="en-GB" dirty="0" err="1"/>
              <a:t>khăn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sao</a:t>
            </a:r>
            <a:r>
              <a:rPr lang="en-GB" dirty="0"/>
              <a:t>? </a:t>
            </a:r>
            <a:r>
              <a:rPr lang="en-GB" dirty="0" err="1"/>
              <a:t>Thay</a:t>
            </a:r>
            <a:r>
              <a:rPr lang="en-GB" dirty="0"/>
              <a:t> </a:t>
            </a:r>
            <a:r>
              <a:rPr lang="en-GB" dirty="0" err="1"/>
              <a:t>đổi</a:t>
            </a:r>
            <a:r>
              <a:rPr lang="en-GB" dirty="0"/>
              <a:t> </a:t>
            </a:r>
            <a:r>
              <a:rPr lang="en-GB" dirty="0" err="1"/>
              <a:t>điều</a:t>
            </a:r>
            <a:r>
              <a:rPr lang="en-GB" dirty="0"/>
              <a:t> </a:t>
            </a:r>
            <a:r>
              <a:rPr lang="en-GB" dirty="0" err="1"/>
              <a:t>chỉnh</a:t>
            </a:r>
            <a:r>
              <a:rPr lang="en-GB" dirty="0"/>
              <a:t> 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GV: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những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cụ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? </a:t>
            </a:r>
            <a:r>
              <a:rPr lang="en-GB" dirty="0" err="1"/>
              <a:t>Khó</a:t>
            </a:r>
            <a:r>
              <a:rPr lang="en-GB" dirty="0"/>
              <a:t> </a:t>
            </a:r>
            <a:r>
              <a:rPr lang="en-GB" dirty="0" err="1"/>
              <a:t>khăn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sao</a:t>
            </a:r>
            <a:r>
              <a:rPr lang="en-GB" dirty="0"/>
              <a:t>? </a:t>
            </a:r>
            <a:r>
              <a:rPr lang="en-GB" dirty="0" err="1"/>
              <a:t>Thay</a:t>
            </a:r>
            <a:r>
              <a:rPr lang="en-GB" dirty="0"/>
              <a:t> </a:t>
            </a:r>
            <a:r>
              <a:rPr lang="en-GB" dirty="0" err="1"/>
              <a:t>đổi</a:t>
            </a:r>
            <a:r>
              <a:rPr lang="en-GB" dirty="0"/>
              <a:t> </a:t>
            </a:r>
            <a:r>
              <a:rPr lang="en-GB" dirty="0" err="1"/>
              <a:t>điều</a:t>
            </a:r>
            <a:r>
              <a:rPr lang="en-GB" dirty="0"/>
              <a:t> </a:t>
            </a:r>
            <a:r>
              <a:rPr lang="en-GB" dirty="0" err="1"/>
              <a:t>chỉnh</a:t>
            </a:r>
            <a:r>
              <a:rPr lang="en-GB" dirty="0"/>
              <a:t>? </a:t>
            </a:r>
          </a:p>
          <a:p>
            <a:r>
              <a:rPr lang="en-GB" dirty="0"/>
              <a:t>3. </a:t>
            </a:r>
            <a:r>
              <a:rPr lang="en-GB" dirty="0" err="1"/>
              <a:t>Cả</a:t>
            </a:r>
            <a:r>
              <a:rPr lang="en-GB" dirty="0"/>
              <a:t> </a:t>
            </a:r>
            <a:r>
              <a:rPr lang="en-GB" dirty="0" err="1"/>
              <a:t>lớp</a:t>
            </a:r>
            <a:r>
              <a:rPr lang="en-GB" dirty="0"/>
              <a:t>: Chia </a:t>
            </a:r>
            <a:r>
              <a:rPr lang="en-GB" dirty="0" err="1"/>
              <a:t>sẻ</a:t>
            </a:r>
            <a:r>
              <a:rPr lang="en-GB" dirty="0"/>
              <a:t>- </a:t>
            </a:r>
            <a:r>
              <a:rPr lang="en-GB" dirty="0" err="1"/>
              <a:t>Thảo</a:t>
            </a:r>
            <a:r>
              <a:rPr lang="en-GB" dirty="0"/>
              <a:t> </a:t>
            </a:r>
            <a:r>
              <a:rPr lang="en-GB" dirty="0" err="1"/>
              <a:t>luận</a:t>
            </a:r>
            <a:r>
              <a:rPr lang="en-GB" dirty="0"/>
              <a:t>: </a:t>
            </a:r>
            <a:r>
              <a:rPr lang="en-GB" dirty="0" err="1"/>
              <a:t>Nghiên</a:t>
            </a:r>
            <a:r>
              <a:rPr lang="en-GB" dirty="0"/>
              <a:t> </a:t>
            </a:r>
            <a:r>
              <a:rPr lang="en-GB" dirty="0" err="1"/>
              <a:t>cứu</a:t>
            </a:r>
            <a:r>
              <a:rPr lang="en-GB" dirty="0"/>
              <a:t> </a:t>
            </a:r>
            <a:r>
              <a:rPr lang="en-GB" dirty="0" err="1"/>
              <a:t>bài</a:t>
            </a:r>
            <a:r>
              <a:rPr lang="en-GB" dirty="0"/>
              <a:t> </a:t>
            </a:r>
            <a:r>
              <a:rPr lang="en-GB" dirty="0" err="1"/>
              <a:t>học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err="1"/>
              <a:t>Dạy</a:t>
            </a:r>
            <a:r>
              <a:rPr lang="en-GB" dirty="0"/>
              <a:t> </a:t>
            </a:r>
            <a:r>
              <a:rPr lang="en-GB" dirty="0" err="1"/>
              <a:t>minh</a:t>
            </a:r>
            <a:r>
              <a:rPr lang="en-GB" dirty="0"/>
              <a:t> </a:t>
            </a:r>
            <a:r>
              <a:rPr lang="en-GB" dirty="0" err="1"/>
              <a:t>họa</a:t>
            </a:r>
            <a:r>
              <a:rPr lang="en-GB" dirty="0"/>
              <a:t>- </a:t>
            </a:r>
            <a:r>
              <a:rPr lang="en-GB" dirty="0" err="1"/>
              <a:t>Trò</a:t>
            </a:r>
            <a:r>
              <a:rPr lang="en-GB" dirty="0"/>
              <a:t> </a:t>
            </a:r>
            <a:r>
              <a:rPr lang="en-GB" dirty="0" err="1"/>
              <a:t>chơi</a:t>
            </a:r>
            <a:r>
              <a:rPr lang="en-GB" dirty="0"/>
              <a:t> bao </a:t>
            </a:r>
            <a:r>
              <a:rPr lang="en-GB" dirty="0" err="1"/>
              <a:t>búa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nhóm</a:t>
            </a:r>
            <a:r>
              <a:rPr lang="en-GB" dirty="0"/>
              <a:t> </a:t>
            </a:r>
            <a:r>
              <a:rPr lang="en-GB" dirty="0" err="1"/>
              <a:t>dạy</a:t>
            </a:r>
            <a:r>
              <a:rPr lang="en-GB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err="1"/>
              <a:t>Nghiên</a:t>
            </a:r>
            <a:r>
              <a:rPr lang="en-GB" dirty="0"/>
              <a:t> </a:t>
            </a:r>
            <a:r>
              <a:rPr lang="en-GB" dirty="0" err="1"/>
              <a:t>cứu</a:t>
            </a:r>
            <a:r>
              <a:rPr lang="en-GB" dirty="0"/>
              <a:t> </a:t>
            </a:r>
            <a:r>
              <a:rPr lang="en-GB" dirty="0" err="1"/>
              <a:t>bài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: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thoại</a:t>
            </a:r>
            <a:r>
              <a:rPr lang="en-GB" dirty="0"/>
              <a:t>- </a:t>
            </a:r>
            <a:r>
              <a:rPr lang="en-GB" dirty="0" err="1"/>
              <a:t>Tương</a:t>
            </a:r>
            <a:r>
              <a:rPr lang="en-GB" dirty="0"/>
              <a:t> </a:t>
            </a:r>
            <a:r>
              <a:rPr lang="en-GB" dirty="0" err="1"/>
              <a:t>tác</a:t>
            </a:r>
            <a:r>
              <a:rPr lang="en-GB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err="1"/>
              <a:t>Mục</a:t>
            </a:r>
            <a:r>
              <a:rPr lang="en-GB" dirty="0"/>
              <a:t> </a:t>
            </a:r>
            <a:r>
              <a:rPr lang="en-GB" dirty="0" err="1"/>
              <a:t>tiêu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chiếu</a:t>
            </a:r>
            <a:r>
              <a:rPr lang="en-GB" dirty="0"/>
              <a:t> </a:t>
            </a:r>
            <a:r>
              <a:rPr lang="en-GB" dirty="0" err="1"/>
              <a:t>với</a:t>
            </a:r>
            <a:r>
              <a:rPr lang="en-GB" dirty="0"/>
              <a:t> </a:t>
            </a:r>
            <a:r>
              <a:rPr lang="en-GB" dirty="0" err="1"/>
              <a:t>những</a:t>
            </a:r>
            <a:r>
              <a:rPr lang="en-GB" dirty="0"/>
              <a:t> </a:t>
            </a:r>
            <a:r>
              <a:rPr lang="en-GB" dirty="0" err="1"/>
              <a:t>kết</a:t>
            </a:r>
            <a:r>
              <a:rPr lang="en-GB" dirty="0"/>
              <a:t> </a:t>
            </a:r>
            <a:r>
              <a:rPr lang="en-GB" dirty="0" err="1"/>
              <a:t>quả</a:t>
            </a:r>
            <a:r>
              <a:rPr lang="en-GB" dirty="0"/>
              <a:t> mong </a:t>
            </a:r>
            <a:r>
              <a:rPr lang="en-GB" dirty="0" err="1"/>
              <a:t>đợi</a:t>
            </a:r>
            <a:r>
              <a:rPr lang="en-GB" dirty="0"/>
              <a:t>, </a:t>
            </a:r>
            <a:r>
              <a:rPr lang="en-GB" dirty="0" err="1"/>
              <a:t>suy</a:t>
            </a:r>
            <a:r>
              <a:rPr lang="en-GB" dirty="0"/>
              <a:t> </a:t>
            </a:r>
            <a:r>
              <a:rPr lang="en-GB" dirty="0" err="1"/>
              <a:t>ngẫm</a:t>
            </a:r>
            <a:r>
              <a:rPr lang="en-GB" dirty="0"/>
              <a:t>- </a:t>
            </a:r>
            <a:r>
              <a:rPr lang="en-GB" dirty="0" err="1"/>
              <a:t>phân</a:t>
            </a:r>
            <a:r>
              <a:rPr lang="en-GB" dirty="0"/>
              <a:t> </a:t>
            </a:r>
            <a:r>
              <a:rPr lang="en-GB" dirty="0" err="1"/>
              <a:t>tích</a:t>
            </a:r>
            <a:r>
              <a:rPr lang="en-GB" dirty="0"/>
              <a:t>: </a:t>
            </a:r>
          </a:p>
          <a:p>
            <a:r>
              <a:rPr lang="en-GB" dirty="0"/>
              <a:t>HS: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Bằng</a:t>
            </a:r>
            <a:r>
              <a:rPr lang="en-GB" dirty="0"/>
              <a:t> </a:t>
            </a:r>
            <a:r>
              <a:rPr lang="en-GB" dirty="0" err="1"/>
              <a:t>cách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 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Khó</a:t>
            </a:r>
            <a:r>
              <a:rPr lang="en-GB" dirty="0"/>
              <a:t> </a:t>
            </a:r>
            <a:r>
              <a:rPr lang="en-GB" dirty="0" err="1"/>
              <a:t>khăn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sao</a:t>
            </a:r>
            <a:r>
              <a:rPr lang="en-GB" dirty="0"/>
              <a:t>? </a:t>
            </a:r>
          </a:p>
          <a:p>
            <a:r>
              <a:rPr lang="en-GB" dirty="0"/>
              <a:t>GV: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những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cụ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? </a:t>
            </a:r>
            <a:r>
              <a:rPr lang="en-GB" dirty="0" err="1"/>
              <a:t>Khó</a:t>
            </a:r>
            <a:r>
              <a:rPr lang="en-GB" dirty="0"/>
              <a:t> </a:t>
            </a:r>
            <a:r>
              <a:rPr lang="en-GB" dirty="0" err="1"/>
              <a:t>khăn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sao</a:t>
            </a:r>
            <a:r>
              <a:rPr lang="en-GB" dirty="0"/>
              <a:t>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err="1"/>
              <a:t>Dựa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đâu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đánh</a:t>
            </a:r>
            <a:r>
              <a:rPr lang="en-GB" dirty="0"/>
              <a:t> </a:t>
            </a:r>
            <a:r>
              <a:rPr lang="en-GB" dirty="0" err="1"/>
              <a:t>giá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điều</a:t>
            </a:r>
            <a:r>
              <a:rPr lang="en-GB" dirty="0"/>
              <a:t> </a:t>
            </a:r>
            <a:r>
              <a:rPr lang="en-GB" dirty="0" err="1"/>
              <a:t>đó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4734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6F202-9344-978F-F0E8-7FD4D150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52400"/>
            <a:ext cx="6278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50F4B-4EE1-0E6B-0558-2983A4CB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680" y="152400"/>
            <a:ext cx="6278880" cy="69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6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C373B-FB1C-EE08-9364-D1CD5333BFE9}"/>
              </a:ext>
            </a:extLst>
          </p:cNvPr>
          <p:cNvSpPr txBox="1">
            <a:spLocks/>
          </p:cNvSpPr>
          <p:nvPr/>
        </p:nvSpPr>
        <p:spPr>
          <a:xfrm>
            <a:off x="441960" y="332468"/>
            <a:ext cx="10515600" cy="65813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rgbClr val="FF0000"/>
                </a:solidFill>
              </a:rPr>
              <a:t>Thực hành : Tổ chức nhiệm vụ khởi động như thế nào?</a:t>
            </a:r>
            <a:br>
              <a:rPr lang="en-GB" sz="2800" b="1">
                <a:solidFill>
                  <a:srgbClr val="FF0000"/>
                </a:solidFill>
              </a:rPr>
            </a:br>
            <a:r>
              <a:rPr lang="en-GB" sz="2800" b="1">
                <a:solidFill>
                  <a:srgbClr val="FF0000"/>
                </a:solidFill>
              </a:rPr>
              <a:t>Cách 1: Sử dụng dữ liệu có sẵn của bài đọc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BC5FF0-6A00-51F1-4421-D769AF1B5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44255"/>
              </p:ext>
            </p:extLst>
          </p:nvPr>
        </p:nvGraphicFramePr>
        <p:xfrm>
          <a:off x="343989" y="1230087"/>
          <a:ext cx="11059886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9943">
                  <a:extLst>
                    <a:ext uri="{9D8B030D-6E8A-4147-A177-3AD203B41FA5}">
                      <a16:colId xmlns:a16="http://schemas.microsoft.com/office/drawing/2014/main" val="2958475827"/>
                    </a:ext>
                  </a:extLst>
                </a:gridCol>
                <a:gridCol w="5529943">
                  <a:extLst>
                    <a:ext uri="{9D8B030D-6E8A-4147-A177-3AD203B41FA5}">
                      <a16:colId xmlns:a16="http://schemas.microsoft.com/office/drawing/2014/main" val="1494472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Hoạt động học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Hoạt động dạy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997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/>
                        <a:t>Tìm hiểu nhiệm vụ học tập: </a:t>
                      </a:r>
                    </a:p>
                    <a:p>
                      <a:pPr marL="0" indent="0">
                        <a:buNone/>
                      </a:pPr>
                      <a:r>
                        <a:rPr lang="en-GB"/>
                        <a:t>Cá nhân: Tự đọc yêu cầu- Gạch chân các nhiệm vụ phải thực hiện. </a:t>
                      </a:r>
                    </a:p>
                    <a:p>
                      <a:pPr marL="0" indent="0">
                        <a:buNone/>
                      </a:pPr>
                      <a:r>
                        <a:rPr lang="en-GB"/>
                        <a:t>Cặp: Đối thoại- Bạn hãy nói xem chúng ta phải làm là gì? </a:t>
                      </a:r>
                    </a:p>
                    <a:p>
                      <a:pPr marL="0" indent="0">
                        <a:buNone/>
                      </a:pPr>
                      <a:r>
                        <a:rPr lang="en-GB"/>
                        <a:t>Cả lớp: Nghe lại nhiệm vụ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Check sự sẵn sàng trước khi thực hiện nhiệm vụ hoặc tạo sự sẵn sàng</a:t>
                      </a:r>
                    </a:p>
                    <a:p>
                      <a:r>
                        <a:rPr lang="en-GB"/>
                        <a:t>Quan sát phát hiện khó khăn về giao tiếp- ngôn ngữ để hỗ trợ: kết nối; lắng nghe; đối thoại hai chiều; tốc độ học; phân hóa.</a:t>
                      </a:r>
                    </a:p>
                    <a:p>
                      <a:r>
                        <a:rPr lang="en-GB"/>
                        <a:t>Trình bày ngắn gọn: Cần phải đối thoại kể lại câu chuyện cho bạn nghe.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531370"/>
                  </a:ext>
                </a:extLst>
              </a:tr>
              <a:tr h="185056">
                <a:tc>
                  <a:txBody>
                    <a:bodyPr/>
                    <a:lstStyle/>
                    <a:p>
                      <a:r>
                        <a:rPr lang="en-GB"/>
                        <a:t>2. Nhớ lại các hoạt động đã làm: </a:t>
                      </a:r>
                    </a:p>
                    <a:p>
                      <a:r>
                        <a:rPr lang="en-GB"/>
                        <a:t>Nhớ-truyền điện/ nối tiếp việc đã làm trong nhóm: Tôi đã được làm…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Quan sát-lắng nghe các kỹ năng: Giao tiếp; ngôn ngữ để chỉ dẫn, hỗ trợ; mở rộng nâng cao kiến thức; hình thức học tập.</a:t>
                      </a:r>
                    </a:p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00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3. Nhớ- đối thoại- kể lại câu chuyện: Nhớ nhất, thích nhất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Quan sát-lắng nghe các kỹ năng: Giao tiếp; ngôn ngữ để chỉ dẫn, hỗ trợ; mở rộng nâng cao kiến thức; hình thức học tập: Em thích nhất điều gì ? Không thích điều gi? Mong muốn gì?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12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4.Kể  hoặc đối thoại trước lớp- đối thoại chia sẻ  cảm xúc, tỉnh cảm.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3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097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E7D189-F482-5FB8-C10E-482B8E688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6737" b="-1"/>
          <a:stretch/>
        </p:blipFill>
        <p:spPr>
          <a:xfrm>
            <a:off x="162704" y="0"/>
            <a:ext cx="6288262" cy="3210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ABEBB-7D1A-EF66-85FD-C53F95ECB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5891894" cy="653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vụ_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F018C-5ECF-819F-A000-6E65F33D81C3}"/>
              </a:ext>
            </a:extLst>
          </p:cNvPr>
          <p:cNvSpPr txBox="1"/>
          <p:nvPr/>
        </p:nvSpPr>
        <p:spPr>
          <a:xfrm>
            <a:off x="784479" y="4565724"/>
            <a:ext cx="5891894" cy="1388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Liên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BF3D0-E99D-BD06-3D67-6D71B841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73" r="-2" b="-2"/>
          <a:stretch/>
        </p:blipFill>
        <p:spPr>
          <a:xfrm>
            <a:off x="6450966" y="0"/>
            <a:ext cx="5741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2121C36-FBE9-27DC-8088-18B0470A2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AAFE09-C12B-9E22-0213-7C3A8CF08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14000"/>
          </a:xfrm>
          <a:custGeom>
            <a:avLst/>
            <a:gdLst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563475 w 12192000"/>
              <a:gd name="connsiteY15" fmla="*/ 2792135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60312 w 12192000"/>
              <a:gd name="connsiteY22" fmla="*/ 32121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305050 w 12192000"/>
              <a:gd name="connsiteY21" fmla="*/ 31623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73250 w 12192000"/>
              <a:gd name="connsiteY23" fmla="*/ 31623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9177 w 12192000"/>
              <a:gd name="connsiteY14" fmla="*/ 2907018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85543 w 12192000"/>
              <a:gd name="connsiteY13" fmla="*/ 3085728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112013 w 12192000"/>
              <a:gd name="connsiteY19" fmla="*/ 2847448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3414000">
                <a:moveTo>
                  <a:pt x="0" y="0"/>
                </a:moveTo>
                <a:lnTo>
                  <a:pt x="12192000" y="0"/>
                </a:lnTo>
                <a:lnTo>
                  <a:pt x="12192000" y="3363677"/>
                </a:lnTo>
                <a:lnTo>
                  <a:pt x="12141171" y="3348643"/>
                </a:lnTo>
                <a:cubicBezTo>
                  <a:pt x="12130340" y="3352656"/>
                  <a:pt x="12120137" y="3342208"/>
                  <a:pt x="12096804" y="3337419"/>
                </a:cubicBezTo>
                <a:cubicBezTo>
                  <a:pt x="12073471" y="3332630"/>
                  <a:pt x="12025984" y="3353421"/>
                  <a:pt x="12001172" y="3319906"/>
                </a:cubicBezTo>
                <a:cubicBezTo>
                  <a:pt x="11931984" y="3317322"/>
                  <a:pt x="11987030" y="3316977"/>
                  <a:pt x="11929171" y="3326226"/>
                </a:cubicBezTo>
                <a:cubicBezTo>
                  <a:pt x="11931062" y="3332410"/>
                  <a:pt x="11821861" y="3285262"/>
                  <a:pt x="11820782" y="3289139"/>
                </a:cubicBezTo>
                <a:lnTo>
                  <a:pt x="11760586" y="3251827"/>
                </a:lnTo>
                <a:cubicBezTo>
                  <a:pt x="11725035" y="3246909"/>
                  <a:pt x="11677570" y="3253905"/>
                  <a:pt x="11653933" y="3237073"/>
                </a:cubicBezTo>
                <a:cubicBezTo>
                  <a:pt x="11648284" y="3237361"/>
                  <a:pt x="11597503" y="3198993"/>
                  <a:pt x="11577355" y="3211512"/>
                </a:cubicBezTo>
                <a:cubicBezTo>
                  <a:pt x="11529762" y="3203503"/>
                  <a:pt x="11537361" y="3169633"/>
                  <a:pt x="11462173" y="3157413"/>
                </a:cubicBezTo>
                <a:cubicBezTo>
                  <a:pt x="11410782" y="3145332"/>
                  <a:pt x="11394963" y="3124923"/>
                  <a:pt x="11336983" y="3096805"/>
                </a:cubicBezTo>
                <a:cubicBezTo>
                  <a:pt x="11307545" y="3084857"/>
                  <a:pt x="11278574" y="3101437"/>
                  <a:pt x="11255758" y="3091685"/>
                </a:cubicBezTo>
                <a:cubicBezTo>
                  <a:pt x="11232943" y="3081933"/>
                  <a:pt x="11238810" y="3066090"/>
                  <a:pt x="11200090" y="3038291"/>
                </a:cubicBezTo>
                <a:cubicBezTo>
                  <a:pt x="11153789" y="3006660"/>
                  <a:pt x="11084773" y="2967348"/>
                  <a:pt x="11053220" y="2918932"/>
                </a:cubicBezTo>
                <a:cubicBezTo>
                  <a:pt x="11009753" y="2888387"/>
                  <a:pt x="10991742" y="2867291"/>
                  <a:pt x="10939288" y="2855023"/>
                </a:cubicBezTo>
                <a:cubicBezTo>
                  <a:pt x="10775958" y="2834655"/>
                  <a:pt x="10755286" y="2847290"/>
                  <a:pt x="10744450" y="2833410"/>
                </a:cubicBezTo>
                <a:cubicBezTo>
                  <a:pt x="10732967" y="2835610"/>
                  <a:pt x="10488076" y="2783584"/>
                  <a:pt x="10343114" y="2798726"/>
                </a:cubicBezTo>
                <a:cubicBezTo>
                  <a:pt x="10237708" y="2801066"/>
                  <a:pt x="10137651" y="2840908"/>
                  <a:pt x="10082228" y="2811706"/>
                </a:cubicBezTo>
                <a:cubicBezTo>
                  <a:pt x="10002977" y="2836117"/>
                  <a:pt x="10065027" y="2834240"/>
                  <a:pt x="9724642" y="2837965"/>
                </a:cubicBezTo>
                <a:cubicBezTo>
                  <a:pt x="9384257" y="2841690"/>
                  <a:pt x="8208254" y="2743821"/>
                  <a:pt x="8039917" y="2834055"/>
                </a:cubicBezTo>
                <a:cubicBezTo>
                  <a:pt x="7683020" y="2867979"/>
                  <a:pt x="7380768" y="2943417"/>
                  <a:pt x="6923165" y="2920979"/>
                </a:cubicBezTo>
                <a:cubicBezTo>
                  <a:pt x="5970797" y="2826377"/>
                  <a:pt x="4381148" y="3024063"/>
                  <a:pt x="3308916" y="3049911"/>
                </a:cubicBezTo>
                <a:cubicBezTo>
                  <a:pt x="2539230" y="3090131"/>
                  <a:pt x="2490112" y="3162141"/>
                  <a:pt x="2279650" y="3187700"/>
                </a:cubicBezTo>
                <a:cubicBezTo>
                  <a:pt x="2069188" y="3213259"/>
                  <a:pt x="2113875" y="3207496"/>
                  <a:pt x="2046142" y="3203263"/>
                </a:cubicBezTo>
                <a:cubicBezTo>
                  <a:pt x="1978409" y="3199030"/>
                  <a:pt x="1916122" y="3198915"/>
                  <a:pt x="1835150" y="3200400"/>
                </a:cubicBezTo>
                <a:cubicBezTo>
                  <a:pt x="1728778" y="3151085"/>
                  <a:pt x="1655086" y="3208292"/>
                  <a:pt x="1560312" y="3212173"/>
                </a:cubicBezTo>
                <a:cubicBezTo>
                  <a:pt x="1488788" y="3201117"/>
                  <a:pt x="1381396" y="3228826"/>
                  <a:pt x="1304604" y="3185587"/>
                </a:cubicBezTo>
                <a:cubicBezTo>
                  <a:pt x="1214758" y="3240983"/>
                  <a:pt x="1240861" y="3204815"/>
                  <a:pt x="1160924" y="3219675"/>
                </a:cubicBezTo>
                <a:cubicBezTo>
                  <a:pt x="1120940" y="3215838"/>
                  <a:pt x="1029088" y="3185515"/>
                  <a:pt x="909691" y="3216917"/>
                </a:cubicBezTo>
                <a:cubicBezTo>
                  <a:pt x="894584" y="3261614"/>
                  <a:pt x="794971" y="3221232"/>
                  <a:pt x="764022" y="3235844"/>
                </a:cubicBezTo>
                <a:cubicBezTo>
                  <a:pt x="713144" y="3261930"/>
                  <a:pt x="769147" y="3237497"/>
                  <a:pt x="701916" y="3250221"/>
                </a:cubicBezTo>
                <a:cubicBezTo>
                  <a:pt x="644189" y="3215026"/>
                  <a:pt x="469866" y="3373155"/>
                  <a:pt x="408703" y="3323459"/>
                </a:cubicBezTo>
                <a:cubicBezTo>
                  <a:pt x="401506" y="3343302"/>
                  <a:pt x="389128" y="3337529"/>
                  <a:pt x="369867" y="3339093"/>
                </a:cubicBezTo>
                <a:cubicBezTo>
                  <a:pt x="365490" y="3372373"/>
                  <a:pt x="330308" y="3346613"/>
                  <a:pt x="318912" y="3367911"/>
                </a:cubicBezTo>
                <a:cubicBezTo>
                  <a:pt x="256532" y="3381125"/>
                  <a:pt x="186613" y="3396059"/>
                  <a:pt x="119549" y="3404650"/>
                </a:cubicBezTo>
                <a:lnTo>
                  <a:pt x="0" y="3414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09BB75-EDD4-6447-64AE-95D38EFC3A82}"/>
              </a:ext>
            </a:extLst>
          </p:cNvPr>
          <p:cNvSpPr txBox="1"/>
          <p:nvPr/>
        </p:nvSpPr>
        <p:spPr>
          <a:xfrm>
            <a:off x="391506" y="99423"/>
            <a:ext cx="11693470" cy="575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latin typeface="+mj-lt"/>
                <a:ea typeface="+mj-ea"/>
                <a:cs typeface="+mj-cs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THÔNG TIN CƠ BẢN : NHIỆM VỤ KHỞI ĐỘNG ĐƯỢC DẠY Ở ĐÂU? PHÁT TRIỂN KỸ NĂNG GÌ ?  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BCBFF30-A32D-6CAD-9EE6-8EAC4BEF8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31158" y="1598654"/>
            <a:ext cx="8352430" cy="25478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003F4A06-2986-98AA-BF90-9E50AEE3F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631495"/>
            <a:ext cx="7004976" cy="608644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5342420-8C0C-CB04-F3E1-CE395B2467F9}"/>
              </a:ext>
            </a:extLst>
          </p:cNvPr>
          <p:cNvGrpSpPr/>
          <p:nvPr/>
        </p:nvGrpSpPr>
        <p:grpSpPr>
          <a:xfrm>
            <a:off x="2517135" y="1677851"/>
            <a:ext cx="3017484" cy="2284227"/>
            <a:chOff x="6434404" y="-1315956"/>
            <a:chExt cx="4621217" cy="2515262"/>
          </a:xfrm>
        </p:grpSpPr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E682A54A-01F1-A605-6765-2764E58CF234}"/>
                </a:ext>
              </a:extLst>
            </p:cNvPr>
            <p:cNvSpPr/>
            <p:nvPr/>
          </p:nvSpPr>
          <p:spPr>
            <a:xfrm rot="5400000">
              <a:off x="7583098" y="-2312528"/>
              <a:ext cx="2475952" cy="4469095"/>
            </a:xfrm>
            <a:prstGeom prst="round2SameRect">
              <a:avLst/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Rectangle: Top Corners Rounded 4">
              <a:extLst>
                <a:ext uri="{FF2B5EF4-FFF2-40B4-BE49-F238E27FC236}">
                  <a16:creationId xmlns:a16="http://schemas.microsoft.com/office/drawing/2014/main" id="{EA1B61AE-816D-DF08-39A2-EDBD74A8719B}"/>
                </a:ext>
              </a:extLst>
            </p:cNvPr>
            <p:cNvSpPr txBox="1"/>
            <p:nvPr/>
          </p:nvSpPr>
          <p:spPr>
            <a:xfrm>
              <a:off x="6434404" y="-1272556"/>
              <a:ext cx="4621217" cy="2471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64341" lvl="1" indent="-164341" defTabSz="63910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rPr>
                <a:t>Kết nối với bài học</a:t>
              </a:r>
            </a:p>
            <a:p>
              <a:pPr marL="164341" lvl="1" indent="-164341" defTabSz="63910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rPr>
                <a:t>Nghi thức giao tiếp </a:t>
              </a:r>
            </a:p>
            <a:p>
              <a:pPr marL="164341" lvl="1" indent="-164341" defTabSz="63910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rPr>
                <a:t>Hỏi- đáp tương tác </a:t>
              </a:r>
            </a:p>
            <a:p>
              <a:pPr marL="164341" lvl="1" indent="-164341" defTabSz="63910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rPr>
                <a:t>Mở rộng vốn từ và phát triển lời nói </a:t>
              </a:r>
            </a:p>
            <a:p>
              <a:pPr marL="164341" lvl="1" indent="-164341" defTabSz="63910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rPr>
                <a:t>Trong kể chuyện </a:t>
              </a:r>
            </a:p>
            <a:p>
              <a:pPr marL="164341" lvl="1" indent="-164341" defTabSz="63910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rPr>
                <a:t>Nói Sáng tạo </a:t>
              </a:r>
              <a:endParaRPr lang="en-GB" sz="2000" kern="12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FB9F1F-CACA-1321-ADB2-1A41C95757B7}"/>
              </a:ext>
            </a:extLst>
          </p:cNvPr>
          <p:cNvGrpSpPr/>
          <p:nvPr/>
        </p:nvGrpSpPr>
        <p:grpSpPr>
          <a:xfrm>
            <a:off x="547762" y="1677850"/>
            <a:ext cx="1968900" cy="2284228"/>
            <a:chOff x="0" y="-1"/>
            <a:chExt cx="2513865" cy="2482629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EA31D7D-63E6-F98E-C9A6-1C8B16C72446}"/>
                </a:ext>
              </a:extLst>
            </p:cNvPr>
            <p:cNvSpPr/>
            <p:nvPr/>
          </p:nvSpPr>
          <p:spPr>
            <a:xfrm>
              <a:off x="0" y="0"/>
              <a:ext cx="2513865" cy="24826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38" name="Rectangle: Rounded Corners 6">
              <a:extLst>
                <a:ext uri="{FF2B5EF4-FFF2-40B4-BE49-F238E27FC236}">
                  <a16:creationId xmlns:a16="http://schemas.microsoft.com/office/drawing/2014/main" id="{77B1A200-FB7C-A9FA-BC2F-CF0308E6A504}"/>
                </a:ext>
              </a:extLst>
            </p:cNvPr>
            <p:cNvSpPr txBox="1"/>
            <p:nvPr/>
          </p:nvSpPr>
          <p:spPr>
            <a:xfrm>
              <a:off x="106341" y="-1"/>
              <a:ext cx="2271481" cy="22402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76200" rIns="152400" bIns="76200" numCol="1" spcCol="1270" anchor="ctr" anchorCtr="0">
              <a:noAutofit/>
            </a:bodyPr>
            <a:lstStyle/>
            <a:p>
              <a:pPr defTabSz="301110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944" b="1" kern="1200" dirty="0" err="1">
                  <a:solidFill>
                    <a:srgbClr val="555555"/>
                  </a:solidFill>
                  <a:latin typeface="+mn-lt"/>
                  <a:ea typeface="+mn-ea"/>
                  <a:cs typeface="+mn-cs"/>
                </a:rPr>
                <a:t>Nói-nghe</a:t>
              </a:r>
              <a:r>
                <a:rPr lang="en-GB" sz="2944" b="1" kern="1200" dirty="0">
                  <a:solidFill>
                    <a:srgbClr val="555555"/>
                  </a:solidFill>
                  <a:latin typeface="+mn-lt"/>
                  <a:ea typeface="+mn-ea"/>
                  <a:cs typeface="+mn-cs"/>
                </a:rPr>
                <a:t> </a:t>
              </a:r>
              <a:endParaRPr lang="en-GB" sz="3200" b="1" kern="12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5242557-4632-5153-06D2-76095F0289CF}"/>
              </a:ext>
            </a:extLst>
          </p:cNvPr>
          <p:cNvSpPr txBox="1"/>
          <p:nvPr/>
        </p:nvSpPr>
        <p:spPr>
          <a:xfrm>
            <a:off x="391504" y="4429041"/>
            <a:ext cx="524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</a:t>
            </a:r>
            <a:r>
              <a:rPr lang="en-GB" b="1" dirty="0" err="1">
                <a:solidFill>
                  <a:schemeClr val="bg1"/>
                </a:solidFill>
              </a:rPr>
              <a:t>Làm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thế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nào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để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có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thể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hình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thành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và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phát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triển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được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kỹ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năng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nói</a:t>
            </a:r>
            <a:r>
              <a:rPr lang="en-GB" b="1" dirty="0">
                <a:solidFill>
                  <a:schemeClr val="bg1"/>
                </a:solidFill>
              </a:rPr>
              <a:t>- </a:t>
            </a:r>
            <a:r>
              <a:rPr lang="en-GB" b="1" dirty="0" err="1">
                <a:solidFill>
                  <a:schemeClr val="bg1"/>
                </a:solidFill>
              </a:rPr>
              <a:t>nghe</a:t>
            </a:r>
            <a:r>
              <a:rPr lang="en-GB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56110C-009E-F96D-B2AD-F9F9CE73BA44}"/>
              </a:ext>
            </a:extLst>
          </p:cNvPr>
          <p:cNvSpPr txBox="1"/>
          <p:nvPr/>
        </p:nvSpPr>
        <p:spPr>
          <a:xfrm>
            <a:off x="510942" y="5429959"/>
            <a:ext cx="4754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b="1" dirty="0" err="1">
                <a:solidFill>
                  <a:schemeClr val="bg1"/>
                </a:solidFill>
              </a:rPr>
              <a:t>Biết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cách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nói</a:t>
            </a:r>
            <a:r>
              <a:rPr lang="en-GB" b="1" dirty="0">
                <a:solidFill>
                  <a:schemeClr val="bg1"/>
                </a:solidFill>
              </a:rPr>
              <a:t>- chia </a:t>
            </a:r>
            <a:r>
              <a:rPr lang="en-GB" b="1" dirty="0" err="1">
                <a:solidFill>
                  <a:schemeClr val="bg1"/>
                </a:solidFill>
              </a:rPr>
              <a:t>sẻ</a:t>
            </a:r>
            <a:r>
              <a:rPr lang="en-GB" b="1" dirty="0">
                <a:solidFill>
                  <a:schemeClr val="bg1"/>
                </a:solidFill>
              </a:rPr>
              <a:t>- </a:t>
            </a:r>
            <a:r>
              <a:rPr lang="en-GB" b="1" dirty="0" err="1">
                <a:solidFill>
                  <a:schemeClr val="bg1"/>
                </a:solidFill>
              </a:rPr>
              <a:t>đối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thoại</a:t>
            </a:r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b="1" dirty="0" err="1">
                <a:solidFill>
                  <a:schemeClr val="bg1"/>
                </a:solidFill>
              </a:rPr>
              <a:t>Biết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cách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lắng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nghe</a:t>
            </a:r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b="1" dirty="0" err="1">
                <a:solidFill>
                  <a:schemeClr val="bg1"/>
                </a:solidFill>
              </a:rPr>
              <a:t>Được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nói</a:t>
            </a:r>
            <a:r>
              <a:rPr lang="en-GB" b="1" dirty="0">
                <a:solidFill>
                  <a:schemeClr val="bg1"/>
                </a:solidFill>
              </a:rPr>
              <a:t>- </a:t>
            </a:r>
            <a:r>
              <a:rPr lang="en-GB" b="1" dirty="0" err="1">
                <a:solidFill>
                  <a:schemeClr val="bg1"/>
                </a:solidFill>
              </a:rPr>
              <a:t>được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nghe</a:t>
            </a:r>
            <a:r>
              <a:rPr lang="en-GB" b="1" dirty="0">
                <a:solidFill>
                  <a:schemeClr val="bg1"/>
                </a:solidFill>
              </a:rPr>
              <a:t>- </a:t>
            </a:r>
            <a:r>
              <a:rPr lang="en-GB" b="1" dirty="0" err="1">
                <a:solidFill>
                  <a:schemeClr val="bg1"/>
                </a:solidFill>
              </a:rPr>
              <a:t>được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chỉ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dẫn</a:t>
            </a:r>
            <a:r>
              <a:rPr lang="en-GB" b="1" dirty="0">
                <a:solidFill>
                  <a:schemeClr val="bg1"/>
                </a:solidFill>
              </a:rPr>
              <a:t> ( </a:t>
            </a:r>
            <a:r>
              <a:rPr lang="en-GB" b="1" dirty="0" err="1">
                <a:solidFill>
                  <a:schemeClr val="bg1"/>
                </a:solidFill>
              </a:rPr>
              <a:t>được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tương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tác</a:t>
            </a:r>
            <a:r>
              <a:rPr lang="en-GB" b="1" dirty="0">
                <a:solidFill>
                  <a:schemeClr val="bg1"/>
                </a:solidFill>
              </a:rPr>
              <a:t>- </a:t>
            </a:r>
            <a:r>
              <a:rPr lang="en-GB" b="1" dirty="0" err="1">
                <a:solidFill>
                  <a:schemeClr val="bg1"/>
                </a:solidFill>
              </a:rPr>
              <a:t>nhiều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lần</a:t>
            </a:r>
            <a:r>
              <a:rPr lang="en-GB" b="1" dirty="0">
                <a:solidFill>
                  <a:schemeClr val="bg1"/>
                </a:solidFill>
              </a:rPr>
              <a:t>- </a:t>
            </a:r>
            <a:r>
              <a:rPr lang="en-GB" b="1" dirty="0" err="1">
                <a:solidFill>
                  <a:schemeClr val="bg1"/>
                </a:solidFill>
              </a:rPr>
              <a:t>bằng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nhiều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hình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thức</a:t>
            </a:r>
            <a:r>
              <a:rPr lang="en-GB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52259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F78F71-7EB2-C2E5-8F3C-0011C990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" y="447040"/>
            <a:ext cx="11257280" cy="62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8483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C7EA3-E3FB-EC68-788A-6CA568320706}"/>
              </a:ext>
            </a:extLst>
          </p:cNvPr>
          <p:cNvSpPr txBox="1">
            <a:spLocks/>
          </p:cNvSpPr>
          <p:nvPr/>
        </p:nvSpPr>
        <p:spPr>
          <a:xfrm>
            <a:off x="838200" y="180068"/>
            <a:ext cx="6446520" cy="9273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PHƯƠNG PHÁP TĂNG CƯỜNG KỸ NĂNG ĐỌC VIẾT CHO HỌC SINH TIỂU HỌC LÀ GÌ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EA49BB-B6B4-DC31-6696-D323A23131F8}"/>
              </a:ext>
            </a:extLst>
          </p:cNvPr>
          <p:cNvSpPr txBox="1"/>
          <p:nvPr/>
        </p:nvSpPr>
        <p:spPr>
          <a:xfrm>
            <a:off x="958591" y="870449"/>
            <a:ext cx="10304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https://drive.google.com/file/d/1CA7fznRNiJgqBgkYvLa21lj8g6X8_ciT/view?usp=sharing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3A5EE-D764-55E0-1637-D999C602B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23" y="1676400"/>
            <a:ext cx="12131675" cy="5173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630EA-6CC1-3893-5B38-4A63C99F5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" y="1709206"/>
            <a:ext cx="2011999" cy="19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30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5F7BB6B4-A725-2BF7-9A17-DD17D3D40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90BB51-E6CC-4A38-2096-23E627ABF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9B27-CE73-957E-4BAE-6750CF4D5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580151-F3C8-2606-9E1F-7C2CF2510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D7A4BBB-C552-5ABA-A5A4-0BD0D8BF2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2AD6E2-96E3-DB77-ED3E-DB625395F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ACBEA6-6B43-D759-592B-1F97CC6C6844}"/>
              </a:ext>
            </a:extLst>
          </p:cNvPr>
          <p:cNvSpPr txBox="1">
            <a:spLocks/>
          </p:cNvSpPr>
          <p:nvPr/>
        </p:nvSpPr>
        <p:spPr>
          <a:xfrm>
            <a:off x="466722" y="586856"/>
            <a:ext cx="3201366" cy="5095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rgbClr val="FFFFFF"/>
                </a:solidFill>
              </a:rPr>
              <a:t>NĂNG LỰC NGÔN NGỮ GỒM KỸ NĂNG GÌ? HỌC Ở ĐÂU TRONG MÔN TIẾNG VIỆT? 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CD03B531-1031-456E-A540-E5EDA7E6F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11834"/>
              </p:ext>
            </p:extLst>
          </p:nvPr>
        </p:nvGraphicFramePr>
        <p:xfrm>
          <a:off x="4581727" y="195943"/>
          <a:ext cx="6989787" cy="6574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675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41D5F-EC88-359D-AFB5-B9C9318EB838}"/>
              </a:ext>
            </a:extLst>
          </p:cNvPr>
          <p:cNvSpPr txBox="1">
            <a:spLocks/>
          </p:cNvSpPr>
          <p:nvPr/>
        </p:nvSpPr>
        <p:spPr>
          <a:xfrm>
            <a:off x="838200" y="324756"/>
            <a:ext cx="10515600" cy="712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3. </a:t>
            </a:r>
            <a:r>
              <a:rPr lang="en-GB" b="1" dirty="0" err="1"/>
              <a:t>Thực</a:t>
            </a:r>
            <a:r>
              <a:rPr lang="en-GB" b="1" dirty="0"/>
              <a:t> </a:t>
            </a:r>
            <a:r>
              <a:rPr lang="en-GB" b="1" dirty="0" err="1"/>
              <a:t>hành</a:t>
            </a:r>
            <a:r>
              <a:rPr lang="en-GB" b="1" dirty="0"/>
              <a:t>: </a:t>
            </a:r>
            <a:r>
              <a:rPr lang="en-GB" b="1" dirty="0" err="1"/>
              <a:t>Nhiệm</a:t>
            </a:r>
            <a:r>
              <a:rPr lang="en-GB" b="1" dirty="0"/>
              <a:t> </a:t>
            </a:r>
            <a:r>
              <a:rPr lang="en-GB" b="1" dirty="0" err="1"/>
              <a:t>vụ</a:t>
            </a:r>
            <a:r>
              <a:rPr lang="en-GB" b="1" dirty="0"/>
              <a:t> </a:t>
            </a:r>
            <a:r>
              <a:rPr lang="en-GB" b="1" dirty="0" err="1"/>
              <a:t>đọc</a:t>
            </a:r>
            <a:r>
              <a:rPr lang="en-GB" b="1" dirty="0"/>
              <a:t> </a:t>
            </a:r>
            <a:r>
              <a:rPr lang="en-GB" b="1" dirty="0" err="1"/>
              <a:t>hiểu</a:t>
            </a:r>
            <a:r>
              <a:rPr lang="en-GB" b="1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5C5DF-F33F-1763-08FC-D191E2759E0E}"/>
              </a:ext>
            </a:extLst>
          </p:cNvPr>
          <p:cNvSpPr txBox="1">
            <a:spLocks/>
          </p:cNvSpPr>
          <p:nvPr/>
        </p:nvSpPr>
        <p:spPr>
          <a:xfrm>
            <a:off x="391885" y="1037318"/>
            <a:ext cx="11549743" cy="513964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Cách</a:t>
            </a:r>
            <a:r>
              <a:rPr lang="en-GB" b="1" dirty="0"/>
              <a:t> 1: </a:t>
            </a:r>
            <a:r>
              <a:rPr lang="en-GB" b="1" dirty="0" err="1"/>
              <a:t>Suy</a:t>
            </a:r>
            <a:r>
              <a:rPr lang="en-GB" b="1" dirty="0"/>
              <a:t> </a:t>
            </a:r>
            <a:r>
              <a:rPr lang="en-GB" b="1" dirty="0" err="1"/>
              <a:t>nghĩ</a:t>
            </a:r>
            <a:r>
              <a:rPr lang="en-GB" b="1" dirty="0"/>
              <a:t>- </a:t>
            </a:r>
            <a:r>
              <a:rPr lang="en-GB" b="1" dirty="0" err="1"/>
              <a:t>Thảo</a:t>
            </a:r>
            <a:r>
              <a:rPr lang="en-GB" b="1" dirty="0"/>
              <a:t> </a:t>
            </a:r>
            <a:r>
              <a:rPr lang="en-GB" b="1" dirty="0" err="1"/>
              <a:t>luận</a:t>
            </a:r>
            <a:r>
              <a:rPr lang="en-GB" b="1" dirty="0"/>
              <a:t>- Chia </a:t>
            </a:r>
            <a:r>
              <a:rPr lang="en-GB" b="1" dirty="0" err="1"/>
              <a:t>sẻ</a:t>
            </a:r>
            <a:r>
              <a:rPr lang="en-GB" b="1" dirty="0"/>
              <a:t> ( </a:t>
            </a:r>
            <a:r>
              <a:rPr lang="en-GB" b="1" dirty="0" err="1"/>
              <a:t>Động</a:t>
            </a:r>
            <a:r>
              <a:rPr lang="en-GB" b="1" dirty="0"/>
              <a:t> </a:t>
            </a:r>
            <a:r>
              <a:rPr lang="en-GB" b="1" dirty="0" err="1"/>
              <a:t>não</a:t>
            </a:r>
            <a:r>
              <a:rPr lang="en-GB" b="1" dirty="0"/>
              <a:t>- </a:t>
            </a:r>
            <a:r>
              <a:rPr lang="en-GB" b="1" dirty="0" err="1"/>
              <a:t>đối</a:t>
            </a:r>
            <a:r>
              <a:rPr lang="en-GB" b="1" dirty="0"/>
              <a:t> </a:t>
            </a:r>
            <a:r>
              <a:rPr lang="en-GB" b="1" dirty="0" err="1"/>
              <a:t>thoại</a:t>
            </a:r>
            <a:r>
              <a:rPr lang="en-GB" b="1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rgbClr val="FF0000"/>
                </a:solidFill>
              </a:rPr>
              <a:t>a.Tìm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hiểu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yêu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cầu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câu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hỏi</a:t>
            </a:r>
            <a:r>
              <a:rPr lang="en-GB" dirty="0">
                <a:solidFill>
                  <a:srgbClr val="FF0000"/>
                </a:solidFill>
              </a:rPr>
              <a:t> 1: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1 – </a:t>
            </a:r>
            <a:r>
              <a:rPr lang="en-GB" dirty="0" err="1"/>
              <a:t>Gạch</a:t>
            </a:r>
            <a:r>
              <a:rPr lang="en-GB" dirty="0"/>
              <a:t> </a:t>
            </a:r>
            <a:r>
              <a:rPr lang="en-GB" dirty="0" err="1"/>
              <a:t>chân</a:t>
            </a:r>
            <a:r>
              <a:rPr lang="en-GB" dirty="0"/>
              <a:t> </a:t>
            </a:r>
            <a:r>
              <a:rPr lang="en-GB" dirty="0" err="1"/>
              <a:t>yêu</a:t>
            </a:r>
            <a:r>
              <a:rPr lang="en-GB" dirty="0"/>
              <a:t> </a:t>
            </a:r>
            <a:r>
              <a:rPr lang="en-GB" dirty="0" err="1"/>
              <a:t>cầu</a:t>
            </a:r>
            <a:r>
              <a:rPr lang="en-GB" dirty="0"/>
              <a:t> </a:t>
            </a:r>
            <a:r>
              <a:rPr lang="en-GB" dirty="0" err="1"/>
              <a:t>cần</a:t>
            </a:r>
            <a:r>
              <a:rPr lang="en-GB" dirty="0"/>
              <a:t> </a:t>
            </a:r>
            <a:r>
              <a:rPr lang="en-GB" dirty="0" err="1"/>
              <a:t>tìm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Cộng</a:t>
            </a:r>
            <a:r>
              <a:rPr lang="en-GB" dirty="0"/>
              <a:t> </a:t>
            </a:r>
            <a:r>
              <a:rPr lang="en-GB" dirty="0" err="1"/>
              <a:t>tác</a:t>
            </a:r>
            <a:r>
              <a:rPr lang="en-GB" dirty="0"/>
              <a:t> 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thoại</a:t>
            </a:r>
            <a:r>
              <a:rPr lang="en-GB" dirty="0"/>
              <a:t> </a:t>
            </a:r>
            <a:r>
              <a:rPr lang="en-GB" dirty="0" err="1"/>
              <a:t>nhóm</a:t>
            </a:r>
            <a:r>
              <a:rPr lang="en-GB" dirty="0"/>
              <a:t> </a:t>
            </a:r>
            <a:r>
              <a:rPr lang="en-GB" dirty="0" err="1"/>
              <a:t>đôi</a:t>
            </a:r>
            <a:r>
              <a:rPr lang="en-GB" dirty="0"/>
              <a:t>: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1 </a:t>
            </a:r>
            <a:r>
              <a:rPr lang="en-GB" dirty="0" err="1"/>
              <a:t>cần</a:t>
            </a:r>
            <a:r>
              <a:rPr lang="en-GB" dirty="0"/>
              <a:t> </a:t>
            </a:r>
            <a:r>
              <a:rPr lang="en-GB" dirty="0" err="1"/>
              <a:t>phải</a:t>
            </a:r>
            <a:r>
              <a:rPr lang="en-GB" dirty="0"/>
              <a:t>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những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rgbClr val="FF0000"/>
                </a:solidFill>
              </a:rPr>
              <a:t>b.Tìm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thông</a:t>
            </a:r>
            <a:r>
              <a:rPr lang="en-GB" dirty="0">
                <a:solidFill>
                  <a:srgbClr val="FF0000"/>
                </a:solidFill>
              </a:rPr>
              <a:t> tin </a:t>
            </a:r>
            <a:r>
              <a:rPr lang="en-GB" dirty="0" err="1">
                <a:solidFill>
                  <a:srgbClr val="FF0000"/>
                </a:solidFill>
              </a:rPr>
              <a:t>trả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lời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câu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hỏi</a:t>
            </a:r>
            <a:r>
              <a:rPr lang="en-GB" dirty="0">
                <a:solidFill>
                  <a:srgbClr val="FF0000"/>
                </a:solidFill>
              </a:rPr>
              <a:t> 1: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đoạn</a:t>
            </a:r>
            <a:r>
              <a:rPr lang="en-GB" dirty="0"/>
              <a:t> 1- </a:t>
            </a:r>
            <a:r>
              <a:rPr lang="en-GB" dirty="0" err="1"/>
              <a:t>gạch</a:t>
            </a:r>
            <a:r>
              <a:rPr lang="en-GB" dirty="0"/>
              <a:t> </a:t>
            </a:r>
            <a:r>
              <a:rPr lang="en-GB" dirty="0" err="1"/>
              <a:t>chân</a:t>
            </a:r>
            <a:r>
              <a:rPr lang="en-GB" dirty="0"/>
              <a:t> </a:t>
            </a:r>
            <a:r>
              <a:rPr lang="en-GB" dirty="0" err="1"/>
              <a:t>dưới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- </a:t>
            </a:r>
            <a:r>
              <a:rPr lang="en-GB" dirty="0" err="1"/>
              <a:t>cụm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cần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Cộng</a:t>
            </a:r>
            <a:r>
              <a:rPr lang="en-GB" dirty="0"/>
              <a:t> </a:t>
            </a:r>
            <a:r>
              <a:rPr lang="en-GB" dirty="0" err="1"/>
              <a:t>tác</a:t>
            </a:r>
            <a:r>
              <a:rPr lang="en-GB" dirty="0"/>
              <a:t>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thoại</a:t>
            </a:r>
            <a:r>
              <a:rPr lang="en-GB" dirty="0"/>
              <a:t> </a:t>
            </a:r>
            <a:r>
              <a:rPr lang="en-GB" dirty="0" err="1"/>
              <a:t>nhóm</a:t>
            </a:r>
            <a:r>
              <a:rPr lang="en-GB" dirty="0"/>
              <a:t> </a:t>
            </a:r>
            <a:r>
              <a:rPr lang="en-GB" dirty="0" err="1"/>
              <a:t>đôi</a:t>
            </a:r>
            <a:r>
              <a:rPr lang="en-GB" dirty="0"/>
              <a:t> ( 2-3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khác</a:t>
            </a:r>
            <a:r>
              <a:rPr lang="en-GB" dirty="0"/>
              <a:t>;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di </a:t>
            </a:r>
            <a:r>
              <a:rPr lang="en-GB" dirty="0" err="1"/>
              <a:t>chuyển</a:t>
            </a:r>
            <a:r>
              <a:rPr lang="en-GB" dirty="0"/>
              <a:t>; </a:t>
            </a:r>
            <a:r>
              <a:rPr lang="en-GB" dirty="0" err="1"/>
              <a:t>kết</a:t>
            </a:r>
            <a:r>
              <a:rPr lang="en-GB" dirty="0"/>
              <a:t> </a:t>
            </a:r>
            <a:r>
              <a:rPr lang="en-GB" dirty="0" err="1"/>
              <a:t>hợp</a:t>
            </a:r>
            <a:r>
              <a:rPr lang="en-GB" dirty="0"/>
              <a:t> </a:t>
            </a:r>
            <a:r>
              <a:rPr lang="en-GB" dirty="0" err="1"/>
              <a:t>bổ</a:t>
            </a:r>
            <a:r>
              <a:rPr lang="en-GB" dirty="0"/>
              <a:t> sung </a:t>
            </a:r>
            <a:r>
              <a:rPr lang="en-GB" dirty="0" err="1"/>
              <a:t>thông</a:t>
            </a:r>
            <a:r>
              <a:rPr lang="en-GB" dirty="0"/>
              <a:t> tin)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rgbClr val="FF0000"/>
                </a:solidFill>
              </a:rPr>
              <a:t>c.Chia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sẻ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kết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quả</a:t>
            </a:r>
            <a:r>
              <a:rPr lang="en-GB" dirty="0">
                <a:solidFill>
                  <a:srgbClr val="FF0000"/>
                </a:solidFill>
              </a:rPr>
              <a:t>- </a:t>
            </a:r>
            <a:r>
              <a:rPr lang="en-GB" dirty="0" err="1">
                <a:solidFill>
                  <a:srgbClr val="FF0000"/>
                </a:solidFill>
              </a:rPr>
              <a:t>đối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thoại</a:t>
            </a:r>
            <a:r>
              <a:rPr lang="en-GB" dirty="0">
                <a:solidFill>
                  <a:srgbClr val="FF0000"/>
                </a:solidFill>
              </a:rPr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Chia </a:t>
            </a:r>
            <a:r>
              <a:rPr lang="en-GB" dirty="0" err="1"/>
              <a:t>sẻ</a:t>
            </a:r>
            <a:r>
              <a:rPr lang="en-GB" dirty="0"/>
              <a:t>-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thoại</a:t>
            </a:r>
            <a:r>
              <a:rPr lang="en-GB" dirty="0"/>
              <a:t>: </a:t>
            </a:r>
            <a:r>
              <a:rPr lang="en-GB" dirty="0" err="1"/>
              <a:t>Đặt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chia </a:t>
            </a:r>
            <a:r>
              <a:rPr lang="en-GB" dirty="0" err="1"/>
              <a:t>sẻ</a:t>
            </a:r>
            <a:r>
              <a:rPr lang="en-GB" dirty="0"/>
              <a:t>- </a:t>
            </a:r>
            <a:r>
              <a:rPr lang="en-GB" dirty="0" err="1"/>
              <a:t>thảo</a:t>
            </a:r>
            <a:r>
              <a:rPr lang="en-GB" dirty="0"/>
              <a:t> </a:t>
            </a:r>
            <a:r>
              <a:rPr lang="en-GB" dirty="0" err="1"/>
              <a:t>luận</a:t>
            </a:r>
            <a:r>
              <a:rPr lang="en-GB" dirty="0"/>
              <a:t> </a:t>
            </a:r>
            <a:r>
              <a:rPr lang="en-GB" dirty="0" err="1"/>
              <a:t>cá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cặp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Những</a:t>
            </a:r>
            <a:r>
              <a:rPr lang="en-GB" dirty="0"/>
              <a:t> </a:t>
            </a:r>
            <a:r>
              <a:rPr lang="en-GB" dirty="0" err="1"/>
              <a:t>người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chuyện</a:t>
            </a:r>
            <a:r>
              <a:rPr lang="en-GB" dirty="0"/>
              <a:t> </a:t>
            </a:r>
            <a:r>
              <a:rPr lang="en-GB" dirty="0" err="1"/>
              <a:t>họ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 </a:t>
            </a:r>
            <a:r>
              <a:rPr lang="en-GB" dirty="0" err="1"/>
              <a:t>những</a:t>
            </a:r>
            <a:r>
              <a:rPr lang="en-GB" dirty="0"/>
              <a:t> ai? </a:t>
            </a:r>
            <a:r>
              <a:rPr lang="en-GB" dirty="0" err="1"/>
              <a:t>Tôi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 ai? </a:t>
            </a:r>
            <a:r>
              <a:rPr lang="en-GB" dirty="0" err="1"/>
              <a:t>Bống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Nhi </a:t>
            </a:r>
            <a:r>
              <a:rPr lang="en-GB" dirty="0" err="1"/>
              <a:t>là</a:t>
            </a:r>
            <a:r>
              <a:rPr lang="en-GB" dirty="0"/>
              <a:t> ai?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sao</a:t>
            </a:r>
            <a:r>
              <a:rPr lang="en-GB" dirty="0"/>
              <a:t> </a:t>
            </a:r>
            <a:r>
              <a:rPr lang="en-GB" dirty="0" err="1"/>
              <a:t>khu</a:t>
            </a:r>
            <a:r>
              <a:rPr lang="en-GB" dirty="0"/>
              <a:t> </a:t>
            </a:r>
            <a:r>
              <a:rPr lang="en-GB" dirty="0" err="1"/>
              <a:t>rừng</a:t>
            </a:r>
            <a:r>
              <a:rPr lang="en-GB" dirty="0"/>
              <a:t>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rất</a:t>
            </a:r>
            <a:r>
              <a:rPr lang="en-GB" dirty="0"/>
              <a:t> </a:t>
            </a:r>
            <a:r>
              <a:rPr lang="en-GB" dirty="0" err="1"/>
              <a:t>yên</a:t>
            </a:r>
            <a:r>
              <a:rPr lang="en-GB" dirty="0"/>
              <a:t> </a:t>
            </a:r>
            <a:r>
              <a:rPr lang="en-GB" dirty="0" err="1"/>
              <a:t>tĩnh</a:t>
            </a:r>
            <a:r>
              <a:rPr lang="en-GB" dirty="0"/>
              <a:t>?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sao</a:t>
            </a:r>
            <a:r>
              <a:rPr lang="en-GB" dirty="0"/>
              <a:t> </a:t>
            </a:r>
            <a:r>
              <a:rPr lang="en-GB" dirty="0" err="1"/>
              <a:t>họ</a:t>
            </a:r>
            <a:r>
              <a:rPr lang="en-GB" dirty="0"/>
              <a:t>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chơi</a:t>
            </a:r>
            <a:r>
              <a:rPr lang="en-GB" dirty="0"/>
              <a:t> ở </a:t>
            </a:r>
            <a:r>
              <a:rPr lang="en-GB" dirty="0" err="1"/>
              <a:t>nơi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dirty="0"/>
              <a:t>? </a:t>
            </a:r>
            <a:r>
              <a:rPr lang="en-GB" dirty="0" err="1"/>
              <a:t>Nếu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đặt</a:t>
            </a:r>
            <a:r>
              <a:rPr lang="en-GB" dirty="0"/>
              <a:t> </a:t>
            </a:r>
            <a:r>
              <a:rPr lang="en-GB" dirty="0" err="1"/>
              <a:t>tên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đoạn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dirty="0"/>
              <a:t> </a:t>
            </a:r>
            <a:r>
              <a:rPr lang="en-GB" dirty="0" err="1"/>
              <a:t>thì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đặt</a:t>
            </a:r>
            <a:r>
              <a:rPr lang="en-GB" dirty="0"/>
              <a:t> </a:t>
            </a:r>
            <a:r>
              <a:rPr lang="en-GB" dirty="0" err="1"/>
              <a:t>tên</a:t>
            </a:r>
            <a:r>
              <a:rPr lang="en-GB" dirty="0"/>
              <a:t> </a:t>
            </a:r>
            <a:r>
              <a:rPr lang="en-GB" dirty="0" err="1"/>
              <a:t>gì</a:t>
            </a:r>
            <a:r>
              <a:rPr lang="en-GB" dirty="0"/>
              <a:t>?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sao</a:t>
            </a:r>
            <a:r>
              <a:rPr lang="en-GB" dirty="0"/>
              <a:t>?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66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7CD73A-CF7E-192D-C775-3CEEBE50E756}"/>
              </a:ext>
            </a:extLst>
          </p:cNvPr>
          <p:cNvSpPr txBox="1">
            <a:spLocks/>
          </p:cNvSpPr>
          <p:nvPr/>
        </p:nvSpPr>
        <p:spPr>
          <a:xfrm>
            <a:off x="1264761" y="679396"/>
            <a:ext cx="9489439" cy="4119172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Liên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-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Liên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580029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87316F-FFAA-404A-9FB2-FBED83A19C2C}"/>
              </a:ext>
            </a:extLst>
          </p:cNvPr>
          <p:cNvSpPr txBox="1">
            <a:spLocks/>
          </p:cNvSpPr>
          <p:nvPr/>
        </p:nvSpPr>
        <p:spPr>
          <a:xfrm>
            <a:off x="457200" y="134144"/>
            <a:ext cx="11490960" cy="63865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(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b.Cặp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50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1F1AC-8D78-C608-181C-ACBB99C2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040" y="16966"/>
            <a:ext cx="8788717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50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D1F7E-EB65-A583-1CC4-1C2E43E7248E}"/>
              </a:ext>
            </a:extLst>
          </p:cNvPr>
          <p:cNvSpPr txBox="1">
            <a:spLocks/>
          </p:cNvSpPr>
          <p:nvPr/>
        </p:nvSpPr>
        <p:spPr>
          <a:xfrm>
            <a:off x="685800" y="297656"/>
            <a:ext cx="10515600" cy="6627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bg1"/>
                </a:solidFill>
              </a:rPr>
              <a:t>4. </a:t>
            </a:r>
            <a:r>
              <a:rPr lang="en-GB" sz="3200" b="1" dirty="0" err="1">
                <a:solidFill>
                  <a:schemeClr val="bg1"/>
                </a:solidFill>
              </a:rPr>
              <a:t>Thực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hành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học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đọc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thành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tiếng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trôi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chảy</a:t>
            </a:r>
            <a:r>
              <a:rPr lang="en-GB" sz="3200" b="1" dirty="0">
                <a:solidFill>
                  <a:schemeClr val="bg1"/>
                </a:solidFill>
              </a:rPr>
              <a:t>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DE003-254A-3B65-2150-AD0C6694940C}"/>
              </a:ext>
            </a:extLst>
          </p:cNvPr>
          <p:cNvSpPr txBox="1">
            <a:spLocks/>
          </p:cNvSpPr>
          <p:nvPr/>
        </p:nvSpPr>
        <p:spPr>
          <a:xfrm>
            <a:off x="685801" y="1027907"/>
            <a:ext cx="9189719" cy="37676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2400" b="1" dirty="0">
                <a:solidFill>
                  <a:schemeClr val="bg1"/>
                </a:solidFill>
              </a:rPr>
              <a:t>Nghe </a:t>
            </a:r>
            <a:r>
              <a:rPr lang="en-GB" sz="2400" b="1" dirty="0" err="1">
                <a:solidFill>
                  <a:schemeClr val="bg1"/>
                </a:solidFill>
              </a:rPr>
              <a:t>Đọc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mẫu</a:t>
            </a:r>
            <a:r>
              <a:rPr lang="en-GB" sz="2400" b="1" dirty="0">
                <a:solidFill>
                  <a:schemeClr val="bg1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bg1"/>
                </a:solidFill>
              </a:rPr>
              <a:t>Tốc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độ</a:t>
            </a:r>
            <a:r>
              <a:rPr lang="en-GB" sz="2400" dirty="0">
                <a:solidFill>
                  <a:schemeClr val="bg1"/>
                </a:solidFill>
              </a:rPr>
              <a:t> 100-110 </a:t>
            </a:r>
            <a:r>
              <a:rPr lang="en-GB" sz="2400" dirty="0" err="1">
                <a:solidFill>
                  <a:schemeClr val="bg1"/>
                </a:solidFill>
              </a:rPr>
              <a:t>tiếng</a:t>
            </a:r>
            <a:r>
              <a:rPr lang="en-GB" sz="2400" dirty="0">
                <a:solidFill>
                  <a:schemeClr val="bg1"/>
                </a:solidFill>
              </a:rPr>
              <a:t>/</a:t>
            </a:r>
            <a:r>
              <a:rPr lang="en-GB" sz="2400" dirty="0" err="1">
                <a:solidFill>
                  <a:schemeClr val="bg1"/>
                </a:solidFill>
              </a:rPr>
              <a:t>phút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</a:rPr>
              <a:t>Nghe </a:t>
            </a:r>
            <a:r>
              <a:rPr lang="en-GB" sz="2400" dirty="0" err="1">
                <a:solidFill>
                  <a:schemeClr val="bg1"/>
                </a:solidFill>
              </a:rPr>
              <a:t>đọc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kết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hợp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chỉ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tay</a:t>
            </a:r>
            <a:r>
              <a:rPr lang="en-GB" sz="2400" dirty="0">
                <a:solidFill>
                  <a:schemeClr val="bg1"/>
                </a:solidFill>
              </a:rPr>
              <a:t>: </a:t>
            </a:r>
            <a:r>
              <a:rPr lang="en-GB" sz="2400" dirty="0" err="1">
                <a:solidFill>
                  <a:schemeClr val="bg1"/>
                </a:solidFill>
              </a:rPr>
              <a:t>Đánh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dấu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chỗ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ngắt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nghỉ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đoạn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bg1"/>
                </a:solidFill>
              </a:rPr>
              <a:t>Kết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hợp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phát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âm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luyện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đọc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câu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dài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tìm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cách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ngắt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câu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hiểu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nghĩa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từ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</a:rPr>
              <a:t>2. </a:t>
            </a:r>
            <a:r>
              <a:rPr lang="en-GB" sz="2400" b="1" dirty="0" err="1">
                <a:solidFill>
                  <a:schemeClr val="bg1"/>
                </a:solidFill>
              </a:rPr>
              <a:t>Luyện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đọc</a:t>
            </a:r>
            <a:r>
              <a:rPr lang="en-GB" sz="2400" b="1" dirty="0">
                <a:solidFill>
                  <a:schemeClr val="bg1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bg1"/>
                </a:solidFill>
              </a:rPr>
              <a:t>Cặp</a:t>
            </a:r>
            <a:r>
              <a:rPr lang="en-GB" sz="2400" dirty="0">
                <a:solidFill>
                  <a:schemeClr val="bg1"/>
                </a:solidFill>
              </a:rPr>
              <a:t> – </a:t>
            </a:r>
            <a:r>
              <a:rPr lang="en-GB" sz="2400" dirty="0" err="1">
                <a:solidFill>
                  <a:schemeClr val="bg1"/>
                </a:solidFill>
              </a:rPr>
              <a:t>Đoạn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bg1"/>
                </a:solidFill>
              </a:rPr>
              <a:t>Đọc</a:t>
            </a:r>
            <a:r>
              <a:rPr lang="en-GB" sz="2400" dirty="0">
                <a:solidFill>
                  <a:schemeClr val="bg1"/>
                </a:solidFill>
              </a:rPr>
              <a:t>- Nghe </a:t>
            </a:r>
            <a:r>
              <a:rPr lang="en-GB" sz="2400" dirty="0" err="1">
                <a:solidFill>
                  <a:schemeClr val="bg1"/>
                </a:solidFill>
              </a:rPr>
              <a:t>đọc</a:t>
            </a:r>
            <a:r>
              <a:rPr lang="en-GB" sz="2400" dirty="0">
                <a:solidFill>
                  <a:schemeClr val="bg1"/>
                </a:solidFill>
              </a:rPr>
              <a:t>- </a:t>
            </a:r>
            <a:r>
              <a:rPr lang="en-GB" sz="2400" dirty="0" err="1">
                <a:solidFill>
                  <a:schemeClr val="bg1"/>
                </a:solidFill>
              </a:rPr>
              <a:t>Sửa</a:t>
            </a:r>
            <a:r>
              <a:rPr lang="en-GB" sz="2400" dirty="0">
                <a:solidFill>
                  <a:schemeClr val="bg1"/>
                </a:solidFill>
              </a:rPr>
              <a:t> ( 2-3 </a:t>
            </a:r>
            <a:r>
              <a:rPr lang="en-GB" sz="2400" dirty="0" err="1">
                <a:solidFill>
                  <a:schemeClr val="bg1"/>
                </a:solidFill>
              </a:rPr>
              <a:t>lần</a:t>
            </a:r>
            <a:r>
              <a:rPr lang="en-GB" sz="2400" dirty="0">
                <a:solidFill>
                  <a:schemeClr val="bg1"/>
                </a:solidFill>
              </a:rPr>
              <a:t>/ </a:t>
            </a:r>
            <a:r>
              <a:rPr lang="en-GB" sz="2400" dirty="0" err="1">
                <a:solidFill>
                  <a:schemeClr val="bg1"/>
                </a:solidFill>
              </a:rPr>
              <a:t>đoạn</a:t>
            </a:r>
            <a:r>
              <a:rPr lang="en-GB" sz="2400" dirty="0">
                <a:solidFill>
                  <a:schemeClr val="bg1"/>
                </a:solidFill>
              </a:rPr>
              <a:t>/</a:t>
            </a:r>
            <a:r>
              <a:rPr lang="en-GB" sz="2400" dirty="0" err="1">
                <a:solidFill>
                  <a:schemeClr val="bg1"/>
                </a:solidFill>
              </a:rPr>
              <a:t>học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sinh</a:t>
            </a:r>
            <a:r>
              <a:rPr lang="en-GB" sz="2400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00654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7182C-96F9-627C-18AF-97DB4439B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249081"/>
            <a:ext cx="10068559" cy="2687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A234C-69F0-FDE9-BA67-BCFC6859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1" y="3635111"/>
            <a:ext cx="11570295" cy="3035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1D78E-91CE-F311-988B-69B687496852}"/>
              </a:ext>
            </a:extLst>
          </p:cNvPr>
          <p:cNvSpPr txBox="1"/>
          <p:nvPr/>
        </p:nvSpPr>
        <p:spPr>
          <a:xfrm>
            <a:off x="3139440" y="3159800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PHIẾU ĐÁNH GIÁ KẾT QUẢ ĐỌC THÀNH TIẾNG </a:t>
            </a:r>
          </a:p>
        </p:txBody>
      </p:sp>
    </p:spTree>
    <p:extLst>
      <p:ext uri="{BB962C8B-B14F-4D97-AF65-F5344CB8AC3E}">
        <p14:creationId xmlns:p14="http://schemas.microsoft.com/office/powerpoint/2010/main" val="3187672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DBE-83B2-BFCB-DB3E-86142E3014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C7C9F-EEC1-2234-E7AA-2E62C3EC07AE}"/>
              </a:ext>
            </a:extLst>
          </p:cNvPr>
          <p:cNvSpPr txBox="1">
            <a:spLocks/>
          </p:cNvSpPr>
          <p:nvPr/>
        </p:nvSpPr>
        <p:spPr>
          <a:xfrm>
            <a:off x="838200" y="1422853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75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19665605-9F0A-1C5A-762B-EB28E2C912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313713"/>
              </p:ext>
            </p:extLst>
          </p:nvPr>
        </p:nvGraphicFramePr>
        <p:xfrm>
          <a:off x="2334259" y="0"/>
          <a:ext cx="9857741" cy="6677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720">
                  <a:extLst>
                    <a:ext uri="{9D8B030D-6E8A-4147-A177-3AD203B41FA5}">
                      <a16:colId xmlns:a16="http://schemas.microsoft.com/office/drawing/2014/main" val="729123694"/>
                    </a:ext>
                  </a:extLst>
                </a:gridCol>
                <a:gridCol w="1544954">
                  <a:extLst>
                    <a:ext uri="{9D8B030D-6E8A-4147-A177-3AD203B41FA5}">
                      <a16:colId xmlns:a16="http://schemas.microsoft.com/office/drawing/2014/main" val="1650888694"/>
                    </a:ext>
                  </a:extLst>
                </a:gridCol>
                <a:gridCol w="1089840">
                  <a:extLst>
                    <a:ext uri="{9D8B030D-6E8A-4147-A177-3AD203B41FA5}">
                      <a16:colId xmlns:a16="http://schemas.microsoft.com/office/drawing/2014/main" val="3838730985"/>
                    </a:ext>
                  </a:extLst>
                </a:gridCol>
                <a:gridCol w="4416217">
                  <a:extLst>
                    <a:ext uri="{9D8B030D-6E8A-4147-A177-3AD203B41FA5}">
                      <a16:colId xmlns:a16="http://schemas.microsoft.com/office/drawing/2014/main" val="860343075"/>
                    </a:ext>
                  </a:extLst>
                </a:gridCol>
                <a:gridCol w="2341010">
                  <a:extLst>
                    <a:ext uri="{9D8B030D-6E8A-4147-A177-3AD203B41FA5}">
                      <a16:colId xmlns:a16="http://schemas.microsoft.com/office/drawing/2014/main" val="3280910604"/>
                    </a:ext>
                  </a:extLst>
                </a:gridCol>
              </a:tblGrid>
              <a:tr h="632307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Nhiệm vụ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Hoạt động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Kỹ thuật –Phương pháp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Phương tiện – Đồ dùng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356116"/>
                  </a:ext>
                </a:extLst>
              </a:tr>
              <a:tr h="632307">
                <a:tc rowSpan="3"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/>
                        <a:t>Khởi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động</a:t>
                      </a:r>
                      <a:r>
                        <a:rPr lang="en-GB" sz="1600" dirty="0"/>
                        <a:t> 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Cá nhân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Động não (Suy nghĩ)- hoặc viết, vẽ : Thấy- suy nghĩ- dự đoán?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459781"/>
                  </a:ext>
                </a:extLst>
              </a:tr>
              <a:tr h="3660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Cặp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Nghe- nói tương tác;Tôi thấy, tôi nghĩ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Slide câu hỏi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9774"/>
                  </a:ext>
                </a:extLst>
              </a:tr>
              <a:tr h="64366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Cả lớp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Chia sẻ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Slide tóm tắt: Yêu cầu về PP- ND dạy học TV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43359"/>
                  </a:ext>
                </a:extLst>
              </a:tr>
              <a:tr h="366072"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Nghe đọc 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600" dirty="0" err="1"/>
                        <a:t>Cả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lớp</a:t>
                      </a:r>
                      <a:r>
                        <a:rPr lang="en-GB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Đọc mẫu: Nghe- nhìn- kết hợp chỉ tay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Thiết kế bài học Tập đọc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592109"/>
                  </a:ext>
                </a:extLst>
              </a:tr>
              <a:tr h="608834">
                <a:tc rowSpan="4">
                  <a:txBody>
                    <a:bodyPr/>
                    <a:lstStyle/>
                    <a:p>
                      <a:r>
                        <a:rPr lang="en-GB" sz="16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Luyện đọc từ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Thẻ từ- ngôn ngữ cơ thể - Đọc thành tiếng ( CN; CL)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Thẻ từ khó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834674"/>
                  </a:ext>
                </a:extLst>
              </a:tr>
              <a:tr h="3660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Luyện đọc câu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Đọc thành tiếng ( CL- CN)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Bài đọc treo tường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894201"/>
                  </a:ext>
                </a:extLst>
              </a:tr>
              <a:tr h="6323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/>
                        <a:t>Luyện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đọc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đoạn</a:t>
                      </a:r>
                      <a:endParaRPr lang="en-GB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Cặp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Nghe- đọc (thành tiếng) tương tác từng đoạn 2-3 lần/đoạn, theo hình thức cuốn chiếu -công đoạn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Giấy A0- Bảng- Bút viết bảng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341709"/>
                  </a:ext>
                </a:extLst>
              </a:tr>
              <a:tr h="11647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Cả lớp </a:t>
                      </a:r>
                    </a:p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2-3 HS </a:t>
                      </a:r>
                      <a:r>
                        <a:rPr lang="en-GB" sz="1600" dirty="0" err="1"/>
                        <a:t>đọc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thành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tiếng</a:t>
                      </a:r>
                      <a:r>
                        <a:rPr lang="en-GB" sz="1600" dirty="0"/>
                        <a:t> ( </a:t>
                      </a:r>
                      <a:r>
                        <a:rPr lang="en-GB" sz="1600" dirty="0" err="1"/>
                        <a:t>tùy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thuộc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vào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số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lượng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đoạn</a:t>
                      </a:r>
                      <a:r>
                        <a:rPr lang="en-GB" sz="1600" dirty="0"/>
                        <a:t>)- </a:t>
                      </a:r>
                      <a:r>
                        <a:rPr lang="en-GB" sz="1600" dirty="0" err="1"/>
                        <a:t>kết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hợp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luyện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đọc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cả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lớp</a:t>
                      </a:r>
                      <a:r>
                        <a:rPr lang="en-GB" sz="1600" dirty="0"/>
                        <a:t>  </a:t>
                      </a:r>
                      <a:r>
                        <a:rPr lang="en-GB" sz="1600" dirty="0" err="1"/>
                        <a:t>truyền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thanh</a:t>
                      </a:r>
                      <a:r>
                        <a:rPr lang="en-GB" sz="1600" dirty="0"/>
                        <a:t> – </a:t>
                      </a:r>
                      <a:r>
                        <a:rPr lang="en-GB" sz="1600" dirty="0" err="1"/>
                        <a:t>cá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nhân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hoặc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nhận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biết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nghĩa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của</a:t>
                      </a:r>
                      <a:r>
                        <a:rPr lang="en-GB" sz="1600" dirty="0"/>
                        <a:t>  </a:t>
                      </a:r>
                      <a:r>
                        <a:rPr lang="en-GB" sz="1600" dirty="0" err="1"/>
                        <a:t>từ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cụm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từ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câu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khó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câu</a:t>
                      </a:r>
                      <a:r>
                        <a:rPr lang="en-GB" sz="1600" dirty="0"/>
                        <a:t> hay.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SGK- Bài đọc treo tường – hoặc TV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779516"/>
                  </a:ext>
                </a:extLst>
              </a:tr>
              <a:tr h="898541">
                <a:tc rowSpan="2">
                  <a:txBody>
                    <a:bodyPr/>
                    <a:lstStyle/>
                    <a:p>
                      <a:r>
                        <a:rPr lang="en-GB" sz="1600"/>
                        <a:t>4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Tìm hiểu bài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Cá nhân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Động não : Thấy- nghĩ- băn khoăn/ Thấy-nghe- sờ/nếm- ngửi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Hoặc: Mindmap, phiếu trắc nghiệm,…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54528"/>
                  </a:ext>
                </a:extLst>
              </a:tr>
              <a:tr h="3660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Cặp- nhóm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Nghe – nói tương tác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8028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8BF44C-F88C-FEFD-604D-E8AC0678741D}"/>
              </a:ext>
            </a:extLst>
          </p:cNvPr>
          <p:cNvSpPr txBox="1"/>
          <p:nvPr/>
        </p:nvSpPr>
        <p:spPr>
          <a:xfrm>
            <a:off x="132772" y="1674674"/>
            <a:ext cx="2122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MỘT SỐ GỢI Ý VỀ CÁCH TỔ CHỨC HỌC TẬP ĐỌC HƯỚNG TỚI PHÁT TRIỂN NĂNG LỰC, PHẨM CHẤT</a:t>
            </a:r>
          </a:p>
        </p:txBody>
      </p:sp>
    </p:spTree>
    <p:extLst>
      <p:ext uri="{BB962C8B-B14F-4D97-AF65-F5344CB8AC3E}">
        <p14:creationId xmlns:p14="http://schemas.microsoft.com/office/powerpoint/2010/main" val="269372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A59D-19FD-EACB-8E36-8367B7E1E5E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Ôn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bài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dirty="0" err="1">
                <a:solidFill>
                  <a:schemeClr val="bg1"/>
                </a:solidFill>
              </a:rPr>
              <a:t>Nhớ</a:t>
            </a:r>
            <a:r>
              <a:rPr lang="en-GB" dirty="0">
                <a:solidFill>
                  <a:schemeClr val="bg1"/>
                </a:solidFill>
              </a:rPr>
              <a:t>- </a:t>
            </a:r>
            <a:r>
              <a:rPr lang="en-GB" dirty="0" err="1">
                <a:solidFill>
                  <a:schemeClr val="bg1"/>
                </a:solidFill>
              </a:rPr>
              <a:t>suy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nghĩ</a:t>
            </a:r>
            <a:r>
              <a:rPr lang="en-GB" dirty="0">
                <a:solidFill>
                  <a:schemeClr val="bg1"/>
                </a:solidFill>
              </a:rPr>
              <a:t>- chia </a:t>
            </a:r>
            <a:r>
              <a:rPr lang="en-GB" dirty="0" err="1">
                <a:solidFill>
                  <a:schemeClr val="bg1"/>
                </a:solidFill>
              </a:rPr>
              <a:t>sẻ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6E6FF-13B9-4FC0-0414-262172E7DEF7}"/>
              </a:ext>
            </a:extLst>
          </p:cNvPr>
          <p:cNvSpPr txBox="1">
            <a:spLocks/>
          </p:cNvSpPr>
          <p:nvPr/>
        </p:nvSpPr>
        <p:spPr>
          <a:xfrm>
            <a:off x="740229" y="1253331"/>
            <a:ext cx="1051560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>
                <a:solidFill>
                  <a:srgbClr val="FF0000"/>
                </a:solidFill>
              </a:rPr>
              <a:t>Hãy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đối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thoại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b="1" dirty="0" err="1">
                <a:solidFill>
                  <a:srgbClr val="FF0000"/>
                </a:solidFill>
              </a:rPr>
              <a:t>theo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cấu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trúc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sau</a:t>
            </a:r>
            <a:r>
              <a:rPr lang="en-GB" b="1" dirty="0">
                <a:solidFill>
                  <a:srgbClr val="FF0000"/>
                </a:solidFill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</a:rPr>
              <a:t>A.Từ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bài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học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trước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hoặc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hôm</a:t>
            </a:r>
            <a:r>
              <a:rPr lang="en-GB" dirty="0">
                <a:solidFill>
                  <a:schemeClr val="bg1"/>
                </a:solidFill>
              </a:rPr>
              <a:t> qua, </a:t>
            </a:r>
            <a:r>
              <a:rPr lang="en-GB" dirty="0" err="1">
                <a:solidFill>
                  <a:schemeClr val="bg1"/>
                </a:solidFill>
              </a:rPr>
              <a:t>bạn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nhận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thấy</a:t>
            </a:r>
            <a:r>
              <a:rPr lang="en-GB" dirty="0">
                <a:solidFill>
                  <a:schemeClr val="bg1"/>
                </a:solidFill>
              </a:rPr>
              <a:t> 1 </a:t>
            </a:r>
            <a:r>
              <a:rPr lang="en-GB" dirty="0" err="1">
                <a:solidFill>
                  <a:schemeClr val="bg1"/>
                </a:solidFill>
              </a:rPr>
              <a:t>điều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gì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có</a:t>
            </a:r>
            <a:r>
              <a:rPr lang="en-GB" dirty="0">
                <a:solidFill>
                  <a:schemeClr val="bg1"/>
                </a:solidFill>
              </a:rPr>
              <a:t> ý </a:t>
            </a:r>
            <a:r>
              <a:rPr lang="en-GB" dirty="0" err="1">
                <a:solidFill>
                  <a:schemeClr val="bg1"/>
                </a:solidFill>
              </a:rPr>
              <a:t>nghĩa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cho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việc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tổ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chức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dạy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và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học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của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mình</a:t>
            </a:r>
            <a:r>
              <a:rPr lang="en-GB" dirty="0">
                <a:solidFill>
                  <a:schemeClr val="bg1"/>
                </a:solidFill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err="1">
                <a:solidFill>
                  <a:schemeClr val="bg1"/>
                </a:solidFill>
              </a:rPr>
              <a:t>B.Tôi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nhận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ra</a:t>
            </a:r>
            <a:r>
              <a:rPr lang="en-GB" dirty="0">
                <a:solidFill>
                  <a:schemeClr val="bg1"/>
                </a:solidFill>
              </a:rPr>
              <a:t>…..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</a:rPr>
              <a:t>A.Bạn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suy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nghĩ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như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thế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nào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về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điều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đó</a:t>
            </a:r>
            <a:r>
              <a:rPr lang="en-GB" dirty="0">
                <a:solidFill>
                  <a:schemeClr val="bg1"/>
                </a:solidFill>
              </a:rPr>
              <a:t>? </a:t>
            </a:r>
            <a:r>
              <a:rPr lang="en-GB" dirty="0" err="1">
                <a:solidFill>
                  <a:schemeClr val="bg1"/>
                </a:solidFill>
              </a:rPr>
              <a:t>Vì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sao</a:t>
            </a:r>
            <a:r>
              <a:rPr lang="en-GB" dirty="0">
                <a:solidFill>
                  <a:schemeClr val="bg1"/>
                </a:solidFill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	B. </a:t>
            </a:r>
            <a:r>
              <a:rPr lang="en-GB" dirty="0" err="1">
                <a:solidFill>
                  <a:schemeClr val="bg1"/>
                </a:solidFill>
              </a:rPr>
              <a:t>Tôi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có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suy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nghĩ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là</a:t>
            </a:r>
            <a:r>
              <a:rPr lang="en-GB" dirty="0">
                <a:solidFill>
                  <a:schemeClr val="bg1"/>
                </a:solidFill>
              </a:rPr>
              <a:t> ……..</a:t>
            </a:r>
            <a:r>
              <a:rPr lang="en-GB" dirty="0" err="1">
                <a:solidFill>
                  <a:schemeClr val="bg1"/>
                </a:solidFill>
              </a:rPr>
              <a:t>Thế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còn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bạn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như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thế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nào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về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điều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đó</a:t>
            </a:r>
            <a:r>
              <a:rPr lang="en-GB" dirty="0">
                <a:solidFill>
                  <a:schemeClr val="bg1"/>
                </a:solidFill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</a:rPr>
              <a:t>A.Bạn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còn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cảm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thấy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băn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khoăn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điều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gì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nữa</a:t>
            </a:r>
            <a:r>
              <a:rPr lang="en-GB" dirty="0">
                <a:solidFill>
                  <a:schemeClr val="bg1"/>
                </a:solidFill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	B. </a:t>
            </a:r>
            <a:r>
              <a:rPr lang="en-GB" dirty="0" err="1">
                <a:solidFill>
                  <a:schemeClr val="bg1"/>
                </a:solidFill>
              </a:rPr>
              <a:t>Tôi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còn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cảm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thấy</a:t>
            </a:r>
            <a:r>
              <a:rPr lang="en-GB" dirty="0">
                <a:solidFill>
                  <a:schemeClr val="bg1"/>
                </a:solidFill>
              </a:rPr>
              <a:t>…. </a:t>
            </a:r>
            <a:r>
              <a:rPr lang="en-GB" dirty="0" err="1">
                <a:solidFill>
                  <a:schemeClr val="bg1"/>
                </a:solidFill>
              </a:rPr>
              <a:t>Thế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còn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vấn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đề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của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bạn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là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gì</a:t>
            </a:r>
            <a:r>
              <a:rPr lang="en-GB" dirty="0">
                <a:solidFill>
                  <a:schemeClr val="bg1"/>
                </a:solidFill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A. </a:t>
            </a:r>
            <a:r>
              <a:rPr lang="en-GB" dirty="0" err="1">
                <a:solidFill>
                  <a:schemeClr val="bg1"/>
                </a:solidFill>
              </a:rPr>
              <a:t>Vấn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đề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của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tôi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là</a:t>
            </a:r>
            <a:r>
              <a:rPr lang="en-GB" dirty="0">
                <a:solidFill>
                  <a:schemeClr val="bg1"/>
                </a:solidFill>
              </a:rPr>
              <a:t>….</a:t>
            </a:r>
            <a:r>
              <a:rPr lang="en-GB" dirty="0" err="1">
                <a:solidFill>
                  <a:schemeClr val="bg1"/>
                </a:solidFill>
              </a:rPr>
              <a:t>Tôi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suy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nghĩ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thế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này</a:t>
            </a:r>
            <a:r>
              <a:rPr lang="en-GB" dirty="0">
                <a:solidFill>
                  <a:schemeClr val="bg1"/>
                </a:solidFill>
              </a:rPr>
              <a:t>….</a:t>
            </a:r>
            <a:r>
              <a:rPr lang="en-GB" dirty="0" err="1">
                <a:solidFill>
                  <a:schemeClr val="bg1"/>
                </a:solidFill>
              </a:rPr>
              <a:t>Tại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vì</a:t>
            </a:r>
            <a:r>
              <a:rPr lang="en-GB" dirty="0">
                <a:solidFill>
                  <a:schemeClr val="bg1"/>
                </a:solidFill>
              </a:rPr>
              <a:t>….. </a:t>
            </a:r>
            <a:r>
              <a:rPr lang="en-GB" dirty="0" err="1">
                <a:solidFill>
                  <a:schemeClr val="bg1"/>
                </a:solidFill>
              </a:rPr>
              <a:t>Và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tôi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cũng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có</a:t>
            </a: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dirty="0" err="1">
                <a:solidFill>
                  <a:schemeClr val="bg1"/>
                </a:solidFill>
              </a:rPr>
              <a:t>băn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khoăn</a:t>
            </a:r>
            <a:r>
              <a:rPr lang="en-GB" dirty="0">
                <a:solidFill>
                  <a:schemeClr val="bg1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3997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0B73E3-E8D0-F1C4-0621-CB0EF5DCA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23" r="1" b="2041"/>
          <a:stretch/>
        </p:blipFill>
        <p:spPr>
          <a:xfrm>
            <a:off x="386080" y="762000"/>
            <a:ext cx="11287760" cy="5984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28A17-F30D-259A-AF2B-33FB829E1CA6}"/>
              </a:ext>
            </a:extLst>
          </p:cNvPr>
          <p:cNvSpPr txBox="1"/>
          <p:nvPr/>
        </p:nvSpPr>
        <p:spPr>
          <a:xfrm>
            <a:off x="1341763" y="194895"/>
            <a:ext cx="953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Mô-đun</a:t>
            </a:r>
            <a:r>
              <a:rPr lang="en-US" sz="1800" b="1" spc="-3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1" spc="-5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b="1" spc="-15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1800" b="1" spc="-25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800" b="1" spc="-5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800" b="1" spc="-5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800" b="1" spc="-1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1800" b="1" spc="-1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1800" b="1" spc="-1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spc="-1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800" b="1" spc="-1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b="1" spc="-1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1800" b="1" spc="-5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spc="-1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1800" b="1" spc="-3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MĐ1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3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62ED9E-E15E-8417-BB5C-70ABA67920C6}"/>
              </a:ext>
            </a:extLst>
          </p:cNvPr>
          <p:cNvSpPr txBox="1">
            <a:spLocks/>
          </p:cNvSpPr>
          <p:nvPr/>
        </p:nvSpPr>
        <p:spPr>
          <a:xfrm>
            <a:off x="-87086" y="365125"/>
            <a:ext cx="12083143" cy="636361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</a:rPr>
              <a:t>SUY NGẪM- CHIA SẺ- THẢO LUẬN- ĐIỀU HÀNH SINH HOẠT CHUYÊN MÔN </a:t>
            </a:r>
            <a:br>
              <a:rPr lang="en-GB" sz="3200" b="1" dirty="0">
                <a:solidFill>
                  <a:schemeClr val="bg1"/>
                </a:solidFill>
              </a:rPr>
            </a:br>
            <a:r>
              <a:rPr lang="en-GB" sz="3200" b="1" dirty="0">
                <a:solidFill>
                  <a:schemeClr val="bg1"/>
                </a:solidFill>
              </a:rPr>
              <a:t>NHƯ THẾ NÀO ? 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BE4809D6-E056-A394-0247-175600024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945534"/>
              </p:ext>
            </p:extLst>
          </p:nvPr>
        </p:nvGraphicFramePr>
        <p:xfrm>
          <a:off x="838200" y="2054225"/>
          <a:ext cx="10515600" cy="3693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B28C03-ECDC-09E8-A498-98F193AB79B3}"/>
              </a:ext>
            </a:extLst>
          </p:cNvPr>
          <p:cNvSpPr txBox="1"/>
          <p:nvPr/>
        </p:nvSpPr>
        <p:spPr>
          <a:xfrm>
            <a:off x="163287" y="1110343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Đây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là</a:t>
            </a:r>
            <a:r>
              <a:rPr lang="en-GB" sz="2400" b="1" dirty="0">
                <a:solidFill>
                  <a:srgbClr val="FF0000"/>
                </a:solidFill>
              </a:rPr>
              <a:t> qui </a:t>
            </a:r>
            <a:r>
              <a:rPr lang="en-GB" sz="2400" b="1" dirty="0" err="1">
                <a:solidFill>
                  <a:srgbClr val="FF0000"/>
                </a:solidFill>
              </a:rPr>
              <a:t>trình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và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nội</a:t>
            </a:r>
            <a:r>
              <a:rPr lang="en-GB" sz="2400" b="1" dirty="0">
                <a:solidFill>
                  <a:srgbClr val="FF0000"/>
                </a:solidFill>
              </a:rPr>
              <a:t> dung:  Quan </a:t>
            </a:r>
            <a:r>
              <a:rPr lang="en-GB" sz="2400" b="1" dirty="0" err="1">
                <a:solidFill>
                  <a:srgbClr val="FF0000"/>
                </a:solidFill>
              </a:rPr>
              <a:t>sát</a:t>
            </a:r>
            <a:r>
              <a:rPr lang="en-GB" sz="2400" b="1" dirty="0">
                <a:solidFill>
                  <a:srgbClr val="FF0000"/>
                </a:solidFill>
              </a:rPr>
              <a:t>- </a:t>
            </a:r>
            <a:r>
              <a:rPr lang="en-GB" sz="2400" b="1" dirty="0" err="1">
                <a:solidFill>
                  <a:srgbClr val="FF0000"/>
                </a:solidFill>
              </a:rPr>
              <a:t>Suy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ngẫm</a:t>
            </a:r>
            <a:r>
              <a:rPr lang="en-GB" sz="2400" b="1" dirty="0">
                <a:solidFill>
                  <a:srgbClr val="FF0000"/>
                </a:solidFill>
              </a:rPr>
              <a:t>- Chia </a:t>
            </a:r>
            <a:r>
              <a:rPr lang="en-GB" sz="2400" b="1" dirty="0" err="1">
                <a:solidFill>
                  <a:srgbClr val="FF0000"/>
                </a:solidFill>
              </a:rPr>
              <a:t>sẻ</a:t>
            </a:r>
            <a:r>
              <a:rPr lang="en-GB" sz="2400" b="1" dirty="0">
                <a:solidFill>
                  <a:srgbClr val="FF0000"/>
                </a:solidFill>
              </a:rPr>
              <a:t>- </a:t>
            </a:r>
            <a:r>
              <a:rPr lang="en-GB" sz="2400" b="1" dirty="0" err="1">
                <a:solidFill>
                  <a:srgbClr val="FF0000"/>
                </a:solidFill>
              </a:rPr>
              <a:t>Thảo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luận</a:t>
            </a:r>
            <a:r>
              <a:rPr lang="en-GB" sz="2400" b="1" dirty="0">
                <a:solidFill>
                  <a:srgbClr val="FF0000"/>
                </a:solidFill>
              </a:rPr>
              <a:t>,  </a:t>
            </a:r>
            <a:r>
              <a:rPr lang="en-GB" sz="2400" b="1" dirty="0" err="1">
                <a:solidFill>
                  <a:srgbClr val="FF0000"/>
                </a:solidFill>
              </a:rPr>
              <a:t>cần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có</a:t>
            </a:r>
            <a:r>
              <a:rPr lang="en-GB" sz="2400" b="1" dirty="0">
                <a:solidFill>
                  <a:srgbClr val="FF0000"/>
                </a:solidFill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2378190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A1E99-9652-15B4-3951-2221FF85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F962AD1-AEFD-0A20-42AF-B4D74FA1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8972D7-DDE8-3171-730B-6C1509B5B8A8}"/>
              </a:ext>
            </a:extLst>
          </p:cNvPr>
          <p:cNvSpPr txBox="1"/>
          <p:nvPr/>
        </p:nvSpPr>
        <p:spPr>
          <a:xfrm>
            <a:off x="3327400" y="284480"/>
            <a:ext cx="55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NỘI DUNG SINH HOẠT CHUYÊN MÔN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BF7E4-DFC5-87D9-F8F3-9F87DD49AC10}"/>
              </a:ext>
            </a:extLst>
          </p:cNvPr>
          <p:cNvSpPr txBox="1"/>
          <p:nvPr/>
        </p:nvSpPr>
        <p:spPr>
          <a:xfrm>
            <a:off x="701040" y="653812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Có</a:t>
            </a:r>
            <a:r>
              <a:rPr lang="en-GB" b="1" dirty="0"/>
              <a:t> </a:t>
            </a:r>
            <a:r>
              <a:rPr lang="en-GB" b="1" dirty="0" err="1"/>
              <a:t>hình</a:t>
            </a:r>
            <a:r>
              <a:rPr lang="en-GB" b="1" dirty="0"/>
              <a:t> </a:t>
            </a:r>
            <a:r>
              <a:rPr lang="en-GB" b="1" dirty="0" err="1"/>
              <a:t>ảnh</a:t>
            </a:r>
            <a:r>
              <a:rPr lang="en-GB" b="1" dirty="0"/>
              <a:t> </a:t>
            </a:r>
            <a:r>
              <a:rPr lang="en-GB" b="1" dirty="0" err="1"/>
              <a:t>nhưng</a:t>
            </a:r>
            <a:r>
              <a:rPr lang="en-GB" b="1" dirty="0"/>
              <a:t> </a:t>
            </a:r>
            <a:r>
              <a:rPr lang="en-GB" b="1" dirty="0" err="1"/>
              <a:t>chỉ</a:t>
            </a:r>
            <a:r>
              <a:rPr lang="en-GB" b="1" dirty="0"/>
              <a:t> </a:t>
            </a:r>
            <a:r>
              <a:rPr lang="en-GB" b="1" dirty="0" err="1"/>
              <a:t>có</a:t>
            </a:r>
            <a:r>
              <a:rPr lang="en-GB" b="1" dirty="0"/>
              <a:t> 1 </a:t>
            </a:r>
            <a:r>
              <a:rPr lang="en-GB" b="1" dirty="0" err="1"/>
              <a:t>tấm</a:t>
            </a:r>
            <a:r>
              <a:rPr lang="en-GB" b="1" dirty="0"/>
              <a:t> </a:t>
            </a:r>
            <a:r>
              <a:rPr lang="en-GB" b="1" dirty="0" err="1"/>
              <a:t>duy</a:t>
            </a:r>
            <a:r>
              <a:rPr lang="en-GB" b="1" dirty="0"/>
              <a:t> </a:t>
            </a:r>
            <a:r>
              <a:rPr lang="en-GB" b="1" dirty="0" err="1"/>
              <a:t>nhất</a:t>
            </a:r>
            <a:r>
              <a:rPr lang="en-GB" b="1" dirty="0"/>
              <a:t> </a:t>
            </a:r>
            <a:r>
              <a:rPr lang="en-GB" b="1" dirty="0" err="1"/>
              <a:t>không</a:t>
            </a:r>
            <a:r>
              <a:rPr lang="en-GB" b="1" dirty="0"/>
              <a:t> </a:t>
            </a:r>
            <a:r>
              <a:rPr lang="en-GB" b="1" dirty="0" err="1"/>
              <a:t>đủ</a:t>
            </a:r>
            <a:r>
              <a:rPr lang="en-GB" b="1" dirty="0"/>
              <a:t> </a:t>
            </a:r>
            <a:r>
              <a:rPr lang="en-GB" b="1" dirty="0" err="1"/>
              <a:t>thông</a:t>
            </a:r>
            <a:r>
              <a:rPr lang="en-GB" b="1" dirty="0"/>
              <a:t> tin </a:t>
            </a:r>
            <a:r>
              <a:rPr lang="en-GB" b="1" dirty="0" err="1"/>
              <a:t>quá</a:t>
            </a:r>
            <a:r>
              <a:rPr lang="en-GB" b="1" dirty="0"/>
              <a:t> </a:t>
            </a:r>
            <a:r>
              <a:rPr lang="en-GB" b="1" dirty="0" err="1"/>
              <a:t>trình</a:t>
            </a:r>
            <a:r>
              <a:rPr lang="en-GB" b="1" dirty="0"/>
              <a:t> </a:t>
            </a:r>
            <a:r>
              <a:rPr lang="en-GB" b="1" dirty="0" err="1"/>
              <a:t>diễn</a:t>
            </a:r>
            <a:r>
              <a:rPr lang="en-GB" b="1" dirty="0"/>
              <a:t> </a:t>
            </a:r>
            <a:r>
              <a:rPr lang="en-GB" b="1" dirty="0" err="1"/>
              <a:t>biến</a:t>
            </a:r>
            <a:r>
              <a:rPr lang="en-GB" b="1" dirty="0"/>
              <a:t> – </a:t>
            </a:r>
            <a:r>
              <a:rPr lang="en-GB" b="1" dirty="0" err="1"/>
              <a:t>kết</a:t>
            </a:r>
            <a:r>
              <a:rPr lang="en-GB" b="1" dirty="0"/>
              <a:t> </a:t>
            </a:r>
            <a:r>
              <a:rPr lang="en-GB" b="1" dirty="0" err="1"/>
              <a:t>quả</a:t>
            </a:r>
            <a:r>
              <a:rPr lang="en-GB" b="1" dirty="0"/>
              <a:t> </a:t>
            </a:r>
            <a:r>
              <a:rPr lang="en-GB" b="1" dirty="0" err="1"/>
              <a:t>hoạt</a:t>
            </a:r>
            <a:r>
              <a:rPr lang="en-GB" b="1" dirty="0"/>
              <a:t> </a:t>
            </a:r>
            <a:r>
              <a:rPr lang="en-GB" b="1" dirty="0" err="1"/>
              <a:t>động</a:t>
            </a:r>
            <a:r>
              <a:rPr lang="en-GB" b="1" dirty="0"/>
              <a:t> </a:t>
            </a:r>
            <a:r>
              <a:rPr lang="en-GB" b="1" dirty="0" err="1"/>
              <a:t>học</a:t>
            </a:r>
            <a:r>
              <a:rPr lang="en-GB" b="1" dirty="0"/>
              <a:t>.</a:t>
            </a:r>
          </a:p>
          <a:p>
            <a:r>
              <a:rPr lang="en-GB" b="1" dirty="0" err="1"/>
              <a:t>Phần</a:t>
            </a:r>
            <a:r>
              <a:rPr lang="en-GB" b="1" dirty="0"/>
              <a:t> </a:t>
            </a:r>
            <a:r>
              <a:rPr lang="en-GB" b="1" dirty="0" err="1"/>
              <a:t>mô</a:t>
            </a:r>
            <a:r>
              <a:rPr lang="en-GB" b="1" dirty="0"/>
              <a:t> </a:t>
            </a:r>
            <a:r>
              <a:rPr lang="en-GB" b="1" dirty="0" err="1"/>
              <a:t>tả</a:t>
            </a:r>
            <a:r>
              <a:rPr lang="en-GB" b="1" dirty="0"/>
              <a:t> </a:t>
            </a:r>
            <a:r>
              <a:rPr lang="en-GB" b="1" dirty="0" err="1"/>
              <a:t>không</a:t>
            </a:r>
            <a:r>
              <a:rPr lang="en-GB" b="1" dirty="0"/>
              <a:t> </a:t>
            </a:r>
            <a:r>
              <a:rPr lang="en-GB" b="1" dirty="0" err="1"/>
              <a:t>có</a:t>
            </a:r>
            <a:r>
              <a:rPr lang="en-GB" b="1" dirty="0"/>
              <a:t> </a:t>
            </a:r>
            <a:r>
              <a:rPr lang="en-GB" b="1" dirty="0" err="1"/>
              <a:t>bất</a:t>
            </a:r>
            <a:r>
              <a:rPr lang="en-GB" b="1" dirty="0"/>
              <a:t> </a:t>
            </a:r>
            <a:r>
              <a:rPr lang="en-GB" b="1" dirty="0" err="1"/>
              <a:t>cứ</a:t>
            </a:r>
            <a:r>
              <a:rPr lang="en-GB" b="1" dirty="0"/>
              <a:t> </a:t>
            </a:r>
            <a:r>
              <a:rPr lang="en-GB" b="1" dirty="0" err="1"/>
              <a:t>thông</a:t>
            </a:r>
            <a:r>
              <a:rPr lang="en-GB" b="1" dirty="0"/>
              <a:t> tin </a:t>
            </a:r>
            <a:r>
              <a:rPr lang="en-GB" b="1" dirty="0" err="1"/>
              <a:t>nào</a:t>
            </a:r>
            <a:r>
              <a:rPr lang="en-GB" b="1" dirty="0"/>
              <a:t>; </a:t>
            </a:r>
            <a:r>
              <a:rPr lang="en-GB" b="1" dirty="0" err="1"/>
              <a:t>không</a:t>
            </a:r>
            <a:r>
              <a:rPr lang="en-GB" b="1" dirty="0"/>
              <a:t> </a:t>
            </a:r>
            <a:r>
              <a:rPr lang="en-GB" b="1" dirty="0" err="1"/>
              <a:t>có</a:t>
            </a:r>
            <a:r>
              <a:rPr lang="en-GB" b="1" dirty="0"/>
              <a:t> </a:t>
            </a:r>
            <a:r>
              <a:rPr lang="en-GB" b="1" dirty="0" err="1"/>
              <a:t>vấn</a:t>
            </a:r>
            <a:r>
              <a:rPr lang="en-GB" b="1" dirty="0"/>
              <a:t> </a:t>
            </a:r>
            <a:r>
              <a:rPr lang="en-GB" b="1" dirty="0" err="1"/>
              <a:t>đề</a:t>
            </a:r>
            <a:r>
              <a:rPr lang="en-GB" b="1" dirty="0"/>
              <a:t>, </a:t>
            </a:r>
            <a:r>
              <a:rPr lang="en-GB" b="1" dirty="0" err="1"/>
              <a:t>không</a:t>
            </a:r>
            <a:r>
              <a:rPr lang="en-GB" b="1" dirty="0"/>
              <a:t> </a:t>
            </a:r>
            <a:r>
              <a:rPr lang="en-GB" b="1" dirty="0" err="1"/>
              <a:t>nguyên</a:t>
            </a:r>
            <a:r>
              <a:rPr lang="en-GB" b="1" dirty="0"/>
              <a:t> </a:t>
            </a:r>
            <a:r>
              <a:rPr lang="en-GB" b="1" dirty="0" err="1"/>
              <a:t>nhân</a:t>
            </a:r>
            <a:r>
              <a:rPr lang="en-GB" b="1" dirty="0"/>
              <a:t> </a:t>
            </a:r>
            <a:r>
              <a:rPr lang="en-GB" b="1" dirty="0" err="1"/>
              <a:t>nào</a:t>
            </a:r>
            <a:r>
              <a:rPr lang="en-GB" b="1" dirty="0"/>
              <a:t> </a:t>
            </a:r>
            <a:r>
              <a:rPr lang="en-GB" b="1" dirty="0" err="1"/>
              <a:t>về</a:t>
            </a:r>
            <a:r>
              <a:rPr lang="en-GB" b="1" dirty="0"/>
              <a:t> </a:t>
            </a:r>
            <a:r>
              <a:rPr lang="en-GB" b="1" dirty="0" err="1"/>
              <a:t>việc</a:t>
            </a:r>
            <a:r>
              <a:rPr lang="en-GB" b="1" dirty="0"/>
              <a:t> </a:t>
            </a:r>
            <a:r>
              <a:rPr lang="en-GB" b="1" dirty="0" err="1"/>
              <a:t>học</a:t>
            </a:r>
            <a:r>
              <a:rPr lang="en-GB" b="1" dirty="0"/>
              <a:t>? </a:t>
            </a:r>
          </a:p>
          <a:p>
            <a:r>
              <a:rPr lang="en-GB" b="1" dirty="0" err="1"/>
              <a:t>Chỉ</a:t>
            </a:r>
            <a:r>
              <a:rPr lang="en-GB" b="1" dirty="0"/>
              <a:t> </a:t>
            </a:r>
            <a:r>
              <a:rPr lang="en-GB" b="1" dirty="0" err="1"/>
              <a:t>có</a:t>
            </a:r>
            <a:r>
              <a:rPr lang="en-GB" b="1" dirty="0"/>
              <a:t> </a:t>
            </a:r>
            <a:r>
              <a:rPr lang="en-GB" b="1" dirty="0" err="1"/>
              <a:t>giải</a:t>
            </a:r>
            <a:r>
              <a:rPr lang="en-GB" b="1" dirty="0"/>
              <a:t> </a:t>
            </a:r>
            <a:r>
              <a:rPr lang="en-GB" b="1" dirty="0" err="1"/>
              <a:t>pháp</a:t>
            </a:r>
            <a:r>
              <a:rPr lang="en-GB" b="1" dirty="0"/>
              <a:t>: </a:t>
            </a:r>
            <a:r>
              <a:rPr lang="en-GB" b="1" dirty="0" err="1"/>
              <a:t>Có</a:t>
            </a:r>
            <a:r>
              <a:rPr lang="en-GB" b="1" dirty="0"/>
              <a:t> </a:t>
            </a:r>
            <a:r>
              <a:rPr lang="en-GB" b="1" dirty="0" err="1"/>
              <a:t>thiên</a:t>
            </a:r>
            <a:r>
              <a:rPr lang="en-GB" b="1" dirty="0"/>
              <a:t> </a:t>
            </a:r>
            <a:r>
              <a:rPr lang="en-GB" b="1" dirty="0" err="1"/>
              <a:t>hướng</a:t>
            </a:r>
            <a:r>
              <a:rPr lang="en-GB" b="1" dirty="0"/>
              <a:t> </a:t>
            </a:r>
            <a:r>
              <a:rPr lang="en-GB" b="1" dirty="0" err="1"/>
              <a:t>khuyên</a:t>
            </a:r>
            <a:r>
              <a:rPr lang="en-GB" b="1" dirty="0"/>
              <a:t> </a:t>
            </a:r>
            <a:r>
              <a:rPr lang="en-GB" b="1" dirty="0" err="1"/>
              <a:t>bảo</a:t>
            </a:r>
            <a:r>
              <a:rPr lang="en-GB" b="1" dirty="0"/>
              <a:t>/ </a:t>
            </a:r>
            <a:r>
              <a:rPr lang="en-GB" b="1" dirty="0" err="1"/>
              <a:t>dạy</a:t>
            </a:r>
            <a:r>
              <a:rPr lang="en-GB" b="1" dirty="0"/>
              <a:t> </a:t>
            </a:r>
            <a:r>
              <a:rPr lang="en-GB" b="1" dirty="0" err="1"/>
              <a:t>bảo</a:t>
            </a:r>
            <a:r>
              <a:rPr lang="en-GB" b="1" dirty="0"/>
              <a:t>/</a:t>
            </a:r>
            <a:r>
              <a:rPr lang="en-GB" b="1" dirty="0" err="1"/>
              <a:t>chỉ</a:t>
            </a:r>
            <a:r>
              <a:rPr lang="en-GB" b="1" dirty="0"/>
              <a:t> </a:t>
            </a:r>
            <a:r>
              <a:rPr lang="en-GB" b="1" dirty="0" err="1"/>
              <a:t>bảo</a:t>
            </a:r>
            <a:r>
              <a:rPr lang="en-GB" b="1" dirty="0"/>
              <a:t> </a:t>
            </a:r>
            <a:r>
              <a:rPr lang="en-GB" b="1" dirty="0" err="1"/>
              <a:t>làm</a:t>
            </a:r>
            <a:r>
              <a:rPr lang="en-GB" b="1" dirty="0"/>
              <a:t> </a:t>
            </a:r>
            <a:r>
              <a:rPr lang="en-GB" b="1" dirty="0" err="1"/>
              <a:t>theo</a:t>
            </a:r>
            <a:r>
              <a:rPr lang="en-GB" b="1" dirty="0"/>
              <a:t> mong </a:t>
            </a:r>
            <a:r>
              <a:rPr lang="en-GB" b="1" dirty="0" err="1"/>
              <a:t>muốn</a:t>
            </a:r>
            <a:r>
              <a:rPr lang="en-GB" b="1" dirty="0"/>
              <a:t>, </a:t>
            </a:r>
            <a:r>
              <a:rPr lang="en-GB" b="1" dirty="0" err="1"/>
              <a:t>suy</a:t>
            </a:r>
            <a:r>
              <a:rPr lang="en-GB" b="1" dirty="0"/>
              <a:t> </a:t>
            </a:r>
            <a:r>
              <a:rPr lang="en-GB" b="1" dirty="0" err="1"/>
              <a:t>diễn</a:t>
            </a:r>
            <a:r>
              <a:rPr lang="en-GB" b="1" dirty="0"/>
              <a:t> </a:t>
            </a:r>
            <a:r>
              <a:rPr lang="en-GB" b="1" dirty="0" err="1"/>
              <a:t>chủ</a:t>
            </a:r>
            <a:r>
              <a:rPr lang="en-GB" b="1" dirty="0"/>
              <a:t> </a:t>
            </a:r>
            <a:r>
              <a:rPr lang="en-GB" b="1" dirty="0" err="1"/>
              <a:t>quan</a:t>
            </a:r>
            <a:r>
              <a:rPr lang="en-GB" b="1" dirty="0"/>
              <a:t> </a:t>
            </a:r>
            <a:r>
              <a:rPr lang="en-GB" b="1" dirty="0" err="1"/>
              <a:t>cá</a:t>
            </a:r>
            <a:r>
              <a:rPr lang="en-GB" b="1" dirty="0"/>
              <a:t> </a:t>
            </a:r>
            <a:r>
              <a:rPr lang="en-GB" b="1" dirty="0" err="1"/>
              <a:t>nhân</a:t>
            </a:r>
            <a:r>
              <a:rPr lang="en-GB" b="1" dirty="0"/>
              <a:t> </a:t>
            </a:r>
            <a:r>
              <a:rPr lang="en-GB" b="1" dirty="0" err="1"/>
              <a:t>của</a:t>
            </a:r>
            <a:r>
              <a:rPr lang="en-GB" b="1" dirty="0"/>
              <a:t> </a:t>
            </a:r>
            <a:r>
              <a:rPr lang="en-GB" b="1" dirty="0" err="1"/>
              <a:t>người</a:t>
            </a:r>
            <a:r>
              <a:rPr lang="en-GB" b="1" dirty="0"/>
              <a:t> </a:t>
            </a:r>
            <a:r>
              <a:rPr lang="en-GB" b="1" dirty="0" err="1"/>
              <a:t>dự</a:t>
            </a:r>
            <a:r>
              <a:rPr lang="en-GB" b="1" dirty="0"/>
              <a:t> </a:t>
            </a:r>
            <a:r>
              <a:rPr lang="en-GB" b="1" dirty="0" err="1"/>
              <a:t>giờ</a:t>
            </a:r>
            <a:r>
              <a:rPr lang="en-GB" b="1" dirty="0"/>
              <a:t> </a:t>
            </a:r>
            <a:r>
              <a:rPr lang="en-GB" b="1" dirty="0" err="1"/>
              <a:t>không</a:t>
            </a:r>
            <a:r>
              <a:rPr lang="en-GB" b="1" dirty="0"/>
              <a:t> </a:t>
            </a:r>
            <a:r>
              <a:rPr lang="en-GB" b="1" dirty="0" err="1"/>
              <a:t>dựa</a:t>
            </a:r>
            <a:r>
              <a:rPr lang="en-GB" b="1" dirty="0"/>
              <a:t> </a:t>
            </a:r>
            <a:r>
              <a:rPr lang="en-GB" b="1" dirty="0" err="1"/>
              <a:t>trên</a:t>
            </a:r>
            <a:r>
              <a:rPr lang="en-GB" b="1" dirty="0"/>
              <a:t> </a:t>
            </a:r>
            <a:r>
              <a:rPr lang="en-GB" b="1" dirty="0" err="1"/>
              <a:t>thực</a:t>
            </a:r>
            <a:r>
              <a:rPr lang="en-GB" b="1" dirty="0"/>
              <a:t> </a:t>
            </a:r>
            <a:r>
              <a:rPr lang="en-GB" b="1" dirty="0" err="1"/>
              <a:t>tế</a:t>
            </a:r>
            <a:r>
              <a:rPr lang="en-GB" b="1" dirty="0"/>
              <a:t> </a:t>
            </a:r>
            <a:r>
              <a:rPr lang="en-GB" b="1" dirty="0" err="1"/>
              <a:t>việc</a:t>
            </a:r>
            <a:r>
              <a:rPr lang="en-GB" b="1" dirty="0"/>
              <a:t> </a:t>
            </a:r>
            <a:r>
              <a:rPr lang="en-GB" b="1" dirty="0" err="1"/>
              <a:t>học</a:t>
            </a:r>
            <a:r>
              <a:rPr lang="en-GB" b="1" dirty="0"/>
              <a:t> </a:t>
            </a:r>
            <a:r>
              <a:rPr lang="en-GB" b="1" dirty="0" err="1"/>
              <a:t>đã</a:t>
            </a:r>
            <a:r>
              <a:rPr lang="en-GB" b="1" dirty="0"/>
              <a:t> </a:t>
            </a:r>
            <a:r>
              <a:rPr lang="en-GB" b="1" dirty="0" err="1"/>
              <a:t>diễn</a:t>
            </a:r>
            <a:r>
              <a:rPr lang="en-GB" b="1" dirty="0"/>
              <a:t> </a:t>
            </a:r>
            <a:r>
              <a:rPr lang="en-GB" b="1" dirty="0" err="1"/>
              <a:t>ra</a:t>
            </a:r>
            <a:r>
              <a:rPr lang="en-GB" b="1" dirty="0"/>
              <a:t>: Ai ? </a:t>
            </a:r>
            <a:r>
              <a:rPr lang="en-GB" b="1" dirty="0" err="1"/>
              <a:t>Đã</a:t>
            </a:r>
            <a:r>
              <a:rPr lang="en-GB" b="1" dirty="0"/>
              <a:t> </a:t>
            </a:r>
            <a:r>
              <a:rPr lang="en-GB" b="1" dirty="0" err="1"/>
              <a:t>gặp</a:t>
            </a:r>
            <a:r>
              <a:rPr lang="en-GB" b="1" dirty="0"/>
              <a:t> </a:t>
            </a:r>
            <a:r>
              <a:rPr lang="en-GB" b="1" dirty="0" err="1"/>
              <a:t>khó</a:t>
            </a:r>
            <a:r>
              <a:rPr lang="en-GB" b="1" dirty="0"/>
              <a:t> </a:t>
            </a:r>
            <a:r>
              <a:rPr lang="en-GB" b="1" dirty="0" err="1"/>
              <a:t>khăn</a:t>
            </a:r>
            <a:r>
              <a:rPr lang="en-GB" b="1" dirty="0"/>
              <a:t>? </a:t>
            </a:r>
            <a:r>
              <a:rPr lang="en-GB" b="1" dirty="0" err="1"/>
              <a:t>Thách</a:t>
            </a:r>
            <a:r>
              <a:rPr lang="en-GB" b="1" dirty="0"/>
              <a:t> </a:t>
            </a:r>
            <a:r>
              <a:rPr lang="en-GB" b="1" dirty="0" err="1"/>
              <a:t>thức</a:t>
            </a:r>
            <a:r>
              <a:rPr lang="en-GB" b="1" dirty="0"/>
              <a:t> </a:t>
            </a:r>
            <a:r>
              <a:rPr lang="en-GB" b="1" dirty="0" err="1"/>
              <a:t>gì</a:t>
            </a:r>
            <a:r>
              <a:rPr lang="en-GB" b="1" dirty="0"/>
              <a:t>? </a:t>
            </a:r>
            <a:r>
              <a:rPr lang="en-GB" b="1" dirty="0" err="1"/>
              <a:t>và</a:t>
            </a:r>
            <a:r>
              <a:rPr lang="en-GB" b="1" dirty="0"/>
              <a:t> </a:t>
            </a:r>
            <a:r>
              <a:rPr lang="en-GB" b="1" dirty="0" err="1"/>
              <a:t>cần</a:t>
            </a:r>
            <a:r>
              <a:rPr lang="en-GB" b="1" dirty="0"/>
              <a:t> </a:t>
            </a:r>
            <a:r>
              <a:rPr lang="en-GB" b="1" dirty="0" err="1"/>
              <a:t>làm</a:t>
            </a:r>
            <a:r>
              <a:rPr lang="en-GB" b="1" dirty="0"/>
              <a:t> </a:t>
            </a:r>
            <a:r>
              <a:rPr lang="en-GB" b="1" dirty="0" err="1"/>
              <a:t>gì</a:t>
            </a:r>
            <a:r>
              <a:rPr lang="en-GB" b="1" dirty="0"/>
              <a:t> </a:t>
            </a:r>
            <a:r>
              <a:rPr lang="en-GB" b="1" dirty="0" err="1"/>
              <a:t>để</a:t>
            </a:r>
            <a:r>
              <a:rPr lang="en-GB" b="1" dirty="0"/>
              <a:t> </a:t>
            </a:r>
            <a:r>
              <a:rPr lang="en-GB" b="1" dirty="0" err="1"/>
              <a:t>thay</a:t>
            </a:r>
            <a:r>
              <a:rPr lang="en-GB" b="1" dirty="0"/>
              <a:t> </a:t>
            </a:r>
            <a:r>
              <a:rPr lang="en-GB" b="1" dirty="0" err="1"/>
              <a:t>đổi</a:t>
            </a:r>
            <a:r>
              <a:rPr lang="en-GB" b="1" dirty="0"/>
              <a:t> </a:t>
            </a:r>
            <a:r>
              <a:rPr lang="en-GB" b="1" dirty="0" err="1"/>
              <a:t>trạng</a:t>
            </a:r>
            <a:r>
              <a:rPr lang="en-GB" b="1" dirty="0"/>
              <a:t> </a:t>
            </a:r>
            <a:r>
              <a:rPr lang="en-GB" b="1" dirty="0" err="1"/>
              <a:t>thái</a:t>
            </a:r>
            <a:r>
              <a:rPr lang="en-GB" b="1" dirty="0"/>
              <a:t> </a:t>
            </a:r>
            <a:r>
              <a:rPr lang="en-GB" b="1" dirty="0" err="1"/>
              <a:t>như</a:t>
            </a:r>
            <a:r>
              <a:rPr lang="en-GB" b="1" dirty="0"/>
              <a:t> </a:t>
            </a:r>
            <a:r>
              <a:rPr lang="en-GB" b="1" dirty="0" err="1"/>
              <a:t>vậy</a:t>
            </a:r>
            <a:r>
              <a:rPr lang="en-GB" b="1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38299-E7C3-385C-19F0-D920AD83690D}"/>
              </a:ext>
            </a:extLst>
          </p:cNvPr>
          <p:cNvSpPr txBox="1"/>
          <p:nvPr/>
        </p:nvSpPr>
        <p:spPr>
          <a:xfrm>
            <a:off x="314598" y="3437483"/>
            <a:ext cx="112884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mong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Ai?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=&gt;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qóc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B1DA19-BF8B-B00C-53A2-1E5453B58DC0}"/>
              </a:ext>
            </a:extLst>
          </p:cNvPr>
          <p:cNvSpPr txBox="1">
            <a:spLocks/>
          </p:cNvSpPr>
          <p:nvPr/>
        </p:nvSpPr>
        <p:spPr>
          <a:xfrm>
            <a:off x="505097" y="2315845"/>
            <a:ext cx="1090748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/>
              <a:t>Vậy</a:t>
            </a:r>
            <a:r>
              <a:rPr lang="en-GB" sz="2400" b="1" dirty="0"/>
              <a:t> </a:t>
            </a:r>
            <a:r>
              <a:rPr lang="en-GB" sz="2400" b="1" dirty="0" err="1"/>
              <a:t>khi</a:t>
            </a:r>
            <a:r>
              <a:rPr lang="en-GB" sz="2400" b="1" dirty="0"/>
              <a:t> </a:t>
            </a:r>
            <a:r>
              <a:rPr lang="en-GB" sz="2400" b="1" dirty="0" err="1"/>
              <a:t>cuộc</a:t>
            </a:r>
            <a:r>
              <a:rPr lang="en-GB" sz="2400" b="1" dirty="0"/>
              <a:t> </a:t>
            </a:r>
            <a:r>
              <a:rPr lang="en-GB" sz="2400" b="1" dirty="0" err="1"/>
              <a:t>thảo</a:t>
            </a:r>
            <a:r>
              <a:rPr lang="en-GB" sz="2400" b="1" dirty="0"/>
              <a:t> </a:t>
            </a:r>
            <a:r>
              <a:rPr lang="en-GB" sz="2400" b="1" dirty="0" err="1"/>
              <a:t>luận</a:t>
            </a:r>
            <a:r>
              <a:rPr lang="en-GB" sz="2400" b="1" dirty="0"/>
              <a:t> Sinh </a:t>
            </a:r>
            <a:r>
              <a:rPr lang="en-GB" sz="2400" b="1" dirty="0" err="1"/>
              <a:t>hoạt</a:t>
            </a:r>
            <a:r>
              <a:rPr lang="en-GB" sz="2400" b="1" dirty="0"/>
              <a:t> </a:t>
            </a:r>
            <a:r>
              <a:rPr lang="en-GB" sz="2400" b="1" dirty="0" err="1"/>
              <a:t>chuyên</a:t>
            </a:r>
            <a:r>
              <a:rPr lang="en-GB" sz="2400" b="1" dirty="0"/>
              <a:t> </a:t>
            </a:r>
            <a:r>
              <a:rPr lang="en-GB" sz="2400" b="1" dirty="0" err="1"/>
              <a:t>môn</a:t>
            </a:r>
            <a:r>
              <a:rPr lang="en-GB" sz="2400" b="1" dirty="0"/>
              <a:t> </a:t>
            </a:r>
            <a:r>
              <a:rPr lang="en-GB" sz="2400" b="1" dirty="0" err="1"/>
              <a:t>được</a:t>
            </a:r>
            <a:r>
              <a:rPr lang="en-GB" sz="2400" b="1" dirty="0"/>
              <a:t> chia </a:t>
            </a:r>
            <a:r>
              <a:rPr lang="en-GB" sz="2400" b="1" dirty="0" err="1"/>
              <a:t>sẻ</a:t>
            </a:r>
            <a:r>
              <a:rPr lang="en-GB" sz="2400" b="1" dirty="0"/>
              <a:t> </a:t>
            </a:r>
            <a:r>
              <a:rPr lang="en-GB" sz="2400" b="1" dirty="0" err="1"/>
              <a:t>thông</a:t>
            </a:r>
            <a:r>
              <a:rPr lang="en-GB" sz="2400" b="1" dirty="0"/>
              <a:t> tin </a:t>
            </a:r>
            <a:r>
              <a:rPr lang="en-GB" sz="2400" b="1" dirty="0" err="1"/>
              <a:t>như</a:t>
            </a:r>
            <a:r>
              <a:rPr lang="en-GB" sz="2400" b="1" dirty="0"/>
              <a:t> </a:t>
            </a:r>
            <a:r>
              <a:rPr lang="en-GB" sz="2400" b="1" dirty="0" err="1"/>
              <a:t>vậy</a:t>
            </a:r>
            <a:r>
              <a:rPr lang="en-GB" sz="2400" b="1" dirty="0"/>
              <a:t> </a:t>
            </a:r>
            <a:r>
              <a:rPr lang="en-GB" sz="2400" b="1" dirty="0" err="1"/>
              <a:t>thì</a:t>
            </a:r>
            <a:r>
              <a:rPr lang="en-GB" sz="2400" b="1" dirty="0"/>
              <a:t> </a:t>
            </a:r>
            <a:r>
              <a:rPr lang="en-GB" sz="2400" b="1" dirty="0" err="1"/>
              <a:t>người</a:t>
            </a:r>
            <a:r>
              <a:rPr lang="en-GB" sz="2400" b="1" dirty="0"/>
              <a:t> </a:t>
            </a:r>
            <a:r>
              <a:rPr lang="en-GB" sz="2400" b="1" dirty="0" err="1"/>
              <a:t>điều</a:t>
            </a:r>
            <a:r>
              <a:rPr lang="en-GB" sz="2400" b="1" dirty="0"/>
              <a:t> </a:t>
            </a:r>
            <a:r>
              <a:rPr lang="en-GB" sz="2400" b="1" dirty="0" err="1"/>
              <a:t>hành</a:t>
            </a:r>
            <a:r>
              <a:rPr lang="en-GB" sz="2400" b="1" dirty="0"/>
              <a:t> </a:t>
            </a:r>
            <a:r>
              <a:rPr lang="en-GB" sz="2400" b="1" dirty="0" err="1"/>
              <a:t>và</a:t>
            </a:r>
            <a:r>
              <a:rPr lang="en-GB" sz="2400" b="1" dirty="0"/>
              <a:t> </a:t>
            </a:r>
            <a:r>
              <a:rPr lang="en-GB" sz="2400" b="1" dirty="0" err="1"/>
              <a:t>tất</a:t>
            </a:r>
            <a:r>
              <a:rPr lang="en-GB" sz="2400" b="1" dirty="0"/>
              <a:t> </a:t>
            </a:r>
            <a:r>
              <a:rPr lang="en-GB" sz="2400" b="1" dirty="0" err="1"/>
              <a:t>cả</a:t>
            </a:r>
            <a:r>
              <a:rPr lang="en-GB" sz="2400" b="1" dirty="0"/>
              <a:t> </a:t>
            </a:r>
            <a:r>
              <a:rPr lang="en-GB" sz="2400" b="1" dirty="0" err="1"/>
              <a:t>người</a:t>
            </a:r>
            <a:r>
              <a:rPr lang="en-GB" sz="2400" b="1" dirty="0"/>
              <a:t> </a:t>
            </a:r>
            <a:r>
              <a:rPr lang="en-GB" sz="2400" b="1" dirty="0" err="1"/>
              <a:t>tham</a:t>
            </a:r>
            <a:r>
              <a:rPr lang="en-GB" sz="2400" b="1" dirty="0"/>
              <a:t> </a:t>
            </a:r>
            <a:r>
              <a:rPr lang="en-GB" sz="2400" b="1" dirty="0" err="1"/>
              <a:t>gia</a:t>
            </a:r>
            <a:r>
              <a:rPr lang="en-GB" sz="2400" b="1" dirty="0"/>
              <a:t> </a:t>
            </a:r>
            <a:r>
              <a:rPr lang="en-GB" sz="2400" b="1" dirty="0" err="1"/>
              <a:t>sinh</a:t>
            </a:r>
            <a:r>
              <a:rPr lang="en-GB" sz="2400" b="1" dirty="0"/>
              <a:t> </a:t>
            </a:r>
            <a:r>
              <a:rPr lang="en-GB" sz="2400" b="1" dirty="0" err="1"/>
              <a:t>hoạt</a:t>
            </a:r>
            <a:r>
              <a:rPr lang="en-GB" sz="2400" b="1" dirty="0"/>
              <a:t> </a:t>
            </a:r>
            <a:r>
              <a:rPr lang="en-GB" sz="2400" b="1" dirty="0" err="1"/>
              <a:t>chuyên</a:t>
            </a:r>
            <a:r>
              <a:rPr lang="en-GB" sz="2400" b="1" dirty="0"/>
              <a:t> </a:t>
            </a:r>
            <a:r>
              <a:rPr lang="en-GB" sz="2400" b="1" dirty="0" err="1"/>
              <a:t>môn</a:t>
            </a:r>
            <a:r>
              <a:rPr lang="en-GB" sz="2400" b="1" dirty="0"/>
              <a:t> </a:t>
            </a:r>
            <a:r>
              <a:rPr lang="en-GB" sz="2400" b="1" dirty="0" err="1"/>
              <a:t>sẽ</a:t>
            </a:r>
            <a:r>
              <a:rPr lang="en-GB" sz="2400" b="1" dirty="0"/>
              <a:t> </a:t>
            </a:r>
            <a:r>
              <a:rPr lang="en-GB" sz="2400" b="1" dirty="0" err="1"/>
              <a:t>làm</a:t>
            </a:r>
            <a:r>
              <a:rPr lang="en-GB" sz="2400" b="1" dirty="0"/>
              <a:t> </a:t>
            </a:r>
            <a:r>
              <a:rPr lang="en-GB" sz="2400" b="1" dirty="0" err="1"/>
              <a:t>gì</a:t>
            </a:r>
            <a:r>
              <a:rPr lang="en-GB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11907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A1E99-9652-15B4-3951-2221FF85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F962AD1-AEFD-0A20-42AF-B4D74FA1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EDC1A-DED7-5BE9-1FD3-DC934FFFF08B}"/>
              </a:ext>
            </a:extLst>
          </p:cNvPr>
          <p:cNvSpPr txBox="1"/>
          <p:nvPr/>
        </p:nvSpPr>
        <p:spPr>
          <a:xfrm>
            <a:off x="864256" y="924560"/>
            <a:ext cx="111869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5 whys: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)? 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16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A1E99-9652-15B4-3951-2221FF85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F962AD1-AEFD-0A20-42AF-B4D74FA1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186E23-E0E1-DF30-BF6A-0B92C131111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E04A59-9A4C-37B2-097E-DA888EED58D7}"/>
              </a:ext>
            </a:extLst>
          </p:cNvPr>
          <p:cNvSpPr txBox="1">
            <a:spLocks/>
          </p:cNvSpPr>
          <p:nvPr/>
        </p:nvSpPr>
        <p:spPr>
          <a:xfrm>
            <a:off x="823118" y="1800624"/>
            <a:ext cx="10515600" cy="435133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( 2-3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Padlet;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whys: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=&gt;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6915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6CB6B970-4AC8-F3FF-F2DD-A4F7CC7E6AC1}"/>
              </a:ext>
            </a:extLst>
          </p:cNvPr>
          <p:cNvGraphicFramePr>
            <a:graphicFrameLocks/>
          </p:cNvGraphicFramePr>
          <p:nvPr/>
        </p:nvGraphicFramePr>
        <p:xfrm>
          <a:off x="189614" y="839974"/>
          <a:ext cx="11812772" cy="6189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084">
                  <a:extLst>
                    <a:ext uri="{9D8B030D-6E8A-4147-A177-3AD203B41FA5}">
                      <a16:colId xmlns:a16="http://schemas.microsoft.com/office/drawing/2014/main" val="729123694"/>
                    </a:ext>
                  </a:extLst>
                </a:gridCol>
                <a:gridCol w="1437931">
                  <a:extLst>
                    <a:ext uri="{9D8B030D-6E8A-4147-A177-3AD203B41FA5}">
                      <a16:colId xmlns:a16="http://schemas.microsoft.com/office/drawing/2014/main" val="1650888694"/>
                    </a:ext>
                  </a:extLst>
                </a:gridCol>
                <a:gridCol w="1385475">
                  <a:extLst>
                    <a:ext uri="{9D8B030D-6E8A-4147-A177-3AD203B41FA5}">
                      <a16:colId xmlns:a16="http://schemas.microsoft.com/office/drawing/2014/main" val="3838730985"/>
                    </a:ext>
                  </a:extLst>
                </a:gridCol>
                <a:gridCol w="6722961">
                  <a:extLst>
                    <a:ext uri="{9D8B030D-6E8A-4147-A177-3AD203B41FA5}">
                      <a16:colId xmlns:a16="http://schemas.microsoft.com/office/drawing/2014/main" val="860343075"/>
                    </a:ext>
                  </a:extLst>
                </a:gridCol>
                <a:gridCol w="1708321">
                  <a:extLst>
                    <a:ext uri="{9D8B030D-6E8A-4147-A177-3AD203B41FA5}">
                      <a16:colId xmlns:a16="http://schemas.microsoft.com/office/drawing/2014/main" val="3280910604"/>
                    </a:ext>
                  </a:extLst>
                </a:gridCol>
              </a:tblGrid>
              <a:tr h="39186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Nhiệm vụ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Hoạt động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Kỹ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thuật</a:t>
                      </a:r>
                      <a:r>
                        <a:rPr lang="en-GB" dirty="0"/>
                        <a:t> –</a:t>
                      </a:r>
                      <a:r>
                        <a:rPr lang="en-GB" dirty="0" err="1"/>
                        <a:t>Phương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pháp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Ý nghĩa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356116"/>
                  </a:ext>
                </a:extLst>
              </a:tr>
              <a:tr h="334231">
                <a:tc rowSpan="3"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Quan sát- suy ngẫm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Cá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nhân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Chọn tối thiểu 3 hình ảnh – Chọn đối tượng, mô tả điều gì đã xảy ra – Kết quả học tập? Xác định nguyên nhân, vấn đề ảnh hưởng? =&gt; 5 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Trách nhiệm, sự tham gia tích cực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459781"/>
                  </a:ext>
                </a:extLst>
              </a:tr>
              <a:tr h="200359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Thảo luận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Cặp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Mô tả diễn biến, kết quả, vấn đề từ 03 bức ảnh: Hoạt động nào? Diễn ra như thế nào? : Ai có ảnh hưởng ? Ảnh hưởng như thế nào ?(biểu hiện về hành vi, thái độ và kết quả học tập?) Vấn đề ảnh hưởng đến kết quả học tập như vậy là gì ( 5 why)? </a:t>
                      </a:r>
                    </a:p>
                    <a:p>
                      <a:r>
                        <a:rPr lang="en-GB"/>
                        <a:t>Bổ sung thông tin vào phần trình bày, chia sẻ của cá nhân? </a:t>
                      </a:r>
                    </a:p>
                    <a:p>
                      <a:r>
                        <a:rPr lang="en-GB"/>
                        <a:t>Lắng nghe- Đối thoại: Làm rõ ? Nêu suy ngẫm, quan điểm cá nhân, đề xuất phương án ( kinh nghiệm- bài học tự nhận ra)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Kỹ năng suy ngẫm – tìm vấn đề- đối thoại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9774"/>
                  </a:ext>
                </a:extLst>
              </a:tr>
              <a:tr h="6767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Chia sẻ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Cá nhân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Chia sẻ bài trình bày trên online</a:t>
                      </a:r>
                    </a:p>
                    <a:p>
                      <a:r>
                        <a:rPr lang="en-GB"/>
                        <a:t>1 thành viên bắt đầu thực hiện chia sẻ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Sự tham gia tích cực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43359"/>
                  </a:ext>
                </a:extLst>
              </a:tr>
              <a:tr h="584905">
                <a:tc rowSpan="2"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Người điều hành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Trình chiếu phần trình bày – mời chia sẻ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Hỏi làm rõ và đầy đủ thông tin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Share lại video để cuộc họp quan sát lại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Kết nối, định hướng, gợi mở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54528"/>
                  </a:ext>
                </a:extLst>
              </a:tr>
              <a:tr h="3806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Người dự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Lắng nghe- Đối thoại: Làm rõ ? Nêu suy ngẫm, quan điểm cá nhân, đề xuất phương án ( kinh nghiệm- bài học tự nhận ra)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Sự tham 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802869"/>
                  </a:ext>
                </a:extLst>
              </a:tr>
              <a:tr h="380646"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Áp dụng sau SHCM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Cặp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Nghe – nói tương tác: áp dụng thế nào?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Cần sự hỗ trợ, thay đổi  nào từ các cấp quản lý và đồng nghiệp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520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FFB0C1DB-FB02-8F8E-34EB-F2294A8D2EE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280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chemeClr val="bg1"/>
                </a:solidFill>
              </a:rPr>
              <a:t>THỰC HÀNH QUAN SÁT- SUY NGẪM- CHIA SẺ- THẢO LUẬN- CHIA SẺ- ĐIỀU HÀNH </a:t>
            </a:r>
          </a:p>
        </p:txBody>
      </p:sp>
    </p:spTree>
    <p:extLst>
      <p:ext uri="{BB962C8B-B14F-4D97-AF65-F5344CB8AC3E}">
        <p14:creationId xmlns:p14="http://schemas.microsoft.com/office/powerpoint/2010/main" val="1356729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B7F59E-BBFA-B456-AA04-468C957C9188}"/>
              </a:ext>
            </a:extLst>
          </p:cNvPr>
          <p:cNvSpPr txBox="1">
            <a:spLocks/>
          </p:cNvSpPr>
          <p:nvPr/>
        </p:nvSpPr>
        <p:spPr>
          <a:xfrm>
            <a:off x="1314269" y="353376"/>
            <a:ext cx="9282611" cy="925195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PHÁT HIỆN ẢNH HƯỞNG ĐẾN VIỆC CHẬM THAY ĐỔI, ÁP DỤNG PHƯƠNG PHÁP DẠY HỌC THEO HƯỚNG TIẾP CẬN NĂNG LỰC VÀ PHẨM CHẤT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138C42-6B6A-6EC8-DC2F-1156C2135708}"/>
              </a:ext>
            </a:extLst>
          </p:cNvPr>
          <p:cNvSpPr txBox="1">
            <a:spLocks/>
          </p:cNvSpPr>
          <p:nvPr/>
        </p:nvSpPr>
        <p:spPr>
          <a:xfrm>
            <a:off x="721360" y="1578928"/>
            <a:ext cx="11277600" cy="4351338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62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9BF34-C9BF-38AC-889E-A582A511D8E1}"/>
              </a:ext>
            </a:extLst>
          </p:cNvPr>
          <p:cNvSpPr txBox="1"/>
          <p:nvPr/>
        </p:nvSpPr>
        <p:spPr>
          <a:xfrm>
            <a:off x="1605280" y="756160"/>
            <a:ext cx="9601200" cy="483209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,….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Bó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TH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GV)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GV)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47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B7160-F1D9-2F56-3682-1C91430F4BB0}"/>
              </a:ext>
            </a:extLst>
          </p:cNvPr>
          <p:cNvSpPr txBox="1"/>
          <p:nvPr/>
        </p:nvSpPr>
        <p:spPr>
          <a:xfrm>
            <a:off x="833120" y="369380"/>
            <a:ext cx="10810240" cy="61192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Trao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Chia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chốt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GV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Khi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  <a:p>
            <a:pPr marL="228600" algn="just">
              <a:lnSpc>
                <a:spcPct val="115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Khi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bớt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93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D0FD4C-F64B-A1DE-B191-6EB7DCB615C3}"/>
              </a:ext>
            </a:extLst>
          </p:cNvPr>
          <p:cNvSpPr txBox="1"/>
          <p:nvPr/>
        </p:nvSpPr>
        <p:spPr>
          <a:xfrm>
            <a:off x="822960" y="252604"/>
            <a:ext cx="10901680" cy="6080960"/>
          </a:xfrm>
          <a:prstGeom prst="rect">
            <a:avLst/>
          </a:prstGeom>
          <a:solidFill>
            <a:srgbClr val="009EDE"/>
          </a:solidFill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 ĐỌC HIỂU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Qua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286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a/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?(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..)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27965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Chia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279650" algn="l"/>
              </a:tabLs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ổ bi, bánh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279650" algn="l"/>
              </a:tabLs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11675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69C2C9-52C6-97AC-4FAA-E586BD21A206}"/>
              </a:ext>
            </a:extLst>
          </p:cNvPr>
          <p:cNvSpPr txBox="1"/>
          <p:nvPr/>
        </p:nvSpPr>
        <p:spPr>
          <a:xfrm>
            <a:off x="416560" y="170255"/>
            <a:ext cx="11511280" cy="6517490"/>
          </a:xfrm>
          <a:prstGeom prst="rect">
            <a:avLst/>
          </a:prstGeom>
          <a:solidFill>
            <a:srgbClr val="007BB8"/>
          </a:solidFill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Sau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Quan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7965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GV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53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AD4C74-2861-6F8C-9DB5-69BF2711B5D4}"/>
              </a:ext>
            </a:extLst>
          </p:cNvPr>
          <p:cNvSpPr txBox="1"/>
          <p:nvPr/>
        </p:nvSpPr>
        <p:spPr>
          <a:xfrm>
            <a:off x="1849120" y="667435"/>
            <a:ext cx="8402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b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2C4CF7E-CC85-B129-AA37-D505BF16DAD8}"/>
              </a:ext>
            </a:extLst>
          </p:cNvPr>
          <p:cNvSpPr txBox="1">
            <a:spLocks/>
          </p:cNvSpPr>
          <p:nvPr/>
        </p:nvSpPr>
        <p:spPr>
          <a:xfrm>
            <a:off x="2098765" y="1982688"/>
            <a:ext cx="7994469" cy="2909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Yêu cầu: </a:t>
            </a:r>
          </a:p>
          <a:p>
            <a:r>
              <a:rPr lang="en-GB"/>
              <a:t>1.Trình bày bằng Sơ đồ tư duy+ Viết, vẽ=&gt; Sáng tạo.</a:t>
            </a:r>
          </a:p>
          <a:p>
            <a:r>
              <a:rPr lang="en-GB"/>
              <a:t>2. Đặt tên nhóm- vấn đề : Hài hước, ý nghĩa cho nhóm hoặc địa phương</a:t>
            </a:r>
          </a:p>
          <a:p>
            <a:r>
              <a:rPr lang="en-GB"/>
              <a:t>3. Là vấn đề đặc trưng của huyện/TP.</a:t>
            </a:r>
          </a:p>
          <a:p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69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FE79BB-85CF-819B-AD64-B4E3E4540898}"/>
              </a:ext>
            </a:extLst>
          </p:cNvPr>
          <p:cNvSpPr txBox="1">
            <a:spLocks/>
          </p:cNvSpPr>
          <p:nvPr/>
        </p:nvSpPr>
        <p:spPr>
          <a:xfrm>
            <a:off x="1482291" y="1283652"/>
            <a:ext cx="9423132" cy="42906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1.Suy </a:t>
            </a:r>
            <a:r>
              <a:rPr lang="en-GB" dirty="0" err="1"/>
              <a:t>nghĩ</a:t>
            </a:r>
            <a:r>
              <a:rPr lang="en-GB" dirty="0"/>
              <a:t>- </a:t>
            </a:r>
            <a:r>
              <a:rPr lang="en-GB" dirty="0" err="1"/>
              <a:t>Thảo</a:t>
            </a:r>
            <a:r>
              <a:rPr lang="en-GB" dirty="0"/>
              <a:t> </a:t>
            </a:r>
            <a:r>
              <a:rPr lang="en-GB" dirty="0" err="1"/>
              <a:t>luận</a:t>
            </a:r>
            <a:r>
              <a:rPr lang="en-GB" dirty="0"/>
              <a:t> </a:t>
            </a:r>
            <a:r>
              <a:rPr lang="en-GB" dirty="0" err="1"/>
              <a:t>nhóm</a:t>
            </a:r>
            <a:r>
              <a:rPr lang="en-GB" dirty="0"/>
              <a:t> </a:t>
            </a:r>
            <a:r>
              <a:rPr lang="en-GB" dirty="0" err="1"/>
              <a:t>đôi</a:t>
            </a:r>
            <a:r>
              <a:rPr lang="en-GB" dirty="0"/>
              <a:t>- Chia </a:t>
            </a:r>
            <a:r>
              <a:rPr lang="en-GB" dirty="0" err="1"/>
              <a:t>sẻ</a:t>
            </a:r>
            <a:r>
              <a:rPr lang="en-GB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2.Hướng </a:t>
            </a:r>
            <a:r>
              <a:rPr lang="en-GB" dirty="0" err="1"/>
              <a:t>dẫn</a:t>
            </a:r>
            <a:r>
              <a:rPr lang="en-GB" dirty="0"/>
              <a:t> </a:t>
            </a:r>
            <a:r>
              <a:rPr lang="en-GB" dirty="0" err="1"/>
              <a:t>đọc</a:t>
            </a:r>
            <a:r>
              <a:rPr lang="en-GB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3.Đọc </a:t>
            </a:r>
            <a:r>
              <a:rPr lang="en-GB" dirty="0" err="1"/>
              <a:t>thành</a:t>
            </a:r>
            <a:r>
              <a:rPr lang="en-GB" dirty="0"/>
              <a:t> </a:t>
            </a:r>
            <a:r>
              <a:rPr lang="en-GB" dirty="0" err="1"/>
              <a:t>tiếng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 : </a:t>
            </a:r>
            <a:r>
              <a:rPr lang="en-GB" dirty="0" err="1"/>
              <a:t>Áp</a:t>
            </a:r>
            <a:r>
              <a:rPr lang="en-GB" dirty="0"/>
              <a:t> </a:t>
            </a:r>
            <a:r>
              <a:rPr lang="en-GB" dirty="0" err="1"/>
              <a:t>dụng</a:t>
            </a:r>
            <a:r>
              <a:rPr lang="en-GB" dirty="0"/>
              <a:t> Nghe </a:t>
            </a:r>
            <a:r>
              <a:rPr lang="en-GB" dirty="0" err="1"/>
              <a:t>đọc</a:t>
            </a:r>
            <a:r>
              <a:rPr lang="en-GB" dirty="0"/>
              <a:t>- </a:t>
            </a: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hiểu</a:t>
            </a:r>
            <a:r>
              <a:rPr lang="en-GB" dirty="0"/>
              <a:t>;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thoại</a:t>
            </a:r>
            <a:r>
              <a:rPr lang="en-GB" dirty="0"/>
              <a:t>- </a:t>
            </a:r>
            <a:r>
              <a:rPr lang="en-GB" dirty="0" err="1"/>
              <a:t>cộng</a:t>
            </a:r>
            <a:r>
              <a:rPr lang="en-GB" dirty="0"/>
              <a:t> </a:t>
            </a:r>
            <a:r>
              <a:rPr lang="en-GB" dirty="0" err="1"/>
              <a:t>tác</a:t>
            </a:r>
            <a:r>
              <a:rPr lang="en-GB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4. </a:t>
            </a: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theo</a:t>
            </a:r>
            <a:r>
              <a:rPr lang="en-GB" dirty="0"/>
              <a:t> </a:t>
            </a:r>
            <a:r>
              <a:rPr lang="en-GB" dirty="0" err="1"/>
              <a:t>cặp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5.Thẻ </a:t>
            </a:r>
            <a:r>
              <a:rPr lang="en-GB" dirty="0" err="1"/>
              <a:t>chữ</a:t>
            </a:r>
            <a:r>
              <a:rPr lang="en-GB" dirty="0"/>
              <a:t> </a:t>
            </a:r>
            <a:r>
              <a:rPr lang="en-GB" dirty="0" err="1"/>
              <a:t>cái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hình</a:t>
            </a:r>
            <a:r>
              <a:rPr lang="en-GB" dirty="0"/>
              <a:t> </a:t>
            </a:r>
            <a:r>
              <a:rPr lang="en-GB" dirty="0" err="1"/>
              <a:t>minh</a:t>
            </a:r>
            <a:r>
              <a:rPr lang="en-GB" dirty="0"/>
              <a:t> </a:t>
            </a:r>
            <a:r>
              <a:rPr lang="en-GB" dirty="0" err="1"/>
              <a:t>họa</a:t>
            </a:r>
            <a:r>
              <a:rPr lang="en-GB" dirty="0"/>
              <a:t>: </a:t>
            </a:r>
            <a:r>
              <a:rPr lang="en-GB" dirty="0" err="1"/>
              <a:t>Áp</a:t>
            </a:r>
            <a:r>
              <a:rPr lang="en-GB" dirty="0"/>
              <a:t> </a:t>
            </a:r>
            <a:r>
              <a:rPr lang="en-GB" dirty="0" err="1"/>
              <a:t>dụng</a:t>
            </a:r>
            <a:r>
              <a:rPr lang="en-GB" dirty="0"/>
              <a:t> </a:t>
            </a:r>
            <a:r>
              <a:rPr lang="en-GB" dirty="0" err="1"/>
              <a:t>Viết</a:t>
            </a:r>
            <a:r>
              <a:rPr lang="en-GB" dirty="0"/>
              <a:t>- </a:t>
            </a:r>
            <a:r>
              <a:rPr lang="en-GB" dirty="0" err="1"/>
              <a:t>vẽ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 </a:t>
            </a:r>
            <a:r>
              <a:rPr lang="en-GB" dirty="0" err="1"/>
              <a:t>âm</a:t>
            </a:r>
            <a:r>
              <a:rPr lang="en-GB" dirty="0"/>
              <a:t> </a:t>
            </a:r>
            <a:r>
              <a:rPr lang="en-GB" dirty="0" err="1"/>
              <a:t>vần</a:t>
            </a:r>
            <a:r>
              <a:rPr lang="en-GB" dirty="0"/>
              <a:t>;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ngữ</a:t>
            </a:r>
            <a:r>
              <a:rPr lang="en-GB" dirty="0"/>
              <a:t>; </a:t>
            </a: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hiểu</a:t>
            </a:r>
            <a:r>
              <a:rPr lang="en-GB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6. </a:t>
            </a:r>
            <a:r>
              <a:rPr lang="en-GB" dirty="0" err="1"/>
              <a:t>Đặt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</a:t>
            </a:r>
            <a:r>
              <a:rPr lang="en-GB" dirty="0" err="1"/>
              <a:t>trước</a:t>
            </a:r>
            <a:r>
              <a:rPr lang="en-GB" dirty="0"/>
              <a:t>, </a:t>
            </a:r>
            <a:r>
              <a:rPr lang="en-GB" dirty="0" err="1"/>
              <a:t>trong</a:t>
            </a:r>
            <a:r>
              <a:rPr lang="en-GB" dirty="0"/>
              <a:t>,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đọc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EE51FB-7A8E-A12D-3178-E3F7770E0705}"/>
              </a:ext>
            </a:extLst>
          </p:cNvPr>
          <p:cNvSpPr txBox="1"/>
          <p:nvPr/>
        </p:nvSpPr>
        <p:spPr>
          <a:xfrm>
            <a:off x="3119120" y="450254"/>
            <a:ext cx="633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VÀ PHƯƠNG PHÁP DẠY ĐỌC</a:t>
            </a:r>
          </a:p>
        </p:txBody>
      </p:sp>
    </p:spTree>
    <p:extLst>
      <p:ext uri="{BB962C8B-B14F-4D97-AF65-F5344CB8AC3E}">
        <p14:creationId xmlns:p14="http://schemas.microsoft.com/office/powerpoint/2010/main" val="390914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1BC99B8-EC69-5F84-220D-3BEF07783824}"/>
              </a:ext>
            </a:extLst>
          </p:cNvPr>
          <p:cNvSpPr txBox="1">
            <a:spLocks/>
          </p:cNvSpPr>
          <p:nvPr/>
        </p:nvSpPr>
        <p:spPr>
          <a:xfrm>
            <a:off x="1878584" y="589384"/>
            <a:ext cx="8718296" cy="11649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hành</a:t>
            </a:r>
            <a:r>
              <a:rPr lang="en-GB" sz="2400" dirty="0"/>
              <a:t>: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triển</a:t>
            </a:r>
            <a:r>
              <a:rPr lang="en-GB" sz="2400" dirty="0"/>
              <a:t> </a:t>
            </a:r>
            <a:r>
              <a:rPr lang="en-GB" sz="2400" dirty="0" err="1"/>
              <a:t>một</a:t>
            </a:r>
            <a:r>
              <a:rPr lang="en-GB" sz="2400" dirty="0"/>
              <a:t> video </a:t>
            </a:r>
            <a:r>
              <a:rPr lang="en-GB" sz="2400" dirty="0" err="1"/>
              <a:t>giới</a:t>
            </a:r>
            <a:r>
              <a:rPr lang="en-GB" sz="2400" dirty="0"/>
              <a:t> </a:t>
            </a:r>
            <a:r>
              <a:rPr lang="en-GB" sz="2400" dirty="0" err="1"/>
              <a:t>thiệu</a:t>
            </a:r>
            <a:r>
              <a:rPr lang="en-GB" sz="2400" dirty="0"/>
              <a:t> </a:t>
            </a:r>
            <a:r>
              <a:rPr lang="en-GB" sz="2400" dirty="0" err="1"/>
              <a:t>về</a:t>
            </a:r>
            <a:r>
              <a:rPr lang="en-GB" sz="2400" dirty="0"/>
              <a:t> </a:t>
            </a:r>
            <a:r>
              <a:rPr lang="en-GB" sz="2400" dirty="0" err="1"/>
              <a:t>quá</a:t>
            </a:r>
            <a:r>
              <a:rPr lang="en-GB" sz="2400" dirty="0"/>
              <a:t> </a:t>
            </a:r>
            <a:r>
              <a:rPr lang="en-GB" sz="2400" dirty="0" err="1"/>
              <a:t>trình</a:t>
            </a:r>
            <a:r>
              <a:rPr lang="en-GB" sz="2400" dirty="0"/>
              <a:t> </a:t>
            </a:r>
            <a:r>
              <a:rPr lang="en-GB" sz="2400" dirty="0" err="1"/>
              <a:t>thảo</a:t>
            </a:r>
            <a:r>
              <a:rPr lang="en-GB" sz="2400" dirty="0"/>
              <a:t> </a:t>
            </a:r>
            <a:r>
              <a:rPr lang="en-GB" sz="2400" dirty="0" err="1"/>
              <a:t>luận</a:t>
            </a:r>
            <a:r>
              <a:rPr lang="en-GB" sz="2400" dirty="0"/>
              <a:t>- chia </a:t>
            </a:r>
            <a:r>
              <a:rPr lang="en-GB" sz="2400" dirty="0" err="1"/>
              <a:t>sẻ</a:t>
            </a:r>
            <a:r>
              <a:rPr lang="en-GB" sz="2400" dirty="0"/>
              <a:t> </a:t>
            </a:r>
            <a:r>
              <a:rPr lang="en-GB" sz="2400" dirty="0" err="1"/>
              <a:t>kết</a:t>
            </a:r>
            <a:r>
              <a:rPr lang="en-GB" sz="2400" dirty="0"/>
              <a:t> </a:t>
            </a:r>
            <a:r>
              <a:rPr lang="en-GB" sz="2400" dirty="0" err="1"/>
              <a:t>quả</a:t>
            </a:r>
            <a:r>
              <a:rPr lang="en-GB" sz="2400" dirty="0"/>
              <a:t> </a:t>
            </a:r>
            <a:r>
              <a:rPr lang="en-GB" sz="2400" dirty="0" err="1"/>
              <a:t>của</a:t>
            </a:r>
            <a:r>
              <a:rPr lang="en-GB" sz="2400" dirty="0"/>
              <a:t> </a:t>
            </a:r>
            <a:r>
              <a:rPr lang="en-GB" sz="2400" dirty="0" err="1"/>
              <a:t>nhóm</a:t>
            </a:r>
            <a:r>
              <a:rPr lang="en-GB" sz="2400" dirty="0"/>
              <a:t> </a:t>
            </a:r>
            <a:r>
              <a:rPr lang="en-GB" sz="2400" dirty="0" err="1"/>
              <a:t>về</a:t>
            </a:r>
            <a:r>
              <a:rPr lang="en-GB" sz="2400" dirty="0"/>
              <a:t> </a:t>
            </a:r>
            <a:r>
              <a:rPr lang="en-GB" sz="2400" dirty="0" err="1"/>
              <a:t>chủ</a:t>
            </a:r>
            <a:r>
              <a:rPr lang="en-GB" sz="2400" dirty="0"/>
              <a:t> </a:t>
            </a:r>
            <a:r>
              <a:rPr lang="en-GB" sz="2400" dirty="0" err="1"/>
              <a:t>đề</a:t>
            </a:r>
            <a:r>
              <a:rPr lang="en-GB" sz="2400" dirty="0"/>
              <a:t> : </a:t>
            </a:r>
            <a:r>
              <a:rPr lang="en-GB" sz="2400" dirty="0" err="1"/>
              <a:t>Những</a:t>
            </a:r>
            <a:r>
              <a:rPr lang="en-GB" sz="2400" dirty="0"/>
              <a:t> </a:t>
            </a:r>
            <a:r>
              <a:rPr lang="en-GB" sz="2400" dirty="0" err="1"/>
              <a:t>khóa</a:t>
            </a:r>
            <a:r>
              <a:rPr lang="en-GB" sz="2400" dirty="0"/>
              <a:t> </a:t>
            </a:r>
            <a:r>
              <a:rPr lang="en-GB" sz="2400" dirty="0" err="1"/>
              <a:t>khăn</a:t>
            </a:r>
            <a:r>
              <a:rPr lang="en-GB" sz="2400" dirty="0"/>
              <a:t> </a:t>
            </a:r>
            <a:r>
              <a:rPr lang="en-GB" sz="2400" dirty="0" err="1"/>
              <a:t>trong</a:t>
            </a:r>
            <a:r>
              <a:rPr lang="en-GB" sz="2400" dirty="0"/>
              <a:t> </a:t>
            </a:r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hiện</a:t>
            </a:r>
            <a:r>
              <a:rPr lang="en-GB" sz="2400" dirty="0"/>
              <a:t> </a:t>
            </a:r>
            <a:r>
              <a:rPr lang="en-GB" sz="2400" dirty="0" err="1"/>
              <a:t>chương</a:t>
            </a:r>
            <a:r>
              <a:rPr lang="en-GB" sz="2400" dirty="0"/>
              <a:t> </a:t>
            </a:r>
            <a:r>
              <a:rPr lang="en-GB" sz="2400" dirty="0" err="1"/>
              <a:t>trình</a:t>
            </a:r>
            <a:r>
              <a:rPr lang="en-GB" sz="2400" dirty="0"/>
              <a:t> </a:t>
            </a:r>
            <a:r>
              <a:rPr lang="en-GB" sz="2400" dirty="0" err="1"/>
              <a:t>giáo</a:t>
            </a:r>
            <a:r>
              <a:rPr lang="en-GB" sz="2400" dirty="0"/>
              <a:t> </a:t>
            </a:r>
            <a:r>
              <a:rPr lang="en-GB" sz="2400" dirty="0" err="1"/>
              <a:t>dục</a:t>
            </a:r>
            <a:r>
              <a:rPr lang="en-GB" sz="2400" dirty="0"/>
              <a:t> 2018 </a:t>
            </a:r>
            <a:r>
              <a:rPr lang="en-GB" sz="2400" dirty="0" err="1"/>
              <a:t>tại</a:t>
            </a:r>
            <a:r>
              <a:rPr lang="en-GB" sz="2400" dirty="0"/>
              <a:t> </a:t>
            </a:r>
            <a:r>
              <a:rPr lang="en-GB" sz="2400" dirty="0" err="1"/>
              <a:t>trường</a:t>
            </a:r>
            <a:r>
              <a:rPr lang="en-GB" sz="2400" dirty="0"/>
              <a:t> </a:t>
            </a:r>
            <a:r>
              <a:rPr lang="en-GB" sz="2400" dirty="0" err="1"/>
              <a:t>mình</a:t>
            </a:r>
            <a:endParaRPr lang="en-GB" sz="24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A0033F7-8C3A-BFBC-B9B1-BDE06344AAA8}"/>
              </a:ext>
            </a:extLst>
          </p:cNvPr>
          <p:cNvSpPr txBox="1">
            <a:spLocks/>
          </p:cNvSpPr>
          <p:nvPr/>
        </p:nvSpPr>
        <p:spPr>
          <a:xfrm>
            <a:off x="1878584" y="2122088"/>
            <a:ext cx="7310120" cy="145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Yêu cầu: Sử dụng toàn bộ bằng công nghệ AI- Làm video+ Lồng tiếng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2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3284F2-08A9-8F65-11F5-259FCD5446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6" t="4348" r="1521" b="13422"/>
          <a:stretch/>
        </p:blipFill>
        <p:spPr>
          <a:xfrm>
            <a:off x="30163" y="751840"/>
            <a:ext cx="12161837" cy="55498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58CCA5-FE38-6C28-A548-CD8793514802}"/>
              </a:ext>
            </a:extLst>
          </p:cNvPr>
          <p:cNvSpPr txBox="1">
            <a:spLocks/>
          </p:cNvSpPr>
          <p:nvPr/>
        </p:nvSpPr>
        <p:spPr>
          <a:xfrm>
            <a:off x="1407160" y="329883"/>
            <a:ext cx="9014717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FF0000"/>
                </a:solidFill>
              </a:rPr>
              <a:t>II.  ÁP DỤNG- THAY ĐỔI CÁC PHƯƠNG PHÁP DẠY HỌC ? </a:t>
            </a:r>
          </a:p>
        </p:txBody>
      </p:sp>
    </p:spTree>
    <p:extLst>
      <p:ext uri="{BB962C8B-B14F-4D97-AF65-F5344CB8AC3E}">
        <p14:creationId xmlns:p14="http://schemas.microsoft.com/office/powerpoint/2010/main" val="587962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CD9F-AEF7-7144-C15C-8B7236A2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42D5E-CA4E-570A-05DF-EF7000D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6966"/>
            <a:ext cx="12161837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DB65182-250E-B17D-65A1-608DE45EBAA0}"/>
              </a:ext>
            </a:extLst>
          </p:cNvPr>
          <p:cNvSpPr txBox="1">
            <a:spLocks/>
          </p:cNvSpPr>
          <p:nvPr/>
        </p:nvSpPr>
        <p:spPr>
          <a:xfrm>
            <a:off x="1838759" y="581609"/>
            <a:ext cx="8588374" cy="89297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Times New Roman" pitchFamily="18" charset="0"/>
              <a:buNone/>
            </a:pPr>
            <a:r>
              <a:rPr lang="ja-JP" altLang="en-US" sz="160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br>
              <a:rPr lang="en-US" altLang="ja-JP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200">
                <a:latin typeface="Arial" panose="020B0604020202020204" pitchFamily="34" charset="0"/>
                <a:cs typeface="Arial" panose="020B0604020202020204" pitchFamily="34" charset="0"/>
              </a:rPr>
              <a:t>HS “mình hiểu rồi” qua cộng tác và trao đổi trong nhóm nhỏ/ nhóm đôi </a:t>
            </a:r>
            <a:br>
              <a:rPr lang="en-US" altLang="ja-JP" sz="2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200">
                <a:latin typeface="Arial" panose="020B0604020202020204" pitchFamily="34" charset="0"/>
                <a:cs typeface="Arial" panose="020B0604020202020204" pitchFamily="34" charset="0"/>
              </a:rPr>
              <a:t>(áp dụng “vùng phát triển gần nhất” và “giàn giáo” - Vygotsky)</a:t>
            </a:r>
            <a:r>
              <a:rPr lang="ja-JP" altLang="en-US" sz="220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br>
              <a:rPr lang="en-US" altLang="ja-JP" sz="2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160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 2">
            <a:extLst>
              <a:ext uri="{FF2B5EF4-FFF2-40B4-BE49-F238E27FC236}">
                <a16:creationId xmlns:a16="http://schemas.microsoft.com/office/drawing/2014/main" id="{DF4B1926-693D-4528-88F5-28C7EB055612}"/>
              </a:ext>
            </a:extLst>
          </p:cNvPr>
          <p:cNvSpPr txBox="1">
            <a:spLocks/>
          </p:cNvSpPr>
          <p:nvPr/>
        </p:nvSpPr>
        <p:spPr>
          <a:xfrm>
            <a:off x="1955148" y="1581745"/>
            <a:ext cx="8276127" cy="47253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en-US" altLang="ja-JP" sz="1600" dirty="0"/>
              <a:t>			       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endParaRPr lang="en-US" altLang="ja-JP" sz="16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ja-JP" altLang="en-US" sz="1600" dirty="0"/>
              <a:t>　　　</a:t>
            </a:r>
            <a:r>
              <a:rPr lang="ja-JP" altLang="en-US" sz="2000" dirty="0"/>
              <a:t>　　　　　　　　　　</a:t>
            </a:r>
            <a:endParaRPr lang="en-US" altLang="ja-JP" sz="20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ja-JP" altLang="en-US" sz="2000" dirty="0"/>
              <a:t>　　　　　　　　　</a:t>
            </a:r>
            <a:r>
              <a:rPr lang="ja-JP" altLang="en-US" sz="2400" dirty="0"/>
              <a:t>Ａ</a:t>
            </a:r>
            <a:endParaRPr lang="en-US" altLang="ja-JP" sz="24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ja-JP" altLang="en-US" sz="2400" dirty="0"/>
              <a:t>　</a:t>
            </a:r>
            <a:endParaRPr lang="en-US" altLang="ja-JP" sz="24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ja-JP" altLang="en-US" sz="2400" dirty="0"/>
              <a:t>　</a:t>
            </a:r>
            <a:endParaRPr lang="en-US" altLang="ja-JP" sz="24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en-US" altLang="ja-JP" sz="2400" dirty="0"/>
              <a:t>        </a:t>
            </a:r>
            <a:r>
              <a:rPr lang="ja-JP" altLang="en-US" sz="2400" dirty="0"/>
              <a:t>　　　　　　　　Ｂ</a:t>
            </a:r>
            <a:endParaRPr lang="en-US" altLang="ja-JP" sz="24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ja-JP" altLang="en-US" sz="2400" dirty="0"/>
              <a:t>　　　　　　　　　　　　　　　</a:t>
            </a:r>
            <a:endParaRPr lang="en-US" altLang="ja-JP" sz="24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en-US" altLang="ja-JP" sz="2400" dirty="0"/>
              <a:t>                                                 </a:t>
            </a:r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en-US" altLang="ja-JP" sz="2400" dirty="0"/>
              <a:t>                                                 </a:t>
            </a:r>
            <a:r>
              <a:rPr lang="ja-JP" altLang="en-US" sz="2400" dirty="0"/>
              <a:t>Ｃ</a:t>
            </a:r>
            <a:endParaRPr lang="en-US" altLang="ja-JP" sz="24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endParaRPr lang="en-US" altLang="ja-JP" sz="1600" dirty="0"/>
          </a:p>
          <a:p>
            <a:pPr>
              <a:lnSpc>
                <a:spcPct val="80000"/>
              </a:lnSpc>
              <a:buFont typeface="Times New Roman" pitchFamily="18" charset="0"/>
              <a:buNone/>
            </a:pPr>
            <a:r>
              <a:rPr lang="ja-JP" altLang="en-US" sz="1600" dirty="0"/>
              <a:t>　　　　　　　　</a:t>
            </a:r>
          </a:p>
        </p:txBody>
      </p:sp>
      <p:cxnSp>
        <p:nvCxnSpPr>
          <p:cNvPr id="4" name="直線コネクタ 4">
            <a:extLst>
              <a:ext uri="{FF2B5EF4-FFF2-40B4-BE49-F238E27FC236}">
                <a16:creationId xmlns:a16="http://schemas.microsoft.com/office/drawing/2014/main" id="{CC3E3175-9DC7-D116-1BC7-8449656CD4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6276" y="4724400"/>
            <a:ext cx="52562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直線コネクタ 6">
            <a:extLst>
              <a:ext uri="{FF2B5EF4-FFF2-40B4-BE49-F238E27FC236}">
                <a16:creationId xmlns:a16="http://schemas.microsoft.com/office/drawing/2014/main" id="{7056F810-F326-D124-83CE-D3BF4DB60F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8325" y="3500438"/>
            <a:ext cx="47513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直線コネクタ 7">
            <a:extLst>
              <a:ext uri="{FF2B5EF4-FFF2-40B4-BE49-F238E27FC236}">
                <a16:creationId xmlns:a16="http://schemas.microsoft.com/office/drawing/2014/main" id="{86247DC1-8B22-68C0-3A6F-E942B238C9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27351" y="2205038"/>
            <a:ext cx="48244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" name="直線コネクタ 8">
            <a:extLst>
              <a:ext uri="{FF2B5EF4-FFF2-40B4-BE49-F238E27FC236}">
                <a16:creationId xmlns:a16="http://schemas.microsoft.com/office/drawing/2014/main" id="{F3929E7F-53E5-C036-60FE-AE445AE24485}"/>
              </a:ext>
            </a:extLst>
          </p:cNvPr>
          <p:cNvCxnSpPr/>
          <p:nvPr/>
        </p:nvCxnSpPr>
        <p:spPr>
          <a:xfrm>
            <a:off x="3000376" y="5445125"/>
            <a:ext cx="4824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右中かっこ 9">
            <a:extLst>
              <a:ext uri="{FF2B5EF4-FFF2-40B4-BE49-F238E27FC236}">
                <a16:creationId xmlns:a16="http://schemas.microsoft.com/office/drawing/2014/main" id="{6F10DD16-30B9-EB1C-F7C5-9F562EE5E7AE}"/>
              </a:ext>
            </a:extLst>
          </p:cNvPr>
          <p:cNvSpPr>
            <a:spLocks/>
          </p:cNvSpPr>
          <p:nvPr/>
        </p:nvSpPr>
        <p:spPr bwMode="auto">
          <a:xfrm>
            <a:off x="8615363" y="2205038"/>
            <a:ext cx="360362" cy="1223962"/>
          </a:xfrm>
          <a:prstGeom prst="rightBrace">
            <a:avLst>
              <a:gd name="adj1" fmla="val 833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sp>
        <p:nvSpPr>
          <p:cNvPr id="9" name="右中かっこ 11">
            <a:extLst>
              <a:ext uri="{FF2B5EF4-FFF2-40B4-BE49-F238E27FC236}">
                <a16:creationId xmlns:a16="http://schemas.microsoft.com/office/drawing/2014/main" id="{4DADC6D6-64D1-FCF9-43D8-447D19A0AAC2}"/>
              </a:ext>
            </a:extLst>
          </p:cNvPr>
          <p:cNvSpPr>
            <a:spLocks/>
          </p:cNvSpPr>
          <p:nvPr/>
        </p:nvSpPr>
        <p:spPr bwMode="auto">
          <a:xfrm>
            <a:off x="8912226" y="2205038"/>
            <a:ext cx="639763" cy="2519362"/>
          </a:xfrm>
          <a:prstGeom prst="rightBrace">
            <a:avLst>
              <a:gd name="adj1" fmla="val 833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sp>
        <p:nvSpPr>
          <p:cNvPr id="10" name="円/楕円 15">
            <a:extLst>
              <a:ext uri="{FF2B5EF4-FFF2-40B4-BE49-F238E27FC236}">
                <a16:creationId xmlns:a16="http://schemas.microsoft.com/office/drawing/2014/main" id="{6043F5CB-350C-EE91-F5E6-F9C2CD980F7E}"/>
              </a:ext>
            </a:extLst>
          </p:cNvPr>
          <p:cNvSpPr/>
          <p:nvPr/>
        </p:nvSpPr>
        <p:spPr>
          <a:xfrm rot="2470675">
            <a:off x="4681539" y="3622676"/>
            <a:ext cx="2257425" cy="1349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sp>
        <p:nvSpPr>
          <p:cNvPr id="11" name="円/楕円 17">
            <a:extLst>
              <a:ext uri="{FF2B5EF4-FFF2-40B4-BE49-F238E27FC236}">
                <a16:creationId xmlns:a16="http://schemas.microsoft.com/office/drawing/2014/main" id="{A23F8BA2-BB3F-5C41-6A2C-0E4654CDE413}"/>
              </a:ext>
            </a:extLst>
          </p:cNvPr>
          <p:cNvSpPr/>
          <p:nvPr/>
        </p:nvSpPr>
        <p:spPr>
          <a:xfrm rot="2470675">
            <a:off x="3090864" y="2874964"/>
            <a:ext cx="4302125" cy="18367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cxnSp>
        <p:nvCxnSpPr>
          <p:cNvPr id="12" name="直線矢印コネクタ 13">
            <a:extLst>
              <a:ext uri="{FF2B5EF4-FFF2-40B4-BE49-F238E27FC236}">
                <a16:creationId xmlns:a16="http://schemas.microsoft.com/office/drawing/2014/main" id="{B7B336DE-02C8-34BD-400A-56ABDD6D581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48128" y="1700214"/>
            <a:ext cx="2016522" cy="595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直線矢印コネクタ 16">
            <a:extLst>
              <a:ext uri="{FF2B5EF4-FFF2-40B4-BE49-F238E27FC236}">
                <a16:creationId xmlns:a16="http://schemas.microsoft.com/office/drawing/2014/main" id="{47843AA7-8A69-3D54-1D59-FED64E1B2B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11450" y="3141664"/>
            <a:ext cx="2160588" cy="1587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上矢印 18">
            <a:extLst>
              <a:ext uri="{FF2B5EF4-FFF2-40B4-BE49-F238E27FC236}">
                <a16:creationId xmlns:a16="http://schemas.microsoft.com/office/drawing/2014/main" id="{A4E5FFFB-DE03-AC51-E201-BDB41F4A0851}"/>
              </a:ext>
            </a:extLst>
          </p:cNvPr>
          <p:cNvSpPr/>
          <p:nvPr/>
        </p:nvSpPr>
        <p:spPr>
          <a:xfrm>
            <a:off x="8831263" y="4724401"/>
            <a:ext cx="360362" cy="7207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sp>
        <p:nvSpPr>
          <p:cNvPr id="15" name="上矢印 19">
            <a:extLst>
              <a:ext uri="{FF2B5EF4-FFF2-40B4-BE49-F238E27FC236}">
                <a16:creationId xmlns:a16="http://schemas.microsoft.com/office/drawing/2014/main" id="{FC160C8B-6603-462B-0410-F5D2DF22E7F4}"/>
              </a:ext>
            </a:extLst>
          </p:cNvPr>
          <p:cNvSpPr/>
          <p:nvPr/>
        </p:nvSpPr>
        <p:spPr>
          <a:xfrm>
            <a:off x="8472488" y="3500439"/>
            <a:ext cx="360362" cy="1944687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sp>
        <p:nvSpPr>
          <p:cNvPr id="16" name="上矢印 20">
            <a:extLst>
              <a:ext uri="{FF2B5EF4-FFF2-40B4-BE49-F238E27FC236}">
                <a16:creationId xmlns:a16="http://schemas.microsoft.com/office/drawing/2014/main" id="{13A9E535-71F7-3623-F505-A8F7F4DAA41E}"/>
              </a:ext>
            </a:extLst>
          </p:cNvPr>
          <p:cNvSpPr/>
          <p:nvPr/>
        </p:nvSpPr>
        <p:spPr>
          <a:xfrm>
            <a:off x="7967664" y="2276475"/>
            <a:ext cx="288925" cy="3168650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sp>
        <p:nvSpPr>
          <p:cNvPr id="17" name="右中かっこ 24">
            <a:extLst>
              <a:ext uri="{FF2B5EF4-FFF2-40B4-BE49-F238E27FC236}">
                <a16:creationId xmlns:a16="http://schemas.microsoft.com/office/drawing/2014/main" id="{81E6DC47-3768-918D-8B3D-736715707D34}"/>
              </a:ext>
            </a:extLst>
          </p:cNvPr>
          <p:cNvSpPr>
            <a:spLocks/>
          </p:cNvSpPr>
          <p:nvPr/>
        </p:nvSpPr>
        <p:spPr bwMode="auto">
          <a:xfrm>
            <a:off x="8328026" y="1709739"/>
            <a:ext cx="360363" cy="503237"/>
          </a:xfrm>
          <a:prstGeom prst="rightBrace">
            <a:avLst>
              <a:gd name="adj1" fmla="val 833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/>
          </a:p>
        </p:txBody>
      </p:sp>
      <p:sp>
        <p:nvSpPr>
          <p:cNvPr id="18" name="右カーブ矢印 21">
            <a:extLst>
              <a:ext uri="{FF2B5EF4-FFF2-40B4-BE49-F238E27FC236}">
                <a16:creationId xmlns:a16="http://schemas.microsoft.com/office/drawing/2014/main" id="{FCCB11FD-4F7D-CF56-1232-A10287F2E992}"/>
              </a:ext>
            </a:extLst>
          </p:cNvPr>
          <p:cNvSpPr/>
          <p:nvPr/>
        </p:nvSpPr>
        <p:spPr>
          <a:xfrm rot="7878552">
            <a:off x="5391886" y="1664119"/>
            <a:ext cx="976069" cy="312971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23">
            <a:extLst>
              <a:ext uri="{FF2B5EF4-FFF2-40B4-BE49-F238E27FC236}">
                <a16:creationId xmlns:a16="http://schemas.microsoft.com/office/drawing/2014/main" id="{72723A8E-9AE1-6B58-8D32-7055A8CB8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1916832"/>
            <a:ext cx="2879725" cy="830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ja-JP" altLang="en-US" dirty="0"/>
              <a:t>① </a:t>
            </a:r>
            <a:r>
              <a:rPr lang="en-US" altLang="ja-JP" dirty="0"/>
              <a:t>C </a:t>
            </a:r>
            <a:r>
              <a:rPr lang="en-US" altLang="ja-JP" dirty="0" err="1"/>
              <a:t>hỏi</a:t>
            </a:r>
            <a:r>
              <a:rPr lang="en-US" altLang="ja-JP" dirty="0"/>
              <a:t> A ”</a:t>
            </a:r>
            <a:r>
              <a:rPr lang="en-US" altLang="ja-JP" dirty="0" err="1"/>
              <a:t>Bạn</a:t>
            </a:r>
            <a:r>
              <a:rPr lang="en-US" altLang="ja-JP" dirty="0"/>
              <a:t> </a:t>
            </a:r>
            <a:r>
              <a:rPr lang="en-US" altLang="ja-JP" dirty="0" err="1"/>
              <a:t>giải</a:t>
            </a:r>
            <a:r>
              <a:rPr lang="en-US" altLang="ja-JP" dirty="0"/>
              <a:t> </a:t>
            </a:r>
            <a:r>
              <a:rPr lang="en-US" altLang="ja-JP" dirty="0" err="1"/>
              <a:t>thích</a:t>
            </a:r>
            <a:r>
              <a:rPr lang="en-US" altLang="ja-JP" dirty="0"/>
              <a:t> </a:t>
            </a:r>
            <a:r>
              <a:rPr lang="en-US" altLang="ja-JP" dirty="0" err="1"/>
              <a:t>cho</a:t>
            </a:r>
            <a:r>
              <a:rPr lang="en-US" altLang="ja-JP" dirty="0"/>
              <a:t> </a:t>
            </a:r>
            <a:r>
              <a:rPr lang="en-US" altLang="ja-JP" dirty="0" err="1"/>
              <a:t>mình</a:t>
            </a:r>
            <a:r>
              <a:rPr lang="en-US" altLang="ja-JP" dirty="0"/>
              <a:t> </a:t>
            </a:r>
            <a:r>
              <a:rPr lang="en-US" altLang="ja-JP" dirty="0" err="1"/>
              <a:t>với</a:t>
            </a:r>
            <a:r>
              <a:rPr lang="en-US" altLang="ja-JP" dirty="0"/>
              <a:t>”</a:t>
            </a:r>
            <a:endParaRPr lang="ja-JP" altLang="en-US" dirty="0"/>
          </a:p>
        </p:txBody>
      </p:sp>
      <p:sp>
        <p:nvSpPr>
          <p:cNvPr id="20" name="テキスト ボックス 25">
            <a:extLst>
              <a:ext uri="{FF2B5EF4-FFF2-40B4-BE49-F238E27FC236}">
                <a16:creationId xmlns:a16="http://schemas.microsoft.com/office/drawing/2014/main" id="{AA73A382-86FC-0325-CF7F-E671D9DEF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263" y="3688190"/>
            <a:ext cx="2376959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ja-JP" altLang="en-US"/>
              <a:t>②　</a:t>
            </a:r>
            <a:r>
              <a:rPr lang="en-US" altLang="ja-JP" dirty="0"/>
              <a:t>A </a:t>
            </a:r>
            <a:r>
              <a:rPr lang="en-US" altLang="ja-JP" dirty="0" err="1"/>
              <a:t>giải</a:t>
            </a:r>
            <a:r>
              <a:rPr lang="en-US" altLang="ja-JP" dirty="0"/>
              <a:t> </a:t>
            </a:r>
            <a:r>
              <a:rPr lang="en-US" altLang="ja-JP" dirty="0" err="1"/>
              <a:t>thích</a:t>
            </a:r>
            <a:r>
              <a:rPr lang="en-US" altLang="ja-JP" dirty="0"/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ja-JP" dirty="0" err="1"/>
              <a:t>hết</a:t>
            </a:r>
            <a:r>
              <a:rPr lang="en-US" altLang="ja-JP" dirty="0"/>
              <a:t> </a:t>
            </a:r>
            <a:r>
              <a:rPr lang="en-US" altLang="ja-JP" dirty="0" err="1"/>
              <a:t>mình</a:t>
            </a:r>
            <a:r>
              <a:rPr lang="en-US" altLang="ja-JP" dirty="0"/>
              <a:t> </a:t>
            </a:r>
            <a:r>
              <a:rPr lang="en-US" altLang="ja-JP" dirty="0" err="1"/>
              <a:t>cho</a:t>
            </a:r>
            <a:r>
              <a:rPr lang="en-US" altLang="ja-JP" dirty="0"/>
              <a:t> C</a:t>
            </a:r>
            <a:endParaRPr lang="ja-JP" altLang="en-US"/>
          </a:p>
        </p:txBody>
      </p:sp>
      <p:sp>
        <p:nvSpPr>
          <p:cNvPr id="21" name="上カーブ矢印 26">
            <a:extLst>
              <a:ext uri="{FF2B5EF4-FFF2-40B4-BE49-F238E27FC236}">
                <a16:creationId xmlns:a16="http://schemas.microsoft.com/office/drawing/2014/main" id="{DE9C3763-92F9-B7CF-07F5-A0F61E10EDB3}"/>
              </a:ext>
            </a:extLst>
          </p:cNvPr>
          <p:cNvSpPr/>
          <p:nvPr/>
        </p:nvSpPr>
        <p:spPr>
          <a:xfrm rot="2981496">
            <a:off x="3345936" y="3800712"/>
            <a:ext cx="2869081" cy="816488"/>
          </a:xfrm>
          <a:prstGeom prst="curvedUpArrow">
            <a:avLst>
              <a:gd name="adj1" fmla="val 25000"/>
              <a:gd name="adj2" fmla="val 50000"/>
              <a:gd name="adj3" fmla="val 3864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2">
            <a:extLst>
              <a:ext uri="{FF2B5EF4-FFF2-40B4-BE49-F238E27FC236}">
                <a16:creationId xmlns:a16="http://schemas.microsoft.com/office/drawing/2014/main" id="{23724D5D-91A2-E8C9-D4DF-2D6A28B92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5930901"/>
            <a:ext cx="6913562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ja-JP" sz="2800" dirty="0" err="1"/>
              <a:t>Tiềm</a:t>
            </a:r>
            <a:r>
              <a:rPr kumimoji="0" lang="en-US" altLang="ja-JP" sz="2800" dirty="0"/>
              <a:t> </a:t>
            </a:r>
            <a:r>
              <a:rPr kumimoji="0" lang="en-US" altLang="ja-JP" sz="2800" dirty="0" err="1"/>
              <a:t>năng</a:t>
            </a:r>
            <a:r>
              <a:rPr kumimoji="0" lang="en-US" altLang="ja-JP" sz="2800" dirty="0"/>
              <a:t> </a:t>
            </a:r>
            <a:r>
              <a:rPr kumimoji="0" lang="en-US" altLang="ja-JP" sz="2800" dirty="0" err="1"/>
              <a:t>của</a:t>
            </a:r>
            <a:r>
              <a:rPr kumimoji="0" lang="en-US" altLang="ja-JP" sz="2800" dirty="0"/>
              <a:t> </a:t>
            </a:r>
            <a:r>
              <a:rPr kumimoji="0" lang="en-US" altLang="ja-JP" sz="2800" dirty="0" err="1"/>
              <a:t>trẻ</a:t>
            </a:r>
            <a:r>
              <a:rPr kumimoji="0" lang="en-US" altLang="ja-JP" sz="2800" dirty="0"/>
              <a:t> </a:t>
            </a:r>
            <a:r>
              <a:rPr kumimoji="0" lang="en-US" altLang="ja-JP" sz="2800" dirty="0" err="1"/>
              <a:t>em</a:t>
            </a:r>
            <a:r>
              <a:rPr kumimoji="0" lang="en-US" altLang="ja-JP" sz="2800" dirty="0"/>
              <a:t>:  </a:t>
            </a:r>
            <a:r>
              <a:rPr kumimoji="0" lang="en-US" altLang="ja-JP" sz="2800" dirty="0" err="1"/>
              <a:t>học</a:t>
            </a:r>
            <a:r>
              <a:rPr kumimoji="0" lang="en-US" altLang="ja-JP" sz="2800" dirty="0"/>
              <a:t> </a:t>
            </a:r>
            <a:r>
              <a:rPr kumimoji="0" lang="en-US" altLang="ja-JP" sz="2800" dirty="0" err="1"/>
              <a:t>từ</a:t>
            </a:r>
            <a:r>
              <a:rPr kumimoji="0" lang="en-US" altLang="ja-JP" sz="2800" dirty="0"/>
              <a:t> </a:t>
            </a:r>
            <a:r>
              <a:rPr kumimoji="0" lang="en-US" altLang="ja-JP" sz="2800" dirty="0" err="1"/>
              <a:t>bạn</a:t>
            </a:r>
            <a:r>
              <a:rPr kumimoji="0" lang="en-US" altLang="ja-JP" sz="2800" dirty="0"/>
              <a:t> </a:t>
            </a:r>
            <a:r>
              <a:rPr kumimoji="0" lang="en-US" altLang="ja-JP" sz="2800" dirty="0" err="1"/>
              <a:t>bè</a:t>
            </a:r>
            <a:endParaRPr lang="ja-JP" altLang="en-US" sz="28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E2F659B-4762-F74A-0E01-2567EDFD5BA8}"/>
              </a:ext>
            </a:extLst>
          </p:cNvPr>
          <p:cNvSpPr txBox="1">
            <a:spLocks/>
          </p:cNvSpPr>
          <p:nvPr/>
        </p:nvSpPr>
        <p:spPr>
          <a:xfrm>
            <a:off x="360219" y="125915"/>
            <a:ext cx="11545454" cy="59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FF0000"/>
                </a:solidFill>
              </a:rPr>
              <a:t>HỌC TẬP CỘNG TÁC –Mô hình học tập Dựa trên lý thuyết VÙNG PHÁT TRIỂN GẦN NHẤT  </a:t>
            </a:r>
          </a:p>
        </p:txBody>
      </p:sp>
    </p:spTree>
    <p:extLst>
      <p:ext uri="{BB962C8B-B14F-4D97-AF65-F5344CB8AC3E}">
        <p14:creationId xmlns:p14="http://schemas.microsoft.com/office/powerpoint/2010/main" val="2378721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6245</Words>
  <Application>Microsoft Office PowerPoint</Application>
  <PresentationFormat>Widescreen</PresentationFormat>
  <Paragraphs>489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ArialMT</vt:lpstr>
      <vt:lpstr>Calibri</vt:lpstr>
      <vt:lpstr>Calibri Light</vt:lpstr>
      <vt:lpstr>Oswald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2: Thay đổi ngữ liệu- giữ nguyên nhiệm vụ_Dùng tranh của bài đọc hoặc ảnh đi du lịch cùng gia đình để đối thoại kể về về hoạt động đã diễn ra.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</dc:creator>
  <cp:lastModifiedBy>iFx</cp:lastModifiedBy>
  <cp:revision>354</cp:revision>
  <dcterms:created xsi:type="dcterms:W3CDTF">2024-08-06T01:23:32Z</dcterms:created>
  <dcterms:modified xsi:type="dcterms:W3CDTF">2024-12-14T08:43:21Z</dcterms:modified>
</cp:coreProperties>
</file>