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6" r:id="rId2"/>
  </p:sldMasterIdLst>
  <p:notesMasterIdLst>
    <p:notesMasterId r:id="rId22"/>
  </p:notesMasterIdLst>
  <p:sldIdLst>
    <p:sldId id="320" r:id="rId3"/>
    <p:sldId id="261" r:id="rId4"/>
    <p:sldId id="295" r:id="rId5"/>
    <p:sldId id="264" r:id="rId6"/>
    <p:sldId id="265" r:id="rId7"/>
    <p:sldId id="259" r:id="rId8"/>
    <p:sldId id="271" r:id="rId9"/>
    <p:sldId id="270" r:id="rId10"/>
    <p:sldId id="296" r:id="rId11"/>
    <p:sldId id="273" r:id="rId12"/>
    <p:sldId id="294" r:id="rId13"/>
    <p:sldId id="269" r:id="rId14"/>
    <p:sldId id="275" r:id="rId15"/>
    <p:sldId id="297" r:id="rId16"/>
    <p:sldId id="301" r:id="rId17"/>
    <p:sldId id="298" r:id="rId18"/>
    <p:sldId id="300" r:id="rId19"/>
    <p:sldId id="302" r:id="rId20"/>
    <p:sldId id="299" r:id="rId21"/>
  </p:sldIdLst>
  <p:sldSz cx="9144000" cy="5143500" type="screen16x9"/>
  <p:notesSz cx="6858000" cy="9144000"/>
  <p:embeddedFontLst>
    <p:embeddedFont>
      <p:font typeface="Asap" panose="020B0604020202020204" charset="0"/>
      <p:regular r:id="rId23"/>
    </p:embeddedFont>
    <p:embeddedFont>
      <p:font typeface="Bebas Neue" panose="020B0606020202050201" pitchFamily="34" charset="0"/>
      <p:regular r:id="rId24"/>
    </p:embeddedFont>
    <p:embeddedFont>
      <p:font typeface="Fredoka One" panose="02000000000000000000" pitchFamily="2" charset="0"/>
      <p:regular r:id="rId25"/>
    </p:embeddedFont>
    <p:embeddedFont>
      <p:font typeface="Nunito Light" pitchFamily="2" charset="0"/>
      <p:regular r:id="rId26"/>
      <p: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9AA0A6"/>
          </p15:clr>
        </p15:guide>
        <p15:guide id="2" pos="2880" userDrawn="1">
          <p15:clr>
            <a:srgbClr val="9AA0A6"/>
          </p15:clr>
        </p15:guide>
        <p15:guide id="3" pos="454" userDrawn="1">
          <p15:clr>
            <a:srgbClr val="9AA0A6"/>
          </p15:clr>
        </p15:guide>
        <p15:guide id="4" pos="5306" userDrawn="1">
          <p15:clr>
            <a:srgbClr val="9AA0A6"/>
          </p15:clr>
        </p15:guide>
        <p15:guide id="5" orient="horz" pos="340" userDrawn="1">
          <p15:clr>
            <a:srgbClr val="9AA0A6"/>
          </p15:clr>
        </p15:guide>
        <p15:guide id="6" orient="horz" pos="1076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3" d="100"/>
          <a:sy n="93" d="100"/>
        </p:scale>
        <p:origin x="520" y="56"/>
      </p:cViewPr>
      <p:guideLst>
        <p:guide orient="horz" pos="1620"/>
        <p:guide pos="2880"/>
        <p:guide pos="454"/>
        <p:guide pos="5306"/>
        <p:guide orient="horz" pos="340"/>
        <p:guide orient="horz" pos="10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2" name="Google Shape;1362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g1aed0e561ed_0_19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4" name="Google Shape;1484;g1aed0e561ed_0_19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8" name="Google Shape;2008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9" name="Google Shape;1979;g1aed0e561ed_0_19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0" name="Google Shape;1980;g1aed0e561ed_0_197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8" name="Google Shape;2008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2" name="Google Shape;1962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3" name="Google Shape;1963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2" name="Google Shape;1962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3" name="Google Shape;1963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8" name="Google Shape;2008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2" name="Google Shape;1962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3" name="Google Shape;1963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0" name="Google Shape;1450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g1aed0e561ed_0_19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4" name="Google Shape;1484;g1aed0e561ed_0_19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8" name="Google Shape;1218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5" name="Google Shape;1785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6" name="Google Shape;1786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g1aed0e561ed_0_2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9" name="Google Shape;1709;g1aed0e561ed_0_22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5" name="Google Shape;1785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6" name="Google Shape;1786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9" name="Google Shape;1979;g1aed0e561ed_0_19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0" name="Google Shape;1980;g1aed0e561ed_0_197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>
  <p:cSld name="ONE_COLUMN_TEXT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7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109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7"/>
          <p:cNvSpPr txBox="1">
            <a:spLocks noGrp="1"/>
          </p:cNvSpPr>
          <p:nvPr>
            <p:ph type="subTitle" idx="1"/>
          </p:nvPr>
        </p:nvSpPr>
        <p:spPr>
          <a:xfrm flipH="1">
            <a:off x="3793951" y="1516650"/>
            <a:ext cx="4294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unito Light"/>
              <a:buChar char="●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16" name="Google Shape;216;p7"/>
          <p:cNvSpPr/>
          <p:nvPr/>
        </p:nvSpPr>
        <p:spPr>
          <a:xfrm>
            <a:off x="6486775" y="-394175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7"/>
          <p:cNvSpPr/>
          <p:nvPr/>
        </p:nvSpPr>
        <p:spPr>
          <a:xfrm flipH="1">
            <a:off x="510765" y="9802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7"/>
          <p:cNvSpPr/>
          <p:nvPr/>
        </p:nvSpPr>
        <p:spPr>
          <a:xfrm flipH="1">
            <a:off x="8236150" y="132602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7"/>
          <p:cNvSpPr/>
          <p:nvPr/>
        </p:nvSpPr>
        <p:spPr>
          <a:xfrm>
            <a:off x="68382" y="37575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7"/>
          <p:cNvSpPr/>
          <p:nvPr/>
        </p:nvSpPr>
        <p:spPr>
          <a:xfrm>
            <a:off x="3167512" y="-791175"/>
            <a:ext cx="1485097" cy="1225851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7"/>
          <p:cNvSpPr/>
          <p:nvPr/>
        </p:nvSpPr>
        <p:spPr>
          <a:xfrm>
            <a:off x="4562325" y="1815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7"/>
          <p:cNvSpPr/>
          <p:nvPr/>
        </p:nvSpPr>
        <p:spPr>
          <a:xfrm flipH="1">
            <a:off x="-1392825" y="1757950"/>
            <a:ext cx="3527237" cy="1395643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7"/>
          <p:cNvSpPr/>
          <p:nvPr/>
        </p:nvSpPr>
        <p:spPr>
          <a:xfrm>
            <a:off x="7388332" y="2282925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7"/>
          <p:cNvSpPr/>
          <p:nvPr/>
        </p:nvSpPr>
        <p:spPr>
          <a:xfrm flipH="1">
            <a:off x="7067975" y="31204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5" name="Google Shape;225;p7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226" name="Google Shape;226;p7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7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7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7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7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7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7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7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7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7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7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7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7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7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7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7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7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7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7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7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7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7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">
  <p:cSld name="CUSTOM_9"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Google Shape;1027;p29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1028" name="Google Shape;1028;p29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29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29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29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9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9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9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29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9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29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29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9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29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29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29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29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9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9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9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9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29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9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29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29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29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9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9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9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29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7" name="Google Shape;1057;p29"/>
          <p:cNvSpPr/>
          <p:nvPr/>
        </p:nvSpPr>
        <p:spPr>
          <a:xfrm rot="-900051" flipH="1">
            <a:off x="-1033027" y="-541794"/>
            <a:ext cx="3394991" cy="1343316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" name="Google Shape;1058;p29"/>
          <p:cNvSpPr/>
          <p:nvPr/>
        </p:nvSpPr>
        <p:spPr>
          <a:xfrm>
            <a:off x="-811868" y="140028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9" name="Google Shape;1059;p29"/>
          <p:cNvSpPr/>
          <p:nvPr/>
        </p:nvSpPr>
        <p:spPr>
          <a:xfrm flipH="1">
            <a:off x="492990" y="9802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0" name="Google Shape;1060;p29"/>
          <p:cNvSpPr/>
          <p:nvPr/>
        </p:nvSpPr>
        <p:spPr>
          <a:xfrm>
            <a:off x="6584475" y="-562950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1" name="Google Shape;1061;p29"/>
          <p:cNvSpPr/>
          <p:nvPr/>
        </p:nvSpPr>
        <p:spPr>
          <a:xfrm flipH="1">
            <a:off x="8564825" y="108172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2" name="Google Shape;1062;p29"/>
          <p:cNvSpPr/>
          <p:nvPr/>
        </p:nvSpPr>
        <p:spPr>
          <a:xfrm>
            <a:off x="6052038" y="1459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3" name="Google Shape;1063;p29"/>
          <p:cNvSpPr/>
          <p:nvPr/>
        </p:nvSpPr>
        <p:spPr>
          <a:xfrm rot="2062237">
            <a:off x="2407984" y="-785558"/>
            <a:ext cx="1485081" cy="1225838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4" name="Google Shape;1064;p29"/>
          <p:cNvSpPr/>
          <p:nvPr/>
        </p:nvSpPr>
        <p:spPr>
          <a:xfrm>
            <a:off x="8640082" y="161348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1">
  <p:cSld name="CUSTOM_9_1"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30"/>
          <p:cNvSpPr/>
          <p:nvPr/>
        </p:nvSpPr>
        <p:spPr>
          <a:xfrm>
            <a:off x="7685425" y="-540000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" name="Google Shape;1067;p30"/>
          <p:cNvSpPr/>
          <p:nvPr/>
        </p:nvSpPr>
        <p:spPr>
          <a:xfrm flipH="1">
            <a:off x="202815" y="8428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8" name="Google Shape;1068;p30"/>
          <p:cNvSpPr/>
          <p:nvPr/>
        </p:nvSpPr>
        <p:spPr>
          <a:xfrm flipH="1">
            <a:off x="7221425" y="1597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9" name="Google Shape;1069;p30"/>
          <p:cNvSpPr/>
          <p:nvPr/>
        </p:nvSpPr>
        <p:spPr>
          <a:xfrm>
            <a:off x="1812488" y="-811450"/>
            <a:ext cx="1485097" cy="1225851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0" name="Google Shape;1070;p30"/>
          <p:cNvSpPr/>
          <p:nvPr/>
        </p:nvSpPr>
        <p:spPr>
          <a:xfrm>
            <a:off x="3595825" y="393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1" name="Google Shape;1071;p30"/>
          <p:cNvSpPr/>
          <p:nvPr/>
        </p:nvSpPr>
        <p:spPr>
          <a:xfrm flipH="1">
            <a:off x="-2188200" y="-334812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2" name="Google Shape;1072;p30"/>
          <p:cNvSpPr/>
          <p:nvPr/>
        </p:nvSpPr>
        <p:spPr>
          <a:xfrm flipH="1">
            <a:off x="8510125" y="172072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3" name="Google Shape;1073;p30"/>
          <p:cNvSpPr/>
          <p:nvPr/>
        </p:nvSpPr>
        <p:spPr>
          <a:xfrm>
            <a:off x="8640357" y="842800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4" name="Google Shape;1074;p30"/>
          <p:cNvSpPr/>
          <p:nvPr/>
        </p:nvSpPr>
        <p:spPr>
          <a:xfrm flipH="1">
            <a:off x="-773237" y="1204125"/>
            <a:ext cx="1127131" cy="765751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p30"/>
          <p:cNvSpPr/>
          <p:nvPr/>
        </p:nvSpPr>
        <p:spPr>
          <a:xfrm>
            <a:off x="5762594" y="-561125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6" name="Google Shape;1076;p30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1077" name="Google Shape;1077;p30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0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0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30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30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0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0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0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0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0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0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0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0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0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0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0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0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0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0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0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0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0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30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30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0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0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0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0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30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663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403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94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4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6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6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082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941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272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33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>
  <p:cSld name="SECTION_TITLE_AND_DESCRIPTION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"/>
          <p:cNvSpPr txBox="1">
            <a:spLocks noGrp="1"/>
          </p:cNvSpPr>
          <p:nvPr>
            <p:ph type="title"/>
          </p:nvPr>
        </p:nvSpPr>
        <p:spPr>
          <a:xfrm>
            <a:off x="713225" y="1406350"/>
            <a:ext cx="4872900" cy="15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9"/>
          <p:cNvSpPr txBox="1">
            <a:spLocks noGrp="1"/>
          </p:cNvSpPr>
          <p:nvPr>
            <p:ph type="subTitle" idx="1"/>
          </p:nvPr>
        </p:nvSpPr>
        <p:spPr>
          <a:xfrm>
            <a:off x="713225" y="2936250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9"/>
          <p:cNvSpPr/>
          <p:nvPr/>
        </p:nvSpPr>
        <p:spPr>
          <a:xfrm rot="-913602">
            <a:off x="3159925" y="-708449"/>
            <a:ext cx="3395025" cy="1343329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9"/>
          <p:cNvSpPr/>
          <p:nvPr/>
        </p:nvSpPr>
        <p:spPr>
          <a:xfrm flipH="1">
            <a:off x="7621605" y="159275"/>
            <a:ext cx="1296470" cy="739190"/>
          </a:xfrm>
          <a:custGeom>
            <a:avLst/>
            <a:gdLst/>
            <a:ahLst/>
            <a:cxnLst/>
            <a:rect l="l" t="t" r="r" b="b"/>
            <a:pathLst>
              <a:path w="28394" h="16189" extrusionOk="0">
                <a:moveTo>
                  <a:pt x="3243" y="9688"/>
                </a:moveTo>
                <a:lnTo>
                  <a:pt x="3243" y="9688"/>
                </a:lnTo>
                <a:cubicBezTo>
                  <a:pt x="3055" y="10442"/>
                  <a:pt x="3013" y="11279"/>
                  <a:pt x="3160" y="12032"/>
                </a:cubicBezTo>
                <a:cubicBezTo>
                  <a:pt x="3013" y="11739"/>
                  <a:pt x="2930" y="11404"/>
                  <a:pt x="2909" y="11027"/>
                </a:cubicBezTo>
                <a:cubicBezTo>
                  <a:pt x="2888" y="10546"/>
                  <a:pt x="3013" y="10107"/>
                  <a:pt x="3243" y="9688"/>
                </a:cubicBezTo>
                <a:close/>
                <a:moveTo>
                  <a:pt x="11311" y="1"/>
                </a:moveTo>
                <a:cubicBezTo>
                  <a:pt x="9273" y="1"/>
                  <a:pt x="7482" y="1096"/>
                  <a:pt x="6675" y="2867"/>
                </a:cubicBezTo>
                <a:cubicBezTo>
                  <a:pt x="6117" y="2447"/>
                  <a:pt x="5477" y="2250"/>
                  <a:pt x="4840" y="2250"/>
                </a:cubicBezTo>
                <a:cubicBezTo>
                  <a:pt x="3733" y="2250"/>
                  <a:pt x="2631" y="2844"/>
                  <a:pt x="1967" y="3893"/>
                </a:cubicBezTo>
                <a:cubicBezTo>
                  <a:pt x="1444" y="4688"/>
                  <a:pt x="1486" y="5671"/>
                  <a:pt x="1904" y="6508"/>
                </a:cubicBezTo>
                <a:cubicBezTo>
                  <a:pt x="1967" y="6592"/>
                  <a:pt x="2030" y="6696"/>
                  <a:pt x="2093" y="6780"/>
                </a:cubicBezTo>
                <a:cubicBezTo>
                  <a:pt x="1026" y="7826"/>
                  <a:pt x="251" y="9165"/>
                  <a:pt x="147" y="10672"/>
                </a:cubicBezTo>
                <a:cubicBezTo>
                  <a:pt x="0" y="12911"/>
                  <a:pt x="1256" y="14982"/>
                  <a:pt x="3348" y="15798"/>
                </a:cubicBezTo>
                <a:cubicBezTo>
                  <a:pt x="4021" y="16064"/>
                  <a:pt x="4727" y="16188"/>
                  <a:pt x="5428" y="16188"/>
                </a:cubicBezTo>
                <a:cubicBezTo>
                  <a:pt x="7538" y="16188"/>
                  <a:pt x="9609" y="15062"/>
                  <a:pt x="10629" y="13287"/>
                </a:cubicBezTo>
                <a:cubicBezTo>
                  <a:pt x="11003" y="13406"/>
                  <a:pt x="11396" y="13464"/>
                  <a:pt x="11791" y="13464"/>
                </a:cubicBezTo>
                <a:cubicBezTo>
                  <a:pt x="12857" y="13464"/>
                  <a:pt x="13948" y="13046"/>
                  <a:pt x="14772" y="12283"/>
                </a:cubicBezTo>
                <a:cubicBezTo>
                  <a:pt x="16006" y="13161"/>
                  <a:pt x="17592" y="13564"/>
                  <a:pt x="19240" y="13564"/>
                </a:cubicBezTo>
                <a:cubicBezTo>
                  <a:pt x="23601" y="13564"/>
                  <a:pt x="28393" y="10743"/>
                  <a:pt x="28226" y="6445"/>
                </a:cubicBezTo>
                <a:cubicBezTo>
                  <a:pt x="28096" y="3059"/>
                  <a:pt x="25712" y="1792"/>
                  <a:pt x="22849" y="1792"/>
                </a:cubicBezTo>
                <a:cubicBezTo>
                  <a:pt x="20669" y="1792"/>
                  <a:pt x="18211" y="2526"/>
                  <a:pt x="16258" y="3621"/>
                </a:cubicBezTo>
                <a:cubicBezTo>
                  <a:pt x="15839" y="1926"/>
                  <a:pt x="14584" y="566"/>
                  <a:pt x="12513" y="126"/>
                </a:cubicBezTo>
                <a:cubicBezTo>
                  <a:pt x="12106" y="42"/>
                  <a:pt x="11704" y="1"/>
                  <a:pt x="1131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9"/>
          <p:cNvSpPr/>
          <p:nvPr/>
        </p:nvSpPr>
        <p:spPr>
          <a:xfrm flipH="1">
            <a:off x="113344" y="156625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9"/>
          <p:cNvSpPr/>
          <p:nvPr/>
        </p:nvSpPr>
        <p:spPr>
          <a:xfrm>
            <a:off x="-899418" y="135303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9"/>
          <p:cNvSpPr/>
          <p:nvPr/>
        </p:nvSpPr>
        <p:spPr>
          <a:xfrm>
            <a:off x="8556963" y="801550"/>
            <a:ext cx="1485097" cy="1225851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9"/>
          <p:cNvSpPr/>
          <p:nvPr/>
        </p:nvSpPr>
        <p:spPr>
          <a:xfrm flipH="1">
            <a:off x="1711578" y="1141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9"/>
          <p:cNvSpPr/>
          <p:nvPr/>
        </p:nvSpPr>
        <p:spPr>
          <a:xfrm>
            <a:off x="4764575" y="7578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7" name="Google Shape;267;p9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268" name="Google Shape;268;p9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9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9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9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9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9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9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9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9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9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9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9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9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9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9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9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9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9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9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9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9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9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15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4341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38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2">
  <p:cSld name="CUSTOM_11_1"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15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434" name="Google Shape;434;p15"/>
          <p:cNvSpPr/>
          <p:nvPr/>
        </p:nvSpPr>
        <p:spPr>
          <a:xfrm flipH="1">
            <a:off x="-1940550" y="-540000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15"/>
          <p:cNvSpPr/>
          <p:nvPr/>
        </p:nvSpPr>
        <p:spPr>
          <a:xfrm>
            <a:off x="8496595" y="8428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15"/>
          <p:cNvSpPr/>
          <p:nvPr/>
        </p:nvSpPr>
        <p:spPr>
          <a:xfrm>
            <a:off x="1477985" y="1597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15"/>
          <p:cNvSpPr/>
          <p:nvPr/>
        </p:nvSpPr>
        <p:spPr>
          <a:xfrm flipH="1">
            <a:off x="5842301" y="-811450"/>
            <a:ext cx="1485097" cy="1225851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15"/>
          <p:cNvSpPr/>
          <p:nvPr/>
        </p:nvSpPr>
        <p:spPr>
          <a:xfrm flipH="1">
            <a:off x="5103585" y="393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15"/>
          <p:cNvSpPr/>
          <p:nvPr/>
        </p:nvSpPr>
        <p:spPr>
          <a:xfrm>
            <a:off x="7933075" y="-334812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15"/>
          <p:cNvSpPr/>
          <p:nvPr/>
        </p:nvSpPr>
        <p:spPr>
          <a:xfrm>
            <a:off x="189285" y="172072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15"/>
          <p:cNvSpPr/>
          <p:nvPr/>
        </p:nvSpPr>
        <p:spPr>
          <a:xfrm flipH="1">
            <a:off x="-985599" y="842800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15"/>
          <p:cNvSpPr/>
          <p:nvPr/>
        </p:nvSpPr>
        <p:spPr>
          <a:xfrm>
            <a:off x="8785991" y="1204125"/>
            <a:ext cx="1127131" cy="765751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15"/>
          <p:cNvSpPr/>
          <p:nvPr/>
        </p:nvSpPr>
        <p:spPr>
          <a:xfrm flipH="1">
            <a:off x="1892163" y="-561125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4" name="Google Shape;444;p15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445" name="Google Shape;445;p15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15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15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15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15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15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15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15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15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5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5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5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5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15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5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5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15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15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5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15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5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5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15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15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15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15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15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15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15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>
  <p:cSld name="BLANK_1_1"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6"/>
          <p:cNvSpPr txBox="1">
            <a:spLocks noGrp="1"/>
          </p:cNvSpPr>
          <p:nvPr>
            <p:ph type="title"/>
          </p:nvPr>
        </p:nvSpPr>
        <p:spPr>
          <a:xfrm>
            <a:off x="1226400" y="2601975"/>
            <a:ext cx="6691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76" name="Google Shape;476;p16"/>
          <p:cNvSpPr txBox="1">
            <a:spLocks noGrp="1"/>
          </p:cNvSpPr>
          <p:nvPr>
            <p:ph type="subTitle" idx="1"/>
          </p:nvPr>
        </p:nvSpPr>
        <p:spPr>
          <a:xfrm>
            <a:off x="1226400" y="1012988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77" name="Google Shape;477;p16"/>
          <p:cNvSpPr/>
          <p:nvPr/>
        </p:nvSpPr>
        <p:spPr>
          <a:xfrm rot="-900051" flipH="1">
            <a:off x="-1033027" y="-541794"/>
            <a:ext cx="3394991" cy="1343316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16"/>
          <p:cNvSpPr/>
          <p:nvPr/>
        </p:nvSpPr>
        <p:spPr>
          <a:xfrm flipH="1">
            <a:off x="8114630" y="-239737"/>
            <a:ext cx="1296470" cy="739190"/>
          </a:xfrm>
          <a:custGeom>
            <a:avLst/>
            <a:gdLst/>
            <a:ahLst/>
            <a:cxnLst/>
            <a:rect l="l" t="t" r="r" b="b"/>
            <a:pathLst>
              <a:path w="28394" h="16189" extrusionOk="0">
                <a:moveTo>
                  <a:pt x="3243" y="9688"/>
                </a:moveTo>
                <a:lnTo>
                  <a:pt x="3243" y="9688"/>
                </a:lnTo>
                <a:cubicBezTo>
                  <a:pt x="3055" y="10442"/>
                  <a:pt x="3013" y="11279"/>
                  <a:pt x="3160" y="12032"/>
                </a:cubicBezTo>
                <a:cubicBezTo>
                  <a:pt x="3013" y="11739"/>
                  <a:pt x="2930" y="11404"/>
                  <a:pt x="2909" y="11027"/>
                </a:cubicBezTo>
                <a:cubicBezTo>
                  <a:pt x="2888" y="10546"/>
                  <a:pt x="3013" y="10107"/>
                  <a:pt x="3243" y="9688"/>
                </a:cubicBezTo>
                <a:close/>
                <a:moveTo>
                  <a:pt x="11311" y="1"/>
                </a:moveTo>
                <a:cubicBezTo>
                  <a:pt x="9273" y="1"/>
                  <a:pt x="7482" y="1096"/>
                  <a:pt x="6675" y="2867"/>
                </a:cubicBezTo>
                <a:cubicBezTo>
                  <a:pt x="6117" y="2447"/>
                  <a:pt x="5477" y="2250"/>
                  <a:pt x="4840" y="2250"/>
                </a:cubicBezTo>
                <a:cubicBezTo>
                  <a:pt x="3733" y="2250"/>
                  <a:pt x="2631" y="2844"/>
                  <a:pt x="1967" y="3893"/>
                </a:cubicBezTo>
                <a:cubicBezTo>
                  <a:pt x="1444" y="4688"/>
                  <a:pt x="1486" y="5671"/>
                  <a:pt x="1904" y="6508"/>
                </a:cubicBezTo>
                <a:cubicBezTo>
                  <a:pt x="1967" y="6592"/>
                  <a:pt x="2030" y="6696"/>
                  <a:pt x="2093" y="6780"/>
                </a:cubicBezTo>
                <a:cubicBezTo>
                  <a:pt x="1026" y="7826"/>
                  <a:pt x="251" y="9165"/>
                  <a:pt x="147" y="10672"/>
                </a:cubicBezTo>
                <a:cubicBezTo>
                  <a:pt x="0" y="12911"/>
                  <a:pt x="1256" y="14982"/>
                  <a:pt x="3348" y="15798"/>
                </a:cubicBezTo>
                <a:cubicBezTo>
                  <a:pt x="4021" y="16064"/>
                  <a:pt x="4727" y="16188"/>
                  <a:pt x="5428" y="16188"/>
                </a:cubicBezTo>
                <a:cubicBezTo>
                  <a:pt x="7538" y="16188"/>
                  <a:pt x="9609" y="15062"/>
                  <a:pt x="10629" y="13287"/>
                </a:cubicBezTo>
                <a:cubicBezTo>
                  <a:pt x="11003" y="13406"/>
                  <a:pt x="11396" y="13464"/>
                  <a:pt x="11791" y="13464"/>
                </a:cubicBezTo>
                <a:cubicBezTo>
                  <a:pt x="12857" y="13464"/>
                  <a:pt x="13948" y="13046"/>
                  <a:pt x="14772" y="12283"/>
                </a:cubicBezTo>
                <a:cubicBezTo>
                  <a:pt x="16006" y="13161"/>
                  <a:pt x="17592" y="13564"/>
                  <a:pt x="19240" y="13564"/>
                </a:cubicBezTo>
                <a:cubicBezTo>
                  <a:pt x="23601" y="13564"/>
                  <a:pt x="28393" y="10743"/>
                  <a:pt x="28226" y="6445"/>
                </a:cubicBezTo>
                <a:cubicBezTo>
                  <a:pt x="28096" y="3059"/>
                  <a:pt x="25712" y="1792"/>
                  <a:pt x="22849" y="1792"/>
                </a:cubicBezTo>
                <a:cubicBezTo>
                  <a:pt x="20669" y="1792"/>
                  <a:pt x="18211" y="2526"/>
                  <a:pt x="16258" y="3621"/>
                </a:cubicBezTo>
                <a:cubicBezTo>
                  <a:pt x="15839" y="1926"/>
                  <a:pt x="14584" y="566"/>
                  <a:pt x="12513" y="126"/>
                </a:cubicBezTo>
                <a:cubicBezTo>
                  <a:pt x="12106" y="42"/>
                  <a:pt x="11704" y="1"/>
                  <a:pt x="1131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16"/>
          <p:cNvSpPr/>
          <p:nvPr/>
        </p:nvSpPr>
        <p:spPr>
          <a:xfrm flipH="1">
            <a:off x="3573444" y="-478550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16"/>
          <p:cNvSpPr/>
          <p:nvPr/>
        </p:nvSpPr>
        <p:spPr>
          <a:xfrm>
            <a:off x="2057507" y="32538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16"/>
          <p:cNvSpPr/>
          <p:nvPr/>
        </p:nvSpPr>
        <p:spPr>
          <a:xfrm rot="1966740">
            <a:off x="5872340" y="188481"/>
            <a:ext cx="1058756" cy="873935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" name="Google Shape;482;p16"/>
          <p:cNvSpPr/>
          <p:nvPr/>
        </p:nvSpPr>
        <p:spPr>
          <a:xfrm>
            <a:off x="7123100" y="868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16"/>
          <p:cNvSpPr/>
          <p:nvPr/>
        </p:nvSpPr>
        <p:spPr>
          <a:xfrm flipH="1">
            <a:off x="8542625" y="6508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16"/>
          <p:cNvSpPr/>
          <p:nvPr/>
        </p:nvSpPr>
        <p:spPr>
          <a:xfrm flipH="1">
            <a:off x="492990" y="9802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5" name="Google Shape;485;p16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486" name="Google Shape;486;p16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6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6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6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6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6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6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6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6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6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6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6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6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6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6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6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6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6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6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6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6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6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6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6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6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16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6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6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6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 2">
  <p:cSld name="TITLE_AND_TWO_COLUMNS_1_1"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21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684" name="Google Shape;684;p21"/>
          <p:cNvSpPr txBox="1">
            <a:spLocks noGrp="1"/>
          </p:cNvSpPr>
          <p:nvPr>
            <p:ph type="subTitle" idx="1"/>
          </p:nvPr>
        </p:nvSpPr>
        <p:spPr>
          <a:xfrm>
            <a:off x="4847471" y="1333150"/>
            <a:ext cx="3056400" cy="2660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5" name="Google Shape;685;p21"/>
          <p:cNvSpPr txBox="1">
            <a:spLocks noGrp="1"/>
          </p:cNvSpPr>
          <p:nvPr>
            <p:ph type="subTitle" idx="2"/>
          </p:nvPr>
        </p:nvSpPr>
        <p:spPr>
          <a:xfrm>
            <a:off x="1240125" y="1333150"/>
            <a:ext cx="3056400" cy="2660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6" name="Google Shape;686;p21"/>
          <p:cNvSpPr/>
          <p:nvPr/>
        </p:nvSpPr>
        <p:spPr>
          <a:xfrm rot="-900051" flipH="1">
            <a:off x="-1033027" y="-541794"/>
            <a:ext cx="3394991" cy="1343316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21"/>
          <p:cNvSpPr/>
          <p:nvPr/>
        </p:nvSpPr>
        <p:spPr>
          <a:xfrm flipH="1">
            <a:off x="8114630" y="-239737"/>
            <a:ext cx="1296470" cy="739190"/>
          </a:xfrm>
          <a:custGeom>
            <a:avLst/>
            <a:gdLst/>
            <a:ahLst/>
            <a:cxnLst/>
            <a:rect l="l" t="t" r="r" b="b"/>
            <a:pathLst>
              <a:path w="28394" h="16189" extrusionOk="0">
                <a:moveTo>
                  <a:pt x="3243" y="9688"/>
                </a:moveTo>
                <a:lnTo>
                  <a:pt x="3243" y="9688"/>
                </a:lnTo>
                <a:cubicBezTo>
                  <a:pt x="3055" y="10442"/>
                  <a:pt x="3013" y="11279"/>
                  <a:pt x="3160" y="12032"/>
                </a:cubicBezTo>
                <a:cubicBezTo>
                  <a:pt x="3013" y="11739"/>
                  <a:pt x="2930" y="11404"/>
                  <a:pt x="2909" y="11027"/>
                </a:cubicBezTo>
                <a:cubicBezTo>
                  <a:pt x="2888" y="10546"/>
                  <a:pt x="3013" y="10107"/>
                  <a:pt x="3243" y="9688"/>
                </a:cubicBezTo>
                <a:close/>
                <a:moveTo>
                  <a:pt x="11311" y="1"/>
                </a:moveTo>
                <a:cubicBezTo>
                  <a:pt x="9273" y="1"/>
                  <a:pt x="7482" y="1096"/>
                  <a:pt x="6675" y="2867"/>
                </a:cubicBezTo>
                <a:cubicBezTo>
                  <a:pt x="6117" y="2447"/>
                  <a:pt x="5477" y="2250"/>
                  <a:pt x="4840" y="2250"/>
                </a:cubicBezTo>
                <a:cubicBezTo>
                  <a:pt x="3733" y="2250"/>
                  <a:pt x="2631" y="2844"/>
                  <a:pt x="1967" y="3893"/>
                </a:cubicBezTo>
                <a:cubicBezTo>
                  <a:pt x="1444" y="4688"/>
                  <a:pt x="1486" y="5671"/>
                  <a:pt x="1904" y="6508"/>
                </a:cubicBezTo>
                <a:cubicBezTo>
                  <a:pt x="1967" y="6592"/>
                  <a:pt x="2030" y="6696"/>
                  <a:pt x="2093" y="6780"/>
                </a:cubicBezTo>
                <a:cubicBezTo>
                  <a:pt x="1026" y="7826"/>
                  <a:pt x="251" y="9165"/>
                  <a:pt x="147" y="10672"/>
                </a:cubicBezTo>
                <a:cubicBezTo>
                  <a:pt x="0" y="12911"/>
                  <a:pt x="1256" y="14982"/>
                  <a:pt x="3348" y="15798"/>
                </a:cubicBezTo>
                <a:cubicBezTo>
                  <a:pt x="4021" y="16064"/>
                  <a:pt x="4727" y="16188"/>
                  <a:pt x="5428" y="16188"/>
                </a:cubicBezTo>
                <a:cubicBezTo>
                  <a:pt x="7538" y="16188"/>
                  <a:pt x="9609" y="15062"/>
                  <a:pt x="10629" y="13287"/>
                </a:cubicBezTo>
                <a:cubicBezTo>
                  <a:pt x="11003" y="13406"/>
                  <a:pt x="11396" y="13464"/>
                  <a:pt x="11791" y="13464"/>
                </a:cubicBezTo>
                <a:cubicBezTo>
                  <a:pt x="12857" y="13464"/>
                  <a:pt x="13948" y="13046"/>
                  <a:pt x="14772" y="12283"/>
                </a:cubicBezTo>
                <a:cubicBezTo>
                  <a:pt x="16006" y="13161"/>
                  <a:pt x="17592" y="13564"/>
                  <a:pt x="19240" y="13564"/>
                </a:cubicBezTo>
                <a:cubicBezTo>
                  <a:pt x="23601" y="13564"/>
                  <a:pt x="28393" y="10743"/>
                  <a:pt x="28226" y="6445"/>
                </a:cubicBezTo>
                <a:cubicBezTo>
                  <a:pt x="28096" y="3059"/>
                  <a:pt x="25712" y="1792"/>
                  <a:pt x="22849" y="1792"/>
                </a:cubicBezTo>
                <a:cubicBezTo>
                  <a:pt x="20669" y="1792"/>
                  <a:pt x="18211" y="2526"/>
                  <a:pt x="16258" y="3621"/>
                </a:cubicBezTo>
                <a:cubicBezTo>
                  <a:pt x="15839" y="1926"/>
                  <a:pt x="14584" y="566"/>
                  <a:pt x="12513" y="126"/>
                </a:cubicBezTo>
                <a:cubicBezTo>
                  <a:pt x="12106" y="42"/>
                  <a:pt x="11704" y="1"/>
                  <a:pt x="1131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21"/>
          <p:cNvSpPr/>
          <p:nvPr/>
        </p:nvSpPr>
        <p:spPr>
          <a:xfrm flipH="1">
            <a:off x="3573444" y="-478550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689;p21"/>
          <p:cNvSpPr/>
          <p:nvPr/>
        </p:nvSpPr>
        <p:spPr>
          <a:xfrm>
            <a:off x="-811868" y="140028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21"/>
          <p:cNvSpPr/>
          <p:nvPr/>
        </p:nvSpPr>
        <p:spPr>
          <a:xfrm>
            <a:off x="8430763" y="980200"/>
            <a:ext cx="1485097" cy="1225851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21"/>
          <p:cNvSpPr/>
          <p:nvPr/>
        </p:nvSpPr>
        <p:spPr>
          <a:xfrm flipH="1">
            <a:off x="492990" y="9802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692;p21"/>
          <p:cNvSpPr/>
          <p:nvPr/>
        </p:nvSpPr>
        <p:spPr>
          <a:xfrm>
            <a:off x="7123100" y="868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3" name="Google Shape;693;p21"/>
          <p:cNvSpPr/>
          <p:nvPr/>
        </p:nvSpPr>
        <p:spPr>
          <a:xfrm flipH="1">
            <a:off x="8542625" y="6508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4" name="Google Shape;694;p21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695" name="Google Shape;695;p21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1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1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1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1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1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1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1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21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21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1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1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1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1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1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1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1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1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1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1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1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1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1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1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1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1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1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1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1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hree columns">
  <p:cSld name="CUSTOM_6"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22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26" name="Google Shape;726;p22"/>
          <p:cNvSpPr txBox="1">
            <a:spLocks noGrp="1"/>
          </p:cNvSpPr>
          <p:nvPr>
            <p:ph type="subTitle" idx="1"/>
          </p:nvPr>
        </p:nvSpPr>
        <p:spPr>
          <a:xfrm>
            <a:off x="937626" y="280290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7" name="Google Shape;727;p22"/>
          <p:cNvSpPr txBox="1">
            <a:spLocks noGrp="1"/>
          </p:cNvSpPr>
          <p:nvPr>
            <p:ph type="subTitle" idx="2"/>
          </p:nvPr>
        </p:nvSpPr>
        <p:spPr>
          <a:xfrm>
            <a:off x="3484350" y="280290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8" name="Google Shape;728;p22"/>
          <p:cNvSpPr txBox="1">
            <a:spLocks noGrp="1"/>
          </p:cNvSpPr>
          <p:nvPr>
            <p:ph type="subTitle" idx="3"/>
          </p:nvPr>
        </p:nvSpPr>
        <p:spPr>
          <a:xfrm>
            <a:off x="6031074" y="280290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9" name="Google Shape;729;p22"/>
          <p:cNvSpPr txBox="1">
            <a:spLocks noGrp="1"/>
          </p:cNvSpPr>
          <p:nvPr>
            <p:ph type="subTitle" idx="4"/>
          </p:nvPr>
        </p:nvSpPr>
        <p:spPr>
          <a:xfrm>
            <a:off x="937625" y="24008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30" name="Google Shape;730;p22"/>
          <p:cNvSpPr txBox="1">
            <a:spLocks noGrp="1"/>
          </p:cNvSpPr>
          <p:nvPr>
            <p:ph type="subTitle" idx="5"/>
          </p:nvPr>
        </p:nvSpPr>
        <p:spPr>
          <a:xfrm>
            <a:off x="3484350" y="24008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31" name="Google Shape;731;p22"/>
          <p:cNvSpPr txBox="1">
            <a:spLocks noGrp="1"/>
          </p:cNvSpPr>
          <p:nvPr>
            <p:ph type="subTitle" idx="6"/>
          </p:nvPr>
        </p:nvSpPr>
        <p:spPr>
          <a:xfrm>
            <a:off x="6031075" y="240085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732" name="Google Shape;732;p22"/>
          <p:cNvSpPr/>
          <p:nvPr/>
        </p:nvSpPr>
        <p:spPr>
          <a:xfrm>
            <a:off x="6486775" y="-394175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3" name="Google Shape;733;p22"/>
          <p:cNvSpPr/>
          <p:nvPr/>
        </p:nvSpPr>
        <p:spPr>
          <a:xfrm flipH="1">
            <a:off x="746165" y="62042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4" name="Google Shape;734;p22"/>
          <p:cNvSpPr/>
          <p:nvPr/>
        </p:nvSpPr>
        <p:spPr>
          <a:xfrm flipH="1">
            <a:off x="8609250" y="10995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22"/>
          <p:cNvSpPr/>
          <p:nvPr/>
        </p:nvSpPr>
        <p:spPr>
          <a:xfrm>
            <a:off x="-806643" y="1943075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6" name="Google Shape;736;p22"/>
          <p:cNvSpPr/>
          <p:nvPr/>
        </p:nvSpPr>
        <p:spPr>
          <a:xfrm>
            <a:off x="5859300" y="127863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7" name="Google Shape;737;p22"/>
          <p:cNvSpPr/>
          <p:nvPr/>
        </p:nvSpPr>
        <p:spPr>
          <a:xfrm rot="-1839040" flipH="1">
            <a:off x="-1152935" y="-366695"/>
            <a:ext cx="3527208" cy="1395631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8" name="Google Shape;738;p22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739" name="Google Shape;739;p22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2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22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22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2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2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2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2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2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2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2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2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2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2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2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2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2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22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22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22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22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22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22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22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22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22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22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22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22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8" name="Google Shape;768;p22"/>
          <p:cNvSpPr/>
          <p:nvPr/>
        </p:nvSpPr>
        <p:spPr>
          <a:xfrm flipH="1">
            <a:off x="7574325" y="9706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four columns">
  <p:cSld name="CUSTOM_5"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24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15" name="Google Shape;815;p24"/>
          <p:cNvSpPr txBox="1">
            <a:spLocks noGrp="1"/>
          </p:cNvSpPr>
          <p:nvPr>
            <p:ph type="subTitle" idx="1"/>
          </p:nvPr>
        </p:nvSpPr>
        <p:spPr>
          <a:xfrm>
            <a:off x="2296111" y="2022359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6" name="Google Shape;816;p24"/>
          <p:cNvSpPr txBox="1">
            <a:spLocks noGrp="1"/>
          </p:cNvSpPr>
          <p:nvPr>
            <p:ph type="subTitle" idx="2"/>
          </p:nvPr>
        </p:nvSpPr>
        <p:spPr>
          <a:xfrm>
            <a:off x="5614589" y="2096942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7" name="Google Shape;817;p24"/>
          <p:cNvSpPr txBox="1">
            <a:spLocks noGrp="1"/>
          </p:cNvSpPr>
          <p:nvPr>
            <p:ph type="subTitle" idx="3"/>
          </p:nvPr>
        </p:nvSpPr>
        <p:spPr>
          <a:xfrm>
            <a:off x="2296111" y="3530342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8" name="Google Shape;818;p24"/>
          <p:cNvSpPr txBox="1">
            <a:spLocks noGrp="1"/>
          </p:cNvSpPr>
          <p:nvPr>
            <p:ph type="subTitle" idx="4"/>
          </p:nvPr>
        </p:nvSpPr>
        <p:spPr>
          <a:xfrm>
            <a:off x="5614589" y="3530342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9" name="Google Shape;819;p24"/>
          <p:cNvSpPr txBox="1">
            <a:spLocks noGrp="1"/>
          </p:cNvSpPr>
          <p:nvPr>
            <p:ph type="subTitle" idx="5"/>
          </p:nvPr>
        </p:nvSpPr>
        <p:spPr>
          <a:xfrm>
            <a:off x="2296111" y="1776641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20" name="Google Shape;820;p24"/>
          <p:cNvSpPr txBox="1">
            <a:spLocks noGrp="1"/>
          </p:cNvSpPr>
          <p:nvPr>
            <p:ph type="subTitle" idx="6"/>
          </p:nvPr>
        </p:nvSpPr>
        <p:spPr>
          <a:xfrm>
            <a:off x="2296111" y="328470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21" name="Google Shape;821;p24"/>
          <p:cNvSpPr txBox="1">
            <a:spLocks noGrp="1"/>
          </p:cNvSpPr>
          <p:nvPr>
            <p:ph type="subTitle" idx="7"/>
          </p:nvPr>
        </p:nvSpPr>
        <p:spPr>
          <a:xfrm>
            <a:off x="5614586" y="1851225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22" name="Google Shape;822;p24"/>
          <p:cNvSpPr txBox="1">
            <a:spLocks noGrp="1"/>
          </p:cNvSpPr>
          <p:nvPr>
            <p:ph type="subTitle" idx="8"/>
          </p:nvPr>
        </p:nvSpPr>
        <p:spPr>
          <a:xfrm>
            <a:off x="5614586" y="328470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23" name="Google Shape;823;p24"/>
          <p:cNvSpPr/>
          <p:nvPr/>
        </p:nvSpPr>
        <p:spPr>
          <a:xfrm rot="-900051" flipH="1">
            <a:off x="-1033027" y="-541794"/>
            <a:ext cx="3394991" cy="1343316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4" name="Google Shape;824;p24"/>
          <p:cNvSpPr/>
          <p:nvPr/>
        </p:nvSpPr>
        <p:spPr>
          <a:xfrm flipH="1">
            <a:off x="8114630" y="-239737"/>
            <a:ext cx="1296470" cy="739190"/>
          </a:xfrm>
          <a:custGeom>
            <a:avLst/>
            <a:gdLst/>
            <a:ahLst/>
            <a:cxnLst/>
            <a:rect l="l" t="t" r="r" b="b"/>
            <a:pathLst>
              <a:path w="28394" h="16189" extrusionOk="0">
                <a:moveTo>
                  <a:pt x="3243" y="9688"/>
                </a:moveTo>
                <a:lnTo>
                  <a:pt x="3243" y="9688"/>
                </a:lnTo>
                <a:cubicBezTo>
                  <a:pt x="3055" y="10442"/>
                  <a:pt x="3013" y="11279"/>
                  <a:pt x="3160" y="12032"/>
                </a:cubicBezTo>
                <a:cubicBezTo>
                  <a:pt x="3013" y="11739"/>
                  <a:pt x="2930" y="11404"/>
                  <a:pt x="2909" y="11027"/>
                </a:cubicBezTo>
                <a:cubicBezTo>
                  <a:pt x="2888" y="10546"/>
                  <a:pt x="3013" y="10107"/>
                  <a:pt x="3243" y="9688"/>
                </a:cubicBezTo>
                <a:close/>
                <a:moveTo>
                  <a:pt x="11311" y="1"/>
                </a:moveTo>
                <a:cubicBezTo>
                  <a:pt x="9273" y="1"/>
                  <a:pt x="7482" y="1096"/>
                  <a:pt x="6675" y="2867"/>
                </a:cubicBezTo>
                <a:cubicBezTo>
                  <a:pt x="6117" y="2447"/>
                  <a:pt x="5477" y="2250"/>
                  <a:pt x="4840" y="2250"/>
                </a:cubicBezTo>
                <a:cubicBezTo>
                  <a:pt x="3733" y="2250"/>
                  <a:pt x="2631" y="2844"/>
                  <a:pt x="1967" y="3893"/>
                </a:cubicBezTo>
                <a:cubicBezTo>
                  <a:pt x="1444" y="4688"/>
                  <a:pt x="1486" y="5671"/>
                  <a:pt x="1904" y="6508"/>
                </a:cubicBezTo>
                <a:cubicBezTo>
                  <a:pt x="1967" y="6592"/>
                  <a:pt x="2030" y="6696"/>
                  <a:pt x="2093" y="6780"/>
                </a:cubicBezTo>
                <a:cubicBezTo>
                  <a:pt x="1026" y="7826"/>
                  <a:pt x="251" y="9165"/>
                  <a:pt x="147" y="10672"/>
                </a:cubicBezTo>
                <a:cubicBezTo>
                  <a:pt x="0" y="12911"/>
                  <a:pt x="1256" y="14982"/>
                  <a:pt x="3348" y="15798"/>
                </a:cubicBezTo>
                <a:cubicBezTo>
                  <a:pt x="4021" y="16064"/>
                  <a:pt x="4727" y="16188"/>
                  <a:pt x="5428" y="16188"/>
                </a:cubicBezTo>
                <a:cubicBezTo>
                  <a:pt x="7538" y="16188"/>
                  <a:pt x="9609" y="15062"/>
                  <a:pt x="10629" y="13287"/>
                </a:cubicBezTo>
                <a:cubicBezTo>
                  <a:pt x="11003" y="13406"/>
                  <a:pt x="11396" y="13464"/>
                  <a:pt x="11791" y="13464"/>
                </a:cubicBezTo>
                <a:cubicBezTo>
                  <a:pt x="12857" y="13464"/>
                  <a:pt x="13948" y="13046"/>
                  <a:pt x="14772" y="12283"/>
                </a:cubicBezTo>
                <a:cubicBezTo>
                  <a:pt x="16006" y="13161"/>
                  <a:pt x="17592" y="13564"/>
                  <a:pt x="19240" y="13564"/>
                </a:cubicBezTo>
                <a:cubicBezTo>
                  <a:pt x="23601" y="13564"/>
                  <a:pt x="28393" y="10743"/>
                  <a:pt x="28226" y="6445"/>
                </a:cubicBezTo>
                <a:cubicBezTo>
                  <a:pt x="28096" y="3059"/>
                  <a:pt x="25712" y="1792"/>
                  <a:pt x="22849" y="1792"/>
                </a:cubicBezTo>
                <a:cubicBezTo>
                  <a:pt x="20669" y="1792"/>
                  <a:pt x="18211" y="2526"/>
                  <a:pt x="16258" y="3621"/>
                </a:cubicBezTo>
                <a:cubicBezTo>
                  <a:pt x="15839" y="1926"/>
                  <a:pt x="14584" y="566"/>
                  <a:pt x="12513" y="126"/>
                </a:cubicBezTo>
                <a:cubicBezTo>
                  <a:pt x="12106" y="42"/>
                  <a:pt x="11704" y="1"/>
                  <a:pt x="1131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Google Shape;825;p24"/>
          <p:cNvSpPr/>
          <p:nvPr/>
        </p:nvSpPr>
        <p:spPr>
          <a:xfrm flipH="1">
            <a:off x="3573444" y="-478550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24"/>
          <p:cNvSpPr/>
          <p:nvPr/>
        </p:nvSpPr>
        <p:spPr>
          <a:xfrm>
            <a:off x="-811868" y="140028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7" name="Google Shape;827;p24"/>
          <p:cNvSpPr/>
          <p:nvPr/>
        </p:nvSpPr>
        <p:spPr>
          <a:xfrm>
            <a:off x="8430763" y="980200"/>
            <a:ext cx="1485097" cy="1225851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828;p24"/>
          <p:cNvSpPr/>
          <p:nvPr/>
        </p:nvSpPr>
        <p:spPr>
          <a:xfrm flipH="1">
            <a:off x="492990" y="9802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829;p24"/>
          <p:cNvSpPr/>
          <p:nvPr/>
        </p:nvSpPr>
        <p:spPr>
          <a:xfrm>
            <a:off x="7123100" y="868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24"/>
          <p:cNvSpPr/>
          <p:nvPr/>
        </p:nvSpPr>
        <p:spPr>
          <a:xfrm flipH="1">
            <a:off x="8542625" y="6508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31" name="Google Shape;831;p24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832" name="Google Shape;832;p24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4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4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4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24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24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4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4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4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4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4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24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24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24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24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4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24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4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4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4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4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4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4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4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4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4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4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4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24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six columns">
  <p:cSld name="CUSTOM_7"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25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63" name="Google Shape;863;p25"/>
          <p:cNvSpPr txBox="1">
            <a:spLocks noGrp="1"/>
          </p:cNvSpPr>
          <p:nvPr>
            <p:ph type="subTitle" idx="1"/>
          </p:nvPr>
        </p:nvSpPr>
        <p:spPr>
          <a:xfrm>
            <a:off x="1109155" y="1966263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4" name="Google Shape;864;p25"/>
          <p:cNvSpPr txBox="1">
            <a:spLocks noGrp="1"/>
          </p:cNvSpPr>
          <p:nvPr>
            <p:ph type="subTitle" idx="2"/>
          </p:nvPr>
        </p:nvSpPr>
        <p:spPr>
          <a:xfrm>
            <a:off x="3579000" y="1966263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5" name="Google Shape;865;p25"/>
          <p:cNvSpPr txBox="1">
            <a:spLocks noGrp="1"/>
          </p:cNvSpPr>
          <p:nvPr>
            <p:ph type="subTitle" idx="3"/>
          </p:nvPr>
        </p:nvSpPr>
        <p:spPr>
          <a:xfrm>
            <a:off x="1109155" y="3389758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6" name="Google Shape;866;p25"/>
          <p:cNvSpPr txBox="1">
            <a:spLocks noGrp="1"/>
          </p:cNvSpPr>
          <p:nvPr>
            <p:ph type="subTitle" idx="4"/>
          </p:nvPr>
        </p:nvSpPr>
        <p:spPr>
          <a:xfrm>
            <a:off x="3579000" y="3389758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7" name="Google Shape;867;p25"/>
          <p:cNvSpPr txBox="1">
            <a:spLocks noGrp="1"/>
          </p:cNvSpPr>
          <p:nvPr>
            <p:ph type="subTitle" idx="5"/>
          </p:nvPr>
        </p:nvSpPr>
        <p:spPr>
          <a:xfrm>
            <a:off x="6048845" y="1966263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8" name="Google Shape;868;p25"/>
          <p:cNvSpPr txBox="1">
            <a:spLocks noGrp="1"/>
          </p:cNvSpPr>
          <p:nvPr>
            <p:ph type="subTitle" idx="6"/>
          </p:nvPr>
        </p:nvSpPr>
        <p:spPr>
          <a:xfrm>
            <a:off x="6048845" y="3389758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9" name="Google Shape;869;p25"/>
          <p:cNvSpPr txBox="1">
            <a:spLocks noGrp="1"/>
          </p:cNvSpPr>
          <p:nvPr>
            <p:ph type="subTitle" idx="7"/>
          </p:nvPr>
        </p:nvSpPr>
        <p:spPr>
          <a:xfrm>
            <a:off x="1113055" y="1711088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70" name="Google Shape;870;p25"/>
          <p:cNvSpPr txBox="1">
            <a:spLocks noGrp="1"/>
          </p:cNvSpPr>
          <p:nvPr>
            <p:ph type="subTitle" idx="8"/>
          </p:nvPr>
        </p:nvSpPr>
        <p:spPr>
          <a:xfrm>
            <a:off x="3582900" y="1711088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71" name="Google Shape;871;p25"/>
          <p:cNvSpPr txBox="1">
            <a:spLocks noGrp="1"/>
          </p:cNvSpPr>
          <p:nvPr>
            <p:ph type="subTitle" idx="9"/>
          </p:nvPr>
        </p:nvSpPr>
        <p:spPr>
          <a:xfrm>
            <a:off x="6052745" y="1711088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72" name="Google Shape;872;p25"/>
          <p:cNvSpPr txBox="1">
            <a:spLocks noGrp="1"/>
          </p:cNvSpPr>
          <p:nvPr>
            <p:ph type="subTitle" idx="13"/>
          </p:nvPr>
        </p:nvSpPr>
        <p:spPr>
          <a:xfrm>
            <a:off x="1113055" y="314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73" name="Google Shape;873;p25"/>
          <p:cNvSpPr txBox="1">
            <a:spLocks noGrp="1"/>
          </p:cNvSpPr>
          <p:nvPr>
            <p:ph type="subTitle" idx="14"/>
          </p:nvPr>
        </p:nvSpPr>
        <p:spPr>
          <a:xfrm>
            <a:off x="3582900" y="314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74" name="Google Shape;874;p25"/>
          <p:cNvSpPr txBox="1">
            <a:spLocks noGrp="1"/>
          </p:cNvSpPr>
          <p:nvPr>
            <p:ph type="subTitle" idx="15"/>
          </p:nvPr>
        </p:nvSpPr>
        <p:spPr>
          <a:xfrm>
            <a:off x="6052745" y="3143350"/>
            <a:ext cx="19782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 panose="020B0606020202050201"/>
              <a:buNone/>
              <a:defRPr sz="2400"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grpSp>
        <p:nvGrpSpPr>
          <p:cNvPr id="875" name="Google Shape;875;p25"/>
          <p:cNvGrpSpPr/>
          <p:nvPr/>
        </p:nvGrpSpPr>
        <p:grpSpPr>
          <a:xfrm>
            <a:off x="-22209" y="4599263"/>
            <a:ext cx="9188884" cy="680749"/>
            <a:chOff x="-22209" y="4599263"/>
            <a:chExt cx="9188884" cy="680749"/>
          </a:xfrm>
        </p:grpSpPr>
        <p:sp>
          <p:nvSpPr>
            <p:cNvPr id="876" name="Google Shape;876;p25"/>
            <p:cNvSpPr/>
            <p:nvPr/>
          </p:nvSpPr>
          <p:spPr>
            <a:xfrm>
              <a:off x="0" y="4740550"/>
              <a:ext cx="9144115" cy="539461"/>
            </a:xfrm>
            <a:custGeom>
              <a:avLst/>
              <a:gdLst/>
              <a:ahLst/>
              <a:cxnLst/>
              <a:rect l="l" t="t" r="r" b="b"/>
              <a:pathLst>
                <a:path w="119064" h="31255" extrusionOk="0">
                  <a:moveTo>
                    <a:pt x="1" y="1"/>
                  </a:moveTo>
                  <a:lnTo>
                    <a:pt x="1" y="31255"/>
                  </a:lnTo>
                  <a:lnTo>
                    <a:pt x="119063" y="31255"/>
                  </a:lnTo>
                  <a:lnTo>
                    <a:pt x="1190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25"/>
            <p:cNvSpPr/>
            <p:nvPr/>
          </p:nvSpPr>
          <p:spPr>
            <a:xfrm>
              <a:off x="-22209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25"/>
            <p:cNvSpPr/>
            <p:nvPr/>
          </p:nvSpPr>
          <p:spPr>
            <a:xfrm flipH="1">
              <a:off x="83604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25"/>
            <p:cNvSpPr/>
            <p:nvPr/>
          </p:nvSpPr>
          <p:spPr>
            <a:xfrm>
              <a:off x="6041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25"/>
            <p:cNvSpPr/>
            <p:nvPr/>
          </p:nvSpPr>
          <p:spPr>
            <a:xfrm flipH="1">
              <a:off x="80250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25"/>
            <p:cNvSpPr/>
            <p:nvPr/>
          </p:nvSpPr>
          <p:spPr>
            <a:xfrm>
              <a:off x="12082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25"/>
            <p:cNvSpPr/>
            <p:nvPr/>
          </p:nvSpPr>
          <p:spPr>
            <a:xfrm>
              <a:off x="15102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25"/>
            <p:cNvSpPr/>
            <p:nvPr/>
          </p:nvSpPr>
          <p:spPr>
            <a:xfrm flipH="1">
              <a:off x="7118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25"/>
            <p:cNvSpPr/>
            <p:nvPr/>
          </p:nvSpPr>
          <p:spPr>
            <a:xfrm>
              <a:off x="2141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25"/>
            <p:cNvSpPr/>
            <p:nvPr/>
          </p:nvSpPr>
          <p:spPr>
            <a:xfrm flipH="1">
              <a:off x="64603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25"/>
            <p:cNvSpPr/>
            <p:nvPr/>
          </p:nvSpPr>
          <p:spPr>
            <a:xfrm flipH="1">
              <a:off x="6131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25"/>
            <p:cNvSpPr/>
            <p:nvPr/>
          </p:nvSpPr>
          <p:spPr>
            <a:xfrm>
              <a:off x="31295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25"/>
            <p:cNvSpPr/>
            <p:nvPr/>
          </p:nvSpPr>
          <p:spPr>
            <a:xfrm>
              <a:off x="34588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25"/>
            <p:cNvSpPr/>
            <p:nvPr/>
          </p:nvSpPr>
          <p:spPr>
            <a:xfrm flipH="1">
              <a:off x="51431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25"/>
            <p:cNvSpPr/>
            <p:nvPr/>
          </p:nvSpPr>
          <p:spPr>
            <a:xfrm>
              <a:off x="41174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25"/>
            <p:cNvSpPr/>
            <p:nvPr/>
          </p:nvSpPr>
          <p:spPr>
            <a:xfrm flipH="1">
              <a:off x="44845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25"/>
            <p:cNvSpPr/>
            <p:nvPr/>
          </p:nvSpPr>
          <p:spPr>
            <a:xfrm>
              <a:off x="47760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25"/>
            <p:cNvSpPr/>
            <p:nvPr/>
          </p:nvSpPr>
          <p:spPr>
            <a:xfrm flipH="1">
              <a:off x="38259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25"/>
            <p:cNvSpPr/>
            <p:nvPr/>
          </p:nvSpPr>
          <p:spPr>
            <a:xfrm>
              <a:off x="5434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25"/>
            <p:cNvSpPr/>
            <p:nvPr/>
          </p:nvSpPr>
          <p:spPr>
            <a:xfrm>
              <a:off x="57639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25"/>
            <p:cNvSpPr/>
            <p:nvPr/>
          </p:nvSpPr>
          <p:spPr>
            <a:xfrm flipH="1">
              <a:off x="28380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5"/>
            <p:cNvSpPr/>
            <p:nvPr/>
          </p:nvSpPr>
          <p:spPr>
            <a:xfrm>
              <a:off x="67298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5"/>
            <p:cNvSpPr/>
            <p:nvPr/>
          </p:nvSpPr>
          <p:spPr>
            <a:xfrm flipH="1">
              <a:off x="2517066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25"/>
            <p:cNvSpPr/>
            <p:nvPr/>
          </p:nvSpPr>
          <p:spPr>
            <a:xfrm>
              <a:off x="7380125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5"/>
            <p:cNvSpPr/>
            <p:nvPr/>
          </p:nvSpPr>
          <p:spPr>
            <a:xfrm flipH="1">
              <a:off x="181229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5"/>
            <p:cNvSpPr/>
            <p:nvPr/>
          </p:nvSpPr>
          <p:spPr>
            <a:xfrm>
              <a:off x="77397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5"/>
            <p:cNvSpPr/>
            <p:nvPr/>
          </p:nvSpPr>
          <p:spPr>
            <a:xfrm flipH="1">
              <a:off x="862241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5"/>
            <p:cNvSpPr/>
            <p:nvPr/>
          </p:nvSpPr>
          <p:spPr>
            <a:xfrm>
              <a:off x="872760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5"/>
            <p:cNvSpPr/>
            <p:nvPr/>
          </p:nvSpPr>
          <p:spPr>
            <a:xfrm flipH="1">
              <a:off x="350650" y="4599263"/>
              <a:ext cx="439075" cy="160675"/>
            </a:xfrm>
            <a:custGeom>
              <a:avLst/>
              <a:gdLst/>
              <a:ahLst/>
              <a:cxnLst/>
              <a:rect l="l" t="t" r="r" b="b"/>
              <a:pathLst>
                <a:path w="17563" h="6427" extrusionOk="0">
                  <a:moveTo>
                    <a:pt x="10191" y="0"/>
                  </a:moveTo>
                  <a:cubicBezTo>
                    <a:pt x="9407" y="0"/>
                    <a:pt x="8788" y="188"/>
                    <a:pt x="8788" y="188"/>
                  </a:cubicBezTo>
                  <a:cubicBezTo>
                    <a:pt x="8788" y="188"/>
                    <a:pt x="8800" y="187"/>
                    <a:pt x="8824" y="187"/>
                  </a:cubicBezTo>
                  <a:cubicBezTo>
                    <a:pt x="9027" y="187"/>
                    <a:pt x="10030" y="263"/>
                    <a:pt x="10681" y="1724"/>
                  </a:cubicBezTo>
                  <a:cubicBezTo>
                    <a:pt x="11407" y="3355"/>
                    <a:pt x="9597" y="4355"/>
                    <a:pt x="8788" y="4355"/>
                  </a:cubicBezTo>
                  <a:cubicBezTo>
                    <a:pt x="7966" y="4355"/>
                    <a:pt x="6609" y="4081"/>
                    <a:pt x="6252" y="3355"/>
                  </a:cubicBezTo>
                  <a:cubicBezTo>
                    <a:pt x="5883" y="2628"/>
                    <a:pt x="6252" y="1724"/>
                    <a:pt x="6252" y="1724"/>
                  </a:cubicBezTo>
                  <a:cubicBezTo>
                    <a:pt x="6252" y="1724"/>
                    <a:pt x="6223" y="1721"/>
                    <a:pt x="6173" y="1721"/>
                  </a:cubicBezTo>
                  <a:cubicBezTo>
                    <a:pt x="5955" y="1721"/>
                    <a:pt x="5330" y="1776"/>
                    <a:pt x="4894" y="2366"/>
                  </a:cubicBezTo>
                  <a:cubicBezTo>
                    <a:pt x="4347" y="3081"/>
                    <a:pt x="4263" y="4081"/>
                    <a:pt x="4263" y="4081"/>
                  </a:cubicBezTo>
                  <a:cubicBezTo>
                    <a:pt x="4263" y="4081"/>
                    <a:pt x="3347" y="3986"/>
                    <a:pt x="2632" y="3355"/>
                  </a:cubicBezTo>
                  <a:cubicBezTo>
                    <a:pt x="1906" y="2724"/>
                    <a:pt x="2180" y="1009"/>
                    <a:pt x="2180" y="1009"/>
                  </a:cubicBezTo>
                  <a:lnTo>
                    <a:pt x="2180" y="1009"/>
                  </a:lnTo>
                  <a:cubicBezTo>
                    <a:pt x="2180" y="1009"/>
                    <a:pt x="1275" y="1009"/>
                    <a:pt x="632" y="2724"/>
                  </a:cubicBezTo>
                  <a:cubicBezTo>
                    <a:pt x="1" y="4450"/>
                    <a:pt x="727" y="5807"/>
                    <a:pt x="727" y="5807"/>
                  </a:cubicBezTo>
                  <a:lnTo>
                    <a:pt x="15848" y="6426"/>
                  </a:lnTo>
                  <a:cubicBezTo>
                    <a:pt x="15848" y="6426"/>
                    <a:pt x="17563" y="4260"/>
                    <a:pt x="17479" y="2628"/>
                  </a:cubicBezTo>
                  <a:cubicBezTo>
                    <a:pt x="17384" y="997"/>
                    <a:pt x="15396" y="735"/>
                    <a:pt x="15396" y="735"/>
                  </a:cubicBezTo>
                  <a:lnTo>
                    <a:pt x="15396" y="735"/>
                  </a:lnTo>
                  <a:cubicBezTo>
                    <a:pt x="15396" y="735"/>
                    <a:pt x="15753" y="1819"/>
                    <a:pt x="15753" y="2807"/>
                  </a:cubicBezTo>
                  <a:cubicBezTo>
                    <a:pt x="15753" y="3807"/>
                    <a:pt x="13586" y="4438"/>
                    <a:pt x="13586" y="4438"/>
                  </a:cubicBezTo>
                  <a:cubicBezTo>
                    <a:pt x="13586" y="4438"/>
                    <a:pt x="14122" y="3629"/>
                    <a:pt x="12943" y="1450"/>
                  </a:cubicBezTo>
                  <a:cubicBezTo>
                    <a:pt x="12307" y="269"/>
                    <a:pt x="11130" y="0"/>
                    <a:pt x="101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5" name="Google Shape;905;p25"/>
          <p:cNvSpPr/>
          <p:nvPr/>
        </p:nvSpPr>
        <p:spPr>
          <a:xfrm rot="-900051" flipH="1">
            <a:off x="-1033027" y="-541794"/>
            <a:ext cx="3394991" cy="1343316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906;p25"/>
          <p:cNvSpPr/>
          <p:nvPr/>
        </p:nvSpPr>
        <p:spPr>
          <a:xfrm flipH="1">
            <a:off x="492990" y="980200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7" name="Google Shape;907;p25"/>
          <p:cNvSpPr/>
          <p:nvPr/>
        </p:nvSpPr>
        <p:spPr>
          <a:xfrm>
            <a:off x="6584475" y="-562950"/>
            <a:ext cx="3395010" cy="1343324"/>
          </a:xfrm>
          <a:custGeom>
            <a:avLst/>
            <a:gdLst/>
            <a:ahLst/>
            <a:cxnLst/>
            <a:rect l="l" t="t" r="r" b="b"/>
            <a:pathLst>
              <a:path w="51201" h="20259" extrusionOk="0">
                <a:moveTo>
                  <a:pt x="22201" y="3885"/>
                </a:moveTo>
                <a:lnTo>
                  <a:pt x="22201" y="3885"/>
                </a:lnTo>
                <a:cubicBezTo>
                  <a:pt x="22033" y="3990"/>
                  <a:pt x="21866" y="4115"/>
                  <a:pt x="21698" y="4283"/>
                </a:cubicBezTo>
                <a:cubicBezTo>
                  <a:pt x="21531" y="4262"/>
                  <a:pt x="21364" y="4241"/>
                  <a:pt x="21217" y="4241"/>
                </a:cubicBezTo>
                <a:cubicBezTo>
                  <a:pt x="21531" y="4094"/>
                  <a:pt x="21866" y="3969"/>
                  <a:pt x="22201" y="3885"/>
                </a:cubicBezTo>
                <a:close/>
                <a:moveTo>
                  <a:pt x="2658" y="6459"/>
                </a:moveTo>
                <a:cubicBezTo>
                  <a:pt x="2679" y="6563"/>
                  <a:pt x="2700" y="6689"/>
                  <a:pt x="2742" y="6794"/>
                </a:cubicBezTo>
                <a:lnTo>
                  <a:pt x="2658" y="6794"/>
                </a:lnTo>
                <a:cubicBezTo>
                  <a:pt x="2673" y="6779"/>
                  <a:pt x="2656" y="6764"/>
                  <a:pt x="2645" y="6764"/>
                </a:cubicBezTo>
                <a:cubicBezTo>
                  <a:pt x="2641" y="6764"/>
                  <a:pt x="2637" y="6766"/>
                  <a:pt x="2637" y="6773"/>
                </a:cubicBezTo>
                <a:lnTo>
                  <a:pt x="2616" y="6773"/>
                </a:lnTo>
                <a:cubicBezTo>
                  <a:pt x="2595" y="6626"/>
                  <a:pt x="2616" y="6584"/>
                  <a:pt x="2658" y="6459"/>
                </a:cubicBezTo>
                <a:close/>
                <a:moveTo>
                  <a:pt x="46807" y="13029"/>
                </a:moveTo>
                <a:cubicBezTo>
                  <a:pt x="46849" y="13259"/>
                  <a:pt x="46869" y="13510"/>
                  <a:pt x="46869" y="13782"/>
                </a:cubicBezTo>
                <a:cubicBezTo>
                  <a:pt x="46807" y="13698"/>
                  <a:pt x="46765" y="13615"/>
                  <a:pt x="46702" y="13531"/>
                </a:cubicBezTo>
                <a:cubicBezTo>
                  <a:pt x="46744" y="13364"/>
                  <a:pt x="46786" y="13196"/>
                  <a:pt x="46807" y="13029"/>
                </a:cubicBezTo>
                <a:close/>
                <a:moveTo>
                  <a:pt x="37496" y="15351"/>
                </a:moveTo>
                <a:lnTo>
                  <a:pt x="37496" y="15351"/>
                </a:lnTo>
                <a:cubicBezTo>
                  <a:pt x="37454" y="15477"/>
                  <a:pt x="37391" y="15602"/>
                  <a:pt x="37328" y="15707"/>
                </a:cubicBezTo>
                <a:cubicBezTo>
                  <a:pt x="37297" y="15770"/>
                  <a:pt x="37297" y="15780"/>
                  <a:pt x="37279" y="15780"/>
                </a:cubicBezTo>
                <a:cubicBezTo>
                  <a:pt x="37269" y="15780"/>
                  <a:pt x="37256" y="15778"/>
                  <a:pt x="37231" y="15778"/>
                </a:cubicBezTo>
                <a:cubicBezTo>
                  <a:pt x="37207" y="15778"/>
                  <a:pt x="37171" y="15780"/>
                  <a:pt x="37119" y="15791"/>
                </a:cubicBezTo>
                <a:cubicBezTo>
                  <a:pt x="37370" y="15728"/>
                  <a:pt x="37224" y="15707"/>
                  <a:pt x="37056" y="15644"/>
                </a:cubicBezTo>
                <a:cubicBezTo>
                  <a:pt x="37203" y="15561"/>
                  <a:pt x="37349" y="15477"/>
                  <a:pt x="37475" y="15372"/>
                </a:cubicBezTo>
                <a:cubicBezTo>
                  <a:pt x="37495" y="15352"/>
                  <a:pt x="37496" y="15351"/>
                  <a:pt x="37496" y="15351"/>
                </a:cubicBezTo>
                <a:close/>
                <a:moveTo>
                  <a:pt x="44484" y="16356"/>
                </a:moveTo>
                <a:cubicBezTo>
                  <a:pt x="44526" y="16397"/>
                  <a:pt x="44589" y="16439"/>
                  <a:pt x="44631" y="16502"/>
                </a:cubicBezTo>
                <a:cubicBezTo>
                  <a:pt x="44298" y="16607"/>
                  <a:pt x="43935" y="16654"/>
                  <a:pt x="43580" y="16654"/>
                </a:cubicBezTo>
                <a:cubicBezTo>
                  <a:pt x="43512" y="16654"/>
                  <a:pt x="43443" y="16652"/>
                  <a:pt x="43375" y="16649"/>
                </a:cubicBezTo>
                <a:cubicBezTo>
                  <a:pt x="43773" y="16607"/>
                  <a:pt x="44149" y="16502"/>
                  <a:pt x="44484" y="16356"/>
                </a:cubicBezTo>
                <a:close/>
                <a:moveTo>
                  <a:pt x="38071" y="1"/>
                </a:moveTo>
                <a:cubicBezTo>
                  <a:pt x="35209" y="1"/>
                  <a:pt x="32659" y="1911"/>
                  <a:pt x="30905" y="4262"/>
                </a:cubicBezTo>
                <a:cubicBezTo>
                  <a:pt x="29442" y="2078"/>
                  <a:pt x="26815" y="985"/>
                  <a:pt x="24164" y="985"/>
                </a:cubicBezTo>
                <a:cubicBezTo>
                  <a:pt x="21506" y="985"/>
                  <a:pt x="18823" y="2083"/>
                  <a:pt x="17263" y="4283"/>
                </a:cubicBezTo>
                <a:cubicBezTo>
                  <a:pt x="16370" y="3472"/>
                  <a:pt x="15239" y="3070"/>
                  <a:pt x="14064" y="3070"/>
                </a:cubicBezTo>
                <a:cubicBezTo>
                  <a:pt x="13146" y="3070"/>
                  <a:pt x="12201" y="3315"/>
                  <a:pt x="11320" y="3801"/>
                </a:cubicBezTo>
                <a:cubicBezTo>
                  <a:pt x="10630" y="2818"/>
                  <a:pt x="9625" y="2169"/>
                  <a:pt x="8286" y="2023"/>
                </a:cubicBezTo>
                <a:cubicBezTo>
                  <a:pt x="8197" y="2015"/>
                  <a:pt x="8108" y="2011"/>
                  <a:pt x="8021" y="2011"/>
                </a:cubicBezTo>
                <a:cubicBezTo>
                  <a:pt x="6501" y="2011"/>
                  <a:pt x="5367" y="3187"/>
                  <a:pt x="4813" y="4513"/>
                </a:cubicBezTo>
                <a:cubicBezTo>
                  <a:pt x="4357" y="4057"/>
                  <a:pt x="3870" y="3760"/>
                  <a:pt x="3130" y="3760"/>
                </a:cubicBezTo>
                <a:cubicBezTo>
                  <a:pt x="3020" y="3760"/>
                  <a:pt x="2905" y="3767"/>
                  <a:pt x="2783" y="3781"/>
                </a:cubicBezTo>
                <a:cubicBezTo>
                  <a:pt x="1570" y="3906"/>
                  <a:pt x="796" y="4806"/>
                  <a:pt x="356" y="5873"/>
                </a:cubicBezTo>
                <a:cubicBezTo>
                  <a:pt x="1" y="6752"/>
                  <a:pt x="314" y="7986"/>
                  <a:pt x="1047" y="8572"/>
                </a:cubicBezTo>
                <a:cubicBezTo>
                  <a:pt x="1569" y="8997"/>
                  <a:pt x="2206" y="9179"/>
                  <a:pt x="2859" y="9179"/>
                </a:cubicBezTo>
                <a:cubicBezTo>
                  <a:pt x="3042" y="9179"/>
                  <a:pt x="3227" y="9165"/>
                  <a:pt x="3411" y="9137"/>
                </a:cubicBezTo>
                <a:cubicBezTo>
                  <a:pt x="3683" y="10434"/>
                  <a:pt x="4457" y="11459"/>
                  <a:pt x="5880" y="12066"/>
                </a:cubicBezTo>
                <a:cubicBezTo>
                  <a:pt x="6445" y="12307"/>
                  <a:pt x="7026" y="12422"/>
                  <a:pt x="7591" y="12422"/>
                </a:cubicBezTo>
                <a:cubicBezTo>
                  <a:pt x="8156" y="12422"/>
                  <a:pt x="8705" y="12307"/>
                  <a:pt x="9207" y="12087"/>
                </a:cubicBezTo>
                <a:cubicBezTo>
                  <a:pt x="10584" y="14665"/>
                  <a:pt x="13545" y="16036"/>
                  <a:pt x="16424" y="16036"/>
                </a:cubicBezTo>
                <a:cubicBezTo>
                  <a:pt x="19014" y="16036"/>
                  <a:pt x="21538" y="14927"/>
                  <a:pt x="22786" y="12589"/>
                </a:cubicBezTo>
                <a:cubicBezTo>
                  <a:pt x="23147" y="12717"/>
                  <a:pt x="23526" y="12777"/>
                  <a:pt x="23911" y="12777"/>
                </a:cubicBezTo>
                <a:cubicBezTo>
                  <a:pt x="24666" y="12777"/>
                  <a:pt x="25441" y="12545"/>
                  <a:pt x="26134" y="12129"/>
                </a:cubicBezTo>
                <a:cubicBezTo>
                  <a:pt x="26954" y="12692"/>
                  <a:pt x="27857" y="12991"/>
                  <a:pt x="28775" y="12991"/>
                </a:cubicBezTo>
                <a:cubicBezTo>
                  <a:pt x="28982" y="12991"/>
                  <a:pt x="29190" y="12976"/>
                  <a:pt x="29398" y="12945"/>
                </a:cubicBezTo>
                <a:cubicBezTo>
                  <a:pt x="29838" y="15247"/>
                  <a:pt x="31051" y="17465"/>
                  <a:pt x="32746" y="18971"/>
                </a:cubicBezTo>
                <a:cubicBezTo>
                  <a:pt x="33699" y="19821"/>
                  <a:pt x="34936" y="20258"/>
                  <a:pt x="36137" y="20258"/>
                </a:cubicBezTo>
                <a:cubicBezTo>
                  <a:pt x="37627" y="20258"/>
                  <a:pt x="39063" y="19587"/>
                  <a:pt x="39839" y="18197"/>
                </a:cubicBezTo>
                <a:cubicBezTo>
                  <a:pt x="40781" y="19169"/>
                  <a:pt x="42102" y="19612"/>
                  <a:pt x="43476" y="19612"/>
                </a:cubicBezTo>
                <a:cubicBezTo>
                  <a:pt x="45946" y="19612"/>
                  <a:pt x="48584" y="18178"/>
                  <a:pt x="49485" y="15812"/>
                </a:cubicBezTo>
                <a:cubicBezTo>
                  <a:pt x="51201" y="11355"/>
                  <a:pt x="47267" y="7086"/>
                  <a:pt x="42978" y="6731"/>
                </a:cubicBezTo>
                <a:cubicBezTo>
                  <a:pt x="43564" y="4011"/>
                  <a:pt x="42894" y="1081"/>
                  <a:pt x="39755" y="223"/>
                </a:cubicBezTo>
                <a:cubicBezTo>
                  <a:pt x="39185" y="72"/>
                  <a:pt x="38622" y="1"/>
                  <a:pt x="3807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8" name="Google Shape;908;p25"/>
          <p:cNvSpPr/>
          <p:nvPr/>
        </p:nvSpPr>
        <p:spPr>
          <a:xfrm flipH="1">
            <a:off x="8564825" y="108172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9" name="Google Shape;909;p25"/>
          <p:cNvSpPr/>
          <p:nvPr/>
        </p:nvSpPr>
        <p:spPr>
          <a:xfrm>
            <a:off x="6052038" y="145975"/>
            <a:ext cx="440475" cy="299250"/>
          </a:xfrm>
          <a:custGeom>
            <a:avLst/>
            <a:gdLst/>
            <a:ahLst/>
            <a:cxnLst/>
            <a:rect l="l" t="t" r="r" b="b"/>
            <a:pathLst>
              <a:path w="17619" h="11970" extrusionOk="0">
                <a:moveTo>
                  <a:pt x="13837" y="0"/>
                </a:moveTo>
                <a:cubicBezTo>
                  <a:pt x="12477" y="0"/>
                  <a:pt x="11113" y="1139"/>
                  <a:pt x="10128" y="2392"/>
                </a:cubicBezTo>
                <a:cubicBezTo>
                  <a:pt x="9353" y="1660"/>
                  <a:pt x="8265" y="1220"/>
                  <a:pt x="7198" y="1137"/>
                </a:cubicBezTo>
                <a:cubicBezTo>
                  <a:pt x="7140" y="1132"/>
                  <a:pt x="7082" y="1130"/>
                  <a:pt x="7024" y="1130"/>
                </a:cubicBezTo>
                <a:cubicBezTo>
                  <a:pt x="6207" y="1130"/>
                  <a:pt x="5423" y="1535"/>
                  <a:pt x="4876" y="2141"/>
                </a:cubicBezTo>
                <a:cubicBezTo>
                  <a:pt x="4440" y="1838"/>
                  <a:pt x="3920" y="1669"/>
                  <a:pt x="3377" y="1669"/>
                </a:cubicBezTo>
                <a:cubicBezTo>
                  <a:pt x="2981" y="1669"/>
                  <a:pt x="2573" y="1759"/>
                  <a:pt x="2177" y="1953"/>
                </a:cubicBezTo>
                <a:cubicBezTo>
                  <a:pt x="963" y="2559"/>
                  <a:pt x="1151" y="3668"/>
                  <a:pt x="1737" y="4568"/>
                </a:cubicBezTo>
                <a:cubicBezTo>
                  <a:pt x="545" y="5907"/>
                  <a:pt x="1" y="7686"/>
                  <a:pt x="1423" y="9234"/>
                </a:cubicBezTo>
                <a:cubicBezTo>
                  <a:pt x="1954" y="9822"/>
                  <a:pt x="2585" y="10067"/>
                  <a:pt x="3224" y="10067"/>
                </a:cubicBezTo>
                <a:cubicBezTo>
                  <a:pt x="3745" y="10067"/>
                  <a:pt x="4271" y="9904"/>
                  <a:pt x="4750" y="9632"/>
                </a:cubicBezTo>
                <a:cubicBezTo>
                  <a:pt x="5832" y="11069"/>
                  <a:pt x="7450" y="11970"/>
                  <a:pt x="9257" y="11970"/>
                </a:cubicBezTo>
                <a:cubicBezTo>
                  <a:pt x="9792" y="11970"/>
                  <a:pt x="10343" y="11891"/>
                  <a:pt x="10902" y="11724"/>
                </a:cubicBezTo>
                <a:cubicBezTo>
                  <a:pt x="13392" y="10971"/>
                  <a:pt x="14291" y="8753"/>
                  <a:pt x="13559" y="6744"/>
                </a:cubicBezTo>
                <a:cubicBezTo>
                  <a:pt x="15777" y="5677"/>
                  <a:pt x="17618" y="2915"/>
                  <a:pt x="15777" y="927"/>
                </a:cubicBezTo>
                <a:cubicBezTo>
                  <a:pt x="15161" y="270"/>
                  <a:pt x="14499" y="0"/>
                  <a:pt x="1383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0" name="Google Shape;910;p25"/>
          <p:cNvSpPr/>
          <p:nvPr/>
        </p:nvSpPr>
        <p:spPr>
          <a:xfrm rot="2062237">
            <a:off x="2407984" y="-785558"/>
            <a:ext cx="1485081" cy="1225838"/>
          </a:xfrm>
          <a:custGeom>
            <a:avLst/>
            <a:gdLst/>
            <a:ahLst/>
            <a:cxnLst/>
            <a:rect l="l" t="t" r="r" b="b"/>
            <a:pathLst>
              <a:path w="29754" h="24560" extrusionOk="0">
                <a:moveTo>
                  <a:pt x="15259" y="9158"/>
                </a:moveTo>
                <a:cubicBezTo>
                  <a:pt x="15459" y="9158"/>
                  <a:pt x="15655" y="9218"/>
                  <a:pt x="15819" y="9309"/>
                </a:cubicBezTo>
                <a:cubicBezTo>
                  <a:pt x="15609" y="9246"/>
                  <a:pt x="15400" y="9204"/>
                  <a:pt x="15170" y="9183"/>
                </a:cubicBezTo>
                <a:cubicBezTo>
                  <a:pt x="15170" y="9183"/>
                  <a:pt x="15170" y="9162"/>
                  <a:pt x="15170" y="9162"/>
                </a:cubicBezTo>
                <a:cubicBezTo>
                  <a:pt x="15200" y="9159"/>
                  <a:pt x="15229" y="9158"/>
                  <a:pt x="15259" y="9158"/>
                </a:cubicBezTo>
                <a:close/>
                <a:moveTo>
                  <a:pt x="23179" y="1"/>
                </a:moveTo>
                <a:cubicBezTo>
                  <a:pt x="22200" y="1"/>
                  <a:pt x="21222" y="257"/>
                  <a:pt x="20317" y="835"/>
                </a:cubicBezTo>
                <a:cubicBezTo>
                  <a:pt x="18560" y="1944"/>
                  <a:pt x="17513" y="3973"/>
                  <a:pt x="16969" y="6003"/>
                </a:cubicBezTo>
                <a:cubicBezTo>
                  <a:pt x="15819" y="5597"/>
                  <a:pt x="14617" y="5293"/>
                  <a:pt x="13415" y="5293"/>
                </a:cubicBezTo>
                <a:cubicBezTo>
                  <a:pt x="13065" y="5293"/>
                  <a:pt x="12715" y="5318"/>
                  <a:pt x="12366" y="5375"/>
                </a:cubicBezTo>
                <a:cubicBezTo>
                  <a:pt x="10525" y="5689"/>
                  <a:pt x="9521" y="6986"/>
                  <a:pt x="9144" y="8576"/>
                </a:cubicBezTo>
                <a:cubicBezTo>
                  <a:pt x="8663" y="7907"/>
                  <a:pt x="8014" y="7405"/>
                  <a:pt x="7177" y="7258"/>
                </a:cubicBezTo>
                <a:cubicBezTo>
                  <a:pt x="6939" y="7215"/>
                  <a:pt x="6700" y="7194"/>
                  <a:pt x="6461" y="7194"/>
                </a:cubicBezTo>
                <a:cubicBezTo>
                  <a:pt x="5318" y="7194"/>
                  <a:pt x="4200" y="7675"/>
                  <a:pt x="3369" y="8472"/>
                </a:cubicBezTo>
                <a:cubicBezTo>
                  <a:pt x="2469" y="9351"/>
                  <a:pt x="1904" y="10794"/>
                  <a:pt x="2386" y="12008"/>
                </a:cubicBezTo>
                <a:cubicBezTo>
                  <a:pt x="2637" y="12656"/>
                  <a:pt x="3055" y="13117"/>
                  <a:pt x="3578" y="13452"/>
                </a:cubicBezTo>
                <a:cubicBezTo>
                  <a:pt x="1047" y="16109"/>
                  <a:pt x="0" y="20566"/>
                  <a:pt x="2553" y="23307"/>
                </a:cubicBezTo>
                <a:cubicBezTo>
                  <a:pt x="3388" y="24193"/>
                  <a:pt x="4368" y="24559"/>
                  <a:pt x="5386" y="24559"/>
                </a:cubicBezTo>
                <a:cubicBezTo>
                  <a:pt x="7685" y="24559"/>
                  <a:pt x="10182" y="22697"/>
                  <a:pt x="11676" y="20754"/>
                </a:cubicBezTo>
                <a:cubicBezTo>
                  <a:pt x="12405" y="21294"/>
                  <a:pt x="13287" y="21610"/>
                  <a:pt x="14208" y="21610"/>
                </a:cubicBezTo>
                <a:cubicBezTo>
                  <a:pt x="14608" y="21610"/>
                  <a:pt x="15016" y="21550"/>
                  <a:pt x="15421" y="21423"/>
                </a:cubicBezTo>
                <a:cubicBezTo>
                  <a:pt x="16488" y="21131"/>
                  <a:pt x="17200" y="20398"/>
                  <a:pt x="17576" y="19540"/>
                </a:cubicBezTo>
                <a:cubicBezTo>
                  <a:pt x="18372" y="19878"/>
                  <a:pt x="19221" y="20031"/>
                  <a:pt x="20084" y="20031"/>
                </a:cubicBezTo>
                <a:cubicBezTo>
                  <a:pt x="22218" y="20031"/>
                  <a:pt x="24436" y="19093"/>
                  <a:pt x="26134" y="17678"/>
                </a:cubicBezTo>
                <a:cubicBezTo>
                  <a:pt x="28749" y="15502"/>
                  <a:pt x="29503" y="11757"/>
                  <a:pt x="27703" y="9204"/>
                </a:cubicBezTo>
                <a:cubicBezTo>
                  <a:pt x="28436" y="8681"/>
                  <a:pt x="28980" y="7907"/>
                  <a:pt x="29252" y="6902"/>
                </a:cubicBezTo>
                <a:cubicBezTo>
                  <a:pt x="29754" y="4936"/>
                  <a:pt x="28938" y="2697"/>
                  <a:pt x="27348" y="1504"/>
                </a:cubicBezTo>
                <a:cubicBezTo>
                  <a:pt x="26118" y="576"/>
                  <a:pt x="24647" y="1"/>
                  <a:pt x="2317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911;p25"/>
          <p:cNvSpPr/>
          <p:nvPr/>
        </p:nvSpPr>
        <p:spPr>
          <a:xfrm>
            <a:off x="8640082" y="161348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p25"/>
          <p:cNvSpPr/>
          <p:nvPr/>
        </p:nvSpPr>
        <p:spPr>
          <a:xfrm>
            <a:off x="-811868" y="1400288"/>
            <a:ext cx="1485127" cy="765758"/>
          </a:xfrm>
          <a:custGeom>
            <a:avLst/>
            <a:gdLst/>
            <a:ahLst/>
            <a:cxnLst/>
            <a:rect l="l" t="t" r="r" b="b"/>
            <a:pathLst>
              <a:path w="18665" h="9624" extrusionOk="0">
                <a:moveTo>
                  <a:pt x="10106" y="6511"/>
                </a:moveTo>
                <a:cubicBezTo>
                  <a:pt x="10274" y="6720"/>
                  <a:pt x="10441" y="6908"/>
                  <a:pt x="10650" y="7055"/>
                </a:cubicBezTo>
                <a:cubicBezTo>
                  <a:pt x="10378" y="6971"/>
                  <a:pt x="10127" y="6845"/>
                  <a:pt x="9876" y="6741"/>
                </a:cubicBezTo>
                <a:cubicBezTo>
                  <a:pt x="9960" y="6678"/>
                  <a:pt x="10044" y="6594"/>
                  <a:pt x="10106" y="6511"/>
                </a:cubicBezTo>
                <a:close/>
                <a:moveTo>
                  <a:pt x="7680" y="0"/>
                </a:moveTo>
                <a:cubicBezTo>
                  <a:pt x="6010" y="0"/>
                  <a:pt x="4233" y="1123"/>
                  <a:pt x="4060" y="2744"/>
                </a:cubicBezTo>
                <a:cubicBezTo>
                  <a:pt x="3683" y="2263"/>
                  <a:pt x="3285" y="1907"/>
                  <a:pt x="2469" y="1907"/>
                </a:cubicBezTo>
                <a:cubicBezTo>
                  <a:pt x="1570" y="1907"/>
                  <a:pt x="963" y="2577"/>
                  <a:pt x="628" y="3351"/>
                </a:cubicBezTo>
                <a:cubicBezTo>
                  <a:pt x="0" y="4920"/>
                  <a:pt x="1235" y="5862"/>
                  <a:pt x="2553" y="5967"/>
                </a:cubicBezTo>
                <a:cubicBezTo>
                  <a:pt x="2616" y="7389"/>
                  <a:pt x="3181" y="8791"/>
                  <a:pt x="4624" y="9398"/>
                </a:cubicBezTo>
                <a:cubicBezTo>
                  <a:pt x="4981" y="9554"/>
                  <a:pt x="5317" y="9624"/>
                  <a:pt x="5628" y="9624"/>
                </a:cubicBezTo>
                <a:cubicBezTo>
                  <a:pt x="6614" y="9624"/>
                  <a:pt x="7365" y="8923"/>
                  <a:pt x="7826" y="8017"/>
                </a:cubicBezTo>
                <a:cubicBezTo>
                  <a:pt x="9146" y="8847"/>
                  <a:pt x="10892" y="9438"/>
                  <a:pt x="12396" y="9438"/>
                </a:cubicBezTo>
                <a:cubicBezTo>
                  <a:pt x="14038" y="9438"/>
                  <a:pt x="15392" y="8734"/>
                  <a:pt x="15588" y="6866"/>
                </a:cubicBezTo>
                <a:cubicBezTo>
                  <a:pt x="17597" y="6343"/>
                  <a:pt x="18664" y="3937"/>
                  <a:pt x="17681" y="1886"/>
                </a:cubicBezTo>
                <a:cubicBezTo>
                  <a:pt x="17190" y="821"/>
                  <a:pt x="16058" y="316"/>
                  <a:pt x="14957" y="316"/>
                </a:cubicBezTo>
                <a:cubicBezTo>
                  <a:pt x="14695" y="316"/>
                  <a:pt x="14436" y="345"/>
                  <a:pt x="14187" y="401"/>
                </a:cubicBezTo>
                <a:cubicBezTo>
                  <a:pt x="13329" y="589"/>
                  <a:pt x="12596" y="1175"/>
                  <a:pt x="12052" y="1886"/>
                </a:cubicBezTo>
                <a:cubicBezTo>
                  <a:pt x="11069" y="819"/>
                  <a:pt x="9604" y="192"/>
                  <a:pt x="8098" y="24"/>
                </a:cubicBezTo>
                <a:cubicBezTo>
                  <a:pt x="7960" y="8"/>
                  <a:pt x="7820" y="0"/>
                  <a:pt x="768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Fredoka One" panose="02000000000000000000"/>
              <a:buNone/>
              <a:defRPr sz="3400">
                <a:solidFill>
                  <a:schemeClr val="dk1"/>
                </a:solidFill>
                <a:latin typeface="Fredoka One" panose="02000000000000000000"/>
                <a:ea typeface="Fredoka One" panose="02000000000000000000"/>
                <a:cs typeface="Fredoka One" panose="02000000000000000000"/>
                <a:sym typeface="Fredoka One" panose="0200000000000000000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Sriracha"/>
              <a:buNone/>
              <a:defRPr sz="34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●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ap"/>
              <a:buChar char="○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sap"/>
              <a:buChar char="■"/>
              <a:defRPr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4" r:id="rId10"/>
    <p:sldLayoutId id="2147483665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D6E85-6668-4773-84DF-5136BCE7C05C}" type="datetimeFigureOut">
              <a:rPr lang="en-US" smtClean="0"/>
              <a:pPr/>
              <a:t>3/16/2025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3A559-2EB1-478B-BEF2-4E3BDF0C4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25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_Văn_Bản 3"/>
          <p:cNvSpPr txBox="1"/>
          <p:nvPr/>
        </p:nvSpPr>
        <p:spPr>
          <a:xfrm>
            <a:off x="786922" y="482893"/>
            <a:ext cx="7565668" cy="5679440"/>
          </a:xfrm>
          <a:prstGeom prst="rect">
            <a:avLst/>
          </a:prstGeom>
          <a:noFill/>
        </p:spPr>
        <p:txBody>
          <a:bodyPr spcFirstLastPara="1" lIns="78570" tIns="39285" rIns="78570" bIns="39285" numCol="1">
            <a:prstTxWarp prst="textArchUp">
              <a:avLst>
                <a:gd name="adj" fmla="val 11329067"/>
              </a:avLst>
            </a:prstTxWarp>
            <a:spAutoFit/>
          </a:bodyPr>
          <a:lstStyle/>
          <a:p>
            <a:pPr algn="ctr" defTabSz="685800">
              <a:buClrTx/>
              <a:defRPr/>
            </a:pPr>
            <a:r>
              <a:rPr lang="en-US" sz="392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itchFamily="18" charset="0"/>
              </a:rPr>
              <a:t>NHIỆT LIỆT CHÀO MỪNG QUÝ THẦY CÔ</a:t>
            </a:r>
          </a:p>
        </p:txBody>
      </p:sp>
      <p:pic>
        <p:nvPicPr>
          <p:cNvPr id="7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466599" y="95251"/>
            <a:ext cx="8797289" cy="60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V="1">
            <a:off x="173356" y="4442884"/>
            <a:ext cx="8797289" cy="60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 flipV="1">
            <a:off x="-2083212" y="2351818"/>
            <a:ext cx="4953000" cy="43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Buombay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 flipV="1">
            <a:off x="6274213" y="2516918"/>
            <a:ext cx="4953000" cy="43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4" descr="XMASCA~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1437" y="4332818"/>
            <a:ext cx="189691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069637">
            <a:off x="55755" y="4183769"/>
            <a:ext cx="10920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020752">
            <a:off x="8005388" y="110156"/>
            <a:ext cx="10920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619011">
            <a:off x="7958430" y="4042202"/>
            <a:ext cx="820915" cy="131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6" descr="F:\HINH ANH\HinhDong\Hoa\h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64617">
            <a:off x="394252" y="-88163"/>
            <a:ext cx="819767" cy="131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4F4C8C1-C7C9-F801-016C-E4B1CB7D88D8}"/>
              </a:ext>
            </a:extLst>
          </p:cNvPr>
          <p:cNvSpPr/>
          <p:nvPr/>
        </p:nvSpPr>
        <p:spPr>
          <a:xfrm>
            <a:off x="1143000" y="1543051"/>
            <a:ext cx="6629400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85800">
              <a:buClrTx/>
            </a:pPr>
            <a:r>
              <a:rPr lang="en-US" sz="2700" b="1" kern="12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VỀ DỰ GIỜ THĂM LỚP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D8A10E-FCD7-DBD8-9C4C-B69EF6EF03B6}"/>
              </a:ext>
            </a:extLst>
          </p:cNvPr>
          <p:cNvSpPr/>
          <p:nvPr/>
        </p:nvSpPr>
        <p:spPr>
          <a:xfrm>
            <a:off x="674866" y="2856134"/>
            <a:ext cx="7565668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85800">
              <a:buClrTx/>
            </a:pPr>
            <a:r>
              <a:rPr lang="en-US" sz="3300" b="1" i="1" kern="12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Môn: </a:t>
            </a:r>
            <a:r>
              <a:rPr lang="en-US" sz="3300" b="1" i="1" kern="1200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Tiếng</a:t>
            </a:r>
            <a:r>
              <a:rPr lang="en-US" sz="3300" b="1" i="1" kern="12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Việt  </a:t>
            </a:r>
            <a:r>
              <a:rPr lang="en-US" sz="3300" b="1" i="1" kern="1200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lang="en-US" sz="3300" b="1" i="1" kern="12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5</a:t>
            </a:r>
          </a:p>
          <a:p>
            <a:pPr algn="ctr" defTabSz="685800">
              <a:buClrTx/>
            </a:pPr>
            <a:r>
              <a:rPr lang="en-US" sz="15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ĐỌC: KHU RỪNG CỦA MÁT </a:t>
            </a:r>
          </a:p>
        </p:txBody>
      </p:sp>
    </p:spTree>
    <p:extLst>
      <p:ext uri="{BB962C8B-B14F-4D97-AF65-F5344CB8AC3E}">
        <p14:creationId xmlns:p14="http://schemas.microsoft.com/office/powerpoint/2010/main" val="57382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5385" y="373960"/>
            <a:ext cx="8453230" cy="759101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1: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Giới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thiệu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về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“Trang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rừng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”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sự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gắn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bó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của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Mát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với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 </a:t>
            </a:r>
          </a:p>
        </p:txBody>
      </p:sp>
      <p:sp>
        <p:nvSpPr>
          <p:cNvPr id="5" name="Rectangle 4"/>
          <p:cNvSpPr/>
          <p:nvPr/>
        </p:nvSpPr>
        <p:spPr>
          <a:xfrm>
            <a:off x="345385" y="1480516"/>
            <a:ext cx="4107345" cy="26839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Giới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thiệu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về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rộng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lớn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nổi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tiếng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trong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vùng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cơ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nghiệp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do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tổ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tiên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để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lại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có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nhiều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loại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có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giống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quý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hiếm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. </a:t>
            </a:r>
          </a:p>
        </p:txBody>
      </p:sp>
      <p:sp>
        <p:nvSpPr>
          <p:cNvPr id="6" name="Rectangle 5"/>
          <p:cNvSpPr/>
          <p:nvPr/>
        </p:nvSpPr>
        <p:spPr>
          <a:xfrm>
            <a:off x="4691270" y="1480516"/>
            <a:ext cx="4107345" cy="26839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Sự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gắn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bó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của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Mát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với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cùng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ông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chăm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sóc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hằng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ngày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nhớ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được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tên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đặc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tính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của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nhiều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loại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hứa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với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ông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sẽ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bảo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vệ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thật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tốt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drap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" name="Google Shape;1486;p46"/>
          <p:cNvSpPr txBox="1">
            <a:spLocks noGrp="1"/>
          </p:cNvSpPr>
          <p:nvPr>
            <p:ph type="title"/>
          </p:nvPr>
        </p:nvSpPr>
        <p:spPr>
          <a:xfrm>
            <a:off x="523993" y="636843"/>
            <a:ext cx="8096009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LUYỆN ĐỌC TỪ NGỮ THỂ HIỆN CẢM XÚC</a:t>
            </a:r>
            <a:endParaRPr sz="3000" b="1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9053" y="1545535"/>
            <a:ext cx="6385891" cy="2787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Mát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cũng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hứa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với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ông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...; ...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Mát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đau</a:t>
            </a:r>
            <a:r>
              <a:rPr lang="en-US" sz="2200" i="1" u="sng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xót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và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kiệt</a:t>
            </a:r>
            <a:r>
              <a:rPr lang="en-US" sz="2200" i="1" u="sng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sức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,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ngất</a:t>
            </a:r>
            <a:r>
              <a:rPr lang="en-US" sz="2200" i="1" u="sng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lịm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đi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;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Mát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bừng</a:t>
            </a:r>
            <a:r>
              <a:rPr lang="en-US" sz="2200" i="1" u="sng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tỉnh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...;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Một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ý </a:t>
            </a:r>
            <a:r>
              <a:rPr lang="en-US" sz="2200" i="1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tưởng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loé</a:t>
            </a:r>
            <a:r>
              <a:rPr lang="en-US" sz="2200" i="1" u="sng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lên</a:t>
            </a:r>
            <a:r>
              <a:rPr lang="en-US" sz="2200" i="1" u="sng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trong</a:t>
            </a:r>
            <a:r>
              <a:rPr lang="en-US" sz="2200" i="1" u="sng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i="1" u="sng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đầu</a:t>
            </a:r>
            <a:r>
              <a:rPr lang="en-US" sz="2200" i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...;...</a:t>
            </a:r>
            <a:endParaRPr lang="en-US" sz="2200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6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84584" y="1934815"/>
            <a:ext cx="1729408" cy="6261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Giọng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đọc</a:t>
            </a:r>
            <a:endParaRPr lang="en-US" sz="2200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29877" y="500270"/>
            <a:ext cx="3922643" cy="6261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nl-NL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Giọng đọc diễn cảm</a:t>
            </a:r>
            <a:endParaRPr lang="en-US" sz="2200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829878" y="1452769"/>
            <a:ext cx="3922644" cy="15902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nl-NL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nl-NL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hấn giọng ở những từ ngữ thể hiện cảm xúc và suy nghĩ của nhân vật</a:t>
            </a:r>
            <a:endParaRPr lang="en-US" sz="2200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29878" y="3359423"/>
            <a:ext cx="3922643" cy="15902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nl-NL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nl-NL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gữ điệu đọc phù hợp với nhân vật trong đoạn đối thoại giữa bà cụ và Mát </a:t>
            </a:r>
            <a:endParaRPr lang="en-US" sz="2200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cxnSp>
        <p:nvCxnSpPr>
          <p:cNvPr id="23" name="Straight Arrow Connector 22"/>
          <p:cNvCxnSpPr>
            <a:stCxn id="18" idx="3"/>
            <a:endCxn id="20" idx="1"/>
          </p:cNvCxnSpPr>
          <p:nvPr/>
        </p:nvCxnSpPr>
        <p:spPr>
          <a:xfrm>
            <a:off x="2613992" y="2247898"/>
            <a:ext cx="121588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8" idx="3"/>
            <a:endCxn id="21" idx="1"/>
          </p:cNvCxnSpPr>
          <p:nvPr/>
        </p:nvCxnSpPr>
        <p:spPr>
          <a:xfrm>
            <a:off x="2613992" y="2247898"/>
            <a:ext cx="1215886" cy="19066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8" idx="3"/>
            <a:endCxn id="19" idx="1"/>
          </p:cNvCxnSpPr>
          <p:nvPr/>
        </p:nvCxnSpPr>
        <p:spPr>
          <a:xfrm flipV="1">
            <a:off x="2613992" y="813353"/>
            <a:ext cx="1215885" cy="14345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1" name="Google Shape;1257;p41"/>
          <p:cNvGrpSpPr/>
          <p:nvPr/>
        </p:nvGrpSpPr>
        <p:grpSpPr>
          <a:xfrm>
            <a:off x="757490" y="2895602"/>
            <a:ext cx="1965832" cy="2186736"/>
            <a:chOff x="4649800" y="2468950"/>
            <a:chExt cx="1655100" cy="2113850"/>
          </a:xfrm>
        </p:grpSpPr>
        <p:sp>
          <p:nvSpPr>
            <p:cNvPr id="32" name="Google Shape;1258;p41"/>
            <p:cNvSpPr/>
            <p:nvPr/>
          </p:nvSpPr>
          <p:spPr>
            <a:xfrm>
              <a:off x="5670350" y="3330625"/>
              <a:ext cx="326975" cy="756425"/>
            </a:xfrm>
            <a:custGeom>
              <a:avLst/>
              <a:gdLst/>
              <a:ahLst/>
              <a:cxnLst/>
              <a:rect l="l" t="t" r="r" b="b"/>
              <a:pathLst>
                <a:path w="13079" h="30257" extrusionOk="0">
                  <a:moveTo>
                    <a:pt x="8663" y="0"/>
                  </a:moveTo>
                  <a:lnTo>
                    <a:pt x="5943" y="461"/>
                  </a:lnTo>
                  <a:lnTo>
                    <a:pt x="6069" y="398"/>
                  </a:lnTo>
                  <a:lnTo>
                    <a:pt x="4248" y="335"/>
                  </a:lnTo>
                  <a:lnTo>
                    <a:pt x="4248" y="335"/>
                  </a:lnTo>
                  <a:cubicBezTo>
                    <a:pt x="4248" y="335"/>
                    <a:pt x="4332" y="2888"/>
                    <a:pt x="4269" y="3265"/>
                  </a:cubicBezTo>
                  <a:cubicBezTo>
                    <a:pt x="4206" y="3641"/>
                    <a:pt x="3265" y="5357"/>
                    <a:pt x="2805" y="5692"/>
                  </a:cubicBezTo>
                  <a:cubicBezTo>
                    <a:pt x="2323" y="6026"/>
                    <a:pt x="1465" y="7847"/>
                    <a:pt x="1570" y="8872"/>
                  </a:cubicBezTo>
                  <a:cubicBezTo>
                    <a:pt x="1675" y="9876"/>
                    <a:pt x="2323" y="10609"/>
                    <a:pt x="2658" y="10818"/>
                  </a:cubicBezTo>
                  <a:cubicBezTo>
                    <a:pt x="2993" y="11006"/>
                    <a:pt x="3202" y="11048"/>
                    <a:pt x="3202" y="11048"/>
                  </a:cubicBezTo>
                  <a:lnTo>
                    <a:pt x="3056" y="15484"/>
                  </a:lnTo>
                  <a:cubicBezTo>
                    <a:pt x="3056" y="15484"/>
                    <a:pt x="2365" y="19334"/>
                    <a:pt x="1507" y="20924"/>
                  </a:cubicBezTo>
                  <a:cubicBezTo>
                    <a:pt x="649" y="22514"/>
                    <a:pt x="1" y="26427"/>
                    <a:pt x="168" y="27201"/>
                  </a:cubicBezTo>
                  <a:cubicBezTo>
                    <a:pt x="336" y="27975"/>
                    <a:pt x="817" y="28938"/>
                    <a:pt x="817" y="28938"/>
                  </a:cubicBezTo>
                  <a:cubicBezTo>
                    <a:pt x="817" y="28938"/>
                    <a:pt x="4084" y="30257"/>
                    <a:pt x="6382" y="30257"/>
                  </a:cubicBezTo>
                  <a:cubicBezTo>
                    <a:pt x="6417" y="30257"/>
                    <a:pt x="6452" y="30257"/>
                    <a:pt x="6487" y="30256"/>
                  </a:cubicBezTo>
                  <a:cubicBezTo>
                    <a:pt x="8768" y="30214"/>
                    <a:pt x="11404" y="29586"/>
                    <a:pt x="11551" y="29168"/>
                  </a:cubicBezTo>
                  <a:cubicBezTo>
                    <a:pt x="11718" y="28770"/>
                    <a:pt x="13078" y="25527"/>
                    <a:pt x="12116" y="21531"/>
                  </a:cubicBezTo>
                  <a:cubicBezTo>
                    <a:pt x="11153" y="17534"/>
                    <a:pt x="10672" y="14438"/>
                    <a:pt x="10567" y="13684"/>
                  </a:cubicBezTo>
                  <a:cubicBezTo>
                    <a:pt x="10463" y="12952"/>
                    <a:pt x="10337" y="11613"/>
                    <a:pt x="10337" y="11613"/>
                  </a:cubicBezTo>
                  <a:cubicBezTo>
                    <a:pt x="10337" y="11613"/>
                    <a:pt x="11990" y="10881"/>
                    <a:pt x="12429" y="9542"/>
                  </a:cubicBezTo>
                  <a:cubicBezTo>
                    <a:pt x="12848" y="8182"/>
                    <a:pt x="12618" y="7219"/>
                    <a:pt x="11425" y="5566"/>
                  </a:cubicBezTo>
                  <a:cubicBezTo>
                    <a:pt x="10232" y="3934"/>
                    <a:pt x="10358" y="1340"/>
                    <a:pt x="10358" y="1340"/>
                  </a:cubicBezTo>
                  <a:lnTo>
                    <a:pt x="10316" y="461"/>
                  </a:lnTo>
                  <a:lnTo>
                    <a:pt x="86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59;p41"/>
            <p:cNvSpPr/>
            <p:nvPr/>
          </p:nvSpPr>
          <p:spPr>
            <a:xfrm>
              <a:off x="4879975" y="3131850"/>
              <a:ext cx="347350" cy="608675"/>
            </a:xfrm>
            <a:custGeom>
              <a:avLst/>
              <a:gdLst/>
              <a:ahLst/>
              <a:cxnLst/>
              <a:rect l="l" t="t" r="r" b="b"/>
              <a:pathLst>
                <a:path w="13894" h="24347" extrusionOk="0">
                  <a:moveTo>
                    <a:pt x="7386" y="0"/>
                  </a:moveTo>
                  <a:cubicBezTo>
                    <a:pt x="6905" y="0"/>
                    <a:pt x="5963" y="105"/>
                    <a:pt x="5963" y="105"/>
                  </a:cubicBezTo>
                  <a:cubicBezTo>
                    <a:pt x="5963" y="105"/>
                    <a:pt x="5378" y="586"/>
                    <a:pt x="5273" y="712"/>
                  </a:cubicBezTo>
                  <a:cubicBezTo>
                    <a:pt x="5168" y="858"/>
                    <a:pt x="4959" y="984"/>
                    <a:pt x="4959" y="984"/>
                  </a:cubicBezTo>
                  <a:cubicBezTo>
                    <a:pt x="4959" y="984"/>
                    <a:pt x="2992" y="1737"/>
                    <a:pt x="2490" y="2114"/>
                  </a:cubicBezTo>
                  <a:cubicBezTo>
                    <a:pt x="1988" y="2490"/>
                    <a:pt x="272" y="3578"/>
                    <a:pt x="126" y="3850"/>
                  </a:cubicBezTo>
                  <a:cubicBezTo>
                    <a:pt x="0" y="4122"/>
                    <a:pt x="377" y="4729"/>
                    <a:pt x="377" y="4729"/>
                  </a:cubicBezTo>
                  <a:lnTo>
                    <a:pt x="2239" y="6047"/>
                  </a:lnTo>
                  <a:lnTo>
                    <a:pt x="3411" y="6445"/>
                  </a:lnTo>
                  <a:cubicBezTo>
                    <a:pt x="3411" y="6445"/>
                    <a:pt x="1172" y="15254"/>
                    <a:pt x="984" y="16844"/>
                  </a:cubicBezTo>
                  <a:cubicBezTo>
                    <a:pt x="795" y="18434"/>
                    <a:pt x="628" y="22870"/>
                    <a:pt x="628" y="22870"/>
                  </a:cubicBezTo>
                  <a:cubicBezTo>
                    <a:pt x="628" y="22870"/>
                    <a:pt x="1967" y="24084"/>
                    <a:pt x="3662" y="24293"/>
                  </a:cubicBezTo>
                  <a:cubicBezTo>
                    <a:pt x="3932" y="24330"/>
                    <a:pt x="4293" y="24346"/>
                    <a:pt x="4713" y="24346"/>
                  </a:cubicBezTo>
                  <a:cubicBezTo>
                    <a:pt x="6893" y="24346"/>
                    <a:pt x="10675" y="23904"/>
                    <a:pt x="11780" y="23623"/>
                  </a:cubicBezTo>
                  <a:cubicBezTo>
                    <a:pt x="13078" y="23268"/>
                    <a:pt x="13852" y="22786"/>
                    <a:pt x="13852" y="22786"/>
                  </a:cubicBezTo>
                  <a:cubicBezTo>
                    <a:pt x="13852" y="22786"/>
                    <a:pt x="13894" y="16467"/>
                    <a:pt x="13098" y="12994"/>
                  </a:cubicBezTo>
                  <a:cubicBezTo>
                    <a:pt x="12303" y="9521"/>
                    <a:pt x="11194" y="6968"/>
                    <a:pt x="11194" y="6968"/>
                  </a:cubicBezTo>
                  <a:cubicBezTo>
                    <a:pt x="11194" y="6968"/>
                    <a:pt x="12617" y="6675"/>
                    <a:pt x="13057" y="6298"/>
                  </a:cubicBezTo>
                  <a:cubicBezTo>
                    <a:pt x="13496" y="5922"/>
                    <a:pt x="13852" y="5503"/>
                    <a:pt x="13852" y="5503"/>
                  </a:cubicBezTo>
                  <a:cubicBezTo>
                    <a:pt x="13852" y="5503"/>
                    <a:pt x="13203" y="4227"/>
                    <a:pt x="11759" y="3097"/>
                  </a:cubicBezTo>
                  <a:cubicBezTo>
                    <a:pt x="10295" y="1967"/>
                    <a:pt x="8851" y="1193"/>
                    <a:pt x="8851" y="1193"/>
                  </a:cubicBezTo>
                  <a:cubicBezTo>
                    <a:pt x="8851" y="1193"/>
                    <a:pt x="9165" y="628"/>
                    <a:pt x="8767" y="314"/>
                  </a:cubicBezTo>
                  <a:cubicBezTo>
                    <a:pt x="8370" y="21"/>
                    <a:pt x="7868" y="0"/>
                    <a:pt x="73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60;p41"/>
            <p:cNvSpPr/>
            <p:nvPr/>
          </p:nvSpPr>
          <p:spPr>
            <a:xfrm>
              <a:off x="4658175" y="3250075"/>
              <a:ext cx="283025" cy="409675"/>
            </a:xfrm>
            <a:custGeom>
              <a:avLst/>
              <a:gdLst/>
              <a:ahLst/>
              <a:cxnLst/>
              <a:rect l="l" t="t" r="r" b="b"/>
              <a:pathLst>
                <a:path w="11321" h="16387" extrusionOk="0">
                  <a:moveTo>
                    <a:pt x="9249" y="0"/>
                  </a:moveTo>
                  <a:cubicBezTo>
                    <a:pt x="9249" y="0"/>
                    <a:pt x="5985" y="4478"/>
                    <a:pt x="4897" y="6194"/>
                  </a:cubicBezTo>
                  <a:cubicBezTo>
                    <a:pt x="3788" y="7930"/>
                    <a:pt x="2616" y="10106"/>
                    <a:pt x="2491" y="10713"/>
                  </a:cubicBezTo>
                  <a:cubicBezTo>
                    <a:pt x="2386" y="11320"/>
                    <a:pt x="2239" y="12387"/>
                    <a:pt x="2239" y="12387"/>
                  </a:cubicBezTo>
                  <a:cubicBezTo>
                    <a:pt x="2239" y="12387"/>
                    <a:pt x="1089" y="12596"/>
                    <a:pt x="628" y="13098"/>
                  </a:cubicBezTo>
                  <a:cubicBezTo>
                    <a:pt x="189" y="13601"/>
                    <a:pt x="1" y="13893"/>
                    <a:pt x="22" y="14082"/>
                  </a:cubicBezTo>
                  <a:cubicBezTo>
                    <a:pt x="37" y="14219"/>
                    <a:pt x="340" y="14312"/>
                    <a:pt x="706" y="14312"/>
                  </a:cubicBezTo>
                  <a:cubicBezTo>
                    <a:pt x="843" y="14312"/>
                    <a:pt x="988" y="14299"/>
                    <a:pt x="1131" y="14270"/>
                  </a:cubicBezTo>
                  <a:cubicBezTo>
                    <a:pt x="1654" y="14165"/>
                    <a:pt x="1967" y="13977"/>
                    <a:pt x="1967" y="13977"/>
                  </a:cubicBezTo>
                  <a:lnTo>
                    <a:pt x="1967" y="13977"/>
                  </a:lnTo>
                  <a:cubicBezTo>
                    <a:pt x="1967" y="13977"/>
                    <a:pt x="1193" y="15128"/>
                    <a:pt x="1319" y="15588"/>
                  </a:cubicBezTo>
                  <a:cubicBezTo>
                    <a:pt x="1432" y="15944"/>
                    <a:pt x="1670" y="16174"/>
                    <a:pt x="1859" y="16174"/>
                  </a:cubicBezTo>
                  <a:cubicBezTo>
                    <a:pt x="1915" y="16174"/>
                    <a:pt x="1966" y="16154"/>
                    <a:pt x="2009" y="16111"/>
                  </a:cubicBezTo>
                  <a:cubicBezTo>
                    <a:pt x="2177" y="15902"/>
                    <a:pt x="2260" y="15609"/>
                    <a:pt x="2260" y="15609"/>
                  </a:cubicBezTo>
                  <a:cubicBezTo>
                    <a:pt x="2260" y="15609"/>
                    <a:pt x="2610" y="16387"/>
                    <a:pt x="2879" y="16387"/>
                  </a:cubicBezTo>
                  <a:cubicBezTo>
                    <a:pt x="2889" y="16387"/>
                    <a:pt x="2899" y="16386"/>
                    <a:pt x="2909" y="16383"/>
                  </a:cubicBezTo>
                  <a:cubicBezTo>
                    <a:pt x="3181" y="16321"/>
                    <a:pt x="3453" y="15400"/>
                    <a:pt x="3453" y="15400"/>
                  </a:cubicBezTo>
                  <a:cubicBezTo>
                    <a:pt x="3453" y="15400"/>
                    <a:pt x="3811" y="15603"/>
                    <a:pt x="4104" y="15603"/>
                  </a:cubicBezTo>
                  <a:cubicBezTo>
                    <a:pt x="4199" y="15603"/>
                    <a:pt x="4286" y="15582"/>
                    <a:pt x="4353" y="15526"/>
                  </a:cubicBezTo>
                  <a:cubicBezTo>
                    <a:pt x="4646" y="15316"/>
                    <a:pt x="4290" y="14103"/>
                    <a:pt x="4060" y="13768"/>
                  </a:cubicBezTo>
                  <a:cubicBezTo>
                    <a:pt x="3851" y="13433"/>
                    <a:pt x="3453" y="12743"/>
                    <a:pt x="3453" y="12743"/>
                  </a:cubicBezTo>
                  <a:cubicBezTo>
                    <a:pt x="3453" y="12743"/>
                    <a:pt x="5734" y="7595"/>
                    <a:pt x="8077" y="5022"/>
                  </a:cubicBezTo>
                  <a:cubicBezTo>
                    <a:pt x="10442" y="2448"/>
                    <a:pt x="11320" y="1381"/>
                    <a:pt x="11320" y="1381"/>
                  </a:cubicBezTo>
                  <a:cubicBezTo>
                    <a:pt x="11320" y="1381"/>
                    <a:pt x="9605" y="586"/>
                    <a:pt x="9249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61;p41"/>
            <p:cNvSpPr/>
            <p:nvPr/>
          </p:nvSpPr>
          <p:spPr>
            <a:xfrm>
              <a:off x="5076650" y="3708300"/>
              <a:ext cx="148575" cy="581175"/>
            </a:xfrm>
            <a:custGeom>
              <a:avLst/>
              <a:gdLst/>
              <a:ahLst/>
              <a:cxnLst/>
              <a:rect l="l" t="t" r="r" b="b"/>
              <a:pathLst>
                <a:path w="5943" h="23247" extrusionOk="0">
                  <a:moveTo>
                    <a:pt x="5713" y="0"/>
                  </a:moveTo>
                  <a:lnTo>
                    <a:pt x="503" y="1193"/>
                  </a:lnTo>
                  <a:cubicBezTo>
                    <a:pt x="503" y="1193"/>
                    <a:pt x="1" y="2365"/>
                    <a:pt x="42" y="3432"/>
                  </a:cubicBezTo>
                  <a:cubicBezTo>
                    <a:pt x="84" y="4520"/>
                    <a:pt x="440" y="5650"/>
                    <a:pt x="440" y="5650"/>
                  </a:cubicBezTo>
                  <a:lnTo>
                    <a:pt x="900" y="5566"/>
                  </a:lnTo>
                  <a:cubicBezTo>
                    <a:pt x="900" y="5566"/>
                    <a:pt x="2344" y="8160"/>
                    <a:pt x="2553" y="12157"/>
                  </a:cubicBezTo>
                  <a:cubicBezTo>
                    <a:pt x="2762" y="16174"/>
                    <a:pt x="2867" y="18999"/>
                    <a:pt x="2470" y="20192"/>
                  </a:cubicBezTo>
                  <a:cubicBezTo>
                    <a:pt x="2072" y="21405"/>
                    <a:pt x="1549" y="22493"/>
                    <a:pt x="1549" y="22493"/>
                  </a:cubicBezTo>
                  <a:cubicBezTo>
                    <a:pt x="1549" y="22493"/>
                    <a:pt x="1956" y="23247"/>
                    <a:pt x="2470" y="23247"/>
                  </a:cubicBezTo>
                  <a:cubicBezTo>
                    <a:pt x="2477" y="23247"/>
                    <a:pt x="2483" y="23247"/>
                    <a:pt x="2490" y="23246"/>
                  </a:cubicBezTo>
                  <a:cubicBezTo>
                    <a:pt x="3014" y="23225"/>
                    <a:pt x="3955" y="22472"/>
                    <a:pt x="3955" y="22472"/>
                  </a:cubicBezTo>
                  <a:cubicBezTo>
                    <a:pt x="3955" y="22472"/>
                    <a:pt x="5545" y="16488"/>
                    <a:pt x="5755" y="11236"/>
                  </a:cubicBezTo>
                  <a:cubicBezTo>
                    <a:pt x="5943" y="5984"/>
                    <a:pt x="5713" y="0"/>
                    <a:pt x="57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62;p41"/>
            <p:cNvSpPr/>
            <p:nvPr/>
          </p:nvSpPr>
          <p:spPr>
            <a:xfrm>
              <a:off x="4878400" y="4288250"/>
              <a:ext cx="127125" cy="101100"/>
            </a:xfrm>
            <a:custGeom>
              <a:avLst/>
              <a:gdLst/>
              <a:ahLst/>
              <a:cxnLst/>
              <a:rect l="l" t="t" r="r" b="b"/>
              <a:pathLst>
                <a:path w="5085" h="4044" extrusionOk="0">
                  <a:moveTo>
                    <a:pt x="3003" y="0"/>
                  </a:moveTo>
                  <a:cubicBezTo>
                    <a:pt x="2569" y="0"/>
                    <a:pt x="2171" y="107"/>
                    <a:pt x="1758" y="362"/>
                  </a:cubicBezTo>
                  <a:cubicBezTo>
                    <a:pt x="1879" y="345"/>
                    <a:pt x="2003" y="336"/>
                    <a:pt x="2127" y="336"/>
                  </a:cubicBezTo>
                  <a:cubicBezTo>
                    <a:pt x="2753" y="336"/>
                    <a:pt x="3393" y="557"/>
                    <a:pt x="3830" y="1011"/>
                  </a:cubicBezTo>
                  <a:cubicBezTo>
                    <a:pt x="3978" y="1143"/>
                    <a:pt x="3853" y="1327"/>
                    <a:pt x="3701" y="1327"/>
                  </a:cubicBezTo>
                  <a:cubicBezTo>
                    <a:pt x="3661" y="1327"/>
                    <a:pt x="3618" y="1314"/>
                    <a:pt x="3578" y="1283"/>
                  </a:cubicBezTo>
                  <a:cubicBezTo>
                    <a:pt x="3060" y="838"/>
                    <a:pt x="2525" y="623"/>
                    <a:pt x="1887" y="623"/>
                  </a:cubicBezTo>
                  <a:cubicBezTo>
                    <a:pt x="1804" y="623"/>
                    <a:pt x="1719" y="627"/>
                    <a:pt x="1633" y="634"/>
                  </a:cubicBezTo>
                  <a:cubicBezTo>
                    <a:pt x="1621" y="637"/>
                    <a:pt x="1611" y="638"/>
                    <a:pt x="1601" y="638"/>
                  </a:cubicBezTo>
                  <a:cubicBezTo>
                    <a:pt x="1538" y="638"/>
                    <a:pt x="1507" y="584"/>
                    <a:pt x="1507" y="530"/>
                  </a:cubicBezTo>
                  <a:cubicBezTo>
                    <a:pt x="1319" y="676"/>
                    <a:pt x="1109" y="844"/>
                    <a:pt x="900" y="1053"/>
                  </a:cubicBezTo>
                  <a:cubicBezTo>
                    <a:pt x="1549" y="1116"/>
                    <a:pt x="2156" y="1408"/>
                    <a:pt x="2574" y="1973"/>
                  </a:cubicBezTo>
                  <a:cubicBezTo>
                    <a:pt x="2667" y="2097"/>
                    <a:pt x="2542" y="2244"/>
                    <a:pt x="2412" y="2244"/>
                  </a:cubicBezTo>
                  <a:cubicBezTo>
                    <a:pt x="2366" y="2244"/>
                    <a:pt x="2319" y="2226"/>
                    <a:pt x="2281" y="2183"/>
                  </a:cubicBezTo>
                  <a:cubicBezTo>
                    <a:pt x="1800" y="1680"/>
                    <a:pt x="1319" y="1388"/>
                    <a:pt x="628" y="1325"/>
                  </a:cubicBezTo>
                  <a:cubicBezTo>
                    <a:pt x="440" y="1555"/>
                    <a:pt x="272" y="1806"/>
                    <a:pt x="147" y="2057"/>
                  </a:cubicBezTo>
                  <a:cubicBezTo>
                    <a:pt x="545" y="2057"/>
                    <a:pt x="942" y="2183"/>
                    <a:pt x="1277" y="2371"/>
                  </a:cubicBezTo>
                  <a:cubicBezTo>
                    <a:pt x="1507" y="2476"/>
                    <a:pt x="1905" y="2664"/>
                    <a:pt x="1925" y="2978"/>
                  </a:cubicBezTo>
                  <a:cubicBezTo>
                    <a:pt x="1925" y="3056"/>
                    <a:pt x="1836" y="3118"/>
                    <a:pt x="1758" y="3118"/>
                  </a:cubicBezTo>
                  <a:cubicBezTo>
                    <a:pt x="1712" y="3118"/>
                    <a:pt x="1669" y="3096"/>
                    <a:pt x="1653" y="3040"/>
                  </a:cubicBezTo>
                  <a:cubicBezTo>
                    <a:pt x="1591" y="2915"/>
                    <a:pt x="1235" y="2727"/>
                    <a:pt x="1109" y="2664"/>
                  </a:cubicBezTo>
                  <a:cubicBezTo>
                    <a:pt x="775" y="2455"/>
                    <a:pt x="440" y="2329"/>
                    <a:pt x="63" y="2308"/>
                  </a:cubicBezTo>
                  <a:cubicBezTo>
                    <a:pt x="0" y="2559"/>
                    <a:pt x="0" y="2789"/>
                    <a:pt x="63" y="3040"/>
                  </a:cubicBezTo>
                  <a:cubicBezTo>
                    <a:pt x="209" y="3495"/>
                    <a:pt x="433" y="4043"/>
                    <a:pt x="927" y="4043"/>
                  </a:cubicBezTo>
                  <a:cubicBezTo>
                    <a:pt x="1002" y="4043"/>
                    <a:pt x="1084" y="4031"/>
                    <a:pt x="1172" y="4003"/>
                  </a:cubicBezTo>
                  <a:cubicBezTo>
                    <a:pt x="2239" y="3689"/>
                    <a:pt x="3076" y="2685"/>
                    <a:pt x="3788" y="1869"/>
                  </a:cubicBezTo>
                  <a:cubicBezTo>
                    <a:pt x="4248" y="1325"/>
                    <a:pt x="4687" y="781"/>
                    <a:pt x="5085" y="195"/>
                  </a:cubicBezTo>
                  <a:lnTo>
                    <a:pt x="5085" y="195"/>
                  </a:lnTo>
                  <a:cubicBezTo>
                    <a:pt x="4945" y="230"/>
                    <a:pt x="4805" y="247"/>
                    <a:pt x="4661" y="247"/>
                  </a:cubicBezTo>
                  <a:cubicBezTo>
                    <a:pt x="4460" y="247"/>
                    <a:pt x="4249" y="214"/>
                    <a:pt x="4018" y="153"/>
                  </a:cubicBezTo>
                  <a:cubicBezTo>
                    <a:pt x="3649" y="56"/>
                    <a:pt x="3317" y="0"/>
                    <a:pt x="30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63;p41"/>
            <p:cNvSpPr/>
            <p:nvPr/>
          </p:nvSpPr>
          <p:spPr>
            <a:xfrm>
              <a:off x="5119025" y="4278975"/>
              <a:ext cx="109350" cy="106750"/>
            </a:xfrm>
            <a:custGeom>
              <a:avLst/>
              <a:gdLst/>
              <a:ahLst/>
              <a:cxnLst/>
              <a:rect l="l" t="t" r="r" b="b"/>
              <a:pathLst>
                <a:path w="4374" h="4270" extrusionOk="0">
                  <a:moveTo>
                    <a:pt x="1988" y="1"/>
                  </a:moveTo>
                  <a:cubicBezTo>
                    <a:pt x="1647" y="305"/>
                    <a:pt x="1250" y="482"/>
                    <a:pt x="866" y="482"/>
                  </a:cubicBezTo>
                  <a:cubicBezTo>
                    <a:pt x="590" y="482"/>
                    <a:pt x="320" y="391"/>
                    <a:pt x="84" y="189"/>
                  </a:cubicBezTo>
                  <a:lnTo>
                    <a:pt x="84" y="189"/>
                  </a:lnTo>
                  <a:cubicBezTo>
                    <a:pt x="42" y="587"/>
                    <a:pt x="0" y="942"/>
                    <a:pt x="126" y="1361"/>
                  </a:cubicBezTo>
                  <a:cubicBezTo>
                    <a:pt x="356" y="2031"/>
                    <a:pt x="712" y="2700"/>
                    <a:pt x="1214" y="3202"/>
                  </a:cubicBezTo>
                  <a:cubicBezTo>
                    <a:pt x="1716" y="3704"/>
                    <a:pt x="2218" y="4060"/>
                    <a:pt x="2909" y="4186"/>
                  </a:cubicBezTo>
                  <a:cubicBezTo>
                    <a:pt x="3055" y="4217"/>
                    <a:pt x="3306" y="4269"/>
                    <a:pt x="3544" y="4269"/>
                  </a:cubicBezTo>
                  <a:cubicBezTo>
                    <a:pt x="3782" y="4269"/>
                    <a:pt x="4007" y="4217"/>
                    <a:pt x="4101" y="4039"/>
                  </a:cubicBezTo>
                  <a:cubicBezTo>
                    <a:pt x="4373" y="3558"/>
                    <a:pt x="3997" y="2826"/>
                    <a:pt x="3683" y="2282"/>
                  </a:cubicBezTo>
                  <a:cubicBezTo>
                    <a:pt x="3662" y="2303"/>
                    <a:pt x="3662" y="2323"/>
                    <a:pt x="3641" y="2323"/>
                  </a:cubicBezTo>
                  <a:cubicBezTo>
                    <a:pt x="3495" y="2491"/>
                    <a:pt x="3202" y="2533"/>
                    <a:pt x="3013" y="2616"/>
                  </a:cubicBezTo>
                  <a:cubicBezTo>
                    <a:pt x="2720" y="2721"/>
                    <a:pt x="2448" y="2847"/>
                    <a:pt x="2197" y="2993"/>
                  </a:cubicBezTo>
                  <a:cubicBezTo>
                    <a:pt x="2175" y="3002"/>
                    <a:pt x="2155" y="3007"/>
                    <a:pt x="2136" y="3007"/>
                  </a:cubicBezTo>
                  <a:cubicBezTo>
                    <a:pt x="2030" y="3007"/>
                    <a:pt x="1983" y="2873"/>
                    <a:pt x="2072" y="2784"/>
                  </a:cubicBezTo>
                  <a:cubicBezTo>
                    <a:pt x="2323" y="2595"/>
                    <a:pt x="2595" y="2449"/>
                    <a:pt x="2888" y="2323"/>
                  </a:cubicBezTo>
                  <a:cubicBezTo>
                    <a:pt x="3074" y="2249"/>
                    <a:pt x="3278" y="2108"/>
                    <a:pt x="3483" y="2108"/>
                  </a:cubicBezTo>
                  <a:cubicBezTo>
                    <a:pt x="3508" y="2108"/>
                    <a:pt x="3532" y="2110"/>
                    <a:pt x="3557" y="2114"/>
                  </a:cubicBezTo>
                  <a:cubicBezTo>
                    <a:pt x="3516" y="2031"/>
                    <a:pt x="3474" y="1968"/>
                    <a:pt x="3432" y="1884"/>
                  </a:cubicBezTo>
                  <a:cubicBezTo>
                    <a:pt x="3285" y="1654"/>
                    <a:pt x="3118" y="1424"/>
                    <a:pt x="2951" y="1215"/>
                  </a:cubicBezTo>
                  <a:cubicBezTo>
                    <a:pt x="2741" y="1361"/>
                    <a:pt x="2427" y="1424"/>
                    <a:pt x="2197" y="1549"/>
                  </a:cubicBezTo>
                  <a:cubicBezTo>
                    <a:pt x="1904" y="1738"/>
                    <a:pt x="1653" y="1947"/>
                    <a:pt x="1423" y="2198"/>
                  </a:cubicBezTo>
                  <a:cubicBezTo>
                    <a:pt x="1401" y="2225"/>
                    <a:pt x="1374" y="2237"/>
                    <a:pt x="1346" y="2237"/>
                  </a:cubicBezTo>
                  <a:cubicBezTo>
                    <a:pt x="1269" y="2237"/>
                    <a:pt x="1194" y="2144"/>
                    <a:pt x="1256" y="2051"/>
                  </a:cubicBezTo>
                  <a:cubicBezTo>
                    <a:pt x="1465" y="1759"/>
                    <a:pt x="1716" y="1487"/>
                    <a:pt x="2030" y="1298"/>
                  </a:cubicBezTo>
                  <a:cubicBezTo>
                    <a:pt x="2218" y="1173"/>
                    <a:pt x="2490" y="984"/>
                    <a:pt x="2741" y="942"/>
                  </a:cubicBezTo>
                  <a:cubicBezTo>
                    <a:pt x="2637" y="817"/>
                    <a:pt x="2532" y="691"/>
                    <a:pt x="2427" y="587"/>
                  </a:cubicBezTo>
                  <a:lnTo>
                    <a:pt x="2386" y="587"/>
                  </a:lnTo>
                  <a:cubicBezTo>
                    <a:pt x="1842" y="629"/>
                    <a:pt x="1402" y="733"/>
                    <a:pt x="1026" y="1152"/>
                  </a:cubicBezTo>
                  <a:cubicBezTo>
                    <a:pt x="1004" y="1173"/>
                    <a:pt x="980" y="1182"/>
                    <a:pt x="957" y="1182"/>
                  </a:cubicBezTo>
                  <a:cubicBezTo>
                    <a:pt x="889" y="1182"/>
                    <a:pt x="827" y="1104"/>
                    <a:pt x="858" y="1026"/>
                  </a:cubicBezTo>
                  <a:cubicBezTo>
                    <a:pt x="1109" y="587"/>
                    <a:pt x="1632" y="336"/>
                    <a:pt x="2135" y="273"/>
                  </a:cubicBezTo>
                  <a:cubicBezTo>
                    <a:pt x="2114" y="252"/>
                    <a:pt x="2093" y="231"/>
                    <a:pt x="2072" y="210"/>
                  </a:cubicBezTo>
                  <a:cubicBezTo>
                    <a:pt x="2009" y="147"/>
                    <a:pt x="1988" y="85"/>
                    <a:pt x="1988" y="22"/>
                  </a:cubicBezTo>
                  <a:cubicBezTo>
                    <a:pt x="1988" y="1"/>
                    <a:pt x="1988" y="1"/>
                    <a:pt x="19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64;p41"/>
            <p:cNvSpPr/>
            <p:nvPr/>
          </p:nvSpPr>
          <p:spPr>
            <a:xfrm>
              <a:off x="5678200" y="4455800"/>
              <a:ext cx="107775" cy="113050"/>
            </a:xfrm>
            <a:custGeom>
              <a:avLst/>
              <a:gdLst/>
              <a:ahLst/>
              <a:cxnLst/>
              <a:rect l="l" t="t" r="r" b="b"/>
              <a:pathLst>
                <a:path w="4311" h="4522" extrusionOk="0">
                  <a:moveTo>
                    <a:pt x="2030" y="0"/>
                  </a:moveTo>
                  <a:lnTo>
                    <a:pt x="2030" y="0"/>
                  </a:lnTo>
                  <a:cubicBezTo>
                    <a:pt x="1340" y="356"/>
                    <a:pt x="754" y="984"/>
                    <a:pt x="461" y="1632"/>
                  </a:cubicBezTo>
                  <a:cubicBezTo>
                    <a:pt x="63" y="2469"/>
                    <a:pt x="1" y="4289"/>
                    <a:pt x="1235" y="4499"/>
                  </a:cubicBezTo>
                  <a:cubicBezTo>
                    <a:pt x="1324" y="4514"/>
                    <a:pt x="1413" y="4521"/>
                    <a:pt x="1502" y="4521"/>
                  </a:cubicBezTo>
                  <a:cubicBezTo>
                    <a:pt x="2639" y="4521"/>
                    <a:pt x="3709" y="3323"/>
                    <a:pt x="4311" y="2197"/>
                  </a:cubicBezTo>
                  <a:lnTo>
                    <a:pt x="4311" y="2197"/>
                  </a:lnTo>
                  <a:cubicBezTo>
                    <a:pt x="3908" y="2484"/>
                    <a:pt x="3413" y="2673"/>
                    <a:pt x="2944" y="2673"/>
                  </a:cubicBezTo>
                  <a:cubicBezTo>
                    <a:pt x="2489" y="2673"/>
                    <a:pt x="2057" y="2494"/>
                    <a:pt x="1758" y="2051"/>
                  </a:cubicBezTo>
                  <a:cubicBezTo>
                    <a:pt x="1319" y="1423"/>
                    <a:pt x="1528" y="544"/>
                    <a:pt x="20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265;p41"/>
            <p:cNvSpPr/>
            <p:nvPr/>
          </p:nvSpPr>
          <p:spPr>
            <a:xfrm>
              <a:off x="5869650" y="4465200"/>
              <a:ext cx="148075" cy="100250"/>
            </a:xfrm>
            <a:custGeom>
              <a:avLst/>
              <a:gdLst/>
              <a:ahLst/>
              <a:cxnLst/>
              <a:rect l="l" t="t" r="r" b="b"/>
              <a:pathLst>
                <a:path w="5923" h="4010" extrusionOk="0">
                  <a:moveTo>
                    <a:pt x="2930" y="1"/>
                  </a:moveTo>
                  <a:lnTo>
                    <a:pt x="2930" y="1"/>
                  </a:lnTo>
                  <a:cubicBezTo>
                    <a:pt x="3369" y="545"/>
                    <a:pt x="3579" y="1214"/>
                    <a:pt x="3118" y="1821"/>
                  </a:cubicBezTo>
                  <a:cubicBezTo>
                    <a:pt x="2849" y="2195"/>
                    <a:pt x="2460" y="2347"/>
                    <a:pt x="2040" y="2347"/>
                  </a:cubicBezTo>
                  <a:cubicBezTo>
                    <a:pt x="1285" y="2347"/>
                    <a:pt x="431" y="1855"/>
                    <a:pt x="1" y="1277"/>
                  </a:cubicBezTo>
                  <a:lnTo>
                    <a:pt x="1" y="1277"/>
                  </a:lnTo>
                  <a:cubicBezTo>
                    <a:pt x="147" y="1884"/>
                    <a:pt x="440" y="2428"/>
                    <a:pt x="859" y="2888"/>
                  </a:cubicBezTo>
                  <a:cubicBezTo>
                    <a:pt x="1385" y="3460"/>
                    <a:pt x="2192" y="4009"/>
                    <a:pt x="3001" y="4009"/>
                  </a:cubicBezTo>
                  <a:cubicBezTo>
                    <a:pt x="3317" y="4009"/>
                    <a:pt x="3634" y="3925"/>
                    <a:pt x="3934" y="3725"/>
                  </a:cubicBezTo>
                  <a:cubicBezTo>
                    <a:pt x="5922" y="2407"/>
                    <a:pt x="4520" y="838"/>
                    <a:pt x="29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266;p41"/>
            <p:cNvSpPr/>
            <p:nvPr/>
          </p:nvSpPr>
          <p:spPr>
            <a:xfrm>
              <a:off x="4901425" y="3720325"/>
              <a:ext cx="145950" cy="560975"/>
            </a:xfrm>
            <a:custGeom>
              <a:avLst/>
              <a:gdLst/>
              <a:ahLst/>
              <a:cxnLst/>
              <a:rect l="l" t="t" r="r" b="b"/>
              <a:pathLst>
                <a:path w="5838" h="22439" extrusionOk="0">
                  <a:moveTo>
                    <a:pt x="5754" y="1089"/>
                  </a:moveTo>
                  <a:cubicBezTo>
                    <a:pt x="5750" y="1089"/>
                    <a:pt x="5747" y="1089"/>
                    <a:pt x="5743" y="1089"/>
                  </a:cubicBezTo>
                  <a:lnTo>
                    <a:pt x="5743" y="1089"/>
                  </a:lnTo>
                  <a:cubicBezTo>
                    <a:pt x="5747" y="1089"/>
                    <a:pt x="5750" y="1089"/>
                    <a:pt x="5754" y="1089"/>
                  </a:cubicBezTo>
                  <a:close/>
                  <a:moveTo>
                    <a:pt x="2546" y="1688"/>
                  </a:moveTo>
                  <a:cubicBezTo>
                    <a:pt x="2595" y="1688"/>
                    <a:pt x="2641" y="1715"/>
                    <a:pt x="2657" y="1779"/>
                  </a:cubicBezTo>
                  <a:cubicBezTo>
                    <a:pt x="2804" y="2323"/>
                    <a:pt x="2574" y="2846"/>
                    <a:pt x="2176" y="3202"/>
                  </a:cubicBezTo>
                  <a:cubicBezTo>
                    <a:pt x="1947" y="3412"/>
                    <a:pt x="1631" y="3691"/>
                    <a:pt x="1292" y="3691"/>
                  </a:cubicBezTo>
                  <a:cubicBezTo>
                    <a:pt x="1259" y="3691"/>
                    <a:pt x="1226" y="3689"/>
                    <a:pt x="1193" y="3683"/>
                  </a:cubicBezTo>
                  <a:cubicBezTo>
                    <a:pt x="984" y="3662"/>
                    <a:pt x="1025" y="3390"/>
                    <a:pt x="1193" y="3327"/>
                  </a:cubicBezTo>
                  <a:cubicBezTo>
                    <a:pt x="1318" y="3286"/>
                    <a:pt x="1653" y="3076"/>
                    <a:pt x="1820" y="2951"/>
                  </a:cubicBezTo>
                  <a:cubicBezTo>
                    <a:pt x="2176" y="2679"/>
                    <a:pt x="2469" y="2323"/>
                    <a:pt x="2406" y="1863"/>
                  </a:cubicBezTo>
                  <a:cubicBezTo>
                    <a:pt x="2380" y="1759"/>
                    <a:pt x="2467" y="1688"/>
                    <a:pt x="2546" y="1688"/>
                  </a:cubicBezTo>
                  <a:close/>
                  <a:moveTo>
                    <a:pt x="1508" y="21760"/>
                  </a:moveTo>
                  <a:lnTo>
                    <a:pt x="1508" y="21760"/>
                  </a:lnTo>
                  <a:cubicBezTo>
                    <a:pt x="1508" y="21760"/>
                    <a:pt x="1507" y="21761"/>
                    <a:pt x="1507" y="21761"/>
                  </a:cubicBezTo>
                  <a:cubicBezTo>
                    <a:pt x="1507" y="21761"/>
                    <a:pt x="1508" y="21760"/>
                    <a:pt x="1508" y="21760"/>
                  </a:cubicBezTo>
                  <a:close/>
                  <a:moveTo>
                    <a:pt x="63" y="1"/>
                  </a:moveTo>
                  <a:lnTo>
                    <a:pt x="63" y="1"/>
                  </a:lnTo>
                  <a:cubicBezTo>
                    <a:pt x="293" y="3892"/>
                    <a:pt x="0" y="7784"/>
                    <a:pt x="293" y="11676"/>
                  </a:cubicBezTo>
                  <a:cubicBezTo>
                    <a:pt x="440" y="13726"/>
                    <a:pt x="753" y="15756"/>
                    <a:pt x="1025" y="17765"/>
                  </a:cubicBezTo>
                  <a:cubicBezTo>
                    <a:pt x="1130" y="18664"/>
                    <a:pt x="1276" y="19564"/>
                    <a:pt x="1360" y="20464"/>
                  </a:cubicBezTo>
                  <a:cubicBezTo>
                    <a:pt x="1402" y="20755"/>
                    <a:pt x="1588" y="21705"/>
                    <a:pt x="1508" y="21760"/>
                  </a:cubicBezTo>
                  <a:lnTo>
                    <a:pt x="1508" y="21760"/>
                  </a:lnTo>
                  <a:cubicBezTo>
                    <a:pt x="1549" y="21736"/>
                    <a:pt x="1586" y="21725"/>
                    <a:pt x="1619" y="21725"/>
                  </a:cubicBezTo>
                  <a:cubicBezTo>
                    <a:pt x="1671" y="21725"/>
                    <a:pt x="1711" y="21752"/>
                    <a:pt x="1737" y="21803"/>
                  </a:cubicBezTo>
                  <a:cubicBezTo>
                    <a:pt x="1744" y="21799"/>
                    <a:pt x="1752" y="21797"/>
                    <a:pt x="1761" y="21797"/>
                  </a:cubicBezTo>
                  <a:cubicBezTo>
                    <a:pt x="1799" y="21797"/>
                    <a:pt x="1841" y="21835"/>
                    <a:pt x="1841" y="21887"/>
                  </a:cubicBezTo>
                  <a:cubicBezTo>
                    <a:pt x="1862" y="22012"/>
                    <a:pt x="1925" y="22117"/>
                    <a:pt x="2030" y="22200"/>
                  </a:cubicBezTo>
                  <a:cubicBezTo>
                    <a:pt x="2030" y="22200"/>
                    <a:pt x="2051" y="22200"/>
                    <a:pt x="2072" y="22221"/>
                  </a:cubicBezTo>
                  <a:cubicBezTo>
                    <a:pt x="2620" y="22250"/>
                    <a:pt x="3169" y="22438"/>
                    <a:pt x="3705" y="22438"/>
                  </a:cubicBezTo>
                  <a:cubicBezTo>
                    <a:pt x="3966" y="22438"/>
                    <a:pt x="4224" y="22394"/>
                    <a:pt x="4478" y="22263"/>
                  </a:cubicBezTo>
                  <a:cubicBezTo>
                    <a:pt x="4478" y="22263"/>
                    <a:pt x="4478" y="22242"/>
                    <a:pt x="4478" y="22221"/>
                  </a:cubicBezTo>
                  <a:cubicBezTo>
                    <a:pt x="3369" y="16886"/>
                    <a:pt x="2888" y="10609"/>
                    <a:pt x="4813" y="5378"/>
                  </a:cubicBezTo>
                  <a:cubicBezTo>
                    <a:pt x="4059" y="5252"/>
                    <a:pt x="3348" y="5043"/>
                    <a:pt x="2762" y="4813"/>
                  </a:cubicBezTo>
                  <a:cubicBezTo>
                    <a:pt x="2607" y="4755"/>
                    <a:pt x="2650" y="4516"/>
                    <a:pt x="2808" y="4516"/>
                  </a:cubicBezTo>
                  <a:cubicBezTo>
                    <a:pt x="2820" y="4516"/>
                    <a:pt x="2832" y="4517"/>
                    <a:pt x="2846" y="4520"/>
                  </a:cubicBezTo>
                  <a:cubicBezTo>
                    <a:pt x="3808" y="4792"/>
                    <a:pt x="4813" y="5001"/>
                    <a:pt x="5838" y="5043"/>
                  </a:cubicBezTo>
                  <a:cubicBezTo>
                    <a:pt x="5357" y="3830"/>
                    <a:pt x="4687" y="2239"/>
                    <a:pt x="5629" y="1151"/>
                  </a:cubicBezTo>
                  <a:cubicBezTo>
                    <a:pt x="5667" y="1113"/>
                    <a:pt x="5705" y="1092"/>
                    <a:pt x="5743" y="1089"/>
                  </a:cubicBezTo>
                  <a:lnTo>
                    <a:pt x="5743" y="1089"/>
                  </a:lnTo>
                  <a:cubicBezTo>
                    <a:pt x="5419" y="1103"/>
                    <a:pt x="5085" y="1113"/>
                    <a:pt x="4746" y="1113"/>
                  </a:cubicBezTo>
                  <a:cubicBezTo>
                    <a:pt x="3123" y="1113"/>
                    <a:pt x="1393" y="899"/>
                    <a:pt x="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267;p41"/>
            <p:cNvSpPr/>
            <p:nvPr/>
          </p:nvSpPr>
          <p:spPr>
            <a:xfrm>
              <a:off x="5033225" y="3745425"/>
              <a:ext cx="47625" cy="101000"/>
            </a:xfrm>
            <a:custGeom>
              <a:avLst/>
              <a:gdLst/>
              <a:ahLst/>
              <a:cxnLst/>
              <a:rect l="l" t="t" r="r" b="b"/>
              <a:pathLst>
                <a:path w="1905" h="4040" extrusionOk="0">
                  <a:moveTo>
                    <a:pt x="1905" y="1"/>
                  </a:moveTo>
                  <a:cubicBezTo>
                    <a:pt x="1528" y="22"/>
                    <a:pt x="1173" y="64"/>
                    <a:pt x="817" y="85"/>
                  </a:cubicBezTo>
                  <a:lnTo>
                    <a:pt x="482" y="85"/>
                  </a:lnTo>
                  <a:cubicBezTo>
                    <a:pt x="608" y="85"/>
                    <a:pt x="712" y="231"/>
                    <a:pt x="650" y="357"/>
                  </a:cubicBezTo>
                  <a:cubicBezTo>
                    <a:pt x="1" y="1654"/>
                    <a:pt x="608" y="2763"/>
                    <a:pt x="838" y="4039"/>
                  </a:cubicBezTo>
                  <a:lnTo>
                    <a:pt x="1089" y="4039"/>
                  </a:lnTo>
                  <a:cubicBezTo>
                    <a:pt x="1382" y="4018"/>
                    <a:pt x="1654" y="3997"/>
                    <a:pt x="1905" y="3955"/>
                  </a:cubicBezTo>
                  <a:cubicBezTo>
                    <a:pt x="1403" y="2721"/>
                    <a:pt x="1361" y="1214"/>
                    <a:pt x="19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68;p41"/>
            <p:cNvSpPr/>
            <p:nvPr/>
          </p:nvSpPr>
          <p:spPr>
            <a:xfrm>
              <a:off x="4649800" y="2468950"/>
              <a:ext cx="1655100" cy="2113850"/>
            </a:xfrm>
            <a:custGeom>
              <a:avLst/>
              <a:gdLst/>
              <a:ahLst/>
              <a:cxnLst/>
              <a:rect l="l" t="t" r="r" b="b"/>
              <a:pathLst>
                <a:path w="66204" h="84554" extrusionOk="0">
                  <a:moveTo>
                    <a:pt x="14145" y="529"/>
                  </a:moveTo>
                  <a:cubicBezTo>
                    <a:pt x="16028" y="550"/>
                    <a:pt x="17891" y="801"/>
                    <a:pt x="18853" y="2664"/>
                  </a:cubicBezTo>
                  <a:cubicBezTo>
                    <a:pt x="18895" y="2739"/>
                    <a:pt x="18964" y="2771"/>
                    <a:pt x="19033" y="2771"/>
                  </a:cubicBezTo>
                  <a:cubicBezTo>
                    <a:pt x="19136" y="2771"/>
                    <a:pt x="19238" y="2701"/>
                    <a:pt x="19251" y="2601"/>
                  </a:cubicBezTo>
                  <a:cubicBezTo>
                    <a:pt x="19251" y="2684"/>
                    <a:pt x="19272" y="2747"/>
                    <a:pt x="19272" y="2831"/>
                  </a:cubicBezTo>
                  <a:cubicBezTo>
                    <a:pt x="19292" y="2852"/>
                    <a:pt x="19313" y="2852"/>
                    <a:pt x="19334" y="2852"/>
                  </a:cubicBezTo>
                  <a:cubicBezTo>
                    <a:pt x="19914" y="2388"/>
                    <a:pt x="20244" y="2050"/>
                    <a:pt x="20966" y="2050"/>
                  </a:cubicBezTo>
                  <a:cubicBezTo>
                    <a:pt x="21026" y="2050"/>
                    <a:pt x="21089" y="2052"/>
                    <a:pt x="21155" y="2057"/>
                  </a:cubicBezTo>
                  <a:cubicBezTo>
                    <a:pt x="22138" y="2120"/>
                    <a:pt x="23121" y="2559"/>
                    <a:pt x="24021" y="2936"/>
                  </a:cubicBezTo>
                  <a:cubicBezTo>
                    <a:pt x="25046" y="3375"/>
                    <a:pt x="26344" y="4254"/>
                    <a:pt x="27557" y="4421"/>
                  </a:cubicBezTo>
                  <a:cubicBezTo>
                    <a:pt x="27327" y="4714"/>
                    <a:pt x="27076" y="4965"/>
                    <a:pt x="26658" y="5133"/>
                  </a:cubicBezTo>
                  <a:cubicBezTo>
                    <a:pt x="26469" y="5216"/>
                    <a:pt x="26406" y="5467"/>
                    <a:pt x="26595" y="5572"/>
                  </a:cubicBezTo>
                  <a:cubicBezTo>
                    <a:pt x="29001" y="6974"/>
                    <a:pt x="29880" y="9736"/>
                    <a:pt x="30110" y="12351"/>
                  </a:cubicBezTo>
                  <a:cubicBezTo>
                    <a:pt x="29859" y="12184"/>
                    <a:pt x="29608" y="12037"/>
                    <a:pt x="29336" y="11891"/>
                  </a:cubicBezTo>
                  <a:cubicBezTo>
                    <a:pt x="29290" y="11862"/>
                    <a:pt x="29246" y="11849"/>
                    <a:pt x="29204" y="11849"/>
                  </a:cubicBezTo>
                  <a:cubicBezTo>
                    <a:pt x="29035" y="11849"/>
                    <a:pt x="28917" y="12058"/>
                    <a:pt x="29001" y="12226"/>
                  </a:cubicBezTo>
                  <a:cubicBezTo>
                    <a:pt x="30549" y="15322"/>
                    <a:pt x="29482" y="18817"/>
                    <a:pt x="26595" y="20490"/>
                  </a:cubicBezTo>
                  <a:cubicBezTo>
                    <a:pt x="26741" y="20177"/>
                    <a:pt x="26846" y="19821"/>
                    <a:pt x="26888" y="19465"/>
                  </a:cubicBezTo>
                  <a:cubicBezTo>
                    <a:pt x="26933" y="19469"/>
                    <a:pt x="26978" y="19470"/>
                    <a:pt x="27023" y="19470"/>
                  </a:cubicBezTo>
                  <a:cubicBezTo>
                    <a:pt x="27803" y="19470"/>
                    <a:pt x="28473" y="18961"/>
                    <a:pt x="28750" y="18189"/>
                  </a:cubicBezTo>
                  <a:cubicBezTo>
                    <a:pt x="29064" y="17310"/>
                    <a:pt x="28499" y="16620"/>
                    <a:pt x="27683" y="16452"/>
                  </a:cubicBezTo>
                  <a:cubicBezTo>
                    <a:pt x="27662" y="16410"/>
                    <a:pt x="27641" y="16389"/>
                    <a:pt x="27599" y="16348"/>
                  </a:cubicBezTo>
                  <a:cubicBezTo>
                    <a:pt x="25821" y="14967"/>
                    <a:pt x="24377" y="13272"/>
                    <a:pt x="22891" y="11598"/>
                  </a:cubicBezTo>
                  <a:cubicBezTo>
                    <a:pt x="22851" y="11550"/>
                    <a:pt x="22789" y="11526"/>
                    <a:pt x="22727" y="11526"/>
                  </a:cubicBezTo>
                  <a:cubicBezTo>
                    <a:pt x="22628" y="11526"/>
                    <a:pt x="22528" y="11587"/>
                    <a:pt x="22515" y="11703"/>
                  </a:cubicBezTo>
                  <a:cubicBezTo>
                    <a:pt x="22452" y="12079"/>
                    <a:pt x="22305" y="12414"/>
                    <a:pt x="22159" y="12770"/>
                  </a:cubicBezTo>
                  <a:cubicBezTo>
                    <a:pt x="20548" y="11012"/>
                    <a:pt x="19690" y="8836"/>
                    <a:pt x="18790" y="6660"/>
                  </a:cubicBezTo>
                  <a:cubicBezTo>
                    <a:pt x="18740" y="6560"/>
                    <a:pt x="18630" y="6490"/>
                    <a:pt x="18528" y="6490"/>
                  </a:cubicBezTo>
                  <a:cubicBezTo>
                    <a:pt x="18459" y="6490"/>
                    <a:pt x="18393" y="6521"/>
                    <a:pt x="18351" y="6597"/>
                  </a:cubicBezTo>
                  <a:cubicBezTo>
                    <a:pt x="16761" y="9568"/>
                    <a:pt x="13601" y="12184"/>
                    <a:pt x="10484" y="13460"/>
                  </a:cubicBezTo>
                  <a:cubicBezTo>
                    <a:pt x="10421" y="13104"/>
                    <a:pt x="10316" y="12749"/>
                    <a:pt x="10379" y="12414"/>
                  </a:cubicBezTo>
                  <a:cubicBezTo>
                    <a:pt x="10404" y="12237"/>
                    <a:pt x="10262" y="12122"/>
                    <a:pt x="10132" y="12122"/>
                  </a:cubicBezTo>
                  <a:cubicBezTo>
                    <a:pt x="10046" y="12122"/>
                    <a:pt x="9965" y="12172"/>
                    <a:pt x="9940" y="12288"/>
                  </a:cubicBezTo>
                  <a:cubicBezTo>
                    <a:pt x="9542" y="14088"/>
                    <a:pt x="8852" y="16180"/>
                    <a:pt x="7157" y="17122"/>
                  </a:cubicBezTo>
                  <a:cubicBezTo>
                    <a:pt x="6948" y="16850"/>
                    <a:pt x="6696" y="16682"/>
                    <a:pt x="6487" y="16410"/>
                  </a:cubicBezTo>
                  <a:cubicBezTo>
                    <a:pt x="6436" y="16344"/>
                    <a:pt x="6355" y="16314"/>
                    <a:pt x="6278" y="16314"/>
                  </a:cubicBezTo>
                  <a:cubicBezTo>
                    <a:pt x="6135" y="16314"/>
                    <a:pt x="6001" y="16415"/>
                    <a:pt x="6069" y="16578"/>
                  </a:cubicBezTo>
                  <a:cubicBezTo>
                    <a:pt x="6341" y="17185"/>
                    <a:pt x="6362" y="17791"/>
                    <a:pt x="6299" y="18419"/>
                  </a:cubicBezTo>
                  <a:cubicBezTo>
                    <a:pt x="6027" y="18105"/>
                    <a:pt x="5713" y="17854"/>
                    <a:pt x="5378" y="17582"/>
                  </a:cubicBezTo>
                  <a:cubicBezTo>
                    <a:pt x="5348" y="17551"/>
                    <a:pt x="5306" y="17532"/>
                    <a:pt x="5269" y="17532"/>
                  </a:cubicBezTo>
                  <a:cubicBezTo>
                    <a:pt x="5256" y="17532"/>
                    <a:pt x="5243" y="17535"/>
                    <a:pt x="5232" y="17540"/>
                  </a:cubicBezTo>
                  <a:cubicBezTo>
                    <a:pt x="5211" y="17540"/>
                    <a:pt x="5211" y="17519"/>
                    <a:pt x="5190" y="17519"/>
                  </a:cubicBezTo>
                  <a:cubicBezTo>
                    <a:pt x="5133" y="17510"/>
                    <a:pt x="5077" y="17505"/>
                    <a:pt x="5022" y="17505"/>
                  </a:cubicBezTo>
                  <a:cubicBezTo>
                    <a:pt x="4233" y="17505"/>
                    <a:pt x="3697" y="18447"/>
                    <a:pt x="3893" y="19151"/>
                  </a:cubicBezTo>
                  <a:cubicBezTo>
                    <a:pt x="4096" y="19830"/>
                    <a:pt x="4795" y="20247"/>
                    <a:pt x="5475" y="20247"/>
                  </a:cubicBezTo>
                  <a:cubicBezTo>
                    <a:pt x="5634" y="20247"/>
                    <a:pt x="5793" y="20224"/>
                    <a:pt x="5943" y="20177"/>
                  </a:cubicBezTo>
                  <a:cubicBezTo>
                    <a:pt x="6090" y="21014"/>
                    <a:pt x="6466" y="21746"/>
                    <a:pt x="7010" y="22353"/>
                  </a:cubicBezTo>
                  <a:cubicBezTo>
                    <a:pt x="4855" y="20993"/>
                    <a:pt x="3098" y="19235"/>
                    <a:pt x="2449" y="16661"/>
                  </a:cubicBezTo>
                  <a:cubicBezTo>
                    <a:pt x="1758" y="13900"/>
                    <a:pt x="3370" y="11200"/>
                    <a:pt x="4269" y="8690"/>
                  </a:cubicBezTo>
                  <a:cubicBezTo>
                    <a:pt x="4335" y="8508"/>
                    <a:pt x="4180" y="8391"/>
                    <a:pt x="4029" y="8391"/>
                  </a:cubicBezTo>
                  <a:cubicBezTo>
                    <a:pt x="3989" y="8391"/>
                    <a:pt x="3949" y="8400"/>
                    <a:pt x="3914" y="8418"/>
                  </a:cubicBezTo>
                  <a:cubicBezTo>
                    <a:pt x="3600" y="8543"/>
                    <a:pt x="3307" y="8648"/>
                    <a:pt x="3035" y="8773"/>
                  </a:cubicBezTo>
                  <a:cubicBezTo>
                    <a:pt x="4018" y="6660"/>
                    <a:pt x="5336" y="4735"/>
                    <a:pt x="7220" y="3291"/>
                  </a:cubicBezTo>
                  <a:cubicBezTo>
                    <a:pt x="8990" y="1938"/>
                    <a:pt x="11105" y="1333"/>
                    <a:pt x="13279" y="1333"/>
                  </a:cubicBezTo>
                  <a:cubicBezTo>
                    <a:pt x="13727" y="1333"/>
                    <a:pt x="14177" y="1358"/>
                    <a:pt x="14626" y="1408"/>
                  </a:cubicBezTo>
                  <a:cubicBezTo>
                    <a:pt x="14634" y="1409"/>
                    <a:pt x="14642" y="1409"/>
                    <a:pt x="14649" y="1409"/>
                  </a:cubicBezTo>
                  <a:cubicBezTo>
                    <a:pt x="14901" y="1409"/>
                    <a:pt x="14935" y="1070"/>
                    <a:pt x="14752" y="948"/>
                  </a:cubicBezTo>
                  <a:cubicBezTo>
                    <a:pt x="14543" y="822"/>
                    <a:pt x="14334" y="676"/>
                    <a:pt x="14145" y="529"/>
                  </a:cubicBezTo>
                  <a:close/>
                  <a:moveTo>
                    <a:pt x="18518" y="7246"/>
                  </a:moveTo>
                  <a:cubicBezTo>
                    <a:pt x="19439" y="9422"/>
                    <a:pt x="20380" y="11619"/>
                    <a:pt x="22054" y="13335"/>
                  </a:cubicBezTo>
                  <a:cubicBezTo>
                    <a:pt x="22107" y="13387"/>
                    <a:pt x="22165" y="13410"/>
                    <a:pt x="22221" y="13410"/>
                  </a:cubicBezTo>
                  <a:cubicBezTo>
                    <a:pt x="22320" y="13410"/>
                    <a:pt x="22412" y="13337"/>
                    <a:pt x="22452" y="13230"/>
                  </a:cubicBezTo>
                  <a:cubicBezTo>
                    <a:pt x="22577" y="12895"/>
                    <a:pt x="22745" y="12581"/>
                    <a:pt x="22849" y="12247"/>
                  </a:cubicBezTo>
                  <a:cubicBezTo>
                    <a:pt x="24209" y="13816"/>
                    <a:pt x="25570" y="15364"/>
                    <a:pt x="27202" y="16640"/>
                  </a:cubicBezTo>
                  <a:cubicBezTo>
                    <a:pt x="27202" y="16745"/>
                    <a:pt x="27285" y="16871"/>
                    <a:pt x="27432" y="16892"/>
                  </a:cubicBezTo>
                  <a:cubicBezTo>
                    <a:pt x="28122" y="16954"/>
                    <a:pt x="28478" y="17394"/>
                    <a:pt x="28269" y="18063"/>
                  </a:cubicBezTo>
                  <a:cubicBezTo>
                    <a:pt x="28096" y="18676"/>
                    <a:pt x="27504" y="19078"/>
                    <a:pt x="26891" y="19078"/>
                  </a:cubicBezTo>
                  <a:cubicBezTo>
                    <a:pt x="26834" y="19078"/>
                    <a:pt x="26777" y="19075"/>
                    <a:pt x="26720" y="19068"/>
                  </a:cubicBezTo>
                  <a:cubicBezTo>
                    <a:pt x="26708" y="19066"/>
                    <a:pt x="26695" y="19065"/>
                    <a:pt x="26683" y="19065"/>
                  </a:cubicBezTo>
                  <a:cubicBezTo>
                    <a:pt x="26560" y="19065"/>
                    <a:pt x="26490" y="19160"/>
                    <a:pt x="26490" y="19256"/>
                  </a:cubicBezTo>
                  <a:lnTo>
                    <a:pt x="26469" y="19256"/>
                  </a:lnTo>
                  <a:cubicBezTo>
                    <a:pt x="26030" y="20177"/>
                    <a:pt x="25695" y="20951"/>
                    <a:pt x="24984" y="21704"/>
                  </a:cubicBezTo>
                  <a:cubicBezTo>
                    <a:pt x="24251" y="22436"/>
                    <a:pt x="23310" y="22980"/>
                    <a:pt x="22389" y="23420"/>
                  </a:cubicBezTo>
                  <a:cubicBezTo>
                    <a:pt x="20422" y="24361"/>
                    <a:pt x="18183" y="24780"/>
                    <a:pt x="16007" y="24863"/>
                  </a:cubicBezTo>
                  <a:cubicBezTo>
                    <a:pt x="15841" y="24871"/>
                    <a:pt x="15669" y="24874"/>
                    <a:pt x="15493" y="24874"/>
                  </a:cubicBezTo>
                  <a:cubicBezTo>
                    <a:pt x="12103" y="24874"/>
                    <a:pt x="7228" y="23509"/>
                    <a:pt x="6173" y="19988"/>
                  </a:cubicBezTo>
                  <a:cubicBezTo>
                    <a:pt x="6173" y="19905"/>
                    <a:pt x="6090" y="19884"/>
                    <a:pt x="6027" y="19884"/>
                  </a:cubicBezTo>
                  <a:cubicBezTo>
                    <a:pt x="6006" y="19863"/>
                    <a:pt x="5964" y="19842"/>
                    <a:pt x="5922" y="19842"/>
                  </a:cubicBezTo>
                  <a:cubicBezTo>
                    <a:pt x="5315" y="19821"/>
                    <a:pt x="4730" y="19653"/>
                    <a:pt x="4416" y="19089"/>
                  </a:cubicBezTo>
                  <a:cubicBezTo>
                    <a:pt x="4311" y="18879"/>
                    <a:pt x="4311" y="18607"/>
                    <a:pt x="4437" y="18398"/>
                  </a:cubicBezTo>
                  <a:cubicBezTo>
                    <a:pt x="4604" y="18105"/>
                    <a:pt x="4939" y="18063"/>
                    <a:pt x="5190" y="17854"/>
                  </a:cubicBezTo>
                  <a:cubicBezTo>
                    <a:pt x="5567" y="18252"/>
                    <a:pt x="5964" y="18607"/>
                    <a:pt x="6236" y="19089"/>
                  </a:cubicBezTo>
                  <a:cubicBezTo>
                    <a:pt x="6284" y="19155"/>
                    <a:pt x="6366" y="19192"/>
                    <a:pt x="6444" y="19192"/>
                  </a:cubicBezTo>
                  <a:cubicBezTo>
                    <a:pt x="6536" y="19192"/>
                    <a:pt x="6622" y="19140"/>
                    <a:pt x="6634" y="19026"/>
                  </a:cubicBezTo>
                  <a:cubicBezTo>
                    <a:pt x="6738" y="18440"/>
                    <a:pt x="6801" y="17875"/>
                    <a:pt x="6738" y="17310"/>
                  </a:cubicBezTo>
                  <a:lnTo>
                    <a:pt x="6738" y="17310"/>
                  </a:lnTo>
                  <a:cubicBezTo>
                    <a:pt x="6780" y="17373"/>
                    <a:pt x="6843" y="17457"/>
                    <a:pt x="6885" y="17540"/>
                  </a:cubicBezTo>
                  <a:cubicBezTo>
                    <a:pt x="6924" y="17606"/>
                    <a:pt x="6988" y="17638"/>
                    <a:pt x="7056" y="17638"/>
                  </a:cubicBezTo>
                  <a:cubicBezTo>
                    <a:pt x="7096" y="17638"/>
                    <a:pt x="7138" y="17627"/>
                    <a:pt x="7178" y="17603"/>
                  </a:cubicBezTo>
                  <a:cubicBezTo>
                    <a:pt x="8747" y="16850"/>
                    <a:pt x="9563" y="15260"/>
                    <a:pt x="10065" y="13648"/>
                  </a:cubicBezTo>
                  <a:cubicBezTo>
                    <a:pt x="10065" y="13690"/>
                    <a:pt x="10065" y="13732"/>
                    <a:pt x="10065" y="13774"/>
                  </a:cubicBezTo>
                  <a:cubicBezTo>
                    <a:pt x="10083" y="13879"/>
                    <a:pt x="10173" y="13998"/>
                    <a:pt x="10288" y="13998"/>
                  </a:cubicBezTo>
                  <a:cubicBezTo>
                    <a:pt x="10310" y="13998"/>
                    <a:pt x="10334" y="13994"/>
                    <a:pt x="10358" y="13983"/>
                  </a:cubicBezTo>
                  <a:cubicBezTo>
                    <a:pt x="13518" y="12770"/>
                    <a:pt x="16782" y="10217"/>
                    <a:pt x="18518" y="7246"/>
                  </a:cubicBezTo>
                  <a:close/>
                  <a:moveTo>
                    <a:pt x="46294" y="10609"/>
                  </a:moveTo>
                  <a:cubicBezTo>
                    <a:pt x="47963" y="10609"/>
                    <a:pt x="49575" y="11106"/>
                    <a:pt x="50824" y="12288"/>
                  </a:cubicBezTo>
                  <a:cubicBezTo>
                    <a:pt x="50880" y="12337"/>
                    <a:pt x="50941" y="12358"/>
                    <a:pt x="50999" y="12358"/>
                  </a:cubicBezTo>
                  <a:cubicBezTo>
                    <a:pt x="51115" y="12358"/>
                    <a:pt x="51222" y="12274"/>
                    <a:pt x="51264" y="12163"/>
                  </a:cubicBezTo>
                  <a:cubicBezTo>
                    <a:pt x="51306" y="12163"/>
                    <a:pt x="51368" y="12163"/>
                    <a:pt x="51410" y="12121"/>
                  </a:cubicBezTo>
                  <a:cubicBezTo>
                    <a:pt x="52542" y="11218"/>
                    <a:pt x="53852" y="10810"/>
                    <a:pt x="55154" y="10810"/>
                  </a:cubicBezTo>
                  <a:cubicBezTo>
                    <a:pt x="57893" y="10810"/>
                    <a:pt x="60594" y="12618"/>
                    <a:pt x="61516" y="15427"/>
                  </a:cubicBezTo>
                  <a:cubicBezTo>
                    <a:pt x="62081" y="17122"/>
                    <a:pt x="62270" y="18963"/>
                    <a:pt x="62228" y="20742"/>
                  </a:cubicBezTo>
                  <a:cubicBezTo>
                    <a:pt x="62207" y="22478"/>
                    <a:pt x="61893" y="24110"/>
                    <a:pt x="60512" y="25240"/>
                  </a:cubicBezTo>
                  <a:cubicBezTo>
                    <a:pt x="60470" y="25303"/>
                    <a:pt x="60449" y="25366"/>
                    <a:pt x="60470" y="25428"/>
                  </a:cubicBezTo>
                  <a:cubicBezTo>
                    <a:pt x="60317" y="25390"/>
                    <a:pt x="60138" y="25365"/>
                    <a:pt x="59964" y="25365"/>
                  </a:cubicBezTo>
                  <a:cubicBezTo>
                    <a:pt x="59758" y="25365"/>
                    <a:pt x="59560" y="25400"/>
                    <a:pt x="59424" y="25491"/>
                  </a:cubicBezTo>
                  <a:cubicBezTo>
                    <a:pt x="59374" y="25451"/>
                    <a:pt x="59305" y="25426"/>
                    <a:pt x="59235" y="25426"/>
                  </a:cubicBezTo>
                  <a:cubicBezTo>
                    <a:pt x="59159" y="25426"/>
                    <a:pt x="59081" y="25456"/>
                    <a:pt x="59026" y="25533"/>
                  </a:cubicBezTo>
                  <a:cubicBezTo>
                    <a:pt x="58566" y="26224"/>
                    <a:pt x="57876" y="26663"/>
                    <a:pt x="57080" y="26809"/>
                  </a:cubicBezTo>
                  <a:cubicBezTo>
                    <a:pt x="57583" y="26286"/>
                    <a:pt x="57980" y="25638"/>
                    <a:pt x="57876" y="24884"/>
                  </a:cubicBezTo>
                  <a:cubicBezTo>
                    <a:pt x="57708" y="23817"/>
                    <a:pt x="56913" y="23001"/>
                    <a:pt x="56181" y="22248"/>
                  </a:cubicBezTo>
                  <a:cubicBezTo>
                    <a:pt x="55156" y="21181"/>
                    <a:pt x="54298" y="20114"/>
                    <a:pt x="53607" y="18796"/>
                  </a:cubicBezTo>
                  <a:cubicBezTo>
                    <a:pt x="52833" y="17247"/>
                    <a:pt x="52394" y="15532"/>
                    <a:pt x="52017" y="13837"/>
                  </a:cubicBezTo>
                  <a:cubicBezTo>
                    <a:pt x="51994" y="13734"/>
                    <a:pt x="51897" y="13681"/>
                    <a:pt x="51797" y="13681"/>
                  </a:cubicBezTo>
                  <a:cubicBezTo>
                    <a:pt x="51712" y="13681"/>
                    <a:pt x="51625" y="13719"/>
                    <a:pt x="51578" y="13795"/>
                  </a:cubicBezTo>
                  <a:cubicBezTo>
                    <a:pt x="49323" y="17704"/>
                    <a:pt x="45802" y="22962"/>
                    <a:pt x="40750" y="22962"/>
                  </a:cubicBezTo>
                  <a:cubicBezTo>
                    <a:pt x="40691" y="22962"/>
                    <a:pt x="40631" y="22961"/>
                    <a:pt x="40572" y="22959"/>
                  </a:cubicBezTo>
                  <a:cubicBezTo>
                    <a:pt x="40561" y="22957"/>
                    <a:pt x="40550" y="22956"/>
                    <a:pt x="40539" y="22956"/>
                  </a:cubicBezTo>
                  <a:cubicBezTo>
                    <a:pt x="40446" y="22956"/>
                    <a:pt x="40360" y="23033"/>
                    <a:pt x="40342" y="23127"/>
                  </a:cubicBezTo>
                  <a:cubicBezTo>
                    <a:pt x="40070" y="24319"/>
                    <a:pt x="40488" y="25910"/>
                    <a:pt x="39735" y="26935"/>
                  </a:cubicBezTo>
                  <a:cubicBezTo>
                    <a:pt x="39672" y="26307"/>
                    <a:pt x="39484" y="25700"/>
                    <a:pt x="39107" y="25156"/>
                  </a:cubicBezTo>
                  <a:cubicBezTo>
                    <a:pt x="39128" y="25052"/>
                    <a:pt x="39023" y="24926"/>
                    <a:pt x="38898" y="24926"/>
                  </a:cubicBezTo>
                  <a:cubicBezTo>
                    <a:pt x="38626" y="24905"/>
                    <a:pt x="38333" y="24926"/>
                    <a:pt x="38103" y="24822"/>
                  </a:cubicBezTo>
                  <a:cubicBezTo>
                    <a:pt x="38065" y="24804"/>
                    <a:pt x="38028" y="24797"/>
                    <a:pt x="37994" y="24797"/>
                  </a:cubicBezTo>
                  <a:cubicBezTo>
                    <a:pt x="37819" y="24797"/>
                    <a:pt x="37702" y="24992"/>
                    <a:pt x="37789" y="25115"/>
                  </a:cubicBezTo>
                  <a:cubicBezTo>
                    <a:pt x="37601" y="25156"/>
                    <a:pt x="37454" y="25261"/>
                    <a:pt x="37329" y="25366"/>
                  </a:cubicBezTo>
                  <a:cubicBezTo>
                    <a:pt x="35906" y="21432"/>
                    <a:pt x="36220" y="16306"/>
                    <a:pt x="39442" y="13314"/>
                  </a:cubicBezTo>
                  <a:cubicBezTo>
                    <a:pt x="41172" y="11721"/>
                    <a:pt x="43797" y="10609"/>
                    <a:pt x="46294" y="10609"/>
                  </a:cubicBezTo>
                  <a:close/>
                  <a:moveTo>
                    <a:pt x="16886" y="25366"/>
                  </a:moveTo>
                  <a:lnTo>
                    <a:pt x="16886" y="25366"/>
                  </a:lnTo>
                  <a:cubicBezTo>
                    <a:pt x="17012" y="25972"/>
                    <a:pt x="17116" y="27249"/>
                    <a:pt x="16238" y="27332"/>
                  </a:cubicBezTo>
                  <a:cubicBezTo>
                    <a:pt x="16204" y="27336"/>
                    <a:pt x="16171" y="27338"/>
                    <a:pt x="16140" y="27338"/>
                  </a:cubicBezTo>
                  <a:cubicBezTo>
                    <a:pt x="15278" y="27338"/>
                    <a:pt x="15321" y="25994"/>
                    <a:pt x="15442" y="25449"/>
                  </a:cubicBezTo>
                  <a:cubicBezTo>
                    <a:pt x="15442" y="25428"/>
                    <a:pt x="15442" y="25428"/>
                    <a:pt x="15442" y="25407"/>
                  </a:cubicBezTo>
                  <a:lnTo>
                    <a:pt x="15777" y="25407"/>
                  </a:lnTo>
                  <a:cubicBezTo>
                    <a:pt x="16154" y="25407"/>
                    <a:pt x="16510" y="25387"/>
                    <a:pt x="16886" y="25366"/>
                  </a:cubicBezTo>
                  <a:close/>
                  <a:moveTo>
                    <a:pt x="58880" y="28295"/>
                  </a:moveTo>
                  <a:cubicBezTo>
                    <a:pt x="59173" y="28588"/>
                    <a:pt x="59529" y="28755"/>
                    <a:pt x="59926" y="28755"/>
                  </a:cubicBezTo>
                  <a:cubicBezTo>
                    <a:pt x="60052" y="30304"/>
                    <a:pt x="60554" y="31664"/>
                    <a:pt x="61391" y="32919"/>
                  </a:cubicBezTo>
                  <a:cubicBezTo>
                    <a:pt x="59508" y="32856"/>
                    <a:pt x="58441" y="31371"/>
                    <a:pt x="58085" y="29529"/>
                  </a:cubicBezTo>
                  <a:cubicBezTo>
                    <a:pt x="58378" y="29153"/>
                    <a:pt x="58629" y="28734"/>
                    <a:pt x="58880" y="28295"/>
                  </a:cubicBezTo>
                  <a:close/>
                  <a:moveTo>
                    <a:pt x="51682" y="14548"/>
                  </a:moveTo>
                  <a:cubicBezTo>
                    <a:pt x="52205" y="16808"/>
                    <a:pt x="52938" y="19172"/>
                    <a:pt x="54402" y="21014"/>
                  </a:cubicBezTo>
                  <a:cubicBezTo>
                    <a:pt x="55072" y="21830"/>
                    <a:pt x="55867" y="22541"/>
                    <a:pt x="56557" y="23357"/>
                  </a:cubicBezTo>
                  <a:cubicBezTo>
                    <a:pt x="56934" y="23775"/>
                    <a:pt x="57227" y="24257"/>
                    <a:pt x="57373" y="24801"/>
                  </a:cubicBezTo>
                  <a:cubicBezTo>
                    <a:pt x="57604" y="25679"/>
                    <a:pt x="56829" y="26433"/>
                    <a:pt x="56223" y="26935"/>
                  </a:cubicBezTo>
                  <a:cubicBezTo>
                    <a:pt x="56055" y="27081"/>
                    <a:pt x="56202" y="27332"/>
                    <a:pt x="56411" y="27353"/>
                  </a:cubicBezTo>
                  <a:cubicBezTo>
                    <a:pt x="56433" y="27354"/>
                    <a:pt x="56454" y="27354"/>
                    <a:pt x="56476" y="27354"/>
                  </a:cubicBezTo>
                  <a:cubicBezTo>
                    <a:pt x="57665" y="27354"/>
                    <a:pt x="58767" y="26792"/>
                    <a:pt x="59445" y="25826"/>
                  </a:cubicBezTo>
                  <a:lnTo>
                    <a:pt x="59466" y="25826"/>
                  </a:lnTo>
                  <a:cubicBezTo>
                    <a:pt x="59575" y="25872"/>
                    <a:pt x="59705" y="25881"/>
                    <a:pt x="59839" y="25881"/>
                  </a:cubicBezTo>
                  <a:cubicBezTo>
                    <a:pt x="59939" y="25881"/>
                    <a:pt x="60042" y="25876"/>
                    <a:pt x="60140" y="25876"/>
                  </a:cubicBezTo>
                  <a:cubicBezTo>
                    <a:pt x="60211" y="25876"/>
                    <a:pt x="60280" y="25879"/>
                    <a:pt x="60345" y="25889"/>
                  </a:cubicBezTo>
                  <a:cubicBezTo>
                    <a:pt x="60554" y="25931"/>
                    <a:pt x="60784" y="26035"/>
                    <a:pt x="60910" y="26224"/>
                  </a:cubicBezTo>
                  <a:cubicBezTo>
                    <a:pt x="61140" y="26537"/>
                    <a:pt x="61098" y="26977"/>
                    <a:pt x="60951" y="27332"/>
                  </a:cubicBezTo>
                  <a:cubicBezTo>
                    <a:pt x="60826" y="27709"/>
                    <a:pt x="60554" y="28086"/>
                    <a:pt x="60177" y="28211"/>
                  </a:cubicBezTo>
                  <a:cubicBezTo>
                    <a:pt x="60062" y="28256"/>
                    <a:pt x="59951" y="28276"/>
                    <a:pt x="59844" y="28276"/>
                  </a:cubicBezTo>
                  <a:cubicBezTo>
                    <a:pt x="59501" y="28276"/>
                    <a:pt x="59198" y="28074"/>
                    <a:pt x="58943" y="27835"/>
                  </a:cubicBezTo>
                  <a:cubicBezTo>
                    <a:pt x="58943" y="27814"/>
                    <a:pt x="58922" y="27814"/>
                    <a:pt x="58901" y="27793"/>
                  </a:cubicBezTo>
                  <a:cubicBezTo>
                    <a:pt x="58901" y="27772"/>
                    <a:pt x="58880" y="27772"/>
                    <a:pt x="58859" y="27751"/>
                  </a:cubicBezTo>
                  <a:cubicBezTo>
                    <a:pt x="58830" y="27712"/>
                    <a:pt x="58792" y="27696"/>
                    <a:pt x="58753" y="27696"/>
                  </a:cubicBezTo>
                  <a:cubicBezTo>
                    <a:pt x="58708" y="27696"/>
                    <a:pt x="58662" y="27717"/>
                    <a:pt x="58629" y="27751"/>
                  </a:cubicBezTo>
                  <a:cubicBezTo>
                    <a:pt x="58587" y="27772"/>
                    <a:pt x="58545" y="27814"/>
                    <a:pt x="58503" y="27856"/>
                  </a:cubicBezTo>
                  <a:cubicBezTo>
                    <a:pt x="57457" y="29718"/>
                    <a:pt x="56139" y="31308"/>
                    <a:pt x="54277" y="32417"/>
                  </a:cubicBezTo>
                  <a:cubicBezTo>
                    <a:pt x="52746" y="33309"/>
                    <a:pt x="50999" y="33646"/>
                    <a:pt x="49252" y="33646"/>
                  </a:cubicBezTo>
                  <a:cubicBezTo>
                    <a:pt x="48827" y="33646"/>
                    <a:pt x="48401" y="33626"/>
                    <a:pt x="47979" y="33589"/>
                  </a:cubicBezTo>
                  <a:cubicBezTo>
                    <a:pt x="44798" y="33296"/>
                    <a:pt x="39881" y="31371"/>
                    <a:pt x="39128" y="27876"/>
                  </a:cubicBezTo>
                  <a:cubicBezTo>
                    <a:pt x="39249" y="27796"/>
                    <a:pt x="39215" y="27541"/>
                    <a:pt x="39044" y="27541"/>
                  </a:cubicBezTo>
                  <a:cubicBezTo>
                    <a:pt x="39037" y="27541"/>
                    <a:pt x="39030" y="27541"/>
                    <a:pt x="39023" y="27542"/>
                  </a:cubicBezTo>
                  <a:cubicBezTo>
                    <a:pt x="39002" y="27542"/>
                    <a:pt x="38982" y="27542"/>
                    <a:pt x="38940" y="27563"/>
                  </a:cubicBezTo>
                  <a:cubicBezTo>
                    <a:pt x="38929" y="27552"/>
                    <a:pt x="38919" y="27547"/>
                    <a:pt x="38906" y="27547"/>
                  </a:cubicBezTo>
                  <a:cubicBezTo>
                    <a:pt x="38893" y="27547"/>
                    <a:pt x="38877" y="27552"/>
                    <a:pt x="38856" y="27563"/>
                  </a:cubicBezTo>
                  <a:cubicBezTo>
                    <a:pt x="38827" y="27564"/>
                    <a:pt x="38799" y="27564"/>
                    <a:pt x="38770" y="27564"/>
                  </a:cubicBezTo>
                  <a:cubicBezTo>
                    <a:pt x="38213" y="27564"/>
                    <a:pt x="37669" y="27368"/>
                    <a:pt x="37370" y="26830"/>
                  </a:cubicBezTo>
                  <a:cubicBezTo>
                    <a:pt x="37266" y="26600"/>
                    <a:pt x="37266" y="26307"/>
                    <a:pt x="37370" y="26077"/>
                  </a:cubicBezTo>
                  <a:cubicBezTo>
                    <a:pt x="37538" y="25700"/>
                    <a:pt x="37914" y="25638"/>
                    <a:pt x="38207" y="25428"/>
                  </a:cubicBezTo>
                  <a:cubicBezTo>
                    <a:pt x="38207" y="25407"/>
                    <a:pt x="38228" y="25407"/>
                    <a:pt x="38228" y="25407"/>
                  </a:cubicBezTo>
                  <a:cubicBezTo>
                    <a:pt x="38312" y="25428"/>
                    <a:pt x="38396" y="25449"/>
                    <a:pt x="38479" y="25491"/>
                  </a:cubicBezTo>
                  <a:cubicBezTo>
                    <a:pt x="38502" y="25495"/>
                    <a:pt x="38525" y="25497"/>
                    <a:pt x="38548" y="25497"/>
                  </a:cubicBezTo>
                  <a:cubicBezTo>
                    <a:pt x="38656" y="25497"/>
                    <a:pt x="38770" y="25459"/>
                    <a:pt x="38856" y="25407"/>
                  </a:cubicBezTo>
                  <a:cubicBezTo>
                    <a:pt x="39212" y="26056"/>
                    <a:pt x="39316" y="26726"/>
                    <a:pt x="39337" y="27458"/>
                  </a:cubicBezTo>
                  <a:cubicBezTo>
                    <a:pt x="39337" y="27601"/>
                    <a:pt x="39444" y="27675"/>
                    <a:pt x="39558" y="27675"/>
                  </a:cubicBezTo>
                  <a:cubicBezTo>
                    <a:pt x="39612" y="27675"/>
                    <a:pt x="39667" y="27659"/>
                    <a:pt x="39714" y="27625"/>
                  </a:cubicBezTo>
                  <a:cubicBezTo>
                    <a:pt x="40216" y="27207"/>
                    <a:pt x="40488" y="26663"/>
                    <a:pt x="40572" y="26014"/>
                  </a:cubicBezTo>
                  <a:cubicBezTo>
                    <a:pt x="40613" y="25723"/>
                    <a:pt x="40614" y="23420"/>
                    <a:pt x="40820" y="23420"/>
                  </a:cubicBezTo>
                  <a:cubicBezTo>
                    <a:pt x="40821" y="23420"/>
                    <a:pt x="40822" y="23420"/>
                    <a:pt x="40823" y="23420"/>
                  </a:cubicBezTo>
                  <a:cubicBezTo>
                    <a:pt x="40871" y="23421"/>
                    <a:pt x="40920" y="23422"/>
                    <a:pt x="40968" y="23422"/>
                  </a:cubicBezTo>
                  <a:cubicBezTo>
                    <a:pt x="42548" y="23422"/>
                    <a:pt x="44064" y="22766"/>
                    <a:pt x="45363" y="21913"/>
                  </a:cubicBezTo>
                  <a:cubicBezTo>
                    <a:pt x="48062" y="20156"/>
                    <a:pt x="50050" y="17310"/>
                    <a:pt x="51682" y="14548"/>
                  </a:cubicBezTo>
                  <a:close/>
                  <a:moveTo>
                    <a:pt x="37622" y="27751"/>
                  </a:moveTo>
                  <a:lnTo>
                    <a:pt x="37622" y="27751"/>
                  </a:lnTo>
                  <a:cubicBezTo>
                    <a:pt x="37891" y="27902"/>
                    <a:pt x="38200" y="27973"/>
                    <a:pt x="38518" y="27973"/>
                  </a:cubicBezTo>
                  <a:cubicBezTo>
                    <a:pt x="38595" y="27973"/>
                    <a:pt x="38673" y="27968"/>
                    <a:pt x="38751" y="27960"/>
                  </a:cubicBezTo>
                  <a:cubicBezTo>
                    <a:pt x="38877" y="29048"/>
                    <a:pt x="39484" y="29948"/>
                    <a:pt x="40237" y="30701"/>
                  </a:cubicBezTo>
                  <a:cubicBezTo>
                    <a:pt x="40404" y="32124"/>
                    <a:pt x="40153" y="33379"/>
                    <a:pt x="39400" y="34467"/>
                  </a:cubicBezTo>
                  <a:cubicBezTo>
                    <a:pt x="39526" y="33463"/>
                    <a:pt x="39191" y="32438"/>
                    <a:pt x="38793" y="31475"/>
                  </a:cubicBezTo>
                  <a:cubicBezTo>
                    <a:pt x="38270" y="30199"/>
                    <a:pt x="37580" y="29132"/>
                    <a:pt x="37622" y="27751"/>
                  </a:cubicBezTo>
                  <a:close/>
                  <a:moveTo>
                    <a:pt x="47058" y="33986"/>
                  </a:moveTo>
                  <a:cubicBezTo>
                    <a:pt x="47246" y="34007"/>
                    <a:pt x="47414" y="34049"/>
                    <a:pt x="47602" y="34070"/>
                  </a:cubicBezTo>
                  <a:cubicBezTo>
                    <a:pt x="48105" y="34139"/>
                    <a:pt x="48593" y="34180"/>
                    <a:pt x="49067" y="34180"/>
                  </a:cubicBezTo>
                  <a:cubicBezTo>
                    <a:pt x="49165" y="34180"/>
                    <a:pt x="49263" y="34178"/>
                    <a:pt x="49360" y="34174"/>
                  </a:cubicBezTo>
                  <a:lnTo>
                    <a:pt x="49360" y="34174"/>
                  </a:lnTo>
                  <a:cubicBezTo>
                    <a:pt x="49360" y="34593"/>
                    <a:pt x="49402" y="34949"/>
                    <a:pt x="49088" y="35263"/>
                  </a:cubicBezTo>
                  <a:cubicBezTo>
                    <a:pt x="48900" y="35485"/>
                    <a:pt x="48586" y="35567"/>
                    <a:pt x="48295" y="35567"/>
                  </a:cubicBezTo>
                  <a:cubicBezTo>
                    <a:pt x="48230" y="35567"/>
                    <a:pt x="48166" y="35563"/>
                    <a:pt x="48104" y="35555"/>
                  </a:cubicBezTo>
                  <a:cubicBezTo>
                    <a:pt x="47288" y="35430"/>
                    <a:pt x="46933" y="34719"/>
                    <a:pt x="47058" y="33986"/>
                  </a:cubicBezTo>
                  <a:close/>
                  <a:moveTo>
                    <a:pt x="23017" y="32438"/>
                  </a:moveTo>
                  <a:cubicBezTo>
                    <a:pt x="25800" y="36351"/>
                    <a:pt x="27641" y="40703"/>
                    <a:pt x="29733" y="45013"/>
                  </a:cubicBezTo>
                  <a:cubicBezTo>
                    <a:pt x="29768" y="45082"/>
                    <a:pt x="29831" y="45123"/>
                    <a:pt x="29888" y="45123"/>
                  </a:cubicBezTo>
                  <a:cubicBezTo>
                    <a:pt x="29899" y="45123"/>
                    <a:pt x="29911" y="45121"/>
                    <a:pt x="29922" y="45118"/>
                  </a:cubicBezTo>
                  <a:cubicBezTo>
                    <a:pt x="29943" y="45138"/>
                    <a:pt x="29943" y="45159"/>
                    <a:pt x="29963" y="45180"/>
                  </a:cubicBezTo>
                  <a:cubicBezTo>
                    <a:pt x="30005" y="45222"/>
                    <a:pt x="30047" y="45264"/>
                    <a:pt x="30110" y="45306"/>
                  </a:cubicBezTo>
                  <a:cubicBezTo>
                    <a:pt x="30173" y="45452"/>
                    <a:pt x="30340" y="45578"/>
                    <a:pt x="30466" y="45682"/>
                  </a:cubicBezTo>
                  <a:cubicBezTo>
                    <a:pt x="30780" y="45892"/>
                    <a:pt x="31156" y="46059"/>
                    <a:pt x="31386" y="46373"/>
                  </a:cubicBezTo>
                  <a:cubicBezTo>
                    <a:pt x="31135" y="46373"/>
                    <a:pt x="30884" y="46289"/>
                    <a:pt x="30633" y="46206"/>
                  </a:cubicBezTo>
                  <a:cubicBezTo>
                    <a:pt x="30449" y="46150"/>
                    <a:pt x="30298" y="46031"/>
                    <a:pt x="30108" y="46031"/>
                  </a:cubicBezTo>
                  <a:cubicBezTo>
                    <a:pt x="30081" y="46031"/>
                    <a:pt x="30054" y="46033"/>
                    <a:pt x="30026" y="46038"/>
                  </a:cubicBezTo>
                  <a:cubicBezTo>
                    <a:pt x="29922" y="46059"/>
                    <a:pt x="29880" y="46185"/>
                    <a:pt x="29922" y="46268"/>
                  </a:cubicBezTo>
                  <a:cubicBezTo>
                    <a:pt x="30047" y="46498"/>
                    <a:pt x="30382" y="46582"/>
                    <a:pt x="30612" y="46666"/>
                  </a:cubicBezTo>
                  <a:cubicBezTo>
                    <a:pt x="30633" y="46666"/>
                    <a:pt x="30675" y="46687"/>
                    <a:pt x="30696" y="46687"/>
                  </a:cubicBezTo>
                  <a:cubicBezTo>
                    <a:pt x="30424" y="46854"/>
                    <a:pt x="30194" y="47105"/>
                    <a:pt x="30089" y="47377"/>
                  </a:cubicBezTo>
                  <a:cubicBezTo>
                    <a:pt x="30047" y="47503"/>
                    <a:pt x="30068" y="47628"/>
                    <a:pt x="30131" y="47733"/>
                  </a:cubicBezTo>
                  <a:cubicBezTo>
                    <a:pt x="29880" y="47566"/>
                    <a:pt x="29733" y="47335"/>
                    <a:pt x="29629" y="47043"/>
                  </a:cubicBezTo>
                  <a:cubicBezTo>
                    <a:pt x="29591" y="46940"/>
                    <a:pt x="29500" y="46891"/>
                    <a:pt x="29410" y="46891"/>
                  </a:cubicBezTo>
                  <a:cubicBezTo>
                    <a:pt x="29298" y="46891"/>
                    <a:pt x="29189" y="46966"/>
                    <a:pt x="29189" y="47105"/>
                  </a:cubicBezTo>
                  <a:cubicBezTo>
                    <a:pt x="29189" y="47287"/>
                    <a:pt x="29163" y="47910"/>
                    <a:pt x="28988" y="47910"/>
                  </a:cubicBezTo>
                  <a:cubicBezTo>
                    <a:pt x="28941" y="47910"/>
                    <a:pt x="28884" y="47865"/>
                    <a:pt x="28813" y="47754"/>
                  </a:cubicBezTo>
                  <a:cubicBezTo>
                    <a:pt x="28520" y="47315"/>
                    <a:pt x="28603" y="46708"/>
                    <a:pt x="28750" y="46247"/>
                  </a:cubicBezTo>
                  <a:cubicBezTo>
                    <a:pt x="28771" y="46164"/>
                    <a:pt x="28729" y="46122"/>
                    <a:pt x="28687" y="46101"/>
                  </a:cubicBezTo>
                  <a:cubicBezTo>
                    <a:pt x="28750" y="46038"/>
                    <a:pt x="28771" y="45934"/>
                    <a:pt x="28708" y="45829"/>
                  </a:cubicBezTo>
                  <a:cubicBezTo>
                    <a:pt x="27578" y="43548"/>
                    <a:pt x="26386" y="41289"/>
                    <a:pt x="25277" y="38987"/>
                  </a:cubicBezTo>
                  <a:cubicBezTo>
                    <a:pt x="24314" y="36978"/>
                    <a:pt x="22724" y="35242"/>
                    <a:pt x="21406" y="33463"/>
                  </a:cubicBezTo>
                  <a:cubicBezTo>
                    <a:pt x="22033" y="33275"/>
                    <a:pt x="22577" y="32898"/>
                    <a:pt x="23017" y="32438"/>
                  </a:cubicBezTo>
                  <a:close/>
                  <a:moveTo>
                    <a:pt x="30549" y="47984"/>
                  </a:moveTo>
                  <a:cubicBezTo>
                    <a:pt x="30657" y="48015"/>
                    <a:pt x="30764" y="48034"/>
                    <a:pt x="30871" y="48034"/>
                  </a:cubicBezTo>
                  <a:cubicBezTo>
                    <a:pt x="30910" y="48034"/>
                    <a:pt x="30949" y="48032"/>
                    <a:pt x="30989" y="48026"/>
                  </a:cubicBezTo>
                  <a:lnTo>
                    <a:pt x="30989" y="48026"/>
                  </a:lnTo>
                  <a:cubicBezTo>
                    <a:pt x="30968" y="48068"/>
                    <a:pt x="30926" y="48089"/>
                    <a:pt x="30905" y="48131"/>
                  </a:cubicBezTo>
                  <a:cubicBezTo>
                    <a:pt x="30863" y="48172"/>
                    <a:pt x="30821" y="48214"/>
                    <a:pt x="30780" y="48277"/>
                  </a:cubicBezTo>
                  <a:cubicBezTo>
                    <a:pt x="30780" y="48235"/>
                    <a:pt x="30780" y="48214"/>
                    <a:pt x="30738" y="48172"/>
                  </a:cubicBezTo>
                  <a:cubicBezTo>
                    <a:pt x="30696" y="48110"/>
                    <a:pt x="30633" y="48047"/>
                    <a:pt x="30549" y="47984"/>
                  </a:cubicBezTo>
                  <a:close/>
                  <a:moveTo>
                    <a:pt x="51326" y="35618"/>
                  </a:moveTo>
                  <a:cubicBezTo>
                    <a:pt x="51682" y="35765"/>
                    <a:pt x="52038" y="35953"/>
                    <a:pt x="52415" y="36058"/>
                  </a:cubicBezTo>
                  <a:cubicBezTo>
                    <a:pt x="53733" y="36769"/>
                    <a:pt x="55951" y="38045"/>
                    <a:pt x="56244" y="38255"/>
                  </a:cubicBezTo>
                  <a:cubicBezTo>
                    <a:pt x="57687" y="39322"/>
                    <a:pt x="59047" y="40493"/>
                    <a:pt x="60324" y="41770"/>
                  </a:cubicBezTo>
                  <a:cubicBezTo>
                    <a:pt x="61621" y="43067"/>
                    <a:pt x="62604" y="44574"/>
                    <a:pt x="63776" y="45996"/>
                  </a:cubicBezTo>
                  <a:cubicBezTo>
                    <a:pt x="63822" y="46027"/>
                    <a:pt x="63857" y="46046"/>
                    <a:pt x="63897" y="46046"/>
                  </a:cubicBezTo>
                  <a:cubicBezTo>
                    <a:pt x="63911" y="46046"/>
                    <a:pt x="63927" y="46044"/>
                    <a:pt x="63943" y="46038"/>
                  </a:cubicBezTo>
                  <a:cubicBezTo>
                    <a:pt x="64383" y="46226"/>
                    <a:pt x="65450" y="46561"/>
                    <a:pt x="65722" y="46959"/>
                  </a:cubicBezTo>
                  <a:cubicBezTo>
                    <a:pt x="65519" y="46983"/>
                    <a:pt x="65329" y="47007"/>
                    <a:pt x="65143" y="47007"/>
                  </a:cubicBezTo>
                  <a:cubicBezTo>
                    <a:pt x="64849" y="47007"/>
                    <a:pt x="64565" y="46947"/>
                    <a:pt x="64257" y="46729"/>
                  </a:cubicBezTo>
                  <a:cubicBezTo>
                    <a:pt x="64229" y="46707"/>
                    <a:pt x="64198" y="46698"/>
                    <a:pt x="64169" y="46698"/>
                  </a:cubicBezTo>
                  <a:cubicBezTo>
                    <a:pt x="64024" y="46698"/>
                    <a:pt x="63892" y="46917"/>
                    <a:pt x="64048" y="47022"/>
                  </a:cubicBezTo>
                  <a:cubicBezTo>
                    <a:pt x="64613" y="47482"/>
                    <a:pt x="65115" y="47984"/>
                    <a:pt x="65262" y="48695"/>
                  </a:cubicBezTo>
                  <a:cubicBezTo>
                    <a:pt x="64718" y="48507"/>
                    <a:pt x="64299" y="48131"/>
                    <a:pt x="63943" y="47649"/>
                  </a:cubicBezTo>
                  <a:cubicBezTo>
                    <a:pt x="63797" y="47419"/>
                    <a:pt x="63797" y="47356"/>
                    <a:pt x="63525" y="47356"/>
                  </a:cubicBezTo>
                  <a:cubicBezTo>
                    <a:pt x="63358" y="47356"/>
                    <a:pt x="63295" y="47566"/>
                    <a:pt x="63399" y="47670"/>
                  </a:cubicBezTo>
                  <a:cubicBezTo>
                    <a:pt x="63839" y="48151"/>
                    <a:pt x="64027" y="48633"/>
                    <a:pt x="64027" y="49239"/>
                  </a:cubicBezTo>
                  <a:cubicBezTo>
                    <a:pt x="63274" y="48988"/>
                    <a:pt x="62981" y="48193"/>
                    <a:pt x="62834" y="47440"/>
                  </a:cubicBezTo>
                  <a:cubicBezTo>
                    <a:pt x="62834" y="47356"/>
                    <a:pt x="62814" y="47294"/>
                    <a:pt x="62793" y="47231"/>
                  </a:cubicBezTo>
                  <a:cubicBezTo>
                    <a:pt x="62776" y="47141"/>
                    <a:pt x="62715" y="47102"/>
                    <a:pt x="62648" y="47102"/>
                  </a:cubicBezTo>
                  <a:cubicBezTo>
                    <a:pt x="62543" y="47102"/>
                    <a:pt x="62424" y="47195"/>
                    <a:pt x="62437" y="47335"/>
                  </a:cubicBezTo>
                  <a:cubicBezTo>
                    <a:pt x="62458" y="47377"/>
                    <a:pt x="62458" y="47398"/>
                    <a:pt x="62458" y="47440"/>
                  </a:cubicBezTo>
                  <a:cubicBezTo>
                    <a:pt x="62507" y="47751"/>
                    <a:pt x="62556" y="48524"/>
                    <a:pt x="62354" y="48524"/>
                  </a:cubicBezTo>
                  <a:cubicBezTo>
                    <a:pt x="62298" y="48524"/>
                    <a:pt x="62223" y="48464"/>
                    <a:pt x="62123" y="48319"/>
                  </a:cubicBezTo>
                  <a:cubicBezTo>
                    <a:pt x="61788" y="47796"/>
                    <a:pt x="62018" y="47043"/>
                    <a:pt x="62228" y="46519"/>
                  </a:cubicBezTo>
                  <a:cubicBezTo>
                    <a:pt x="62332" y="46519"/>
                    <a:pt x="62395" y="46457"/>
                    <a:pt x="62374" y="46352"/>
                  </a:cubicBezTo>
                  <a:cubicBezTo>
                    <a:pt x="61495" y="44050"/>
                    <a:pt x="59466" y="42209"/>
                    <a:pt x="57583" y="40724"/>
                  </a:cubicBezTo>
                  <a:cubicBezTo>
                    <a:pt x="56536" y="39908"/>
                    <a:pt x="55428" y="39175"/>
                    <a:pt x="54256" y="38589"/>
                  </a:cubicBezTo>
                  <a:cubicBezTo>
                    <a:pt x="53532" y="38237"/>
                    <a:pt x="52498" y="37703"/>
                    <a:pt x="51631" y="37703"/>
                  </a:cubicBezTo>
                  <a:cubicBezTo>
                    <a:pt x="51571" y="37703"/>
                    <a:pt x="51511" y="37705"/>
                    <a:pt x="51452" y="37711"/>
                  </a:cubicBezTo>
                  <a:cubicBezTo>
                    <a:pt x="51306" y="37041"/>
                    <a:pt x="51306" y="36330"/>
                    <a:pt x="51326" y="35618"/>
                  </a:cubicBezTo>
                  <a:close/>
                  <a:moveTo>
                    <a:pt x="44715" y="35137"/>
                  </a:moveTo>
                  <a:cubicBezTo>
                    <a:pt x="44777" y="36141"/>
                    <a:pt x="44924" y="37229"/>
                    <a:pt x="44694" y="38192"/>
                  </a:cubicBezTo>
                  <a:cubicBezTo>
                    <a:pt x="44652" y="38129"/>
                    <a:pt x="44568" y="38108"/>
                    <a:pt x="44484" y="38108"/>
                  </a:cubicBezTo>
                  <a:cubicBezTo>
                    <a:pt x="39567" y="38945"/>
                    <a:pt x="36261" y="43883"/>
                    <a:pt x="33541" y="47628"/>
                  </a:cubicBezTo>
                  <a:cubicBezTo>
                    <a:pt x="33500" y="47712"/>
                    <a:pt x="33521" y="47775"/>
                    <a:pt x="33541" y="47817"/>
                  </a:cubicBezTo>
                  <a:cubicBezTo>
                    <a:pt x="33437" y="47838"/>
                    <a:pt x="33353" y="47963"/>
                    <a:pt x="33416" y="48089"/>
                  </a:cubicBezTo>
                  <a:cubicBezTo>
                    <a:pt x="33772" y="48591"/>
                    <a:pt x="34169" y="49428"/>
                    <a:pt x="33646" y="49972"/>
                  </a:cubicBezTo>
                  <a:cubicBezTo>
                    <a:pt x="33573" y="50045"/>
                    <a:pt x="33479" y="50089"/>
                    <a:pt x="33388" y="50089"/>
                  </a:cubicBezTo>
                  <a:cubicBezTo>
                    <a:pt x="33323" y="50089"/>
                    <a:pt x="33259" y="50066"/>
                    <a:pt x="33207" y="50014"/>
                  </a:cubicBezTo>
                  <a:cubicBezTo>
                    <a:pt x="33039" y="49867"/>
                    <a:pt x="33018" y="49595"/>
                    <a:pt x="33039" y="49344"/>
                  </a:cubicBezTo>
                  <a:cubicBezTo>
                    <a:pt x="33081" y="49177"/>
                    <a:pt x="33102" y="49030"/>
                    <a:pt x="33123" y="48905"/>
                  </a:cubicBezTo>
                  <a:cubicBezTo>
                    <a:pt x="33123" y="48790"/>
                    <a:pt x="33022" y="48725"/>
                    <a:pt x="32927" y="48725"/>
                  </a:cubicBezTo>
                  <a:cubicBezTo>
                    <a:pt x="32850" y="48725"/>
                    <a:pt x="32777" y="48769"/>
                    <a:pt x="32767" y="48863"/>
                  </a:cubicBezTo>
                  <a:cubicBezTo>
                    <a:pt x="32746" y="48926"/>
                    <a:pt x="32746" y="49009"/>
                    <a:pt x="32725" y="49114"/>
                  </a:cubicBezTo>
                  <a:cubicBezTo>
                    <a:pt x="32666" y="49530"/>
                    <a:pt x="32513" y="50209"/>
                    <a:pt x="32070" y="50209"/>
                  </a:cubicBezTo>
                  <a:cubicBezTo>
                    <a:pt x="32046" y="50209"/>
                    <a:pt x="32020" y="50206"/>
                    <a:pt x="31993" y="50202"/>
                  </a:cubicBezTo>
                  <a:cubicBezTo>
                    <a:pt x="31365" y="50076"/>
                    <a:pt x="32181" y="48800"/>
                    <a:pt x="32307" y="48612"/>
                  </a:cubicBezTo>
                  <a:cubicBezTo>
                    <a:pt x="32409" y="48467"/>
                    <a:pt x="32278" y="48342"/>
                    <a:pt x="32147" y="48342"/>
                  </a:cubicBezTo>
                  <a:cubicBezTo>
                    <a:pt x="32090" y="48342"/>
                    <a:pt x="32031" y="48366"/>
                    <a:pt x="31993" y="48423"/>
                  </a:cubicBezTo>
                  <a:cubicBezTo>
                    <a:pt x="31700" y="48863"/>
                    <a:pt x="31303" y="49093"/>
                    <a:pt x="30884" y="49365"/>
                  </a:cubicBezTo>
                  <a:cubicBezTo>
                    <a:pt x="30842" y="48821"/>
                    <a:pt x="31093" y="48340"/>
                    <a:pt x="31575" y="48047"/>
                  </a:cubicBezTo>
                  <a:cubicBezTo>
                    <a:pt x="31596" y="48047"/>
                    <a:pt x="31847" y="47942"/>
                    <a:pt x="31784" y="47859"/>
                  </a:cubicBezTo>
                  <a:cubicBezTo>
                    <a:pt x="31763" y="47859"/>
                    <a:pt x="31763" y="47838"/>
                    <a:pt x="31742" y="47838"/>
                  </a:cubicBezTo>
                  <a:cubicBezTo>
                    <a:pt x="31801" y="47720"/>
                    <a:pt x="31786" y="47585"/>
                    <a:pt x="31647" y="47585"/>
                  </a:cubicBezTo>
                  <a:cubicBezTo>
                    <a:pt x="31638" y="47585"/>
                    <a:pt x="31627" y="47585"/>
                    <a:pt x="31616" y="47587"/>
                  </a:cubicBezTo>
                  <a:cubicBezTo>
                    <a:pt x="31413" y="47616"/>
                    <a:pt x="31209" y="47655"/>
                    <a:pt x="31005" y="47655"/>
                  </a:cubicBezTo>
                  <a:cubicBezTo>
                    <a:pt x="30916" y="47655"/>
                    <a:pt x="30827" y="47647"/>
                    <a:pt x="30738" y="47628"/>
                  </a:cubicBezTo>
                  <a:cubicBezTo>
                    <a:pt x="30445" y="47587"/>
                    <a:pt x="30445" y="47482"/>
                    <a:pt x="30633" y="47273"/>
                  </a:cubicBezTo>
                  <a:cubicBezTo>
                    <a:pt x="30947" y="46938"/>
                    <a:pt x="31261" y="46917"/>
                    <a:pt x="31679" y="46896"/>
                  </a:cubicBezTo>
                  <a:cubicBezTo>
                    <a:pt x="31763" y="46896"/>
                    <a:pt x="31826" y="46875"/>
                    <a:pt x="31909" y="46854"/>
                  </a:cubicBezTo>
                  <a:lnTo>
                    <a:pt x="32098" y="46854"/>
                  </a:lnTo>
                  <a:cubicBezTo>
                    <a:pt x="32123" y="46943"/>
                    <a:pt x="32211" y="47009"/>
                    <a:pt x="32294" y="47009"/>
                  </a:cubicBezTo>
                  <a:cubicBezTo>
                    <a:pt x="32348" y="47009"/>
                    <a:pt x="32400" y="46982"/>
                    <a:pt x="32432" y="46917"/>
                  </a:cubicBezTo>
                  <a:cubicBezTo>
                    <a:pt x="32976" y="45662"/>
                    <a:pt x="33521" y="44532"/>
                    <a:pt x="34357" y="43423"/>
                  </a:cubicBezTo>
                  <a:cubicBezTo>
                    <a:pt x="35341" y="42167"/>
                    <a:pt x="36492" y="41058"/>
                    <a:pt x="37705" y="39991"/>
                  </a:cubicBezTo>
                  <a:cubicBezTo>
                    <a:pt x="38961" y="38903"/>
                    <a:pt x="40300" y="37899"/>
                    <a:pt x="41702" y="36999"/>
                  </a:cubicBezTo>
                  <a:cubicBezTo>
                    <a:pt x="42267" y="36623"/>
                    <a:pt x="42832" y="36288"/>
                    <a:pt x="43417" y="35953"/>
                  </a:cubicBezTo>
                  <a:cubicBezTo>
                    <a:pt x="43857" y="35723"/>
                    <a:pt x="44380" y="35535"/>
                    <a:pt x="44694" y="35137"/>
                  </a:cubicBezTo>
                  <a:close/>
                  <a:moveTo>
                    <a:pt x="17242" y="51060"/>
                  </a:moveTo>
                  <a:lnTo>
                    <a:pt x="17242" y="51060"/>
                  </a:lnTo>
                  <a:cubicBezTo>
                    <a:pt x="16719" y="52273"/>
                    <a:pt x="16761" y="53780"/>
                    <a:pt x="17242" y="55014"/>
                  </a:cubicBezTo>
                  <a:cubicBezTo>
                    <a:pt x="16991" y="55056"/>
                    <a:pt x="16719" y="55077"/>
                    <a:pt x="16426" y="55098"/>
                  </a:cubicBezTo>
                  <a:lnTo>
                    <a:pt x="16175" y="55098"/>
                  </a:lnTo>
                  <a:cubicBezTo>
                    <a:pt x="15945" y="53822"/>
                    <a:pt x="15338" y="52713"/>
                    <a:pt x="15987" y="51416"/>
                  </a:cubicBezTo>
                  <a:cubicBezTo>
                    <a:pt x="16049" y="51290"/>
                    <a:pt x="15945" y="51144"/>
                    <a:pt x="15819" y="51144"/>
                  </a:cubicBezTo>
                  <a:lnTo>
                    <a:pt x="16154" y="51144"/>
                  </a:lnTo>
                  <a:cubicBezTo>
                    <a:pt x="16510" y="51123"/>
                    <a:pt x="16886" y="51081"/>
                    <a:pt x="17242" y="51060"/>
                  </a:cubicBezTo>
                  <a:close/>
                  <a:moveTo>
                    <a:pt x="22661" y="49867"/>
                  </a:moveTo>
                  <a:lnTo>
                    <a:pt x="22661" y="49867"/>
                  </a:lnTo>
                  <a:cubicBezTo>
                    <a:pt x="22870" y="54198"/>
                    <a:pt x="23059" y="58467"/>
                    <a:pt x="22389" y="62756"/>
                  </a:cubicBezTo>
                  <a:cubicBezTo>
                    <a:pt x="21908" y="65769"/>
                    <a:pt x="22096" y="69180"/>
                    <a:pt x="20694" y="71963"/>
                  </a:cubicBezTo>
                  <a:cubicBezTo>
                    <a:pt x="20665" y="71948"/>
                    <a:pt x="20635" y="71941"/>
                    <a:pt x="20605" y="71941"/>
                  </a:cubicBezTo>
                  <a:cubicBezTo>
                    <a:pt x="20551" y="71941"/>
                    <a:pt x="20497" y="71964"/>
                    <a:pt x="20443" y="72004"/>
                  </a:cubicBezTo>
                  <a:cubicBezTo>
                    <a:pt x="20157" y="72265"/>
                    <a:pt x="19849" y="72416"/>
                    <a:pt x="19537" y="72416"/>
                  </a:cubicBezTo>
                  <a:cubicBezTo>
                    <a:pt x="19323" y="72416"/>
                    <a:pt x="19107" y="72346"/>
                    <a:pt x="18895" y="72193"/>
                  </a:cubicBezTo>
                  <a:cubicBezTo>
                    <a:pt x="18895" y="72193"/>
                    <a:pt x="18895" y="72172"/>
                    <a:pt x="18895" y="72172"/>
                  </a:cubicBezTo>
                  <a:cubicBezTo>
                    <a:pt x="19669" y="71691"/>
                    <a:pt x="19774" y="69954"/>
                    <a:pt x="19857" y="69222"/>
                  </a:cubicBezTo>
                  <a:cubicBezTo>
                    <a:pt x="20108" y="67234"/>
                    <a:pt x="20067" y="65204"/>
                    <a:pt x="19962" y="63216"/>
                  </a:cubicBezTo>
                  <a:cubicBezTo>
                    <a:pt x="19857" y="61333"/>
                    <a:pt x="19648" y="59450"/>
                    <a:pt x="19209" y="57609"/>
                  </a:cubicBezTo>
                  <a:cubicBezTo>
                    <a:pt x="19190" y="57494"/>
                    <a:pt x="18456" y="55393"/>
                    <a:pt x="18121" y="55393"/>
                  </a:cubicBezTo>
                  <a:cubicBezTo>
                    <a:pt x="18116" y="55393"/>
                    <a:pt x="18111" y="55393"/>
                    <a:pt x="18106" y="55394"/>
                  </a:cubicBezTo>
                  <a:lnTo>
                    <a:pt x="18106" y="55394"/>
                  </a:lnTo>
                  <a:cubicBezTo>
                    <a:pt x="19009" y="55156"/>
                    <a:pt x="19794" y="54680"/>
                    <a:pt x="20297" y="53864"/>
                  </a:cubicBezTo>
                  <a:cubicBezTo>
                    <a:pt x="20392" y="53721"/>
                    <a:pt x="20258" y="53590"/>
                    <a:pt x="20115" y="53590"/>
                  </a:cubicBezTo>
                  <a:cubicBezTo>
                    <a:pt x="20070" y="53590"/>
                    <a:pt x="20023" y="53603"/>
                    <a:pt x="19983" y="53633"/>
                  </a:cubicBezTo>
                  <a:cubicBezTo>
                    <a:pt x="19167" y="54303"/>
                    <a:pt x="18435" y="54742"/>
                    <a:pt x="17514" y="54952"/>
                  </a:cubicBezTo>
                  <a:cubicBezTo>
                    <a:pt x="17242" y="53654"/>
                    <a:pt x="17095" y="52273"/>
                    <a:pt x="17702" y="51039"/>
                  </a:cubicBezTo>
                  <a:cubicBezTo>
                    <a:pt x="17702" y="51018"/>
                    <a:pt x="17702" y="51018"/>
                    <a:pt x="17702" y="50997"/>
                  </a:cubicBezTo>
                  <a:cubicBezTo>
                    <a:pt x="19397" y="50809"/>
                    <a:pt x="21071" y="50432"/>
                    <a:pt x="22661" y="49867"/>
                  </a:cubicBezTo>
                  <a:close/>
                  <a:moveTo>
                    <a:pt x="10149" y="50056"/>
                  </a:moveTo>
                  <a:cubicBezTo>
                    <a:pt x="11462" y="50954"/>
                    <a:pt x="13189" y="51168"/>
                    <a:pt x="14811" y="51168"/>
                  </a:cubicBezTo>
                  <a:cubicBezTo>
                    <a:pt x="15150" y="51168"/>
                    <a:pt x="15484" y="51158"/>
                    <a:pt x="15808" y="51144"/>
                  </a:cubicBezTo>
                  <a:lnTo>
                    <a:pt x="15808" y="51144"/>
                  </a:lnTo>
                  <a:cubicBezTo>
                    <a:pt x="15770" y="51147"/>
                    <a:pt x="15734" y="51168"/>
                    <a:pt x="15715" y="51206"/>
                  </a:cubicBezTo>
                  <a:cubicBezTo>
                    <a:pt x="14752" y="52294"/>
                    <a:pt x="15422" y="53885"/>
                    <a:pt x="15903" y="55098"/>
                  </a:cubicBezTo>
                  <a:cubicBezTo>
                    <a:pt x="14878" y="55056"/>
                    <a:pt x="13894" y="54847"/>
                    <a:pt x="12911" y="54575"/>
                  </a:cubicBezTo>
                  <a:cubicBezTo>
                    <a:pt x="12897" y="54572"/>
                    <a:pt x="12885" y="54571"/>
                    <a:pt x="12873" y="54571"/>
                  </a:cubicBezTo>
                  <a:cubicBezTo>
                    <a:pt x="12715" y="54571"/>
                    <a:pt x="12672" y="54810"/>
                    <a:pt x="12827" y="54868"/>
                  </a:cubicBezTo>
                  <a:cubicBezTo>
                    <a:pt x="13413" y="55098"/>
                    <a:pt x="14124" y="55307"/>
                    <a:pt x="14898" y="55433"/>
                  </a:cubicBezTo>
                  <a:cubicBezTo>
                    <a:pt x="12953" y="60664"/>
                    <a:pt x="13434" y="66941"/>
                    <a:pt x="14543" y="72297"/>
                  </a:cubicBezTo>
                  <a:cubicBezTo>
                    <a:pt x="14543" y="72297"/>
                    <a:pt x="14543" y="72318"/>
                    <a:pt x="14564" y="72339"/>
                  </a:cubicBezTo>
                  <a:cubicBezTo>
                    <a:pt x="14312" y="72465"/>
                    <a:pt x="14057" y="72509"/>
                    <a:pt x="13802" y="72509"/>
                  </a:cubicBezTo>
                  <a:cubicBezTo>
                    <a:pt x="13251" y="72509"/>
                    <a:pt x="12694" y="72305"/>
                    <a:pt x="12137" y="72276"/>
                  </a:cubicBezTo>
                  <a:cubicBezTo>
                    <a:pt x="12116" y="72255"/>
                    <a:pt x="12116" y="72255"/>
                    <a:pt x="12095" y="72255"/>
                  </a:cubicBezTo>
                  <a:cubicBezTo>
                    <a:pt x="11990" y="72172"/>
                    <a:pt x="11948" y="72088"/>
                    <a:pt x="11927" y="71942"/>
                  </a:cubicBezTo>
                  <a:cubicBezTo>
                    <a:pt x="11906" y="71879"/>
                    <a:pt x="11865" y="71858"/>
                    <a:pt x="11802" y="71858"/>
                  </a:cubicBezTo>
                  <a:cubicBezTo>
                    <a:pt x="11775" y="71817"/>
                    <a:pt x="11730" y="71785"/>
                    <a:pt x="11673" y="71785"/>
                  </a:cubicBezTo>
                  <a:cubicBezTo>
                    <a:pt x="11643" y="71785"/>
                    <a:pt x="11609" y="71794"/>
                    <a:pt x="11573" y="71815"/>
                  </a:cubicBezTo>
                  <a:lnTo>
                    <a:pt x="11573" y="71815"/>
                  </a:lnTo>
                  <a:cubicBezTo>
                    <a:pt x="11653" y="71760"/>
                    <a:pt x="11467" y="70810"/>
                    <a:pt x="11446" y="70519"/>
                  </a:cubicBezTo>
                  <a:cubicBezTo>
                    <a:pt x="11341" y="69619"/>
                    <a:pt x="11195" y="68719"/>
                    <a:pt x="11090" y="67841"/>
                  </a:cubicBezTo>
                  <a:cubicBezTo>
                    <a:pt x="10818" y="65811"/>
                    <a:pt x="10525" y="63781"/>
                    <a:pt x="10358" y="61752"/>
                  </a:cubicBezTo>
                  <a:cubicBezTo>
                    <a:pt x="10065" y="57860"/>
                    <a:pt x="10358" y="53947"/>
                    <a:pt x="10149" y="50056"/>
                  </a:cubicBezTo>
                  <a:close/>
                  <a:moveTo>
                    <a:pt x="20757" y="72402"/>
                  </a:moveTo>
                  <a:cubicBezTo>
                    <a:pt x="20757" y="72402"/>
                    <a:pt x="20757" y="72402"/>
                    <a:pt x="20757" y="72423"/>
                  </a:cubicBezTo>
                  <a:cubicBezTo>
                    <a:pt x="20757" y="72486"/>
                    <a:pt x="20778" y="72548"/>
                    <a:pt x="20841" y="72611"/>
                  </a:cubicBezTo>
                  <a:cubicBezTo>
                    <a:pt x="20862" y="72632"/>
                    <a:pt x="20883" y="72653"/>
                    <a:pt x="20904" y="72674"/>
                  </a:cubicBezTo>
                  <a:cubicBezTo>
                    <a:pt x="20401" y="72737"/>
                    <a:pt x="19878" y="72988"/>
                    <a:pt x="19627" y="73448"/>
                  </a:cubicBezTo>
                  <a:cubicBezTo>
                    <a:pt x="19596" y="73510"/>
                    <a:pt x="19657" y="73583"/>
                    <a:pt x="19725" y="73583"/>
                  </a:cubicBezTo>
                  <a:cubicBezTo>
                    <a:pt x="19748" y="73583"/>
                    <a:pt x="19773" y="73574"/>
                    <a:pt x="19795" y="73553"/>
                  </a:cubicBezTo>
                  <a:cubicBezTo>
                    <a:pt x="20171" y="73134"/>
                    <a:pt x="20611" y="73030"/>
                    <a:pt x="21134" y="72988"/>
                  </a:cubicBezTo>
                  <a:lnTo>
                    <a:pt x="21196" y="72988"/>
                  </a:lnTo>
                  <a:cubicBezTo>
                    <a:pt x="21301" y="73092"/>
                    <a:pt x="21406" y="73218"/>
                    <a:pt x="21510" y="73343"/>
                  </a:cubicBezTo>
                  <a:cubicBezTo>
                    <a:pt x="21259" y="73385"/>
                    <a:pt x="20987" y="73574"/>
                    <a:pt x="20799" y="73699"/>
                  </a:cubicBezTo>
                  <a:cubicBezTo>
                    <a:pt x="20506" y="73888"/>
                    <a:pt x="20213" y="74160"/>
                    <a:pt x="20025" y="74473"/>
                  </a:cubicBezTo>
                  <a:cubicBezTo>
                    <a:pt x="19963" y="74550"/>
                    <a:pt x="20037" y="74638"/>
                    <a:pt x="20114" y="74638"/>
                  </a:cubicBezTo>
                  <a:cubicBezTo>
                    <a:pt x="20142" y="74638"/>
                    <a:pt x="20170" y="74627"/>
                    <a:pt x="20192" y="74599"/>
                  </a:cubicBezTo>
                  <a:cubicBezTo>
                    <a:pt x="20422" y="74348"/>
                    <a:pt x="20673" y="74139"/>
                    <a:pt x="20966" y="73971"/>
                  </a:cubicBezTo>
                  <a:cubicBezTo>
                    <a:pt x="21196" y="73825"/>
                    <a:pt x="21510" y="73783"/>
                    <a:pt x="21720" y="73616"/>
                  </a:cubicBezTo>
                  <a:cubicBezTo>
                    <a:pt x="21887" y="73825"/>
                    <a:pt x="22054" y="74055"/>
                    <a:pt x="22201" y="74306"/>
                  </a:cubicBezTo>
                  <a:cubicBezTo>
                    <a:pt x="22243" y="74369"/>
                    <a:pt x="22285" y="74432"/>
                    <a:pt x="22326" y="74515"/>
                  </a:cubicBezTo>
                  <a:cubicBezTo>
                    <a:pt x="22301" y="74511"/>
                    <a:pt x="22277" y="74509"/>
                    <a:pt x="22252" y="74509"/>
                  </a:cubicBezTo>
                  <a:cubicBezTo>
                    <a:pt x="22047" y="74509"/>
                    <a:pt x="21843" y="74650"/>
                    <a:pt x="21657" y="74724"/>
                  </a:cubicBezTo>
                  <a:cubicBezTo>
                    <a:pt x="21364" y="74850"/>
                    <a:pt x="21092" y="75017"/>
                    <a:pt x="20841" y="75206"/>
                  </a:cubicBezTo>
                  <a:cubicBezTo>
                    <a:pt x="20752" y="75277"/>
                    <a:pt x="20799" y="75408"/>
                    <a:pt x="20904" y="75408"/>
                  </a:cubicBezTo>
                  <a:cubicBezTo>
                    <a:pt x="20923" y="75408"/>
                    <a:pt x="20944" y="75404"/>
                    <a:pt x="20966" y="75394"/>
                  </a:cubicBezTo>
                  <a:cubicBezTo>
                    <a:pt x="21217" y="75248"/>
                    <a:pt x="21489" y="75122"/>
                    <a:pt x="21782" y="75017"/>
                  </a:cubicBezTo>
                  <a:cubicBezTo>
                    <a:pt x="21971" y="74934"/>
                    <a:pt x="22264" y="74892"/>
                    <a:pt x="22410" y="74724"/>
                  </a:cubicBezTo>
                  <a:cubicBezTo>
                    <a:pt x="22431" y="74724"/>
                    <a:pt x="22431" y="74704"/>
                    <a:pt x="22452" y="74683"/>
                  </a:cubicBezTo>
                  <a:cubicBezTo>
                    <a:pt x="22766" y="75227"/>
                    <a:pt x="23142" y="75959"/>
                    <a:pt x="22870" y="76440"/>
                  </a:cubicBezTo>
                  <a:cubicBezTo>
                    <a:pt x="22776" y="76618"/>
                    <a:pt x="22551" y="76670"/>
                    <a:pt x="22313" y="76670"/>
                  </a:cubicBezTo>
                  <a:cubicBezTo>
                    <a:pt x="22075" y="76670"/>
                    <a:pt x="21824" y="76618"/>
                    <a:pt x="21678" y="76587"/>
                  </a:cubicBezTo>
                  <a:cubicBezTo>
                    <a:pt x="20987" y="76461"/>
                    <a:pt x="20464" y="76105"/>
                    <a:pt x="19983" y="75603"/>
                  </a:cubicBezTo>
                  <a:cubicBezTo>
                    <a:pt x="19481" y="75101"/>
                    <a:pt x="19125" y="74452"/>
                    <a:pt x="18895" y="73762"/>
                  </a:cubicBezTo>
                  <a:cubicBezTo>
                    <a:pt x="18748" y="73343"/>
                    <a:pt x="18811" y="72988"/>
                    <a:pt x="18853" y="72590"/>
                  </a:cubicBezTo>
                  <a:lnTo>
                    <a:pt x="18853" y="72590"/>
                  </a:lnTo>
                  <a:cubicBezTo>
                    <a:pt x="19093" y="72795"/>
                    <a:pt x="19367" y="72889"/>
                    <a:pt x="19647" y="72889"/>
                  </a:cubicBezTo>
                  <a:cubicBezTo>
                    <a:pt x="20027" y="72889"/>
                    <a:pt x="20420" y="72715"/>
                    <a:pt x="20757" y="72402"/>
                  </a:cubicBezTo>
                  <a:close/>
                  <a:moveTo>
                    <a:pt x="12156" y="72772"/>
                  </a:moveTo>
                  <a:cubicBezTo>
                    <a:pt x="12471" y="72772"/>
                    <a:pt x="12802" y="72828"/>
                    <a:pt x="13162" y="72925"/>
                  </a:cubicBezTo>
                  <a:cubicBezTo>
                    <a:pt x="13393" y="72986"/>
                    <a:pt x="13604" y="73019"/>
                    <a:pt x="13809" y="73019"/>
                  </a:cubicBezTo>
                  <a:cubicBezTo>
                    <a:pt x="13957" y="73019"/>
                    <a:pt x="14101" y="73002"/>
                    <a:pt x="14250" y="72967"/>
                  </a:cubicBezTo>
                  <a:lnTo>
                    <a:pt x="14250" y="72967"/>
                  </a:lnTo>
                  <a:cubicBezTo>
                    <a:pt x="13831" y="73553"/>
                    <a:pt x="13392" y="74097"/>
                    <a:pt x="12932" y="74620"/>
                  </a:cubicBezTo>
                  <a:cubicBezTo>
                    <a:pt x="12241" y="75436"/>
                    <a:pt x="11383" y="76461"/>
                    <a:pt x="10316" y="76775"/>
                  </a:cubicBezTo>
                  <a:cubicBezTo>
                    <a:pt x="10231" y="76803"/>
                    <a:pt x="10151" y="76815"/>
                    <a:pt x="10078" y="76815"/>
                  </a:cubicBezTo>
                  <a:cubicBezTo>
                    <a:pt x="9593" y="76815"/>
                    <a:pt x="9355" y="76267"/>
                    <a:pt x="9228" y="75812"/>
                  </a:cubicBezTo>
                  <a:cubicBezTo>
                    <a:pt x="9144" y="75561"/>
                    <a:pt x="9144" y="75310"/>
                    <a:pt x="9207" y="75080"/>
                  </a:cubicBezTo>
                  <a:lnTo>
                    <a:pt x="9207" y="75080"/>
                  </a:lnTo>
                  <a:cubicBezTo>
                    <a:pt x="9584" y="75101"/>
                    <a:pt x="9919" y="75227"/>
                    <a:pt x="10253" y="75415"/>
                  </a:cubicBezTo>
                  <a:cubicBezTo>
                    <a:pt x="10379" y="75499"/>
                    <a:pt x="10735" y="75687"/>
                    <a:pt x="10797" y="75812"/>
                  </a:cubicBezTo>
                  <a:cubicBezTo>
                    <a:pt x="10821" y="75866"/>
                    <a:pt x="10863" y="75889"/>
                    <a:pt x="10908" y="75889"/>
                  </a:cubicBezTo>
                  <a:cubicBezTo>
                    <a:pt x="10986" y="75889"/>
                    <a:pt x="11069" y="75821"/>
                    <a:pt x="11069" y="75729"/>
                  </a:cubicBezTo>
                  <a:cubicBezTo>
                    <a:pt x="11049" y="75436"/>
                    <a:pt x="10651" y="75248"/>
                    <a:pt x="10421" y="75122"/>
                  </a:cubicBezTo>
                  <a:cubicBezTo>
                    <a:pt x="10108" y="74965"/>
                    <a:pt x="9739" y="74827"/>
                    <a:pt x="9368" y="74827"/>
                  </a:cubicBezTo>
                  <a:cubicBezTo>
                    <a:pt x="9342" y="74827"/>
                    <a:pt x="9317" y="74828"/>
                    <a:pt x="9291" y="74829"/>
                  </a:cubicBezTo>
                  <a:cubicBezTo>
                    <a:pt x="9416" y="74578"/>
                    <a:pt x="9584" y="74327"/>
                    <a:pt x="9793" y="74097"/>
                  </a:cubicBezTo>
                  <a:cubicBezTo>
                    <a:pt x="10463" y="74160"/>
                    <a:pt x="10944" y="74452"/>
                    <a:pt x="11425" y="74955"/>
                  </a:cubicBezTo>
                  <a:cubicBezTo>
                    <a:pt x="11462" y="74991"/>
                    <a:pt x="11506" y="75007"/>
                    <a:pt x="11550" y="75007"/>
                  </a:cubicBezTo>
                  <a:cubicBezTo>
                    <a:pt x="11683" y="75007"/>
                    <a:pt x="11812" y="74866"/>
                    <a:pt x="11718" y="74724"/>
                  </a:cubicBezTo>
                  <a:cubicBezTo>
                    <a:pt x="11300" y="74180"/>
                    <a:pt x="10714" y="73888"/>
                    <a:pt x="10044" y="73804"/>
                  </a:cubicBezTo>
                  <a:cubicBezTo>
                    <a:pt x="10253" y="73616"/>
                    <a:pt x="10463" y="73448"/>
                    <a:pt x="10651" y="73302"/>
                  </a:cubicBezTo>
                  <a:cubicBezTo>
                    <a:pt x="10651" y="73364"/>
                    <a:pt x="10714" y="73406"/>
                    <a:pt x="10777" y="73406"/>
                  </a:cubicBezTo>
                  <a:cubicBezTo>
                    <a:pt x="10863" y="73399"/>
                    <a:pt x="10948" y="73395"/>
                    <a:pt x="11031" y="73395"/>
                  </a:cubicBezTo>
                  <a:cubicBezTo>
                    <a:pt x="11669" y="73395"/>
                    <a:pt x="12204" y="73610"/>
                    <a:pt x="12722" y="74055"/>
                  </a:cubicBezTo>
                  <a:cubicBezTo>
                    <a:pt x="12762" y="74086"/>
                    <a:pt x="12805" y="74099"/>
                    <a:pt x="12846" y="74099"/>
                  </a:cubicBezTo>
                  <a:cubicBezTo>
                    <a:pt x="12998" y="74099"/>
                    <a:pt x="13126" y="73915"/>
                    <a:pt x="12994" y="73783"/>
                  </a:cubicBezTo>
                  <a:cubicBezTo>
                    <a:pt x="12541" y="73329"/>
                    <a:pt x="11912" y="73108"/>
                    <a:pt x="11279" y="73108"/>
                  </a:cubicBezTo>
                  <a:cubicBezTo>
                    <a:pt x="11153" y="73108"/>
                    <a:pt x="11027" y="73117"/>
                    <a:pt x="10902" y="73134"/>
                  </a:cubicBezTo>
                  <a:cubicBezTo>
                    <a:pt x="11315" y="72879"/>
                    <a:pt x="11720" y="72772"/>
                    <a:pt x="12156" y="72772"/>
                  </a:cubicBezTo>
                  <a:close/>
                  <a:moveTo>
                    <a:pt x="42204" y="63844"/>
                  </a:moveTo>
                  <a:lnTo>
                    <a:pt x="42204" y="63844"/>
                  </a:lnTo>
                  <a:cubicBezTo>
                    <a:pt x="43271" y="64409"/>
                    <a:pt x="44505" y="64702"/>
                    <a:pt x="45719" y="64849"/>
                  </a:cubicBezTo>
                  <a:cubicBezTo>
                    <a:pt x="45677" y="69159"/>
                    <a:pt x="46158" y="73448"/>
                    <a:pt x="46263" y="77758"/>
                  </a:cubicBezTo>
                  <a:cubicBezTo>
                    <a:pt x="46284" y="78909"/>
                    <a:pt x="46200" y="80374"/>
                    <a:pt x="45321" y="81232"/>
                  </a:cubicBezTo>
                  <a:cubicBezTo>
                    <a:pt x="45084" y="81469"/>
                    <a:pt x="44677" y="81599"/>
                    <a:pt x="44277" y="81599"/>
                  </a:cubicBezTo>
                  <a:cubicBezTo>
                    <a:pt x="43725" y="81599"/>
                    <a:pt x="43185" y="81351"/>
                    <a:pt x="43124" y="80792"/>
                  </a:cubicBezTo>
                  <a:cubicBezTo>
                    <a:pt x="43041" y="79997"/>
                    <a:pt x="43773" y="79474"/>
                    <a:pt x="44443" y="79369"/>
                  </a:cubicBezTo>
                  <a:cubicBezTo>
                    <a:pt x="44484" y="79369"/>
                    <a:pt x="44505" y="79349"/>
                    <a:pt x="44526" y="79328"/>
                  </a:cubicBezTo>
                  <a:cubicBezTo>
                    <a:pt x="44540" y="79331"/>
                    <a:pt x="44554" y="79333"/>
                    <a:pt x="44568" y="79333"/>
                  </a:cubicBezTo>
                  <a:cubicBezTo>
                    <a:pt x="44641" y="79333"/>
                    <a:pt x="44711" y="79286"/>
                    <a:pt x="44694" y="79181"/>
                  </a:cubicBezTo>
                  <a:cubicBezTo>
                    <a:pt x="44631" y="78093"/>
                    <a:pt x="44317" y="77026"/>
                    <a:pt x="44129" y="75959"/>
                  </a:cubicBezTo>
                  <a:cubicBezTo>
                    <a:pt x="43899" y="74494"/>
                    <a:pt x="43689" y="73009"/>
                    <a:pt x="43501" y="71523"/>
                  </a:cubicBezTo>
                  <a:cubicBezTo>
                    <a:pt x="43145" y="68970"/>
                    <a:pt x="42894" y="66334"/>
                    <a:pt x="42204" y="63844"/>
                  </a:cubicBezTo>
                  <a:close/>
                  <a:moveTo>
                    <a:pt x="51599" y="64242"/>
                  </a:moveTo>
                  <a:cubicBezTo>
                    <a:pt x="50782" y="66815"/>
                    <a:pt x="50887" y="69619"/>
                    <a:pt x="50824" y="72276"/>
                  </a:cubicBezTo>
                  <a:cubicBezTo>
                    <a:pt x="50782" y="73469"/>
                    <a:pt x="50803" y="74662"/>
                    <a:pt x="50741" y="75833"/>
                  </a:cubicBezTo>
                  <a:cubicBezTo>
                    <a:pt x="50678" y="76963"/>
                    <a:pt x="50406" y="77863"/>
                    <a:pt x="50050" y="78909"/>
                  </a:cubicBezTo>
                  <a:cubicBezTo>
                    <a:pt x="49820" y="78951"/>
                    <a:pt x="49757" y="79328"/>
                    <a:pt x="50029" y="79390"/>
                  </a:cubicBezTo>
                  <a:cubicBezTo>
                    <a:pt x="50762" y="79516"/>
                    <a:pt x="51347" y="79976"/>
                    <a:pt x="51599" y="80688"/>
                  </a:cubicBezTo>
                  <a:cubicBezTo>
                    <a:pt x="51845" y="81388"/>
                    <a:pt x="51328" y="81606"/>
                    <a:pt x="50750" y="81606"/>
                  </a:cubicBezTo>
                  <a:cubicBezTo>
                    <a:pt x="50395" y="81606"/>
                    <a:pt x="50017" y="81524"/>
                    <a:pt x="49778" y="81420"/>
                  </a:cubicBezTo>
                  <a:cubicBezTo>
                    <a:pt x="48502" y="80855"/>
                    <a:pt x="48795" y="78825"/>
                    <a:pt x="48878" y="77717"/>
                  </a:cubicBezTo>
                  <a:cubicBezTo>
                    <a:pt x="49150" y="73469"/>
                    <a:pt x="48397" y="69201"/>
                    <a:pt x="48334" y="64953"/>
                  </a:cubicBezTo>
                  <a:cubicBezTo>
                    <a:pt x="49443" y="64890"/>
                    <a:pt x="50636" y="64702"/>
                    <a:pt x="51599" y="64242"/>
                  </a:cubicBezTo>
                  <a:close/>
                  <a:moveTo>
                    <a:pt x="51724" y="79851"/>
                  </a:moveTo>
                  <a:lnTo>
                    <a:pt x="51724" y="79851"/>
                  </a:lnTo>
                  <a:cubicBezTo>
                    <a:pt x="53314" y="80688"/>
                    <a:pt x="54716" y="82257"/>
                    <a:pt x="52728" y="83575"/>
                  </a:cubicBezTo>
                  <a:cubicBezTo>
                    <a:pt x="52428" y="83775"/>
                    <a:pt x="52111" y="83859"/>
                    <a:pt x="51795" y="83859"/>
                  </a:cubicBezTo>
                  <a:cubicBezTo>
                    <a:pt x="50986" y="83859"/>
                    <a:pt x="50179" y="83310"/>
                    <a:pt x="49653" y="82738"/>
                  </a:cubicBezTo>
                  <a:cubicBezTo>
                    <a:pt x="49234" y="82278"/>
                    <a:pt x="48941" y="81734"/>
                    <a:pt x="48795" y="81127"/>
                  </a:cubicBezTo>
                  <a:lnTo>
                    <a:pt x="48795" y="81127"/>
                  </a:lnTo>
                  <a:cubicBezTo>
                    <a:pt x="49225" y="81706"/>
                    <a:pt x="50080" y="82206"/>
                    <a:pt x="50835" y="82206"/>
                  </a:cubicBezTo>
                  <a:cubicBezTo>
                    <a:pt x="51255" y="82206"/>
                    <a:pt x="51643" y="82052"/>
                    <a:pt x="51912" y="81671"/>
                  </a:cubicBezTo>
                  <a:cubicBezTo>
                    <a:pt x="52373" y="81064"/>
                    <a:pt x="52163" y="80395"/>
                    <a:pt x="51724" y="79851"/>
                  </a:cubicBezTo>
                  <a:close/>
                  <a:moveTo>
                    <a:pt x="43166" y="79474"/>
                  </a:moveTo>
                  <a:cubicBezTo>
                    <a:pt x="42664" y="80018"/>
                    <a:pt x="42455" y="80897"/>
                    <a:pt x="42894" y="81525"/>
                  </a:cubicBezTo>
                  <a:cubicBezTo>
                    <a:pt x="43193" y="81968"/>
                    <a:pt x="43625" y="82147"/>
                    <a:pt x="44080" y="82147"/>
                  </a:cubicBezTo>
                  <a:cubicBezTo>
                    <a:pt x="44549" y="82147"/>
                    <a:pt x="45044" y="81958"/>
                    <a:pt x="45447" y="81671"/>
                  </a:cubicBezTo>
                  <a:lnTo>
                    <a:pt x="45447" y="81671"/>
                  </a:lnTo>
                  <a:cubicBezTo>
                    <a:pt x="44845" y="82797"/>
                    <a:pt x="43775" y="83995"/>
                    <a:pt x="42638" y="83995"/>
                  </a:cubicBezTo>
                  <a:cubicBezTo>
                    <a:pt x="42549" y="83995"/>
                    <a:pt x="42460" y="83988"/>
                    <a:pt x="42371" y="83973"/>
                  </a:cubicBezTo>
                  <a:cubicBezTo>
                    <a:pt x="41137" y="83763"/>
                    <a:pt x="41199" y="81943"/>
                    <a:pt x="41597" y="81106"/>
                  </a:cubicBezTo>
                  <a:cubicBezTo>
                    <a:pt x="41890" y="80458"/>
                    <a:pt x="42476" y="79830"/>
                    <a:pt x="43166" y="79474"/>
                  </a:cubicBezTo>
                  <a:close/>
                  <a:moveTo>
                    <a:pt x="13914" y="0"/>
                  </a:moveTo>
                  <a:cubicBezTo>
                    <a:pt x="13716" y="0"/>
                    <a:pt x="13520" y="3"/>
                    <a:pt x="13329" y="6"/>
                  </a:cubicBezTo>
                  <a:cubicBezTo>
                    <a:pt x="13078" y="6"/>
                    <a:pt x="12974" y="341"/>
                    <a:pt x="13204" y="487"/>
                  </a:cubicBezTo>
                  <a:cubicBezTo>
                    <a:pt x="13392" y="592"/>
                    <a:pt x="13559" y="718"/>
                    <a:pt x="13748" y="843"/>
                  </a:cubicBezTo>
                  <a:cubicBezTo>
                    <a:pt x="13578" y="836"/>
                    <a:pt x="13409" y="832"/>
                    <a:pt x="13241" y="832"/>
                  </a:cubicBezTo>
                  <a:cubicBezTo>
                    <a:pt x="10979" y="832"/>
                    <a:pt x="8837" y="1489"/>
                    <a:pt x="6948" y="2852"/>
                  </a:cubicBezTo>
                  <a:cubicBezTo>
                    <a:pt x="4771" y="4463"/>
                    <a:pt x="3286" y="6848"/>
                    <a:pt x="2261" y="9338"/>
                  </a:cubicBezTo>
                  <a:cubicBezTo>
                    <a:pt x="2187" y="9516"/>
                    <a:pt x="2343" y="9631"/>
                    <a:pt x="2493" y="9631"/>
                  </a:cubicBezTo>
                  <a:cubicBezTo>
                    <a:pt x="2555" y="9631"/>
                    <a:pt x="2615" y="9611"/>
                    <a:pt x="2658" y="9568"/>
                  </a:cubicBezTo>
                  <a:cubicBezTo>
                    <a:pt x="2972" y="9317"/>
                    <a:pt x="3286" y="9171"/>
                    <a:pt x="3642" y="9024"/>
                  </a:cubicBezTo>
                  <a:lnTo>
                    <a:pt x="3642" y="9024"/>
                  </a:lnTo>
                  <a:cubicBezTo>
                    <a:pt x="2679" y="11577"/>
                    <a:pt x="1424" y="14004"/>
                    <a:pt x="1989" y="16787"/>
                  </a:cubicBezTo>
                  <a:cubicBezTo>
                    <a:pt x="2595" y="19737"/>
                    <a:pt x="5023" y="21788"/>
                    <a:pt x="7512" y="23169"/>
                  </a:cubicBezTo>
                  <a:cubicBezTo>
                    <a:pt x="7554" y="23190"/>
                    <a:pt x="7594" y="23199"/>
                    <a:pt x="7630" y="23199"/>
                  </a:cubicBezTo>
                  <a:cubicBezTo>
                    <a:pt x="7703" y="23199"/>
                    <a:pt x="7764" y="23162"/>
                    <a:pt x="7805" y="23106"/>
                  </a:cubicBezTo>
                  <a:cubicBezTo>
                    <a:pt x="9772" y="24654"/>
                    <a:pt x="12848" y="25324"/>
                    <a:pt x="15129" y="25387"/>
                  </a:cubicBezTo>
                  <a:cubicBezTo>
                    <a:pt x="14898" y="26286"/>
                    <a:pt x="14940" y="27793"/>
                    <a:pt x="16196" y="27793"/>
                  </a:cubicBezTo>
                  <a:cubicBezTo>
                    <a:pt x="16886" y="27793"/>
                    <a:pt x="17242" y="27312"/>
                    <a:pt x="17367" y="26726"/>
                  </a:cubicBezTo>
                  <a:cubicBezTo>
                    <a:pt x="17388" y="26726"/>
                    <a:pt x="17388" y="26726"/>
                    <a:pt x="17388" y="26747"/>
                  </a:cubicBezTo>
                  <a:cubicBezTo>
                    <a:pt x="17911" y="26977"/>
                    <a:pt x="18079" y="27291"/>
                    <a:pt x="17765" y="27793"/>
                  </a:cubicBezTo>
                  <a:cubicBezTo>
                    <a:pt x="17493" y="28232"/>
                    <a:pt x="16991" y="28567"/>
                    <a:pt x="16510" y="28734"/>
                  </a:cubicBezTo>
                  <a:cubicBezTo>
                    <a:pt x="16355" y="28790"/>
                    <a:pt x="16191" y="28815"/>
                    <a:pt x="16025" y="28815"/>
                  </a:cubicBezTo>
                  <a:cubicBezTo>
                    <a:pt x="15630" y="28815"/>
                    <a:pt x="15223" y="28675"/>
                    <a:pt x="14898" y="28483"/>
                  </a:cubicBezTo>
                  <a:cubicBezTo>
                    <a:pt x="14187" y="28044"/>
                    <a:pt x="14501" y="27353"/>
                    <a:pt x="15003" y="26914"/>
                  </a:cubicBezTo>
                  <a:cubicBezTo>
                    <a:pt x="15111" y="26842"/>
                    <a:pt x="15018" y="26692"/>
                    <a:pt x="14909" y="26692"/>
                  </a:cubicBezTo>
                  <a:cubicBezTo>
                    <a:pt x="14892" y="26692"/>
                    <a:pt x="14874" y="26696"/>
                    <a:pt x="14857" y="26705"/>
                  </a:cubicBezTo>
                  <a:cubicBezTo>
                    <a:pt x="14459" y="26935"/>
                    <a:pt x="14166" y="27249"/>
                    <a:pt x="14082" y="27604"/>
                  </a:cubicBezTo>
                  <a:cubicBezTo>
                    <a:pt x="14082" y="27570"/>
                    <a:pt x="14055" y="27536"/>
                    <a:pt x="14022" y="27536"/>
                  </a:cubicBezTo>
                  <a:cubicBezTo>
                    <a:pt x="14014" y="27536"/>
                    <a:pt x="14006" y="27538"/>
                    <a:pt x="13999" y="27542"/>
                  </a:cubicBezTo>
                  <a:cubicBezTo>
                    <a:pt x="12974" y="27981"/>
                    <a:pt x="11969" y="28274"/>
                    <a:pt x="11007" y="28818"/>
                  </a:cubicBezTo>
                  <a:cubicBezTo>
                    <a:pt x="10316" y="29195"/>
                    <a:pt x="9228" y="29885"/>
                    <a:pt x="9207" y="30743"/>
                  </a:cubicBezTo>
                  <a:cubicBezTo>
                    <a:pt x="9207" y="30785"/>
                    <a:pt x="9207" y="30806"/>
                    <a:pt x="9228" y="30827"/>
                  </a:cubicBezTo>
                  <a:cubicBezTo>
                    <a:pt x="9207" y="30869"/>
                    <a:pt x="9207" y="30910"/>
                    <a:pt x="9228" y="30952"/>
                  </a:cubicBezTo>
                  <a:cubicBezTo>
                    <a:pt x="9647" y="31831"/>
                    <a:pt x="10400" y="32396"/>
                    <a:pt x="11279" y="32752"/>
                  </a:cubicBezTo>
                  <a:cubicBezTo>
                    <a:pt x="9375" y="34467"/>
                    <a:pt x="7784" y="36685"/>
                    <a:pt x="6320" y="38736"/>
                  </a:cubicBezTo>
                  <a:cubicBezTo>
                    <a:pt x="6027" y="39154"/>
                    <a:pt x="2993" y="43569"/>
                    <a:pt x="4018" y="44364"/>
                  </a:cubicBezTo>
                  <a:cubicBezTo>
                    <a:pt x="3914" y="44427"/>
                    <a:pt x="3872" y="44574"/>
                    <a:pt x="3976" y="44678"/>
                  </a:cubicBezTo>
                  <a:cubicBezTo>
                    <a:pt x="4353" y="45118"/>
                    <a:pt x="4771" y="45662"/>
                    <a:pt x="4688" y="46289"/>
                  </a:cubicBezTo>
                  <a:cubicBezTo>
                    <a:pt x="4650" y="46465"/>
                    <a:pt x="4545" y="46572"/>
                    <a:pt x="4426" y="46572"/>
                  </a:cubicBezTo>
                  <a:cubicBezTo>
                    <a:pt x="4347" y="46572"/>
                    <a:pt x="4261" y="46524"/>
                    <a:pt x="4186" y="46415"/>
                  </a:cubicBezTo>
                  <a:cubicBezTo>
                    <a:pt x="4018" y="46206"/>
                    <a:pt x="3976" y="45913"/>
                    <a:pt x="3935" y="45641"/>
                  </a:cubicBezTo>
                  <a:cubicBezTo>
                    <a:pt x="3916" y="45541"/>
                    <a:pt x="3835" y="45496"/>
                    <a:pt x="3751" y="45496"/>
                  </a:cubicBezTo>
                  <a:cubicBezTo>
                    <a:pt x="3641" y="45496"/>
                    <a:pt x="3525" y="45573"/>
                    <a:pt x="3537" y="45703"/>
                  </a:cubicBezTo>
                  <a:cubicBezTo>
                    <a:pt x="3579" y="46226"/>
                    <a:pt x="3621" y="46833"/>
                    <a:pt x="3349" y="47315"/>
                  </a:cubicBezTo>
                  <a:cubicBezTo>
                    <a:pt x="3308" y="47382"/>
                    <a:pt x="3271" y="47409"/>
                    <a:pt x="3237" y="47409"/>
                  </a:cubicBezTo>
                  <a:cubicBezTo>
                    <a:pt x="3111" y="47409"/>
                    <a:pt x="3030" y="47046"/>
                    <a:pt x="3014" y="46980"/>
                  </a:cubicBezTo>
                  <a:cubicBezTo>
                    <a:pt x="2951" y="46645"/>
                    <a:pt x="2993" y="46268"/>
                    <a:pt x="3035" y="45934"/>
                  </a:cubicBezTo>
                  <a:cubicBezTo>
                    <a:pt x="3035" y="45892"/>
                    <a:pt x="3035" y="45871"/>
                    <a:pt x="3035" y="45829"/>
                  </a:cubicBezTo>
                  <a:cubicBezTo>
                    <a:pt x="3058" y="45703"/>
                    <a:pt x="2950" y="45634"/>
                    <a:pt x="2840" y="45634"/>
                  </a:cubicBezTo>
                  <a:cubicBezTo>
                    <a:pt x="2749" y="45634"/>
                    <a:pt x="2656" y="45682"/>
                    <a:pt x="2637" y="45787"/>
                  </a:cubicBezTo>
                  <a:cubicBezTo>
                    <a:pt x="2637" y="45787"/>
                    <a:pt x="2637" y="45808"/>
                    <a:pt x="2637" y="45829"/>
                  </a:cubicBezTo>
                  <a:cubicBezTo>
                    <a:pt x="2616" y="45954"/>
                    <a:pt x="2323" y="47126"/>
                    <a:pt x="2072" y="47126"/>
                  </a:cubicBezTo>
                  <a:cubicBezTo>
                    <a:pt x="2030" y="47126"/>
                    <a:pt x="1968" y="47063"/>
                    <a:pt x="1926" y="46938"/>
                  </a:cubicBezTo>
                  <a:cubicBezTo>
                    <a:pt x="1717" y="46352"/>
                    <a:pt x="2261" y="45620"/>
                    <a:pt x="2595" y="45201"/>
                  </a:cubicBezTo>
                  <a:cubicBezTo>
                    <a:pt x="2717" y="45062"/>
                    <a:pt x="2607" y="44836"/>
                    <a:pt x="2447" y="44836"/>
                  </a:cubicBezTo>
                  <a:cubicBezTo>
                    <a:pt x="2414" y="44836"/>
                    <a:pt x="2380" y="44845"/>
                    <a:pt x="2344" y="44866"/>
                  </a:cubicBezTo>
                  <a:cubicBezTo>
                    <a:pt x="1868" y="45139"/>
                    <a:pt x="1406" y="45314"/>
                    <a:pt x="901" y="45314"/>
                  </a:cubicBezTo>
                  <a:cubicBezTo>
                    <a:pt x="785" y="45314"/>
                    <a:pt x="666" y="45305"/>
                    <a:pt x="545" y="45285"/>
                  </a:cubicBezTo>
                  <a:cubicBezTo>
                    <a:pt x="880" y="44448"/>
                    <a:pt x="1717" y="44155"/>
                    <a:pt x="2512" y="43799"/>
                  </a:cubicBezTo>
                  <a:cubicBezTo>
                    <a:pt x="2538" y="43810"/>
                    <a:pt x="2564" y="43815"/>
                    <a:pt x="2589" y="43815"/>
                  </a:cubicBezTo>
                  <a:cubicBezTo>
                    <a:pt x="2663" y="43815"/>
                    <a:pt x="2726" y="43768"/>
                    <a:pt x="2742" y="43674"/>
                  </a:cubicBezTo>
                  <a:cubicBezTo>
                    <a:pt x="2972" y="42690"/>
                    <a:pt x="3056" y="41812"/>
                    <a:pt x="3453" y="40849"/>
                  </a:cubicBezTo>
                  <a:cubicBezTo>
                    <a:pt x="3976" y="39656"/>
                    <a:pt x="4688" y="38548"/>
                    <a:pt x="5378" y="37459"/>
                  </a:cubicBezTo>
                  <a:cubicBezTo>
                    <a:pt x="6696" y="35451"/>
                    <a:pt x="8287" y="33651"/>
                    <a:pt x="9500" y="31601"/>
                  </a:cubicBezTo>
                  <a:cubicBezTo>
                    <a:pt x="9579" y="31491"/>
                    <a:pt x="9468" y="31368"/>
                    <a:pt x="9355" y="31368"/>
                  </a:cubicBezTo>
                  <a:cubicBezTo>
                    <a:pt x="9317" y="31368"/>
                    <a:pt x="9280" y="31382"/>
                    <a:pt x="9249" y="31413"/>
                  </a:cubicBezTo>
                  <a:cubicBezTo>
                    <a:pt x="7638" y="33317"/>
                    <a:pt x="6152" y="35346"/>
                    <a:pt x="4792" y="37439"/>
                  </a:cubicBezTo>
                  <a:cubicBezTo>
                    <a:pt x="4081" y="38527"/>
                    <a:pt x="3411" y="39656"/>
                    <a:pt x="2909" y="40870"/>
                  </a:cubicBezTo>
                  <a:cubicBezTo>
                    <a:pt x="2616" y="41602"/>
                    <a:pt x="2156" y="42690"/>
                    <a:pt x="2344" y="43527"/>
                  </a:cubicBezTo>
                  <a:cubicBezTo>
                    <a:pt x="1298" y="43737"/>
                    <a:pt x="336" y="44302"/>
                    <a:pt x="43" y="45410"/>
                  </a:cubicBezTo>
                  <a:cubicBezTo>
                    <a:pt x="1" y="45515"/>
                    <a:pt x="64" y="45641"/>
                    <a:pt x="189" y="45682"/>
                  </a:cubicBezTo>
                  <a:cubicBezTo>
                    <a:pt x="411" y="45738"/>
                    <a:pt x="627" y="45763"/>
                    <a:pt x="838" y="45763"/>
                  </a:cubicBezTo>
                  <a:cubicBezTo>
                    <a:pt x="1184" y="45763"/>
                    <a:pt x="1517" y="45695"/>
                    <a:pt x="1842" y="45578"/>
                  </a:cubicBezTo>
                  <a:lnTo>
                    <a:pt x="1842" y="45578"/>
                  </a:lnTo>
                  <a:cubicBezTo>
                    <a:pt x="1466" y="46226"/>
                    <a:pt x="1173" y="47063"/>
                    <a:pt x="1800" y="47440"/>
                  </a:cubicBezTo>
                  <a:cubicBezTo>
                    <a:pt x="1922" y="47514"/>
                    <a:pt x="2032" y="47547"/>
                    <a:pt x="2133" y="47547"/>
                  </a:cubicBezTo>
                  <a:cubicBezTo>
                    <a:pt x="2344" y="47547"/>
                    <a:pt x="2510" y="47402"/>
                    <a:pt x="2637" y="47189"/>
                  </a:cubicBezTo>
                  <a:cubicBezTo>
                    <a:pt x="2716" y="47541"/>
                    <a:pt x="2867" y="47821"/>
                    <a:pt x="3161" y="47821"/>
                  </a:cubicBezTo>
                  <a:cubicBezTo>
                    <a:pt x="3181" y="47821"/>
                    <a:pt x="3202" y="47819"/>
                    <a:pt x="3223" y="47817"/>
                  </a:cubicBezTo>
                  <a:cubicBezTo>
                    <a:pt x="3725" y="47754"/>
                    <a:pt x="3914" y="47273"/>
                    <a:pt x="3955" y="46750"/>
                  </a:cubicBezTo>
                  <a:cubicBezTo>
                    <a:pt x="4083" y="46915"/>
                    <a:pt x="4242" y="47027"/>
                    <a:pt x="4422" y="47027"/>
                  </a:cubicBezTo>
                  <a:cubicBezTo>
                    <a:pt x="4538" y="47027"/>
                    <a:pt x="4662" y="46981"/>
                    <a:pt x="4792" y="46875"/>
                  </a:cubicBezTo>
                  <a:cubicBezTo>
                    <a:pt x="5608" y="46247"/>
                    <a:pt x="4792" y="44971"/>
                    <a:pt x="4311" y="44427"/>
                  </a:cubicBezTo>
                  <a:cubicBezTo>
                    <a:pt x="4311" y="44406"/>
                    <a:pt x="4311" y="44406"/>
                    <a:pt x="4311" y="44406"/>
                  </a:cubicBezTo>
                  <a:cubicBezTo>
                    <a:pt x="4395" y="44155"/>
                    <a:pt x="4290" y="43862"/>
                    <a:pt x="4332" y="43590"/>
                  </a:cubicBezTo>
                  <a:cubicBezTo>
                    <a:pt x="4416" y="43088"/>
                    <a:pt x="4604" y="42586"/>
                    <a:pt x="4834" y="42125"/>
                  </a:cubicBezTo>
                  <a:cubicBezTo>
                    <a:pt x="5399" y="40891"/>
                    <a:pt x="6215" y="39719"/>
                    <a:pt x="7010" y="38610"/>
                  </a:cubicBezTo>
                  <a:cubicBezTo>
                    <a:pt x="8454" y="36602"/>
                    <a:pt x="10086" y="34719"/>
                    <a:pt x="11802" y="32919"/>
                  </a:cubicBezTo>
                  <a:cubicBezTo>
                    <a:pt x="11927" y="32961"/>
                    <a:pt x="12053" y="33003"/>
                    <a:pt x="12178" y="33024"/>
                  </a:cubicBezTo>
                  <a:lnTo>
                    <a:pt x="12262" y="33024"/>
                  </a:lnTo>
                  <a:cubicBezTo>
                    <a:pt x="11655" y="35283"/>
                    <a:pt x="11132" y="37585"/>
                    <a:pt x="10672" y="39866"/>
                  </a:cubicBezTo>
                  <a:cubicBezTo>
                    <a:pt x="10023" y="43004"/>
                    <a:pt x="9458" y="46352"/>
                    <a:pt x="9647" y="49553"/>
                  </a:cubicBezTo>
                  <a:cubicBezTo>
                    <a:pt x="9647" y="49658"/>
                    <a:pt x="9709" y="49742"/>
                    <a:pt x="9793" y="49763"/>
                  </a:cubicBezTo>
                  <a:cubicBezTo>
                    <a:pt x="9793" y="49784"/>
                    <a:pt x="9814" y="49804"/>
                    <a:pt x="9835" y="49825"/>
                  </a:cubicBezTo>
                  <a:cubicBezTo>
                    <a:pt x="9856" y="49825"/>
                    <a:pt x="9856" y="49825"/>
                    <a:pt x="9856" y="49846"/>
                  </a:cubicBezTo>
                  <a:cubicBezTo>
                    <a:pt x="9605" y="54533"/>
                    <a:pt x="9521" y="59387"/>
                    <a:pt x="10107" y="64053"/>
                  </a:cubicBezTo>
                  <a:cubicBezTo>
                    <a:pt x="10379" y="66292"/>
                    <a:pt x="10735" y="68510"/>
                    <a:pt x="10986" y="70728"/>
                  </a:cubicBezTo>
                  <a:cubicBezTo>
                    <a:pt x="11004" y="70930"/>
                    <a:pt x="11136" y="72297"/>
                    <a:pt x="11537" y="72297"/>
                  </a:cubicBezTo>
                  <a:cubicBezTo>
                    <a:pt x="11592" y="72297"/>
                    <a:pt x="11652" y="72272"/>
                    <a:pt x="11718" y="72214"/>
                  </a:cubicBezTo>
                  <a:cubicBezTo>
                    <a:pt x="11718" y="72235"/>
                    <a:pt x="11718" y="72255"/>
                    <a:pt x="11739" y="72276"/>
                  </a:cubicBezTo>
                  <a:cubicBezTo>
                    <a:pt x="11634" y="72297"/>
                    <a:pt x="11530" y="72297"/>
                    <a:pt x="11425" y="72339"/>
                  </a:cubicBezTo>
                  <a:cubicBezTo>
                    <a:pt x="10651" y="72569"/>
                    <a:pt x="9961" y="73176"/>
                    <a:pt x="9416" y="73762"/>
                  </a:cubicBezTo>
                  <a:cubicBezTo>
                    <a:pt x="8600" y="74683"/>
                    <a:pt x="8287" y="76503"/>
                    <a:pt x="9563" y="77193"/>
                  </a:cubicBezTo>
                  <a:cubicBezTo>
                    <a:pt x="9741" y="77292"/>
                    <a:pt x="9926" y="77334"/>
                    <a:pt x="10114" y="77334"/>
                  </a:cubicBezTo>
                  <a:cubicBezTo>
                    <a:pt x="11006" y="77334"/>
                    <a:pt x="11953" y="76373"/>
                    <a:pt x="12471" y="75854"/>
                  </a:cubicBezTo>
                  <a:cubicBezTo>
                    <a:pt x="13371" y="74955"/>
                    <a:pt x="14229" y="73846"/>
                    <a:pt x="14836" y="72716"/>
                  </a:cubicBezTo>
                  <a:cubicBezTo>
                    <a:pt x="14857" y="72716"/>
                    <a:pt x="14898" y="72695"/>
                    <a:pt x="14919" y="72674"/>
                  </a:cubicBezTo>
                  <a:cubicBezTo>
                    <a:pt x="15045" y="72590"/>
                    <a:pt x="15045" y="72465"/>
                    <a:pt x="14982" y="72360"/>
                  </a:cubicBezTo>
                  <a:cubicBezTo>
                    <a:pt x="15024" y="72297"/>
                    <a:pt x="15045" y="72235"/>
                    <a:pt x="15045" y="72151"/>
                  </a:cubicBezTo>
                  <a:cubicBezTo>
                    <a:pt x="13894" y="66648"/>
                    <a:pt x="13810" y="60936"/>
                    <a:pt x="15212" y="55496"/>
                  </a:cubicBezTo>
                  <a:cubicBezTo>
                    <a:pt x="15631" y="55554"/>
                    <a:pt x="16059" y="55588"/>
                    <a:pt x="16482" y="55588"/>
                  </a:cubicBezTo>
                  <a:cubicBezTo>
                    <a:pt x="17038" y="55588"/>
                    <a:pt x="17587" y="55530"/>
                    <a:pt x="18098" y="55396"/>
                  </a:cubicBezTo>
                  <a:lnTo>
                    <a:pt x="18098" y="55396"/>
                  </a:lnTo>
                  <a:cubicBezTo>
                    <a:pt x="18075" y="55403"/>
                    <a:pt x="18055" y="55422"/>
                    <a:pt x="18037" y="55454"/>
                  </a:cubicBezTo>
                  <a:cubicBezTo>
                    <a:pt x="17911" y="55684"/>
                    <a:pt x="18204" y="55977"/>
                    <a:pt x="18288" y="56165"/>
                  </a:cubicBezTo>
                  <a:cubicBezTo>
                    <a:pt x="18518" y="56709"/>
                    <a:pt x="18665" y="57316"/>
                    <a:pt x="18790" y="57902"/>
                  </a:cubicBezTo>
                  <a:cubicBezTo>
                    <a:pt x="19188" y="59639"/>
                    <a:pt x="19355" y="61438"/>
                    <a:pt x="19460" y="63216"/>
                  </a:cubicBezTo>
                  <a:cubicBezTo>
                    <a:pt x="19564" y="65037"/>
                    <a:pt x="19564" y="66878"/>
                    <a:pt x="19397" y="68678"/>
                  </a:cubicBezTo>
                  <a:cubicBezTo>
                    <a:pt x="19292" y="69933"/>
                    <a:pt x="18958" y="70895"/>
                    <a:pt x="18497" y="72025"/>
                  </a:cubicBezTo>
                  <a:cubicBezTo>
                    <a:pt x="18476" y="72088"/>
                    <a:pt x="18497" y="72151"/>
                    <a:pt x="18539" y="72193"/>
                  </a:cubicBezTo>
                  <a:cubicBezTo>
                    <a:pt x="18539" y="72214"/>
                    <a:pt x="18539" y="72235"/>
                    <a:pt x="18560" y="72276"/>
                  </a:cubicBezTo>
                  <a:lnTo>
                    <a:pt x="18581" y="72276"/>
                  </a:lnTo>
                  <a:cubicBezTo>
                    <a:pt x="17786" y="73092"/>
                    <a:pt x="18832" y="74976"/>
                    <a:pt x="19355" y="75603"/>
                  </a:cubicBezTo>
                  <a:cubicBezTo>
                    <a:pt x="19985" y="76386"/>
                    <a:pt x="21057" y="77183"/>
                    <a:pt x="22134" y="77183"/>
                  </a:cubicBezTo>
                  <a:cubicBezTo>
                    <a:pt x="22381" y="77183"/>
                    <a:pt x="22628" y="77141"/>
                    <a:pt x="22870" y="77047"/>
                  </a:cubicBezTo>
                  <a:cubicBezTo>
                    <a:pt x="24733" y="76336"/>
                    <a:pt x="21908" y="72904"/>
                    <a:pt x="21196" y="72255"/>
                  </a:cubicBezTo>
                  <a:cubicBezTo>
                    <a:pt x="21176" y="72255"/>
                    <a:pt x="21176" y="72255"/>
                    <a:pt x="21155" y="72235"/>
                  </a:cubicBezTo>
                  <a:cubicBezTo>
                    <a:pt x="22577" y="69452"/>
                    <a:pt x="22494" y="65937"/>
                    <a:pt x="22912" y="62903"/>
                  </a:cubicBezTo>
                  <a:cubicBezTo>
                    <a:pt x="23498" y="58509"/>
                    <a:pt x="23603" y="54136"/>
                    <a:pt x="23038" y="49742"/>
                  </a:cubicBezTo>
                  <a:cubicBezTo>
                    <a:pt x="23142" y="49679"/>
                    <a:pt x="23205" y="49595"/>
                    <a:pt x="23205" y="49491"/>
                  </a:cubicBezTo>
                  <a:cubicBezTo>
                    <a:pt x="23247" y="49470"/>
                    <a:pt x="23268" y="49407"/>
                    <a:pt x="23289" y="49344"/>
                  </a:cubicBezTo>
                  <a:cubicBezTo>
                    <a:pt x="23435" y="44092"/>
                    <a:pt x="23017" y="38380"/>
                    <a:pt x="20673" y="33589"/>
                  </a:cubicBezTo>
                  <a:cubicBezTo>
                    <a:pt x="20799" y="33568"/>
                    <a:pt x="20924" y="33568"/>
                    <a:pt x="21050" y="33547"/>
                  </a:cubicBezTo>
                  <a:cubicBezTo>
                    <a:pt x="22033" y="35472"/>
                    <a:pt x="23624" y="37041"/>
                    <a:pt x="24691" y="38945"/>
                  </a:cubicBezTo>
                  <a:cubicBezTo>
                    <a:pt x="25988" y="41247"/>
                    <a:pt x="27076" y="43716"/>
                    <a:pt x="28290" y="46059"/>
                  </a:cubicBezTo>
                  <a:cubicBezTo>
                    <a:pt x="28342" y="46146"/>
                    <a:pt x="28394" y="46190"/>
                    <a:pt x="28459" y="46190"/>
                  </a:cubicBezTo>
                  <a:cubicBezTo>
                    <a:pt x="28472" y="46190"/>
                    <a:pt x="28485" y="46188"/>
                    <a:pt x="28499" y="46185"/>
                  </a:cubicBezTo>
                  <a:lnTo>
                    <a:pt x="28499" y="46185"/>
                  </a:lnTo>
                  <a:cubicBezTo>
                    <a:pt x="28143" y="46771"/>
                    <a:pt x="28080" y="47733"/>
                    <a:pt x="28645" y="48214"/>
                  </a:cubicBezTo>
                  <a:cubicBezTo>
                    <a:pt x="28749" y="48306"/>
                    <a:pt x="28878" y="48354"/>
                    <a:pt x="29007" y="48354"/>
                  </a:cubicBezTo>
                  <a:cubicBezTo>
                    <a:pt x="29114" y="48354"/>
                    <a:pt x="29221" y="48322"/>
                    <a:pt x="29315" y="48256"/>
                  </a:cubicBezTo>
                  <a:cubicBezTo>
                    <a:pt x="29440" y="48131"/>
                    <a:pt x="29524" y="47963"/>
                    <a:pt x="29566" y="47775"/>
                  </a:cubicBezTo>
                  <a:cubicBezTo>
                    <a:pt x="29817" y="48089"/>
                    <a:pt x="30152" y="48319"/>
                    <a:pt x="30549" y="48444"/>
                  </a:cubicBezTo>
                  <a:cubicBezTo>
                    <a:pt x="30612" y="48444"/>
                    <a:pt x="30654" y="48444"/>
                    <a:pt x="30696" y="48403"/>
                  </a:cubicBezTo>
                  <a:lnTo>
                    <a:pt x="30696" y="48403"/>
                  </a:lnTo>
                  <a:cubicBezTo>
                    <a:pt x="30466" y="48800"/>
                    <a:pt x="30445" y="49302"/>
                    <a:pt x="30549" y="49742"/>
                  </a:cubicBezTo>
                  <a:cubicBezTo>
                    <a:pt x="30564" y="49828"/>
                    <a:pt x="30647" y="49884"/>
                    <a:pt x="30732" y="49884"/>
                  </a:cubicBezTo>
                  <a:cubicBezTo>
                    <a:pt x="30770" y="49884"/>
                    <a:pt x="30809" y="49873"/>
                    <a:pt x="30842" y="49846"/>
                  </a:cubicBezTo>
                  <a:cubicBezTo>
                    <a:pt x="31052" y="49679"/>
                    <a:pt x="31282" y="49553"/>
                    <a:pt x="31512" y="49407"/>
                  </a:cubicBezTo>
                  <a:lnTo>
                    <a:pt x="31512" y="49407"/>
                  </a:lnTo>
                  <a:cubicBezTo>
                    <a:pt x="31344" y="49867"/>
                    <a:pt x="31344" y="50369"/>
                    <a:pt x="31847" y="50537"/>
                  </a:cubicBezTo>
                  <a:cubicBezTo>
                    <a:pt x="31933" y="50564"/>
                    <a:pt x="32014" y="50577"/>
                    <a:pt x="32090" y="50577"/>
                  </a:cubicBezTo>
                  <a:cubicBezTo>
                    <a:pt x="32421" y="50577"/>
                    <a:pt x="32660" y="50337"/>
                    <a:pt x="32830" y="50014"/>
                  </a:cubicBezTo>
                  <a:cubicBezTo>
                    <a:pt x="32907" y="50274"/>
                    <a:pt x="33062" y="50479"/>
                    <a:pt x="33329" y="50479"/>
                  </a:cubicBezTo>
                  <a:cubicBezTo>
                    <a:pt x="33426" y="50479"/>
                    <a:pt x="33538" y="50452"/>
                    <a:pt x="33667" y="50390"/>
                  </a:cubicBezTo>
                  <a:cubicBezTo>
                    <a:pt x="34629" y="49909"/>
                    <a:pt x="34211" y="48570"/>
                    <a:pt x="33730" y="47900"/>
                  </a:cubicBezTo>
                  <a:cubicBezTo>
                    <a:pt x="33772" y="47900"/>
                    <a:pt x="33813" y="47879"/>
                    <a:pt x="33834" y="47859"/>
                  </a:cubicBezTo>
                  <a:cubicBezTo>
                    <a:pt x="37161" y="44385"/>
                    <a:pt x="39421" y="39552"/>
                    <a:pt x="44589" y="38548"/>
                  </a:cubicBezTo>
                  <a:lnTo>
                    <a:pt x="44589" y="38548"/>
                  </a:lnTo>
                  <a:cubicBezTo>
                    <a:pt x="44443" y="38987"/>
                    <a:pt x="44192" y="39384"/>
                    <a:pt x="43794" y="39719"/>
                  </a:cubicBezTo>
                  <a:cubicBezTo>
                    <a:pt x="42894" y="40514"/>
                    <a:pt x="42350" y="41226"/>
                    <a:pt x="42183" y="42460"/>
                  </a:cubicBezTo>
                  <a:cubicBezTo>
                    <a:pt x="41995" y="43967"/>
                    <a:pt x="42748" y="45327"/>
                    <a:pt x="44003" y="45682"/>
                  </a:cubicBezTo>
                  <a:cubicBezTo>
                    <a:pt x="43731" y="45934"/>
                    <a:pt x="43752" y="46457"/>
                    <a:pt x="43710" y="46812"/>
                  </a:cubicBezTo>
                  <a:cubicBezTo>
                    <a:pt x="43606" y="47921"/>
                    <a:pt x="43731" y="49030"/>
                    <a:pt x="43689" y="50139"/>
                  </a:cubicBezTo>
                  <a:cubicBezTo>
                    <a:pt x="43606" y="51792"/>
                    <a:pt x="42769" y="53382"/>
                    <a:pt x="42225" y="54910"/>
                  </a:cubicBezTo>
                  <a:cubicBezTo>
                    <a:pt x="41639" y="56563"/>
                    <a:pt x="41116" y="58237"/>
                    <a:pt x="40865" y="59973"/>
                  </a:cubicBezTo>
                  <a:cubicBezTo>
                    <a:pt x="40718" y="60978"/>
                    <a:pt x="40593" y="62505"/>
                    <a:pt x="41409" y="63300"/>
                  </a:cubicBezTo>
                  <a:cubicBezTo>
                    <a:pt x="41409" y="63342"/>
                    <a:pt x="41451" y="63363"/>
                    <a:pt x="41492" y="63405"/>
                  </a:cubicBezTo>
                  <a:lnTo>
                    <a:pt x="41471" y="63405"/>
                  </a:lnTo>
                  <a:cubicBezTo>
                    <a:pt x="41597" y="63488"/>
                    <a:pt x="41723" y="63572"/>
                    <a:pt x="41848" y="63635"/>
                  </a:cubicBezTo>
                  <a:cubicBezTo>
                    <a:pt x="42162" y="66271"/>
                    <a:pt x="42643" y="68908"/>
                    <a:pt x="42999" y="71523"/>
                  </a:cubicBezTo>
                  <a:cubicBezTo>
                    <a:pt x="43166" y="72820"/>
                    <a:pt x="43355" y="74118"/>
                    <a:pt x="43564" y="75415"/>
                  </a:cubicBezTo>
                  <a:cubicBezTo>
                    <a:pt x="43752" y="76545"/>
                    <a:pt x="43857" y="77800"/>
                    <a:pt x="44233" y="78888"/>
                  </a:cubicBezTo>
                  <a:cubicBezTo>
                    <a:pt x="44117" y="78872"/>
                    <a:pt x="44001" y="78864"/>
                    <a:pt x="43887" y="78864"/>
                  </a:cubicBezTo>
                  <a:cubicBezTo>
                    <a:pt x="41516" y="78864"/>
                    <a:pt x="39879" y="82279"/>
                    <a:pt x="41576" y="84056"/>
                  </a:cubicBezTo>
                  <a:cubicBezTo>
                    <a:pt x="41905" y="84406"/>
                    <a:pt x="42271" y="84553"/>
                    <a:pt x="42649" y="84553"/>
                  </a:cubicBezTo>
                  <a:cubicBezTo>
                    <a:pt x="44240" y="84553"/>
                    <a:pt x="46051" y="81938"/>
                    <a:pt x="46305" y="80771"/>
                  </a:cubicBezTo>
                  <a:cubicBezTo>
                    <a:pt x="46326" y="80730"/>
                    <a:pt x="46326" y="80667"/>
                    <a:pt x="46305" y="80646"/>
                  </a:cubicBezTo>
                  <a:cubicBezTo>
                    <a:pt x="46995" y="79118"/>
                    <a:pt x="46723" y="77214"/>
                    <a:pt x="46619" y="75624"/>
                  </a:cubicBezTo>
                  <a:cubicBezTo>
                    <a:pt x="46389" y="72046"/>
                    <a:pt x="46326" y="68447"/>
                    <a:pt x="46033" y="64869"/>
                  </a:cubicBezTo>
                  <a:lnTo>
                    <a:pt x="46033" y="64869"/>
                  </a:lnTo>
                  <a:cubicBezTo>
                    <a:pt x="46305" y="64911"/>
                    <a:pt x="46598" y="64932"/>
                    <a:pt x="46891" y="64932"/>
                  </a:cubicBezTo>
                  <a:cubicBezTo>
                    <a:pt x="47142" y="64947"/>
                    <a:pt x="47415" y="64962"/>
                    <a:pt x="47701" y="64962"/>
                  </a:cubicBezTo>
                  <a:cubicBezTo>
                    <a:pt x="47819" y="64962"/>
                    <a:pt x="47940" y="64959"/>
                    <a:pt x="48062" y="64953"/>
                  </a:cubicBezTo>
                  <a:lnTo>
                    <a:pt x="48062" y="64953"/>
                  </a:lnTo>
                  <a:cubicBezTo>
                    <a:pt x="47686" y="68259"/>
                    <a:pt x="48272" y="71586"/>
                    <a:pt x="48397" y="74871"/>
                  </a:cubicBezTo>
                  <a:cubicBezTo>
                    <a:pt x="48439" y="76043"/>
                    <a:pt x="48397" y="77173"/>
                    <a:pt x="48334" y="78323"/>
                  </a:cubicBezTo>
                  <a:cubicBezTo>
                    <a:pt x="48293" y="78888"/>
                    <a:pt x="48272" y="79516"/>
                    <a:pt x="48376" y="80102"/>
                  </a:cubicBezTo>
                  <a:cubicBezTo>
                    <a:pt x="48077" y="81988"/>
                    <a:pt x="49753" y="84365"/>
                    <a:pt x="51678" y="84365"/>
                  </a:cubicBezTo>
                  <a:cubicBezTo>
                    <a:pt x="52037" y="84365"/>
                    <a:pt x="52405" y="84283"/>
                    <a:pt x="52770" y="84098"/>
                  </a:cubicBezTo>
                  <a:cubicBezTo>
                    <a:pt x="53963" y="83491"/>
                    <a:pt x="54632" y="82362"/>
                    <a:pt x="53942" y="81106"/>
                  </a:cubicBezTo>
                  <a:cubicBezTo>
                    <a:pt x="53314" y="79955"/>
                    <a:pt x="51808" y="79181"/>
                    <a:pt x="50573" y="78909"/>
                  </a:cubicBezTo>
                  <a:cubicBezTo>
                    <a:pt x="50950" y="78344"/>
                    <a:pt x="51054" y="77528"/>
                    <a:pt x="51117" y="76921"/>
                  </a:cubicBezTo>
                  <a:cubicBezTo>
                    <a:pt x="51285" y="75624"/>
                    <a:pt x="51285" y="74327"/>
                    <a:pt x="51306" y="73030"/>
                  </a:cubicBezTo>
                  <a:cubicBezTo>
                    <a:pt x="51326" y="70058"/>
                    <a:pt x="51264" y="66962"/>
                    <a:pt x="51933" y="64053"/>
                  </a:cubicBezTo>
                  <a:cubicBezTo>
                    <a:pt x="52017" y="63991"/>
                    <a:pt x="52101" y="63949"/>
                    <a:pt x="52184" y="63886"/>
                  </a:cubicBezTo>
                  <a:cubicBezTo>
                    <a:pt x="52371" y="63755"/>
                    <a:pt x="52291" y="63475"/>
                    <a:pt x="52094" y="63475"/>
                  </a:cubicBezTo>
                  <a:cubicBezTo>
                    <a:pt x="52070" y="63475"/>
                    <a:pt x="52044" y="63479"/>
                    <a:pt x="52017" y="63488"/>
                  </a:cubicBezTo>
                  <a:cubicBezTo>
                    <a:pt x="51326" y="63677"/>
                    <a:pt x="50699" y="63970"/>
                    <a:pt x="50008" y="64137"/>
                  </a:cubicBezTo>
                  <a:cubicBezTo>
                    <a:pt x="49067" y="64367"/>
                    <a:pt x="48125" y="64430"/>
                    <a:pt x="47184" y="64430"/>
                  </a:cubicBezTo>
                  <a:cubicBezTo>
                    <a:pt x="45217" y="64430"/>
                    <a:pt x="43438" y="63886"/>
                    <a:pt x="41681" y="63091"/>
                  </a:cubicBezTo>
                  <a:cubicBezTo>
                    <a:pt x="41011" y="61856"/>
                    <a:pt x="41179" y="60475"/>
                    <a:pt x="41451" y="59136"/>
                  </a:cubicBezTo>
                  <a:cubicBezTo>
                    <a:pt x="41764" y="57588"/>
                    <a:pt x="42287" y="56061"/>
                    <a:pt x="42832" y="54575"/>
                  </a:cubicBezTo>
                  <a:cubicBezTo>
                    <a:pt x="43292" y="53341"/>
                    <a:pt x="43961" y="52064"/>
                    <a:pt x="44087" y="50746"/>
                  </a:cubicBezTo>
                  <a:cubicBezTo>
                    <a:pt x="44212" y="49721"/>
                    <a:pt x="44150" y="48695"/>
                    <a:pt x="44150" y="47649"/>
                  </a:cubicBezTo>
                  <a:cubicBezTo>
                    <a:pt x="44150" y="47126"/>
                    <a:pt x="44171" y="46624"/>
                    <a:pt x="44254" y="46101"/>
                  </a:cubicBezTo>
                  <a:cubicBezTo>
                    <a:pt x="44275" y="45913"/>
                    <a:pt x="44317" y="45829"/>
                    <a:pt x="44275" y="45745"/>
                  </a:cubicBezTo>
                  <a:lnTo>
                    <a:pt x="44275" y="45745"/>
                  </a:lnTo>
                  <a:cubicBezTo>
                    <a:pt x="44412" y="45767"/>
                    <a:pt x="44552" y="45779"/>
                    <a:pt x="44694" y="45779"/>
                  </a:cubicBezTo>
                  <a:cubicBezTo>
                    <a:pt x="44964" y="45779"/>
                    <a:pt x="45243" y="45737"/>
                    <a:pt x="45531" y="45641"/>
                  </a:cubicBezTo>
                  <a:cubicBezTo>
                    <a:pt x="45767" y="45562"/>
                    <a:pt x="45688" y="45260"/>
                    <a:pt x="45468" y="45260"/>
                  </a:cubicBezTo>
                  <a:cubicBezTo>
                    <a:pt x="45455" y="45260"/>
                    <a:pt x="45441" y="45262"/>
                    <a:pt x="45426" y="45264"/>
                  </a:cubicBezTo>
                  <a:cubicBezTo>
                    <a:pt x="45206" y="45297"/>
                    <a:pt x="44993" y="45314"/>
                    <a:pt x="44790" y="45314"/>
                  </a:cubicBezTo>
                  <a:cubicBezTo>
                    <a:pt x="43814" y="45314"/>
                    <a:pt x="43056" y="44911"/>
                    <a:pt x="42727" y="43820"/>
                  </a:cubicBezTo>
                  <a:cubicBezTo>
                    <a:pt x="42413" y="42837"/>
                    <a:pt x="42664" y="41581"/>
                    <a:pt x="43292" y="40765"/>
                  </a:cubicBezTo>
                  <a:cubicBezTo>
                    <a:pt x="43836" y="40075"/>
                    <a:pt x="44694" y="39740"/>
                    <a:pt x="44987" y="38840"/>
                  </a:cubicBezTo>
                  <a:cubicBezTo>
                    <a:pt x="45384" y="37543"/>
                    <a:pt x="45175" y="36246"/>
                    <a:pt x="45112" y="34928"/>
                  </a:cubicBezTo>
                  <a:lnTo>
                    <a:pt x="45112" y="34928"/>
                  </a:lnTo>
                  <a:cubicBezTo>
                    <a:pt x="45358" y="34956"/>
                    <a:pt x="45603" y="34967"/>
                    <a:pt x="45849" y="34967"/>
                  </a:cubicBezTo>
                  <a:cubicBezTo>
                    <a:pt x="46147" y="34967"/>
                    <a:pt x="46446" y="34951"/>
                    <a:pt x="46744" y="34928"/>
                  </a:cubicBezTo>
                  <a:cubicBezTo>
                    <a:pt x="46912" y="35472"/>
                    <a:pt x="47351" y="35890"/>
                    <a:pt x="48062" y="35974"/>
                  </a:cubicBezTo>
                  <a:cubicBezTo>
                    <a:pt x="48138" y="35984"/>
                    <a:pt x="48212" y="35989"/>
                    <a:pt x="48286" y="35989"/>
                  </a:cubicBezTo>
                  <a:cubicBezTo>
                    <a:pt x="49096" y="35989"/>
                    <a:pt x="49801" y="35377"/>
                    <a:pt x="49820" y="34572"/>
                  </a:cubicBezTo>
                  <a:cubicBezTo>
                    <a:pt x="49841" y="34614"/>
                    <a:pt x="49862" y="34656"/>
                    <a:pt x="49925" y="34677"/>
                  </a:cubicBezTo>
                  <a:cubicBezTo>
                    <a:pt x="50741" y="34844"/>
                    <a:pt x="50908" y="34970"/>
                    <a:pt x="50887" y="35786"/>
                  </a:cubicBezTo>
                  <a:cubicBezTo>
                    <a:pt x="50887" y="36497"/>
                    <a:pt x="50908" y="37187"/>
                    <a:pt x="51013" y="37878"/>
                  </a:cubicBezTo>
                  <a:cubicBezTo>
                    <a:pt x="51222" y="39154"/>
                    <a:pt x="52059" y="40012"/>
                    <a:pt x="52770" y="41017"/>
                  </a:cubicBezTo>
                  <a:cubicBezTo>
                    <a:pt x="53607" y="42188"/>
                    <a:pt x="53356" y="43569"/>
                    <a:pt x="52603" y="44699"/>
                  </a:cubicBezTo>
                  <a:cubicBezTo>
                    <a:pt x="52268" y="45222"/>
                    <a:pt x="51745" y="45662"/>
                    <a:pt x="51138" y="45871"/>
                  </a:cubicBezTo>
                  <a:cubicBezTo>
                    <a:pt x="50989" y="45923"/>
                    <a:pt x="50848" y="45947"/>
                    <a:pt x="50714" y="45947"/>
                  </a:cubicBezTo>
                  <a:cubicBezTo>
                    <a:pt x="50208" y="45947"/>
                    <a:pt x="49794" y="45616"/>
                    <a:pt x="49381" y="45285"/>
                  </a:cubicBezTo>
                  <a:cubicBezTo>
                    <a:pt x="49341" y="45255"/>
                    <a:pt x="49295" y="45242"/>
                    <a:pt x="49250" y="45242"/>
                  </a:cubicBezTo>
                  <a:cubicBezTo>
                    <a:pt x="49107" y="45242"/>
                    <a:pt x="48976" y="45377"/>
                    <a:pt x="49088" y="45536"/>
                  </a:cubicBezTo>
                  <a:cubicBezTo>
                    <a:pt x="49515" y="46168"/>
                    <a:pt x="50025" y="46431"/>
                    <a:pt x="50547" y="46431"/>
                  </a:cubicBezTo>
                  <a:cubicBezTo>
                    <a:pt x="50716" y="46431"/>
                    <a:pt x="50886" y="46403"/>
                    <a:pt x="51054" y="46352"/>
                  </a:cubicBezTo>
                  <a:lnTo>
                    <a:pt x="51054" y="46352"/>
                  </a:lnTo>
                  <a:cubicBezTo>
                    <a:pt x="50782" y="52022"/>
                    <a:pt x="54591" y="57734"/>
                    <a:pt x="52268" y="63321"/>
                  </a:cubicBezTo>
                  <a:cubicBezTo>
                    <a:pt x="52182" y="63507"/>
                    <a:pt x="52341" y="63673"/>
                    <a:pt x="52490" y="63673"/>
                  </a:cubicBezTo>
                  <a:cubicBezTo>
                    <a:pt x="52559" y="63673"/>
                    <a:pt x="52626" y="63637"/>
                    <a:pt x="52666" y="63551"/>
                  </a:cubicBezTo>
                  <a:cubicBezTo>
                    <a:pt x="53837" y="61040"/>
                    <a:pt x="53544" y="58216"/>
                    <a:pt x="53063" y="55579"/>
                  </a:cubicBezTo>
                  <a:cubicBezTo>
                    <a:pt x="52498" y="52483"/>
                    <a:pt x="51599" y="49470"/>
                    <a:pt x="51326" y="46331"/>
                  </a:cubicBezTo>
                  <a:cubicBezTo>
                    <a:pt x="51326" y="46310"/>
                    <a:pt x="51326" y="46289"/>
                    <a:pt x="51306" y="46268"/>
                  </a:cubicBezTo>
                  <a:cubicBezTo>
                    <a:pt x="52289" y="45871"/>
                    <a:pt x="53189" y="44783"/>
                    <a:pt x="53544" y="43883"/>
                  </a:cubicBezTo>
                  <a:cubicBezTo>
                    <a:pt x="54047" y="42607"/>
                    <a:pt x="53670" y="41414"/>
                    <a:pt x="52854" y="40368"/>
                  </a:cubicBezTo>
                  <a:cubicBezTo>
                    <a:pt x="52310" y="39636"/>
                    <a:pt x="51871" y="39029"/>
                    <a:pt x="51578" y="38171"/>
                  </a:cubicBezTo>
                  <a:lnTo>
                    <a:pt x="51578" y="38171"/>
                  </a:lnTo>
                  <a:cubicBezTo>
                    <a:pt x="51787" y="38234"/>
                    <a:pt x="52038" y="38276"/>
                    <a:pt x="52247" y="38338"/>
                  </a:cubicBezTo>
                  <a:cubicBezTo>
                    <a:pt x="52854" y="38485"/>
                    <a:pt x="53440" y="38736"/>
                    <a:pt x="54005" y="39008"/>
                  </a:cubicBezTo>
                  <a:cubicBezTo>
                    <a:pt x="55156" y="39552"/>
                    <a:pt x="56244" y="40284"/>
                    <a:pt x="57248" y="41058"/>
                  </a:cubicBezTo>
                  <a:cubicBezTo>
                    <a:pt x="59110" y="42481"/>
                    <a:pt x="60784" y="44239"/>
                    <a:pt x="61977" y="46247"/>
                  </a:cubicBezTo>
                  <a:cubicBezTo>
                    <a:pt x="61956" y="46268"/>
                    <a:pt x="61935" y="46289"/>
                    <a:pt x="61935" y="46310"/>
                  </a:cubicBezTo>
                  <a:cubicBezTo>
                    <a:pt x="61621" y="47001"/>
                    <a:pt x="61223" y="48444"/>
                    <a:pt x="62165" y="48863"/>
                  </a:cubicBezTo>
                  <a:cubicBezTo>
                    <a:pt x="62269" y="48909"/>
                    <a:pt x="62359" y="48930"/>
                    <a:pt x="62436" y="48930"/>
                  </a:cubicBezTo>
                  <a:cubicBezTo>
                    <a:pt x="62638" y="48930"/>
                    <a:pt x="62753" y="48788"/>
                    <a:pt x="62814" y="48591"/>
                  </a:cubicBezTo>
                  <a:cubicBezTo>
                    <a:pt x="63065" y="49135"/>
                    <a:pt x="63483" y="49553"/>
                    <a:pt x="64132" y="49679"/>
                  </a:cubicBezTo>
                  <a:cubicBezTo>
                    <a:pt x="64145" y="49681"/>
                    <a:pt x="64157" y="49682"/>
                    <a:pt x="64170" y="49682"/>
                  </a:cubicBezTo>
                  <a:cubicBezTo>
                    <a:pt x="64278" y="49682"/>
                    <a:pt x="64362" y="49603"/>
                    <a:pt x="64362" y="49491"/>
                  </a:cubicBezTo>
                  <a:cubicBezTo>
                    <a:pt x="64404" y="49177"/>
                    <a:pt x="64383" y="48905"/>
                    <a:pt x="64320" y="48633"/>
                  </a:cubicBezTo>
                  <a:lnTo>
                    <a:pt x="64320" y="48633"/>
                  </a:lnTo>
                  <a:cubicBezTo>
                    <a:pt x="64655" y="48905"/>
                    <a:pt x="65031" y="49051"/>
                    <a:pt x="65429" y="49156"/>
                  </a:cubicBezTo>
                  <a:cubicBezTo>
                    <a:pt x="65440" y="49158"/>
                    <a:pt x="65451" y="49159"/>
                    <a:pt x="65463" y="49159"/>
                  </a:cubicBezTo>
                  <a:cubicBezTo>
                    <a:pt x="65562" y="49159"/>
                    <a:pt x="65678" y="49080"/>
                    <a:pt x="65659" y="48967"/>
                  </a:cubicBezTo>
                  <a:cubicBezTo>
                    <a:pt x="65617" y="48319"/>
                    <a:pt x="65345" y="47817"/>
                    <a:pt x="64969" y="47377"/>
                  </a:cubicBezTo>
                  <a:lnTo>
                    <a:pt x="64969" y="47377"/>
                  </a:lnTo>
                  <a:cubicBezTo>
                    <a:pt x="65031" y="47381"/>
                    <a:pt x="65095" y="47383"/>
                    <a:pt x="65160" y="47383"/>
                  </a:cubicBezTo>
                  <a:cubicBezTo>
                    <a:pt x="65418" y="47383"/>
                    <a:pt x="65693" y="47356"/>
                    <a:pt x="65994" y="47356"/>
                  </a:cubicBezTo>
                  <a:cubicBezTo>
                    <a:pt x="66099" y="47335"/>
                    <a:pt x="66182" y="47252"/>
                    <a:pt x="66182" y="47147"/>
                  </a:cubicBezTo>
                  <a:cubicBezTo>
                    <a:pt x="66203" y="46331"/>
                    <a:pt x="64718" y="45892"/>
                    <a:pt x="64048" y="45745"/>
                  </a:cubicBezTo>
                  <a:cubicBezTo>
                    <a:pt x="63232" y="44030"/>
                    <a:pt x="61726" y="42502"/>
                    <a:pt x="60407" y="41184"/>
                  </a:cubicBezTo>
                  <a:cubicBezTo>
                    <a:pt x="58964" y="39740"/>
                    <a:pt x="57352" y="38464"/>
                    <a:pt x="55679" y="37292"/>
                  </a:cubicBezTo>
                  <a:cubicBezTo>
                    <a:pt x="55344" y="37062"/>
                    <a:pt x="52791" y="35576"/>
                    <a:pt x="51766" y="35430"/>
                  </a:cubicBezTo>
                  <a:cubicBezTo>
                    <a:pt x="51619" y="35367"/>
                    <a:pt x="51473" y="35325"/>
                    <a:pt x="51347" y="35304"/>
                  </a:cubicBezTo>
                  <a:cubicBezTo>
                    <a:pt x="51347" y="35116"/>
                    <a:pt x="51347" y="34949"/>
                    <a:pt x="51347" y="34781"/>
                  </a:cubicBezTo>
                  <a:cubicBezTo>
                    <a:pt x="51347" y="34656"/>
                    <a:pt x="51243" y="34593"/>
                    <a:pt x="51138" y="34572"/>
                  </a:cubicBezTo>
                  <a:cubicBezTo>
                    <a:pt x="50741" y="34530"/>
                    <a:pt x="50364" y="34426"/>
                    <a:pt x="49966" y="34405"/>
                  </a:cubicBezTo>
                  <a:cubicBezTo>
                    <a:pt x="49955" y="34402"/>
                    <a:pt x="49945" y="34401"/>
                    <a:pt x="49935" y="34401"/>
                  </a:cubicBezTo>
                  <a:cubicBezTo>
                    <a:pt x="49872" y="34401"/>
                    <a:pt x="49841" y="34455"/>
                    <a:pt x="49841" y="34509"/>
                  </a:cubicBezTo>
                  <a:cubicBezTo>
                    <a:pt x="49820" y="34405"/>
                    <a:pt x="49820" y="34279"/>
                    <a:pt x="49778" y="34154"/>
                  </a:cubicBezTo>
                  <a:cubicBezTo>
                    <a:pt x="52959" y="34007"/>
                    <a:pt x="55700" y="32522"/>
                    <a:pt x="57687" y="30053"/>
                  </a:cubicBezTo>
                  <a:cubicBezTo>
                    <a:pt x="58082" y="31968"/>
                    <a:pt x="59522" y="33437"/>
                    <a:pt x="61530" y="33437"/>
                  </a:cubicBezTo>
                  <a:cubicBezTo>
                    <a:pt x="61649" y="33437"/>
                    <a:pt x="61770" y="33432"/>
                    <a:pt x="61893" y="33421"/>
                  </a:cubicBezTo>
                  <a:cubicBezTo>
                    <a:pt x="62060" y="33400"/>
                    <a:pt x="62228" y="33212"/>
                    <a:pt x="62102" y="33045"/>
                  </a:cubicBezTo>
                  <a:cubicBezTo>
                    <a:pt x="61140" y="31705"/>
                    <a:pt x="60638" y="30283"/>
                    <a:pt x="60240" y="28713"/>
                  </a:cubicBezTo>
                  <a:cubicBezTo>
                    <a:pt x="60784" y="28588"/>
                    <a:pt x="61202" y="28065"/>
                    <a:pt x="61391" y="27584"/>
                  </a:cubicBezTo>
                  <a:cubicBezTo>
                    <a:pt x="61600" y="27060"/>
                    <a:pt x="61642" y="26454"/>
                    <a:pt x="61328" y="25972"/>
                  </a:cubicBezTo>
                  <a:cubicBezTo>
                    <a:pt x="61202" y="25784"/>
                    <a:pt x="61035" y="25659"/>
                    <a:pt x="60847" y="25575"/>
                  </a:cubicBezTo>
                  <a:cubicBezTo>
                    <a:pt x="62395" y="24989"/>
                    <a:pt x="62667" y="22583"/>
                    <a:pt x="62751" y="21202"/>
                  </a:cubicBezTo>
                  <a:cubicBezTo>
                    <a:pt x="62897" y="19151"/>
                    <a:pt x="62625" y="16913"/>
                    <a:pt x="61935" y="14967"/>
                  </a:cubicBezTo>
                  <a:cubicBezTo>
                    <a:pt x="60957" y="12187"/>
                    <a:pt x="57975" y="10219"/>
                    <a:pt x="55086" y="10219"/>
                  </a:cubicBezTo>
                  <a:cubicBezTo>
                    <a:pt x="53647" y="10219"/>
                    <a:pt x="52230" y="10708"/>
                    <a:pt x="51096" y="11828"/>
                  </a:cubicBezTo>
                  <a:cubicBezTo>
                    <a:pt x="49748" y="10600"/>
                    <a:pt x="48080" y="10091"/>
                    <a:pt x="46361" y="10091"/>
                  </a:cubicBezTo>
                  <a:cubicBezTo>
                    <a:pt x="43891" y="10091"/>
                    <a:pt x="41317" y="11143"/>
                    <a:pt x="39442" y="12623"/>
                  </a:cubicBezTo>
                  <a:cubicBezTo>
                    <a:pt x="35906" y="15406"/>
                    <a:pt x="34839" y="21746"/>
                    <a:pt x="37057" y="25617"/>
                  </a:cubicBezTo>
                  <a:cubicBezTo>
                    <a:pt x="37057" y="25617"/>
                    <a:pt x="37057" y="25638"/>
                    <a:pt x="37078" y="25638"/>
                  </a:cubicBezTo>
                  <a:cubicBezTo>
                    <a:pt x="36826" y="25993"/>
                    <a:pt x="36722" y="26475"/>
                    <a:pt x="36847" y="26872"/>
                  </a:cubicBezTo>
                  <a:cubicBezTo>
                    <a:pt x="36931" y="27123"/>
                    <a:pt x="37057" y="27332"/>
                    <a:pt x="37245" y="27500"/>
                  </a:cubicBezTo>
                  <a:cubicBezTo>
                    <a:pt x="36701" y="28190"/>
                    <a:pt x="37433" y="29550"/>
                    <a:pt x="37705" y="30178"/>
                  </a:cubicBezTo>
                  <a:cubicBezTo>
                    <a:pt x="38417" y="31747"/>
                    <a:pt x="39609" y="33714"/>
                    <a:pt x="38626" y="35388"/>
                  </a:cubicBezTo>
                  <a:cubicBezTo>
                    <a:pt x="38517" y="35559"/>
                    <a:pt x="38662" y="35729"/>
                    <a:pt x="38821" y="35729"/>
                  </a:cubicBezTo>
                  <a:cubicBezTo>
                    <a:pt x="38876" y="35729"/>
                    <a:pt x="38933" y="35709"/>
                    <a:pt x="38982" y="35660"/>
                  </a:cubicBezTo>
                  <a:cubicBezTo>
                    <a:pt x="40363" y="34342"/>
                    <a:pt x="40865" y="32773"/>
                    <a:pt x="40488" y="30931"/>
                  </a:cubicBezTo>
                  <a:lnTo>
                    <a:pt x="40488" y="30931"/>
                  </a:lnTo>
                  <a:cubicBezTo>
                    <a:pt x="40927" y="31308"/>
                    <a:pt x="41409" y="31664"/>
                    <a:pt x="41869" y="31957"/>
                  </a:cubicBezTo>
                  <a:cubicBezTo>
                    <a:pt x="43334" y="32919"/>
                    <a:pt x="45049" y="33589"/>
                    <a:pt x="46786" y="33923"/>
                  </a:cubicBezTo>
                  <a:cubicBezTo>
                    <a:pt x="46702" y="34195"/>
                    <a:pt x="46681" y="34446"/>
                    <a:pt x="46702" y="34677"/>
                  </a:cubicBezTo>
                  <a:cubicBezTo>
                    <a:pt x="46117" y="34635"/>
                    <a:pt x="45531" y="34593"/>
                    <a:pt x="44966" y="34488"/>
                  </a:cubicBezTo>
                  <a:cubicBezTo>
                    <a:pt x="44951" y="34486"/>
                    <a:pt x="44936" y="34485"/>
                    <a:pt x="44922" y="34485"/>
                  </a:cubicBezTo>
                  <a:cubicBezTo>
                    <a:pt x="44795" y="34485"/>
                    <a:pt x="44694" y="34566"/>
                    <a:pt x="44694" y="34698"/>
                  </a:cubicBezTo>
                  <a:cubicBezTo>
                    <a:pt x="44694" y="34719"/>
                    <a:pt x="44694" y="34739"/>
                    <a:pt x="44694" y="34781"/>
                  </a:cubicBezTo>
                  <a:cubicBezTo>
                    <a:pt x="44526" y="34802"/>
                    <a:pt x="44380" y="34865"/>
                    <a:pt x="44275" y="34991"/>
                  </a:cubicBezTo>
                  <a:cubicBezTo>
                    <a:pt x="44254" y="35011"/>
                    <a:pt x="44254" y="35032"/>
                    <a:pt x="44233" y="35074"/>
                  </a:cubicBezTo>
                  <a:cubicBezTo>
                    <a:pt x="43857" y="35158"/>
                    <a:pt x="43501" y="35409"/>
                    <a:pt x="43187" y="35576"/>
                  </a:cubicBezTo>
                  <a:cubicBezTo>
                    <a:pt x="42518" y="35953"/>
                    <a:pt x="41890" y="36351"/>
                    <a:pt x="41262" y="36748"/>
                  </a:cubicBezTo>
                  <a:cubicBezTo>
                    <a:pt x="39902" y="37648"/>
                    <a:pt x="38605" y="38631"/>
                    <a:pt x="37391" y="39698"/>
                  </a:cubicBezTo>
                  <a:cubicBezTo>
                    <a:pt x="36115" y="40786"/>
                    <a:pt x="34922" y="42000"/>
                    <a:pt x="33897" y="43339"/>
                  </a:cubicBezTo>
                  <a:cubicBezTo>
                    <a:pt x="33207" y="44260"/>
                    <a:pt x="32412" y="45390"/>
                    <a:pt x="32140" y="46561"/>
                  </a:cubicBezTo>
                  <a:cubicBezTo>
                    <a:pt x="32119" y="46561"/>
                    <a:pt x="32098" y="46540"/>
                    <a:pt x="32077" y="46540"/>
                  </a:cubicBezTo>
                  <a:lnTo>
                    <a:pt x="31972" y="46540"/>
                  </a:lnTo>
                  <a:cubicBezTo>
                    <a:pt x="31972" y="46540"/>
                    <a:pt x="31972" y="46519"/>
                    <a:pt x="31972" y="46519"/>
                  </a:cubicBezTo>
                  <a:cubicBezTo>
                    <a:pt x="31826" y="46101"/>
                    <a:pt x="31512" y="45787"/>
                    <a:pt x="31135" y="45557"/>
                  </a:cubicBezTo>
                  <a:cubicBezTo>
                    <a:pt x="30968" y="45452"/>
                    <a:pt x="30780" y="45348"/>
                    <a:pt x="30570" y="45264"/>
                  </a:cubicBezTo>
                  <a:cubicBezTo>
                    <a:pt x="30508" y="45222"/>
                    <a:pt x="30445" y="45159"/>
                    <a:pt x="30382" y="45138"/>
                  </a:cubicBezTo>
                  <a:cubicBezTo>
                    <a:pt x="30340" y="45118"/>
                    <a:pt x="30298" y="45076"/>
                    <a:pt x="30256" y="45034"/>
                  </a:cubicBezTo>
                  <a:cubicBezTo>
                    <a:pt x="30235" y="44992"/>
                    <a:pt x="30215" y="44971"/>
                    <a:pt x="30194" y="44929"/>
                  </a:cubicBezTo>
                  <a:cubicBezTo>
                    <a:pt x="30183" y="44908"/>
                    <a:pt x="30178" y="44898"/>
                    <a:pt x="30175" y="44898"/>
                  </a:cubicBezTo>
                  <a:cubicBezTo>
                    <a:pt x="30173" y="44898"/>
                    <a:pt x="30173" y="44908"/>
                    <a:pt x="30173" y="44929"/>
                  </a:cubicBezTo>
                  <a:cubicBezTo>
                    <a:pt x="30173" y="44887"/>
                    <a:pt x="30173" y="44825"/>
                    <a:pt x="30152" y="44804"/>
                  </a:cubicBezTo>
                  <a:cubicBezTo>
                    <a:pt x="30131" y="44762"/>
                    <a:pt x="30110" y="44741"/>
                    <a:pt x="30089" y="44720"/>
                  </a:cubicBezTo>
                  <a:cubicBezTo>
                    <a:pt x="28080" y="40410"/>
                    <a:pt x="26344" y="35827"/>
                    <a:pt x="23247" y="32166"/>
                  </a:cubicBezTo>
                  <a:lnTo>
                    <a:pt x="23310" y="32082"/>
                  </a:lnTo>
                  <a:cubicBezTo>
                    <a:pt x="23422" y="31914"/>
                    <a:pt x="23266" y="31762"/>
                    <a:pt x="23097" y="31762"/>
                  </a:cubicBezTo>
                  <a:cubicBezTo>
                    <a:pt x="23078" y="31762"/>
                    <a:pt x="23058" y="31764"/>
                    <a:pt x="23038" y="31768"/>
                  </a:cubicBezTo>
                  <a:cubicBezTo>
                    <a:pt x="23059" y="31726"/>
                    <a:pt x="23059" y="31664"/>
                    <a:pt x="23017" y="31601"/>
                  </a:cubicBezTo>
                  <a:cubicBezTo>
                    <a:pt x="22054" y="29843"/>
                    <a:pt x="20276" y="28567"/>
                    <a:pt x="18497" y="27688"/>
                  </a:cubicBezTo>
                  <a:cubicBezTo>
                    <a:pt x="18473" y="27677"/>
                    <a:pt x="18449" y="27672"/>
                    <a:pt x="18425" y="27672"/>
                  </a:cubicBezTo>
                  <a:cubicBezTo>
                    <a:pt x="18267" y="27672"/>
                    <a:pt x="18148" y="27893"/>
                    <a:pt x="18330" y="28002"/>
                  </a:cubicBezTo>
                  <a:cubicBezTo>
                    <a:pt x="20025" y="29006"/>
                    <a:pt x="21615" y="30094"/>
                    <a:pt x="22661" y="31810"/>
                  </a:cubicBezTo>
                  <a:cubicBezTo>
                    <a:pt x="22713" y="31879"/>
                    <a:pt x="22765" y="31920"/>
                    <a:pt x="22829" y="31920"/>
                  </a:cubicBezTo>
                  <a:cubicBezTo>
                    <a:pt x="22842" y="31920"/>
                    <a:pt x="22856" y="31918"/>
                    <a:pt x="22870" y="31915"/>
                  </a:cubicBezTo>
                  <a:lnTo>
                    <a:pt x="22870" y="31915"/>
                  </a:lnTo>
                  <a:cubicBezTo>
                    <a:pt x="22264" y="32689"/>
                    <a:pt x="21448" y="33107"/>
                    <a:pt x="20485" y="33233"/>
                  </a:cubicBezTo>
                  <a:cubicBezTo>
                    <a:pt x="20255" y="32773"/>
                    <a:pt x="19983" y="32312"/>
                    <a:pt x="19711" y="31852"/>
                  </a:cubicBezTo>
                  <a:cubicBezTo>
                    <a:pt x="19654" y="31763"/>
                    <a:pt x="19571" y="31726"/>
                    <a:pt x="19490" y="31726"/>
                  </a:cubicBezTo>
                  <a:cubicBezTo>
                    <a:pt x="19303" y="31726"/>
                    <a:pt x="19119" y="31920"/>
                    <a:pt x="19251" y="32124"/>
                  </a:cubicBezTo>
                  <a:cubicBezTo>
                    <a:pt x="22452" y="37250"/>
                    <a:pt x="22619" y="43381"/>
                    <a:pt x="22870" y="49219"/>
                  </a:cubicBezTo>
                  <a:cubicBezTo>
                    <a:pt x="20904" y="49951"/>
                    <a:pt x="18790" y="50369"/>
                    <a:pt x="16698" y="50558"/>
                  </a:cubicBezTo>
                  <a:cubicBezTo>
                    <a:pt x="16125" y="50606"/>
                    <a:pt x="15538" y="50638"/>
                    <a:pt x="14949" y="50638"/>
                  </a:cubicBezTo>
                  <a:cubicBezTo>
                    <a:pt x="13257" y="50638"/>
                    <a:pt x="11545" y="50375"/>
                    <a:pt x="10086" y="49491"/>
                  </a:cubicBezTo>
                  <a:cubicBezTo>
                    <a:pt x="10253" y="46289"/>
                    <a:pt x="10505" y="43172"/>
                    <a:pt x="11132" y="39991"/>
                  </a:cubicBezTo>
                  <a:cubicBezTo>
                    <a:pt x="11781" y="36874"/>
                    <a:pt x="12722" y="33798"/>
                    <a:pt x="13287" y="30638"/>
                  </a:cubicBezTo>
                  <a:cubicBezTo>
                    <a:pt x="13312" y="30514"/>
                    <a:pt x="13211" y="30433"/>
                    <a:pt x="13111" y="30433"/>
                  </a:cubicBezTo>
                  <a:cubicBezTo>
                    <a:pt x="13044" y="30433"/>
                    <a:pt x="12978" y="30470"/>
                    <a:pt x="12953" y="30555"/>
                  </a:cubicBezTo>
                  <a:cubicBezTo>
                    <a:pt x="12743" y="31245"/>
                    <a:pt x="12555" y="31936"/>
                    <a:pt x="12367" y="32626"/>
                  </a:cubicBezTo>
                  <a:cubicBezTo>
                    <a:pt x="12346" y="32626"/>
                    <a:pt x="12304" y="32605"/>
                    <a:pt x="12283" y="32605"/>
                  </a:cubicBezTo>
                  <a:cubicBezTo>
                    <a:pt x="11174" y="32333"/>
                    <a:pt x="10128" y="31810"/>
                    <a:pt x="9500" y="30827"/>
                  </a:cubicBezTo>
                  <a:cubicBezTo>
                    <a:pt x="9751" y="30597"/>
                    <a:pt x="9919" y="30283"/>
                    <a:pt x="10149" y="30053"/>
                  </a:cubicBezTo>
                  <a:cubicBezTo>
                    <a:pt x="10525" y="29655"/>
                    <a:pt x="11007" y="29362"/>
                    <a:pt x="11467" y="29111"/>
                  </a:cubicBezTo>
                  <a:cubicBezTo>
                    <a:pt x="12325" y="28609"/>
                    <a:pt x="13183" y="28169"/>
                    <a:pt x="14041" y="27667"/>
                  </a:cubicBezTo>
                  <a:cubicBezTo>
                    <a:pt x="14054" y="27667"/>
                    <a:pt x="14059" y="27659"/>
                    <a:pt x="14060" y="27653"/>
                  </a:cubicBezTo>
                  <a:lnTo>
                    <a:pt x="14060" y="27653"/>
                  </a:lnTo>
                  <a:cubicBezTo>
                    <a:pt x="14020" y="27902"/>
                    <a:pt x="14063" y="28193"/>
                    <a:pt x="14271" y="28462"/>
                  </a:cubicBezTo>
                  <a:cubicBezTo>
                    <a:pt x="14628" y="28982"/>
                    <a:pt x="15338" y="29237"/>
                    <a:pt x="15991" y="29237"/>
                  </a:cubicBezTo>
                  <a:cubicBezTo>
                    <a:pt x="16179" y="29237"/>
                    <a:pt x="16362" y="29216"/>
                    <a:pt x="16531" y="29174"/>
                  </a:cubicBezTo>
                  <a:cubicBezTo>
                    <a:pt x="17702" y="28902"/>
                    <a:pt x="19376" y="26998"/>
                    <a:pt x="17556" y="26349"/>
                  </a:cubicBezTo>
                  <a:cubicBezTo>
                    <a:pt x="17535" y="26339"/>
                    <a:pt x="17514" y="26333"/>
                    <a:pt x="17493" y="26333"/>
                  </a:cubicBezTo>
                  <a:cubicBezTo>
                    <a:pt x="17472" y="26333"/>
                    <a:pt x="17451" y="26339"/>
                    <a:pt x="17430" y="26349"/>
                  </a:cubicBezTo>
                  <a:cubicBezTo>
                    <a:pt x="17472" y="25993"/>
                    <a:pt x="17430" y="25617"/>
                    <a:pt x="17367" y="25303"/>
                  </a:cubicBezTo>
                  <a:cubicBezTo>
                    <a:pt x="19188" y="25115"/>
                    <a:pt x="21008" y="24633"/>
                    <a:pt x="22661" y="23880"/>
                  </a:cubicBezTo>
                  <a:cubicBezTo>
                    <a:pt x="23833" y="23357"/>
                    <a:pt x="25235" y="22457"/>
                    <a:pt x="26114" y="21286"/>
                  </a:cubicBezTo>
                  <a:cubicBezTo>
                    <a:pt x="26134" y="21286"/>
                    <a:pt x="26134" y="21286"/>
                    <a:pt x="26155" y="21265"/>
                  </a:cubicBezTo>
                  <a:cubicBezTo>
                    <a:pt x="29587" y="19779"/>
                    <a:pt x="31010" y="16055"/>
                    <a:pt x="29754" y="12686"/>
                  </a:cubicBezTo>
                  <a:lnTo>
                    <a:pt x="29754" y="12686"/>
                  </a:lnTo>
                  <a:cubicBezTo>
                    <a:pt x="29901" y="12791"/>
                    <a:pt x="30068" y="12895"/>
                    <a:pt x="30215" y="13042"/>
                  </a:cubicBezTo>
                  <a:cubicBezTo>
                    <a:pt x="30261" y="13081"/>
                    <a:pt x="30321" y="13100"/>
                    <a:pt x="30382" y="13100"/>
                  </a:cubicBezTo>
                  <a:cubicBezTo>
                    <a:pt x="30514" y="13100"/>
                    <a:pt x="30647" y="13011"/>
                    <a:pt x="30633" y="12853"/>
                  </a:cubicBezTo>
                  <a:cubicBezTo>
                    <a:pt x="30466" y="10050"/>
                    <a:pt x="29629" y="7016"/>
                    <a:pt x="27202" y="5384"/>
                  </a:cubicBezTo>
                  <a:cubicBezTo>
                    <a:pt x="27620" y="5133"/>
                    <a:pt x="27892" y="4777"/>
                    <a:pt x="28227" y="4316"/>
                  </a:cubicBezTo>
                  <a:cubicBezTo>
                    <a:pt x="28331" y="4170"/>
                    <a:pt x="28185" y="3940"/>
                    <a:pt x="27997" y="3940"/>
                  </a:cubicBezTo>
                  <a:cubicBezTo>
                    <a:pt x="27968" y="3941"/>
                    <a:pt x="27938" y="3942"/>
                    <a:pt x="27909" y="3942"/>
                  </a:cubicBezTo>
                  <a:cubicBezTo>
                    <a:pt x="27136" y="3942"/>
                    <a:pt x="26276" y="3425"/>
                    <a:pt x="25590" y="3103"/>
                  </a:cubicBezTo>
                  <a:cubicBezTo>
                    <a:pt x="24628" y="2664"/>
                    <a:pt x="23665" y="2224"/>
                    <a:pt x="22661" y="1889"/>
                  </a:cubicBezTo>
                  <a:cubicBezTo>
                    <a:pt x="22277" y="1761"/>
                    <a:pt x="21518" y="1592"/>
                    <a:pt x="20816" y="1592"/>
                  </a:cubicBezTo>
                  <a:cubicBezTo>
                    <a:pt x="20025" y="1592"/>
                    <a:pt x="19305" y="1807"/>
                    <a:pt x="19272" y="2538"/>
                  </a:cubicBezTo>
                  <a:cubicBezTo>
                    <a:pt x="19272" y="2517"/>
                    <a:pt x="19272" y="2517"/>
                    <a:pt x="19251" y="2496"/>
                  </a:cubicBezTo>
                  <a:cubicBezTo>
                    <a:pt x="18429" y="280"/>
                    <a:pt x="16002" y="0"/>
                    <a:pt x="13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269;p41"/>
            <p:cNvSpPr/>
            <p:nvPr/>
          </p:nvSpPr>
          <p:spPr>
            <a:xfrm>
              <a:off x="5931900" y="3359925"/>
              <a:ext cx="360950" cy="340550"/>
            </a:xfrm>
            <a:custGeom>
              <a:avLst/>
              <a:gdLst/>
              <a:ahLst/>
              <a:cxnLst/>
              <a:rect l="l" t="t" r="r" b="b"/>
              <a:pathLst>
                <a:path w="14438" h="13622" extrusionOk="0">
                  <a:moveTo>
                    <a:pt x="42" y="0"/>
                  </a:moveTo>
                  <a:lnTo>
                    <a:pt x="42" y="0"/>
                  </a:lnTo>
                  <a:cubicBezTo>
                    <a:pt x="22" y="691"/>
                    <a:pt x="1" y="1423"/>
                    <a:pt x="147" y="2093"/>
                  </a:cubicBezTo>
                  <a:cubicBezTo>
                    <a:pt x="207" y="2087"/>
                    <a:pt x="268" y="2084"/>
                    <a:pt x="330" y="2084"/>
                  </a:cubicBezTo>
                  <a:cubicBezTo>
                    <a:pt x="1214" y="2084"/>
                    <a:pt x="2247" y="2619"/>
                    <a:pt x="2951" y="2971"/>
                  </a:cubicBezTo>
                  <a:cubicBezTo>
                    <a:pt x="4144" y="3557"/>
                    <a:pt x="5252" y="4269"/>
                    <a:pt x="6278" y="5085"/>
                  </a:cubicBezTo>
                  <a:cubicBezTo>
                    <a:pt x="8161" y="6570"/>
                    <a:pt x="10211" y="8432"/>
                    <a:pt x="11069" y="10713"/>
                  </a:cubicBezTo>
                  <a:cubicBezTo>
                    <a:pt x="11111" y="10818"/>
                    <a:pt x="11027" y="10901"/>
                    <a:pt x="10944" y="10901"/>
                  </a:cubicBezTo>
                  <a:cubicBezTo>
                    <a:pt x="10714" y="11424"/>
                    <a:pt x="10483" y="12178"/>
                    <a:pt x="10839" y="12680"/>
                  </a:cubicBezTo>
                  <a:cubicBezTo>
                    <a:pt x="10935" y="12826"/>
                    <a:pt x="11008" y="12885"/>
                    <a:pt x="11062" y="12885"/>
                  </a:cubicBezTo>
                  <a:cubicBezTo>
                    <a:pt x="11259" y="12885"/>
                    <a:pt x="11223" y="12117"/>
                    <a:pt x="11174" y="11822"/>
                  </a:cubicBezTo>
                  <a:cubicBezTo>
                    <a:pt x="11174" y="11780"/>
                    <a:pt x="11153" y="11738"/>
                    <a:pt x="11153" y="11717"/>
                  </a:cubicBezTo>
                  <a:cubicBezTo>
                    <a:pt x="11127" y="11577"/>
                    <a:pt x="11241" y="11484"/>
                    <a:pt x="11349" y="11484"/>
                  </a:cubicBezTo>
                  <a:cubicBezTo>
                    <a:pt x="11418" y="11484"/>
                    <a:pt x="11484" y="11523"/>
                    <a:pt x="11509" y="11613"/>
                  </a:cubicBezTo>
                  <a:cubicBezTo>
                    <a:pt x="11509" y="11655"/>
                    <a:pt x="11530" y="11738"/>
                    <a:pt x="11550" y="11822"/>
                  </a:cubicBezTo>
                  <a:cubicBezTo>
                    <a:pt x="11697" y="12575"/>
                    <a:pt x="11969" y="13370"/>
                    <a:pt x="12722" y="13621"/>
                  </a:cubicBezTo>
                  <a:cubicBezTo>
                    <a:pt x="12743" y="13015"/>
                    <a:pt x="12555" y="12512"/>
                    <a:pt x="12115" y="12052"/>
                  </a:cubicBezTo>
                  <a:cubicBezTo>
                    <a:pt x="12011" y="11927"/>
                    <a:pt x="12074" y="11738"/>
                    <a:pt x="12241" y="11738"/>
                  </a:cubicBezTo>
                  <a:cubicBezTo>
                    <a:pt x="12492" y="11738"/>
                    <a:pt x="12492" y="11801"/>
                    <a:pt x="12659" y="12010"/>
                  </a:cubicBezTo>
                  <a:cubicBezTo>
                    <a:pt x="13015" y="12492"/>
                    <a:pt x="13413" y="12868"/>
                    <a:pt x="13978" y="13077"/>
                  </a:cubicBezTo>
                  <a:cubicBezTo>
                    <a:pt x="13831" y="12345"/>
                    <a:pt x="13329" y="11864"/>
                    <a:pt x="12743" y="11404"/>
                  </a:cubicBezTo>
                  <a:cubicBezTo>
                    <a:pt x="12604" y="11282"/>
                    <a:pt x="12739" y="11059"/>
                    <a:pt x="12885" y="11059"/>
                  </a:cubicBezTo>
                  <a:cubicBezTo>
                    <a:pt x="12915" y="11059"/>
                    <a:pt x="12945" y="11068"/>
                    <a:pt x="12973" y="11090"/>
                  </a:cubicBezTo>
                  <a:cubicBezTo>
                    <a:pt x="13295" y="11317"/>
                    <a:pt x="13590" y="11374"/>
                    <a:pt x="13899" y="11374"/>
                  </a:cubicBezTo>
                  <a:cubicBezTo>
                    <a:pt x="14072" y="11374"/>
                    <a:pt x="14250" y="11356"/>
                    <a:pt x="14438" y="11341"/>
                  </a:cubicBezTo>
                  <a:cubicBezTo>
                    <a:pt x="14166" y="10922"/>
                    <a:pt x="13099" y="10587"/>
                    <a:pt x="12639" y="10420"/>
                  </a:cubicBezTo>
                  <a:cubicBezTo>
                    <a:pt x="12597" y="10420"/>
                    <a:pt x="12534" y="10420"/>
                    <a:pt x="12492" y="10357"/>
                  </a:cubicBezTo>
                  <a:cubicBezTo>
                    <a:pt x="11320" y="8955"/>
                    <a:pt x="10337" y="7428"/>
                    <a:pt x="9040" y="6131"/>
                  </a:cubicBezTo>
                  <a:cubicBezTo>
                    <a:pt x="7763" y="4875"/>
                    <a:pt x="6403" y="3683"/>
                    <a:pt x="4960" y="2637"/>
                  </a:cubicBezTo>
                  <a:cubicBezTo>
                    <a:pt x="4646" y="2406"/>
                    <a:pt x="2449" y="1151"/>
                    <a:pt x="1131" y="440"/>
                  </a:cubicBezTo>
                  <a:lnTo>
                    <a:pt x="1110" y="440"/>
                  </a:lnTo>
                  <a:cubicBezTo>
                    <a:pt x="754" y="335"/>
                    <a:pt x="398" y="147"/>
                    <a:pt x="42" y="0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270;p41"/>
            <p:cNvSpPr/>
            <p:nvPr/>
          </p:nvSpPr>
          <p:spPr>
            <a:xfrm>
              <a:off x="5547425" y="2734175"/>
              <a:ext cx="659125" cy="408150"/>
            </a:xfrm>
            <a:custGeom>
              <a:avLst/>
              <a:gdLst/>
              <a:ahLst/>
              <a:cxnLst/>
              <a:rect l="l" t="t" r="r" b="b"/>
              <a:pathLst>
                <a:path w="26365" h="16326" extrusionOk="0">
                  <a:moveTo>
                    <a:pt x="10389" y="0"/>
                  </a:moveTo>
                  <a:cubicBezTo>
                    <a:pt x="7892" y="0"/>
                    <a:pt x="5267" y="1112"/>
                    <a:pt x="3537" y="2705"/>
                  </a:cubicBezTo>
                  <a:cubicBezTo>
                    <a:pt x="315" y="5697"/>
                    <a:pt x="1" y="10823"/>
                    <a:pt x="1424" y="14757"/>
                  </a:cubicBezTo>
                  <a:cubicBezTo>
                    <a:pt x="1549" y="14652"/>
                    <a:pt x="1696" y="14568"/>
                    <a:pt x="1863" y="14506"/>
                  </a:cubicBezTo>
                  <a:cubicBezTo>
                    <a:pt x="1793" y="14383"/>
                    <a:pt x="1913" y="14188"/>
                    <a:pt x="2089" y="14188"/>
                  </a:cubicBezTo>
                  <a:cubicBezTo>
                    <a:pt x="2123" y="14188"/>
                    <a:pt x="2160" y="14195"/>
                    <a:pt x="2198" y="14213"/>
                  </a:cubicBezTo>
                  <a:cubicBezTo>
                    <a:pt x="2428" y="14317"/>
                    <a:pt x="2721" y="14296"/>
                    <a:pt x="2993" y="14317"/>
                  </a:cubicBezTo>
                  <a:cubicBezTo>
                    <a:pt x="3118" y="14317"/>
                    <a:pt x="3202" y="14443"/>
                    <a:pt x="3202" y="14547"/>
                  </a:cubicBezTo>
                  <a:cubicBezTo>
                    <a:pt x="3579" y="15091"/>
                    <a:pt x="3767" y="15698"/>
                    <a:pt x="3830" y="16326"/>
                  </a:cubicBezTo>
                  <a:cubicBezTo>
                    <a:pt x="4583" y="15301"/>
                    <a:pt x="4165" y="13710"/>
                    <a:pt x="4437" y="12518"/>
                  </a:cubicBezTo>
                  <a:cubicBezTo>
                    <a:pt x="4458" y="12413"/>
                    <a:pt x="4562" y="12350"/>
                    <a:pt x="4667" y="12350"/>
                  </a:cubicBezTo>
                  <a:cubicBezTo>
                    <a:pt x="4726" y="12352"/>
                    <a:pt x="4786" y="12353"/>
                    <a:pt x="4845" y="12353"/>
                  </a:cubicBezTo>
                  <a:cubicBezTo>
                    <a:pt x="9897" y="12353"/>
                    <a:pt x="13418" y="7095"/>
                    <a:pt x="15673" y="3186"/>
                  </a:cubicBezTo>
                  <a:cubicBezTo>
                    <a:pt x="15720" y="3110"/>
                    <a:pt x="15807" y="3072"/>
                    <a:pt x="15892" y="3072"/>
                  </a:cubicBezTo>
                  <a:cubicBezTo>
                    <a:pt x="15992" y="3072"/>
                    <a:pt x="16089" y="3125"/>
                    <a:pt x="16112" y="3228"/>
                  </a:cubicBezTo>
                  <a:cubicBezTo>
                    <a:pt x="16489" y="4923"/>
                    <a:pt x="16928" y="6638"/>
                    <a:pt x="17702" y="8187"/>
                  </a:cubicBezTo>
                  <a:cubicBezTo>
                    <a:pt x="18393" y="9526"/>
                    <a:pt x="19251" y="10572"/>
                    <a:pt x="20276" y="11639"/>
                  </a:cubicBezTo>
                  <a:cubicBezTo>
                    <a:pt x="21008" y="12392"/>
                    <a:pt x="21803" y="13208"/>
                    <a:pt x="21971" y="14275"/>
                  </a:cubicBezTo>
                  <a:cubicBezTo>
                    <a:pt x="22075" y="15029"/>
                    <a:pt x="21678" y="15677"/>
                    <a:pt x="21175" y="16200"/>
                  </a:cubicBezTo>
                  <a:cubicBezTo>
                    <a:pt x="21950" y="16054"/>
                    <a:pt x="22661" y="15615"/>
                    <a:pt x="23121" y="14924"/>
                  </a:cubicBezTo>
                  <a:cubicBezTo>
                    <a:pt x="23176" y="14847"/>
                    <a:pt x="23254" y="14817"/>
                    <a:pt x="23330" y="14817"/>
                  </a:cubicBezTo>
                  <a:cubicBezTo>
                    <a:pt x="23400" y="14817"/>
                    <a:pt x="23469" y="14842"/>
                    <a:pt x="23519" y="14882"/>
                  </a:cubicBezTo>
                  <a:cubicBezTo>
                    <a:pt x="23655" y="14791"/>
                    <a:pt x="23853" y="14756"/>
                    <a:pt x="24059" y="14756"/>
                  </a:cubicBezTo>
                  <a:cubicBezTo>
                    <a:pt x="24233" y="14756"/>
                    <a:pt x="24412" y="14781"/>
                    <a:pt x="24565" y="14819"/>
                  </a:cubicBezTo>
                  <a:cubicBezTo>
                    <a:pt x="24544" y="14757"/>
                    <a:pt x="24565" y="14694"/>
                    <a:pt x="24607" y="14631"/>
                  </a:cubicBezTo>
                  <a:cubicBezTo>
                    <a:pt x="25988" y="13501"/>
                    <a:pt x="26302" y="11869"/>
                    <a:pt x="26323" y="10133"/>
                  </a:cubicBezTo>
                  <a:cubicBezTo>
                    <a:pt x="26365" y="8354"/>
                    <a:pt x="26176" y="6513"/>
                    <a:pt x="25611" y="4818"/>
                  </a:cubicBezTo>
                  <a:cubicBezTo>
                    <a:pt x="24690" y="1999"/>
                    <a:pt x="21995" y="196"/>
                    <a:pt x="19260" y="196"/>
                  </a:cubicBezTo>
                  <a:cubicBezTo>
                    <a:pt x="17955" y="196"/>
                    <a:pt x="16640" y="607"/>
                    <a:pt x="15505" y="1512"/>
                  </a:cubicBezTo>
                  <a:cubicBezTo>
                    <a:pt x="15463" y="1554"/>
                    <a:pt x="15401" y="1554"/>
                    <a:pt x="15338" y="1554"/>
                  </a:cubicBezTo>
                  <a:cubicBezTo>
                    <a:pt x="15310" y="1665"/>
                    <a:pt x="15198" y="1749"/>
                    <a:pt x="15084" y="1749"/>
                  </a:cubicBezTo>
                  <a:cubicBezTo>
                    <a:pt x="15026" y="1749"/>
                    <a:pt x="14968" y="1728"/>
                    <a:pt x="14919" y="1679"/>
                  </a:cubicBezTo>
                  <a:cubicBezTo>
                    <a:pt x="13670" y="497"/>
                    <a:pt x="12058" y="0"/>
                    <a:pt x="10389" y="0"/>
                  </a:cubicBezTo>
                  <a:close/>
                </a:path>
              </a:pathLst>
            </a:custGeom>
            <a:solidFill>
              <a:srgbClr val="F2A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271;p41"/>
            <p:cNvSpPr/>
            <p:nvPr/>
          </p:nvSpPr>
          <p:spPr>
            <a:xfrm>
              <a:off x="5580900" y="2832650"/>
              <a:ext cx="597400" cy="477700"/>
            </a:xfrm>
            <a:custGeom>
              <a:avLst/>
              <a:gdLst/>
              <a:ahLst/>
              <a:cxnLst/>
              <a:rect l="l" t="t" r="r" b="b"/>
              <a:pathLst>
                <a:path w="23896" h="19108" extrusionOk="0">
                  <a:moveTo>
                    <a:pt x="7764" y="10085"/>
                  </a:moveTo>
                  <a:cubicBezTo>
                    <a:pt x="8119" y="10085"/>
                    <a:pt x="8475" y="10274"/>
                    <a:pt x="8684" y="10587"/>
                  </a:cubicBezTo>
                  <a:cubicBezTo>
                    <a:pt x="8893" y="10922"/>
                    <a:pt x="9103" y="11655"/>
                    <a:pt x="8789" y="11989"/>
                  </a:cubicBezTo>
                  <a:cubicBezTo>
                    <a:pt x="8754" y="12024"/>
                    <a:pt x="8708" y="12041"/>
                    <a:pt x="8660" y="12041"/>
                  </a:cubicBezTo>
                  <a:cubicBezTo>
                    <a:pt x="8594" y="12041"/>
                    <a:pt x="8524" y="12008"/>
                    <a:pt x="8475" y="11948"/>
                  </a:cubicBezTo>
                  <a:cubicBezTo>
                    <a:pt x="8287" y="11634"/>
                    <a:pt x="8475" y="11215"/>
                    <a:pt x="8266" y="10901"/>
                  </a:cubicBezTo>
                  <a:cubicBezTo>
                    <a:pt x="8149" y="10707"/>
                    <a:pt x="7979" y="10585"/>
                    <a:pt x="7771" y="10585"/>
                  </a:cubicBezTo>
                  <a:cubicBezTo>
                    <a:pt x="7755" y="10585"/>
                    <a:pt x="7738" y="10586"/>
                    <a:pt x="7722" y="10587"/>
                  </a:cubicBezTo>
                  <a:cubicBezTo>
                    <a:pt x="7115" y="10650"/>
                    <a:pt x="6948" y="11362"/>
                    <a:pt x="7010" y="11864"/>
                  </a:cubicBezTo>
                  <a:cubicBezTo>
                    <a:pt x="7034" y="11968"/>
                    <a:pt x="6941" y="12028"/>
                    <a:pt x="6846" y="12028"/>
                  </a:cubicBezTo>
                  <a:cubicBezTo>
                    <a:pt x="6771" y="12028"/>
                    <a:pt x="6694" y="11989"/>
                    <a:pt x="6676" y="11906"/>
                  </a:cubicBezTo>
                  <a:cubicBezTo>
                    <a:pt x="6529" y="11445"/>
                    <a:pt x="6529" y="10985"/>
                    <a:pt x="6822" y="10587"/>
                  </a:cubicBezTo>
                  <a:cubicBezTo>
                    <a:pt x="7031" y="10295"/>
                    <a:pt x="7387" y="10085"/>
                    <a:pt x="7764" y="10085"/>
                  </a:cubicBezTo>
                  <a:close/>
                  <a:moveTo>
                    <a:pt x="14786" y="10159"/>
                  </a:moveTo>
                  <a:cubicBezTo>
                    <a:pt x="14886" y="10159"/>
                    <a:pt x="14994" y="10176"/>
                    <a:pt x="15108" y="10211"/>
                  </a:cubicBezTo>
                  <a:cubicBezTo>
                    <a:pt x="15882" y="10441"/>
                    <a:pt x="16321" y="11445"/>
                    <a:pt x="15987" y="12178"/>
                  </a:cubicBezTo>
                  <a:cubicBezTo>
                    <a:pt x="15947" y="12265"/>
                    <a:pt x="15877" y="12301"/>
                    <a:pt x="15805" y="12301"/>
                  </a:cubicBezTo>
                  <a:cubicBezTo>
                    <a:pt x="15686" y="12301"/>
                    <a:pt x="15560" y="12203"/>
                    <a:pt x="15547" y="12073"/>
                  </a:cubicBezTo>
                  <a:cubicBezTo>
                    <a:pt x="15526" y="11738"/>
                    <a:pt x="15631" y="11445"/>
                    <a:pt x="15463" y="11131"/>
                  </a:cubicBezTo>
                  <a:cubicBezTo>
                    <a:pt x="15359" y="10943"/>
                    <a:pt x="15191" y="10755"/>
                    <a:pt x="14982" y="10692"/>
                  </a:cubicBezTo>
                  <a:cubicBezTo>
                    <a:pt x="14928" y="10680"/>
                    <a:pt x="14877" y="10674"/>
                    <a:pt x="14829" y="10674"/>
                  </a:cubicBezTo>
                  <a:cubicBezTo>
                    <a:pt x="14394" y="10674"/>
                    <a:pt x="14206" y="11154"/>
                    <a:pt x="14187" y="11550"/>
                  </a:cubicBezTo>
                  <a:cubicBezTo>
                    <a:pt x="14176" y="11688"/>
                    <a:pt x="14068" y="11762"/>
                    <a:pt x="13962" y="11762"/>
                  </a:cubicBezTo>
                  <a:cubicBezTo>
                    <a:pt x="13859" y="11762"/>
                    <a:pt x="13758" y="11694"/>
                    <a:pt x="13748" y="11550"/>
                  </a:cubicBezTo>
                  <a:cubicBezTo>
                    <a:pt x="13730" y="10894"/>
                    <a:pt x="14108" y="10159"/>
                    <a:pt x="14786" y="10159"/>
                  </a:cubicBezTo>
                  <a:close/>
                  <a:moveTo>
                    <a:pt x="1117" y="11213"/>
                  </a:moveTo>
                  <a:cubicBezTo>
                    <a:pt x="1232" y="11213"/>
                    <a:pt x="1334" y="11329"/>
                    <a:pt x="1256" y="11445"/>
                  </a:cubicBezTo>
                  <a:cubicBezTo>
                    <a:pt x="1152" y="11634"/>
                    <a:pt x="775" y="11759"/>
                    <a:pt x="754" y="11989"/>
                  </a:cubicBezTo>
                  <a:cubicBezTo>
                    <a:pt x="733" y="12010"/>
                    <a:pt x="859" y="12094"/>
                    <a:pt x="880" y="12115"/>
                  </a:cubicBezTo>
                  <a:cubicBezTo>
                    <a:pt x="1026" y="12199"/>
                    <a:pt x="1173" y="12240"/>
                    <a:pt x="1319" y="12324"/>
                  </a:cubicBezTo>
                  <a:cubicBezTo>
                    <a:pt x="1437" y="12364"/>
                    <a:pt x="1351" y="12514"/>
                    <a:pt x="1254" y="12514"/>
                  </a:cubicBezTo>
                  <a:cubicBezTo>
                    <a:pt x="1248" y="12514"/>
                    <a:pt x="1242" y="12514"/>
                    <a:pt x="1235" y="12512"/>
                  </a:cubicBezTo>
                  <a:cubicBezTo>
                    <a:pt x="942" y="12471"/>
                    <a:pt x="419" y="12366"/>
                    <a:pt x="378" y="11989"/>
                  </a:cubicBezTo>
                  <a:cubicBezTo>
                    <a:pt x="378" y="11843"/>
                    <a:pt x="440" y="11696"/>
                    <a:pt x="545" y="11592"/>
                  </a:cubicBezTo>
                  <a:cubicBezTo>
                    <a:pt x="691" y="11445"/>
                    <a:pt x="880" y="11257"/>
                    <a:pt x="1089" y="11215"/>
                  </a:cubicBezTo>
                  <a:cubicBezTo>
                    <a:pt x="1098" y="11214"/>
                    <a:pt x="1108" y="11213"/>
                    <a:pt x="1117" y="11213"/>
                  </a:cubicBezTo>
                  <a:close/>
                  <a:moveTo>
                    <a:pt x="22405" y="11697"/>
                  </a:moveTo>
                  <a:cubicBezTo>
                    <a:pt x="22434" y="11697"/>
                    <a:pt x="22463" y="11704"/>
                    <a:pt x="22494" y="11717"/>
                  </a:cubicBezTo>
                  <a:cubicBezTo>
                    <a:pt x="22829" y="11906"/>
                    <a:pt x="23456" y="12324"/>
                    <a:pt x="23268" y="12784"/>
                  </a:cubicBezTo>
                  <a:cubicBezTo>
                    <a:pt x="23154" y="13113"/>
                    <a:pt x="22853" y="13208"/>
                    <a:pt x="22541" y="13208"/>
                  </a:cubicBezTo>
                  <a:cubicBezTo>
                    <a:pt x="22397" y="13208"/>
                    <a:pt x="22250" y="13188"/>
                    <a:pt x="22117" y="13161"/>
                  </a:cubicBezTo>
                  <a:cubicBezTo>
                    <a:pt x="21992" y="13140"/>
                    <a:pt x="22013" y="12952"/>
                    <a:pt x="22138" y="12952"/>
                  </a:cubicBezTo>
                  <a:cubicBezTo>
                    <a:pt x="22285" y="12952"/>
                    <a:pt x="22912" y="12952"/>
                    <a:pt x="22912" y="12680"/>
                  </a:cubicBezTo>
                  <a:cubicBezTo>
                    <a:pt x="22933" y="12387"/>
                    <a:pt x="22536" y="12178"/>
                    <a:pt x="22305" y="12052"/>
                  </a:cubicBezTo>
                  <a:cubicBezTo>
                    <a:pt x="22106" y="11961"/>
                    <a:pt x="22221" y="11697"/>
                    <a:pt x="22405" y="11697"/>
                  </a:cubicBezTo>
                  <a:close/>
                  <a:moveTo>
                    <a:pt x="11126" y="13114"/>
                  </a:moveTo>
                  <a:cubicBezTo>
                    <a:pt x="11252" y="13114"/>
                    <a:pt x="11329" y="13313"/>
                    <a:pt x="11195" y="13370"/>
                  </a:cubicBezTo>
                  <a:cubicBezTo>
                    <a:pt x="11069" y="13433"/>
                    <a:pt x="10923" y="13475"/>
                    <a:pt x="10797" y="13538"/>
                  </a:cubicBezTo>
                  <a:cubicBezTo>
                    <a:pt x="10714" y="13600"/>
                    <a:pt x="10672" y="13705"/>
                    <a:pt x="10672" y="13789"/>
                  </a:cubicBezTo>
                  <a:cubicBezTo>
                    <a:pt x="10797" y="13852"/>
                    <a:pt x="10923" y="13893"/>
                    <a:pt x="11069" y="13893"/>
                  </a:cubicBezTo>
                  <a:cubicBezTo>
                    <a:pt x="11258" y="13914"/>
                    <a:pt x="11467" y="13935"/>
                    <a:pt x="11614" y="14061"/>
                  </a:cubicBezTo>
                  <a:cubicBezTo>
                    <a:pt x="11697" y="14124"/>
                    <a:pt x="11655" y="14270"/>
                    <a:pt x="11551" y="14291"/>
                  </a:cubicBezTo>
                  <a:cubicBezTo>
                    <a:pt x="11478" y="14313"/>
                    <a:pt x="11392" y="14322"/>
                    <a:pt x="11302" y="14322"/>
                  </a:cubicBezTo>
                  <a:cubicBezTo>
                    <a:pt x="11133" y="14322"/>
                    <a:pt x="10947" y="14290"/>
                    <a:pt x="10797" y="14249"/>
                  </a:cubicBezTo>
                  <a:cubicBezTo>
                    <a:pt x="10588" y="14207"/>
                    <a:pt x="10274" y="14103"/>
                    <a:pt x="10295" y="13852"/>
                  </a:cubicBezTo>
                  <a:cubicBezTo>
                    <a:pt x="10316" y="13642"/>
                    <a:pt x="10358" y="13433"/>
                    <a:pt x="10546" y="13308"/>
                  </a:cubicBezTo>
                  <a:cubicBezTo>
                    <a:pt x="10714" y="13203"/>
                    <a:pt x="10902" y="13161"/>
                    <a:pt x="11090" y="13119"/>
                  </a:cubicBezTo>
                  <a:cubicBezTo>
                    <a:pt x="11102" y="13116"/>
                    <a:pt x="11114" y="13114"/>
                    <a:pt x="11126" y="13114"/>
                  </a:cubicBezTo>
                  <a:close/>
                  <a:moveTo>
                    <a:pt x="5023" y="13056"/>
                  </a:moveTo>
                  <a:cubicBezTo>
                    <a:pt x="5064" y="13056"/>
                    <a:pt x="5085" y="13077"/>
                    <a:pt x="5106" y="13098"/>
                  </a:cubicBezTo>
                  <a:cubicBezTo>
                    <a:pt x="5671" y="13119"/>
                    <a:pt x="6194" y="13412"/>
                    <a:pt x="6257" y="14019"/>
                  </a:cubicBezTo>
                  <a:cubicBezTo>
                    <a:pt x="6320" y="14563"/>
                    <a:pt x="5943" y="15107"/>
                    <a:pt x="5399" y="15212"/>
                  </a:cubicBezTo>
                  <a:cubicBezTo>
                    <a:pt x="5313" y="15226"/>
                    <a:pt x="5224" y="15233"/>
                    <a:pt x="5132" y="15233"/>
                  </a:cubicBezTo>
                  <a:cubicBezTo>
                    <a:pt x="4557" y="15233"/>
                    <a:pt x="3926" y="14944"/>
                    <a:pt x="3872" y="14312"/>
                  </a:cubicBezTo>
                  <a:cubicBezTo>
                    <a:pt x="3788" y="13621"/>
                    <a:pt x="4353" y="13056"/>
                    <a:pt x="5023" y="13056"/>
                  </a:cubicBezTo>
                  <a:close/>
                  <a:moveTo>
                    <a:pt x="17316" y="13382"/>
                  </a:moveTo>
                  <a:cubicBezTo>
                    <a:pt x="17813" y="13382"/>
                    <a:pt x="18291" y="13656"/>
                    <a:pt x="18414" y="14165"/>
                  </a:cubicBezTo>
                  <a:cubicBezTo>
                    <a:pt x="18560" y="14689"/>
                    <a:pt x="18393" y="15274"/>
                    <a:pt x="17953" y="15588"/>
                  </a:cubicBezTo>
                  <a:cubicBezTo>
                    <a:pt x="17757" y="15732"/>
                    <a:pt x="17508" y="15802"/>
                    <a:pt x="17258" y="15802"/>
                  </a:cubicBezTo>
                  <a:cubicBezTo>
                    <a:pt x="16816" y="15802"/>
                    <a:pt x="16369" y="15584"/>
                    <a:pt x="16196" y="15170"/>
                  </a:cubicBezTo>
                  <a:cubicBezTo>
                    <a:pt x="15882" y="14500"/>
                    <a:pt x="16238" y="13789"/>
                    <a:pt x="16886" y="13496"/>
                  </a:cubicBezTo>
                  <a:cubicBezTo>
                    <a:pt x="16907" y="13475"/>
                    <a:pt x="16928" y="13475"/>
                    <a:pt x="16949" y="13475"/>
                  </a:cubicBezTo>
                  <a:cubicBezTo>
                    <a:pt x="16970" y="13454"/>
                    <a:pt x="16991" y="13433"/>
                    <a:pt x="17033" y="13412"/>
                  </a:cubicBezTo>
                  <a:cubicBezTo>
                    <a:pt x="17126" y="13392"/>
                    <a:pt x="17222" y="13382"/>
                    <a:pt x="17316" y="13382"/>
                  </a:cubicBezTo>
                  <a:close/>
                  <a:moveTo>
                    <a:pt x="14384" y="15182"/>
                  </a:moveTo>
                  <a:cubicBezTo>
                    <a:pt x="14538" y="15182"/>
                    <a:pt x="14688" y="15307"/>
                    <a:pt x="14627" y="15505"/>
                  </a:cubicBezTo>
                  <a:cubicBezTo>
                    <a:pt x="14205" y="17039"/>
                    <a:pt x="12606" y="17848"/>
                    <a:pt x="11040" y="17848"/>
                  </a:cubicBezTo>
                  <a:cubicBezTo>
                    <a:pt x="9574" y="17848"/>
                    <a:pt x="8137" y="17138"/>
                    <a:pt x="7722" y="15651"/>
                  </a:cubicBezTo>
                  <a:cubicBezTo>
                    <a:pt x="7694" y="15528"/>
                    <a:pt x="7800" y="15432"/>
                    <a:pt x="7906" y="15432"/>
                  </a:cubicBezTo>
                  <a:cubicBezTo>
                    <a:pt x="7963" y="15432"/>
                    <a:pt x="8020" y="15460"/>
                    <a:pt x="8056" y="15525"/>
                  </a:cubicBezTo>
                  <a:cubicBezTo>
                    <a:pt x="8660" y="16670"/>
                    <a:pt x="9978" y="17304"/>
                    <a:pt x="11248" y="17304"/>
                  </a:cubicBezTo>
                  <a:cubicBezTo>
                    <a:pt x="12487" y="17304"/>
                    <a:pt x="13680" y="16701"/>
                    <a:pt x="14124" y="15379"/>
                  </a:cubicBezTo>
                  <a:cubicBezTo>
                    <a:pt x="14167" y="15242"/>
                    <a:pt x="14277" y="15182"/>
                    <a:pt x="14384" y="15182"/>
                  </a:cubicBezTo>
                  <a:close/>
                  <a:moveTo>
                    <a:pt x="14438" y="0"/>
                  </a:moveTo>
                  <a:cubicBezTo>
                    <a:pt x="12806" y="2762"/>
                    <a:pt x="10818" y="5608"/>
                    <a:pt x="8119" y="7386"/>
                  </a:cubicBezTo>
                  <a:cubicBezTo>
                    <a:pt x="6821" y="8238"/>
                    <a:pt x="5307" y="8874"/>
                    <a:pt x="3729" y="8874"/>
                  </a:cubicBezTo>
                  <a:cubicBezTo>
                    <a:pt x="3679" y="8874"/>
                    <a:pt x="3629" y="8873"/>
                    <a:pt x="3579" y="8872"/>
                  </a:cubicBezTo>
                  <a:cubicBezTo>
                    <a:pt x="3370" y="8872"/>
                    <a:pt x="3370" y="11194"/>
                    <a:pt x="3328" y="11487"/>
                  </a:cubicBezTo>
                  <a:cubicBezTo>
                    <a:pt x="3244" y="12136"/>
                    <a:pt x="2972" y="12659"/>
                    <a:pt x="2470" y="13077"/>
                  </a:cubicBezTo>
                  <a:cubicBezTo>
                    <a:pt x="2419" y="13121"/>
                    <a:pt x="2358" y="13142"/>
                    <a:pt x="2300" y="13142"/>
                  </a:cubicBezTo>
                  <a:cubicBezTo>
                    <a:pt x="2189" y="13142"/>
                    <a:pt x="2086" y="13068"/>
                    <a:pt x="2072" y="12931"/>
                  </a:cubicBezTo>
                  <a:cubicBezTo>
                    <a:pt x="2072" y="12199"/>
                    <a:pt x="1968" y="11508"/>
                    <a:pt x="1612" y="10880"/>
                  </a:cubicBezTo>
                  <a:cubicBezTo>
                    <a:pt x="1522" y="10926"/>
                    <a:pt x="1431" y="10960"/>
                    <a:pt x="1341" y="10960"/>
                  </a:cubicBezTo>
                  <a:cubicBezTo>
                    <a:pt x="1306" y="10960"/>
                    <a:pt x="1270" y="10955"/>
                    <a:pt x="1235" y="10943"/>
                  </a:cubicBezTo>
                  <a:cubicBezTo>
                    <a:pt x="1152" y="10922"/>
                    <a:pt x="1068" y="10880"/>
                    <a:pt x="984" y="10859"/>
                  </a:cubicBezTo>
                  <a:cubicBezTo>
                    <a:pt x="984" y="10859"/>
                    <a:pt x="963" y="10880"/>
                    <a:pt x="963" y="10880"/>
                  </a:cubicBezTo>
                  <a:cubicBezTo>
                    <a:pt x="670" y="11111"/>
                    <a:pt x="294" y="11173"/>
                    <a:pt x="126" y="11529"/>
                  </a:cubicBezTo>
                  <a:cubicBezTo>
                    <a:pt x="1" y="11759"/>
                    <a:pt x="1" y="12052"/>
                    <a:pt x="126" y="12303"/>
                  </a:cubicBezTo>
                  <a:cubicBezTo>
                    <a:pt x="423" y="12838"/>
                    <a:pt x="964" y="13016"/>
                    <a:pt x="1517" y="13016"/>
                  </a:cubicBezTo>
                  <a:cubicBezTo>
                    <a:pt x="1549" y="13016"/>
                    <a:pt x="1580" y="13016"/>
                    <a:pt x="1612" y="13015"/>
                  </a:cubicBezTo>
                  <a:lnTo>
                    <a:pt x="1779" y="13015"/>
                  </a:lnTo>
                  <a:cubicBezTo>
                    <a:pt x="1786" y="13014"/>
                    <a:pt x="1793" y="13013"/>
                    <a:pt x="1800" y="13013"/>
                  </a:cubicBezTo>
                  <a:cubicBezTo>
                    <a:pt x="1971" y="13013"/>
                    <a:pt x="2004" y="13268"/>
                    <a:pt x="1863" y="13328"/>
                  </a:cubicBezTo>
                  <a:cubicBezTo>
                    <a:pt x="2637" y="16844"/>
                    <a:pt x="7533" y="18748"/>
                    <a:pt x="10714" y="19041"/>
                  </a:cubicBezTo>
                  <a:cubicBezTo>
                    <a:pt x="11166" y="19084"/>
                    <a:pt x="11620" y="19108"/>
                    <a:pt x="12074" y="19108"/>
                  </a:cubicBezTo>
                  <a:cubicBezTo>
                    <a:pt x="13805" y="19108"/>
                    <a:pt x="15524" y="18764"/>
                    <a:pt x="17033" y="17869"/>
                  </a:cubicBezTo>
                  <a:cubicBezTo>
                    <a:pt x="18874" y="16781"/>
                    <a:pt x="20213" y="15170"/>
                    <a:pt x="21259" y="13328"/>
                  </a:cubicBezTo>
                  <a:cubicBezTo>
                    <a:pt x="21301" y="13266"/>
                    <a:pt x="21343" y="13224"/>
                    <a:pt x="21385" y="13203"/>
                  </a:cubicBezTo>
                  <a:cubicBezTo>
                    <a:pt x="21419" y="13180"/>
                    <a:pt x="21466" y="13163"/>
                    <a:pt x="21512" y="13163"/>
                  </a:cubicBezTo>
                  <a:cubicBezTo>
                    <a:pt x="21550" y="13163"/>
                    <a:pt x="21587" y="13175"/>
                    <a:pt x="21615" y="13203"/>
                  </a:cubicBezTo>
                  <a:cubicBezTo>
                    <a:pt x="21636" y="13224"/>
                    <a:pt x="21657" y="13245"/>
                    <a:pt x="21657" y="13266"/>
                  </a:cubicBezTo>
                  <a:cubicBezTo>
                    <a:pt x="21678" y="13266"/>
                    <a:pt x="21699" y="13287"/>
                    <a:pt x="21699" y="13287"/>
                  </a:cubicBezTo>
                  <a:cubicBezTo>
                    <a:pt x="21954" y="13542"/>
                    <a:pt x="22258" y="13749"/>
                    <a:pt x="22602" y="13749"/>
                  </a:cubicBezTo>
                  <a:cubicBezTo>
                    <a:pt x="22709" y="13749"/>
                    <a:pt x="22819" y="13729"/>
                    <a:pt x="22933" y="13684"/>
                  </a:cubicBezTo>
                  <a:cubicBezTo>
                    <a:pt x="23310" y="13538"/>
                    <a:pt x="23582" y="13161"/>
                    <a:pt x="23707" y="12784"/>
                  </a:cubicBezTo>
                  <a:cubicBezTo>
                    <a:pt x="23854" y="12429"/>
                    <a:pt x="23896" y="11989"/>
                    <a:pt x="23666" y="11676"/>
                  </a:cubicBezTo>
                  <a:cubicBezTo>
                    <a:pt x="23540" y="11487"/>
                    <a:pt x="23310" y="11383"/>
                    <a:pt x="23101" y="11362"/>
                  </a:cubicBezTo>
                  <a:cubicBezTo>
                    <a:pt x="23022" y="11345"/>
                    <a:pt x="22940" y="11340"/>
                    <a:pt x="22858" y="11340"/>
                  </a:cubicBezTo>
                  <a:cubicBezTo>
                    <a:pt x="22750" y="11340"/>
                    <a:pt x="22641" y="11348"/>
                    <a:pt x="22537" y="11348"/>
                  </a:cubicBezTo>
                  <a:cubicBezTo>
                    <a:pt x="22425" y="11348"/>
                    <a:pt x="22317" y="11339"/>
                    <a:pt x="22222" y="11299"/>
                  </a:cubicBezTo>
                  <a:cubicBezTo>
                    <a:pt x="22201" y="11299"/>
                    <a:pt x="22201" y="11299"/>
                    <a:pt x="22180" y="11278"/>
                  </a:cubicBezTo>
                  <a:cubicBezTo>
                    <a:pt x="21513" y="12247"/>
                    <a:pt x="20437" y="12808"/>
                    <a:pt x="19291" y="12808"/>
                  </a:cubicBezTo>
                  <a:cubicBezTo>
                    <a:pt x="19250" y="12808"/>
                    <a:pt x="19208" y="12807"/>
                    <a:pt x="19167" y="12805"/>
                  </a:cubicBezTo>
                  <a:cubicBezTo>
                    <a:pt x="18958" y="12805"/>
                    <a:pt x="18811" y="12533"/>
                    <a:pt x="18979" y="12387"/>
                  </a:cubicBezTo>
                  <a:cubicBezTo>
                    <a:pt x="19585" y="11885"/>
                    <a:pt x="20339" y="11152"/>
                    <a:pt x="20129" y="10274"/>
                  </a:cubicBezTo>
                  <a:cubicBezTo>
                    <a:pt x="19983" y="9709"/>
                    <a:pt x="19669" y="9248"/>
                    <a:pt x="19313" y="8809"/>
                  </a:cubicBezTo>
                  <a:cubicBezTo>
                    <a:pt x="18602" y="8014"/>
                    <a:pt x="17828" y="7302"/>
                    <a:pt x="17158" y="6466"/>
                  </a:cubicBezTo>
                  <a:cubicBezTo>
                    <a:pt x="15694" y="4645"/>
                    <a:pt x="14961" y="2281"/>
                    <a:pt x="14438" y="0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272;p41"/>
            <p:cNvSpPr/>
            <p:nvPr/>
          </p:nvSpPr>
          <p:spPr>
            <a:xfrm>
              <a:off x="6130675" y="3125075"/>
              <a:ext cx="36650" cy="37775"/>
            </a:xfrm>
            <a:custGeom>
              <a:avLst/>
              <a:gdLst/>
              <a:ahLst/>
              <a:cxnLst/>
              <a:rect l="l" t="t" r="r" b="b"/>
              <a:pathLst>
                <a:path w="1466" h="1511" extrusionOk="0">
                  <a:moveTo>
                    <a:pt x="414" y="0"/>
                  </a:moveTo>
                  <a:cubicBezTo>
                    <a:pt x="230" y="0"/>
                    <a:pt x="115" y="264"/>
                    <a:pt x="314" y="355"/>
                  </a:cubicBezTo>
                  <a:cubicBezTo>
                    <a:pt x="545" y="481"/>
                    <a:pt x="921" y="690"/>
                    <a:pt x="921" y="983"/>
                  </a:cubicBezTo>
                  <a:cubicBezTo>
                    <a:pt x="921" y="1255"/>
                    <a:pt x="294" y="1255"/>
                    <a:pt x="147" y="1255"/>
                  </a:cubicBezTo>
                  <a:cubicBezTo>
                    <a:pt x="42" y="1255"/>
                    <a:pt x="1" y="1443"/>
                    <a:pt x="126" y="1464"/>
                  </a:cubicBezTo>
                  <a:cubicBezTo>
                    <a:pt x="259" y="1491"/>
                    <a:pt x="406" y="1511"/>
                    <a:pt x="550" y="1511"/>
                  </a:cubicBezTo>
                  <a:cubicBezTo>
                    <a:pt x="862" y="1511"/>
                    <a:pt x="1163" y="1416"/>
                    <a:pt x="1277" y="1087"/>
                  </a:cubicBezTo>
                  <a:cubicBezTo>
                    <a:pt x="1465" y="627"/>
                    <a:pt x="838" y="209"/>
                    <a:pt x="503" y="20"/>
                  </a:cubicBezTo>
                  <a:cubicBezTo>
                    <a:pt x="472" y="7"/>
                    <a:pt x="443" y="0"/>
                    <a:pt x="4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273;p41"/>
            <p:cNvSpPr/>
            <p:nvPr/>
          </p:nvSpPr>
          <p:spPr>
            <a:xfrm>
              <a:off x="6101900" y="3176300"/>
              <a:ext cx="82675" cy="115650"/>
            </a:xfrm>
            <a:custGeom>
              <a:avLst/>
              <a:gdLst/>
              <a:ahLst/>
              <a:cxnLst/>
              <a:rect l="l" t="t" r="r" b="b"/>
              <a:pathLst>
                <a:path w="3307" h="4626" extrusionOk="0">
                  <a:moveTo>
                    <a:pt x="796" y="1"/>
                  </a:moveTo>
                  <a:cubicBezTo>
                    <a:pt x="545" y="440"/>
                    <a:pt x="294" y="859"/>
                    <a:pt x="1" y="1235"/>
                  </a:cubicBezTo>
                  <a:cubicBezTo>
                    <a:pt x="357" y="3077"/>
                    <a:pt x="1424" y="4562"/>
                    <a:pt x="3307" y="4625"/>
                  </a:cubicBezTo>
                  <a:cubicBezTo>
                    <a:pt x="2470" y="3370"/>
                    <a:pt x="1968" y="2010"/>
                    <a:pt x="1842" y="461"/>
                  </a:cubicBezTo>
                  <a:cubicBezTo>
                    <a:pt x="1445" y="461"/>
                    <a:pt x="1089" y="273"/>
                    <a:pt x="796" y="1"/>
                  </a:cubicBezTo>
                  <a:close/>
                </a:path>
              </a:pathLst>
            </a:custGeom>
            <a:solidFill>
              <a:srgbClr val="F2A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274;p41"/>
            <p:cNvSpPr/>
            <p:nvPr/>
          </p:nvSpPr>
          <p:spPr>
            <a:xfrm>
              <a:off x="5977925" y="3167200"/>
              <a:ext cx="67000" cy="60500"/>
            </a:xfrm>
            <a:custGeom>
              <a:avLst/>
              <a:gdLst/>
              <a:ahLst/>
              <a:cxnLst/>
              <a:rect l="l" t="t" r="r" b="b"/>
              <a:pathLst>
                <a:path w="2680" h="2420" extrusionOk="0">
                  <a:moveTo>
                    <a:pt x="1089" y="386"/>
                  </a:moveTo>
                  <a:cubicBezTo>
                    <a:pt x="1131" y="428"/>
                    <a:pt x="1173" y="428"/>
                    <a:pt x="1214" y="428"/>
                  </a:cubicBezTo>
                  <a:cubicBezTo>
                    <a:pt x="1262" y="425"/>
                    <a:pt x="1310" y="423"/>
                    <a:pt x="1356" y="423"/>
                  </a:cubicBezTo>
                  <a:cubicBezTo>
                    <a:pt x="1678" y="423"/>
                    <a:pt x="1968" y="502"/>
                    <a:pt x="2114" y="867"/>
                  </a:cubicBezTo>
                  <a:cubicBezTo>
                    <a:pt x="2219" y="1160"/>
                    <a:pt x="2135" y="1516"/>
                    <a:pt x="1926" y="1767"/>
                  </a:cubicBezTo>
                  <a:cubicBezTo>
                    <a:pt x="1786" y="1925"/>
                    <a:pt x="1605" y="1992"/>
                    <a:pt x="1420" y="1992"/>
                  </a:cubicBezTo>
                  <a:cubicBezTo>
                    <a:pt x="1188" y="1992"/>
                    <a:pt x="949" y="1888"/>
                    <a:pt x="775" y="1725"/>
                  </a:cubicBezTo>
                  <a:cubicBezTo>
                    <a:pt x="398" y="1327"/>
                    <a:pt x="733" y="679"/>
                    <a:pt x="1089" y="386"/>
                  </a:cubicBezTo>
                  <a:close/>
                  <a:moveTo>
                    <a:pt x="1435" y="0"/>
                  </a:moveTo>
                  <a:cubicBezTo>
                    <a:pt x="1341" y="0"/>
                    <a:pt x="1245" y="10"/>
                    <a:pt x="1152" y="30"/>
                  </a:cubicBezTo>
                  <a:cubicBezTo>
                    <a:pt x="1110" y="51"/>
                    <a:pt x="1089" y="72"/>
                    <a:pt x="1068" y="93"/>
                  </a:cubicBezTo>
                  <a:cubicBezTo>
                    <a:pt x="1047" y="93"/>
                    <a:pt x="1026" y="93"/>
                    <a:pt x="1005" y="114"/>
                  </a:cubicBezTo>
                  <a:cubicBezTo>
                    <a:pt x="357" y="407"/>
                    <a:pt x="1" y="1118"/>
                    <a:pt x="315" y="1788"/>
                  </a:cubicBezTo>
                  <a:cubicBezTo>
                    <a:pt x="488" y="2202"/>
                    <a:pt x="935" y="2420"/>
                    <a:pt x="1377" y="2420"/>
                  </a:cubicBezTo>
                  <a:cubicBezTo>
                    <a:pt x="1627" y="2420"/>
                    <a:pt x="1876" y="2350"/>
                    <a:pt x="2072" y="2206"/>
                  </a:cubicBezTo>
                  <a:cubicBezTo>
                    <a:pt x="2512" y="1892"/>
                    <a:pt x="2679" y="1307"/>
                    <a:pt x="2533" y="783"/>
                  </a:cubicBezTo>
                  <a:cubicBezTo>
                    <a:pt x="2410" y="274"/>
                    <a:pt x="1932" y="0"/>
                    <a:pt x="14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275;p41"/>
            <p:cNvSpPr/>
            <p:nvPr/>
          </p:nvSpPr>
          <p:spPr>
            <a:xfrm>
              <a:off x="5987350" y="3176825"/>
              <a:ext cx="46050" cy="40200"/>
            </a:xfrm>
            <a:custGeom>
              <a:avLst/>
              <a:gdLst/>
              <a:ahLst/>
              <a:cxnLst/>
              <a:rect l="l" t="t" r="r" b="b"/>
              <a:pathLst>
                <a:path w="1842" h="1608" extrusionOk="0">
                  <a:moveTo>
                    <a:pt x="712" y="1"/>
                  </a:moveTo>
                  <a:cubicBezTo>
                    <a:pt x="356" y="294"/>
                    <a:pt x="1" y="942"/>
                    <a:pt x="398" y="1340"/>
                  </a:cubicBezTo>
                  <a:cubicBezTo>
                    <a:pt x="572" y="1503"/>
                    <a:pt x="811" y="1607"/>
                    <a:pt x="1043" y="1607"/>
                  </a:cubicBezTo>
                  <a:cubicBezTo>
                    <a:pt x="1228" y="1607"/>
                    <a:pt x="1409" y="1540"/>
                    <a:pt x="1549" y="1382"/>
                  </a:cubicBezTo>
                  <a:cubicBezTo>
                    <a:pt x="1758" y="1131"/>
                    <a:pt x="1842" y="775"/>
                    <a:pt x="1737" y="482"/>
                  </a:cubicBezTo>
                  <a:cubicBezTo>
                    <a:pt x="1609" y="117"/>
                    <a:pt x="1306" y="38"/>
                    <a:pt x="980" y="38"/>
                  </a:cubicBezTo>
                  <a:cubicBezTo>
                    <a:pt x="933" y="38"/>
                    <a:pt x="885" y="40"/>
                    <a:pt x="837" y="43"/>
                  </a:cubicBezTo>
                  <a:cubicBezTo>
                    <a:pt x="796" y="43"/>
                    <a:pt x="754" y="22"/>
                    <a:pt x="7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276;p41"/>
            <p:cNvSpPr/>
            <p:nvPr/>
          </p:nvSpPr>
          <p:spPr>
            <a:xfrm>
              <a:off x="5924125" y="3086625"/>
              <a:ext cx="64825" cy="53525"/>
            </a:xfrm>
            <a:custGeom>
              <a:avLst/>
              <a:gdLst/>
              <a:ahLst/>
              <a:cxnLst/>
              <a:rect l="l" t="t" r="r" b="b"/>
              <a:pathLst>
                <a:path w="2593" h="2141" extrusionOk="0">
                  <a:moveTo>
                    <a:pt x="1057" y="0"/>
                  </a:moveTo>
                  <a:cubicBezTo>
                    <a:pt x="379" y="0"/>
                    <a:pt x="1" y="735"/>
                    <a:pt x="19" y="1391"/>
                  </a:cubicBezTo>
                  <a:cubicBezTo>
                    <a:pt x="29" y="1535"/>
                    <a:pt x="130" y="1603"/>
                    <a:pt x="233" y="1603"/>
                  </a:cubicBezTo>
                  <a:cubicBezTo>
                    <a:pt x="339" y="1603"/>
                    <a:pt x="447" y="1529"/>
                    <a:pt x="458" y="1391"/>
                  </a:cubicBezTo>
                  <a:cubicBezTo>
                    <a:pt x="477" y="983"/>
                    <a:pt x="643" y="509"/>
                    <a:pt x="1075" y="509"/>
                  </a:cubicBezTo>
                  <a:cubicBezTo>
                    <a:pt x="1130" y="509"/>
                    <a:pt x="1189" y="517"/>
                    <a:pt x="1253" y="533"/>
                  </a:cubicBezTo>
                  <a:cubicBezTo>
                    <a:pt x="1462" y="596"/>
                    <a:pt x="1630" y="784"/>
                    <a:pt x="1734" y="972"/>
                  </a:cubicBezTo>
                  <a:cubicBezTo>
                    <a:pt x="1902" y="1286"/>
                    <a:pt x="1797" y="1579"/>
                    <a:pt x="1818" y="1893"/>
                  </a:cubicBezTo>
                  <a:cubicBezTo>
                    <a:pt x="1831" y="2038"/>
                    <a:pt x="1960" y="2141"/>
                    <a:pt x="2079" y="2141"/>
                  </a:cubicBezTo>
                  <a:cubicBezTo>
                    <a:pt x="2151" y="2141"/>
                    <a:pt x="2219" y="2104"/>
                    <a:pt x="2258" y="2019"/>
                  </a:cubicBezTo>
                  <a:cubicBezTo>
                    <a:pt x="2592" y="1286"/>
                    <a:pt x="2153" y="282"/>
                    <a:pt x="1379" y="52"/>
                  </a:cubicBezTo>
                  <a:cubicBezTo>
                    <a:pt x="1265" y="17"/>
                    <a:pt x="1157" y="0"/>
                    <a:pt x="1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77;p41"/>
            <p:cNvSpPr/>
            <p:nvPr/>
          </p:nvSpPr>
          <p:spPr>
            <a:xfrm>
              <a:off x="5773250" y="3212200"/>
              <a:ext cx="174875" cy="66650"/>
            </a:xfrm>
            <a:custGeom>
              <a:avLst/>
              <a:gdLst/>
              <a:ahLst/>
              <a:cxnLst/>
              <a:rect l="l" t="t" r="r" b="b"/>
              <a:pathLst>
                <a:path w="6995" h="2666" extrusionOk="0">
                  <a:moveTo>
                    <a:pt x="6690" y="0"/>
                  </a:moveTo>
                  <a:cubicBezTo>
                    <a:pt x="6583" y="0"/>
                    <a:pt x="6473" y="60"/>
                    <a:pt x="6430" y="197"/>
                  </a:cubicBezTo>
                  <a:cubicBezTo>
                    <a:pt x="5986" y="1519"/>
                    <a:pt x="4793" y="2122"/>
                    <a:pt x="3554" y="2122"/>
                  </a:cubicBezTo>
                  <a:cubicBezTo>
                    <a:pt x="2284" y="2122"/>
                    <a:pt x="966" y="1488"/>
                    <a:pt x="362" y="343"/>
                  </a:cubicBezTo>
                  <a:cubicBezTo>
                    <a:pt x="326" y="278"/>
                    <a:pt x="269" y="250"/>
                    <a:pt x="212" y="250"/>
                  </a:cubicBezTo>
                  <a:cubicBezTo>
                    <a:pt x="106" y="250"/>
                    <a:pt x="0" y="346"/>
                    <a:pt x="28" y="469"/>
                  </a:cubicBezTo>
                  <a:cubicBezTo>
                    <a:pt x="443" y="1956"/>
                    <a:pt x="1880" y="2666"/>
                    <a:pt x="3346" y="2666"/>
                  </a:cubicBezTo>
                  <a:cubicBezTo>
                    <a:pt x="4912" y="2666"/>
                    <a:pt x="6511" y="1857"/>
                    <a:pt x="6933" y="323"/>
                  </a:cubicBezTo>
                  <a:cubicBezTo>
                    <a:pt x="6994" y="125"/>
                    <a:pt x="6844" y="0"/>
                    <a:pt x="66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278;p41"/>
            <p:cNvSpPr/>
            <p:nvPr/>
          </p:nvSpPr>
          <p:spPr>
            <a:xfrm>
              <a:off x="5858150" y="4074975"/>
              <a:ext cx="87775" cy="434125"/>
            </a:xfrm>
            <a:custGeom>
              <a:avLst/>
              <a:gdLst/>
              <a:ahLst/>
              <a:cxnLst/>
              <a:rect l="l" t="t" r="r" b="b"/>
              <a:pathLst>
                <a:path w="3511" h="17365" extrusionOk="0">
                  <a:moveTo>
                    <a:pt x="3244" y="1"/>
                  </a:moveTo>
                  <a:lnTo>
                    <a:pt x="3244" y="1"/>
                  </a:lnTo>
                  <a:cubicBezTo>
                    <a:pt x="2302" y="461"/>
                    <a:pt x="1109" y="649"/>
                    <a:pt x="0" y="712"/>
                  </a:cubicBezTo>
                  <a:cubicBezTo>
                    <a:pt x="63" y="4960"/>
                    <a:pt x="816" y="9228"/>
                    <a:pt x="544" y="13476"/>
                  </a:cubicBezTo>
                  <a:cubicBezTo>
                    <a:pt x="461" y="14584"/>
                    <a:pt x="168" y="16614"/>
                    <a:pt x="1444" y="17179"/>
                  </a:cubicBezTo>
                  <a:cubicBezTo>
                    <a:pt x="1683" y="17283"/>
                    <a:pt x="2061" y="17365"/>
                    <a:pt x="2416" y="17365"/>
                  </a:cubicBezTo>
                  <a:cubicBezTo>
                    <a:pt x="2994" y="17365"/>
                    <a:pt x="3511" y="17147"/>
                    <a:pt x="3265" y="16447"/>
                  </a:cubicBezTo>
                  <a:cubicBezTo>
                    <a:pt x="3013" y="15735"/>
                    <a:pt x="2428" y="15275"/>
                    <a:pt x="1695" y="15149"/>
                  </a:cubicBezTo>
                  <a:cubicBezTo>
                    <a:pt x="1423" y="15087"/>
                    <a:pt x="1486" y="14710"/>
                    <a:pt x="1716" y="14647"/>
                  </a:cubicBezTo>
                  <a:cubicBezTo>
                    <a:pt x="2072" y="13622"/>
                    <a:pt x="2344" y="12722"/>
                    <a:pt x="2407" y="11592"/>
                  </a:cubicBezTo>
                  <a:cubicBezTo>
                    <a:pt x="2469" y="10421"/>
                    <a:pt x="2448" y="9228"/>
                    <a:pt x="2490" y="8035"/>
                  </a:cubicBezTo>
                  <a:cubicBezTo>
                    <a:pt x="2553" y="5378"/>
                    <a:pt x="2448" y="2574"/>
                    <a:pt x="3244" y="1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279;p41"/>
            <p:cNvSpPr/>
            <p:nvPr/>
          </p:nvSpPr>
          <p:spPr>
            <a:xfrm>
              <a:off x="5823100" y="3318600"/>
              <a:ext cx="61750" cy="39550"/>
            </a:xfrm>
            <a:custGeom>
              <a:avLst/>
              <a:gdLst/>
              <a:ahLst/>
              <a:cxnLst/>
              <a:rect l="l" t="t" r="r" b="b"/>
              <a:pathLst>
                <a:path w="2470" h="1582" extrusionOk="0">
                  <a:moveTo>
                    <a:pt x="126" y="0"/>
                  </a:moveTo>
                  <a:cubicBezTo>
                    <a:pt x="1" y="733"/>
                    <a:pt x="377" y="1465"/>
                    <a:pt x="1172" y="1569"/>
                  </a:cubicBezTo>
                  <a:cubicBezTo>
                    <a:pt x="1237" y="1577"/>
                    <a:pt x="1304" y="1581"/>
                    <a:pt x="1371" y="1581"/>
                  </a:cubicBezTo>
                  <a:cubicBezTo>
                    <a:pt x="1668" y="1581"/>
                    <a:pt x="1968" y="1499"/>
                    <a:pt x="2156" y="1277"/>
                  </a:cubicBezTo>
                  <a:cubicBezTo>
                    <a:pt x="2470" y="963"/>
                    <a:pt x="2428" y="607"/>
                    <a:pt x="2449" y="188"/>
                  </a:cubicBezTo>
                  <a:cubicBezTo>
                    <a:pt x="1863" y="188"/>
                    <a:pt x="1277" y="168"/>
                    <a:pt x="670" y="84"/>
                  </a:cubicBezTo>
                  <a:cubicBezTo>
                    <a:pt x="482" y="63"/>
                    <a:pt x="314" y="21"/>
                    <a:pt x="126" y="0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280;p41"/>
            <p:cNvSpPr/>
            <p:nvPr/>
          </p:nvSpPr>
          <p:spPr>
            <a:xfrm>
              <a:off x="5837750" y="3160500"/>
              <a:ext cx="35600" cy="30225"/>
            </a:xfrm>
            <a:custGeom>
              <a:avLst/>
              <a:gdLst/>
              <a:ahLst/>
              <a:cxnLst/>
              <a:rect l="l" t="t" r="r" b="b"/>
              <a:pathLst>
                <a:path w="1424" h="1209" extrusionOk="0">
                  <a:moveTo>
                    <a:pt x="852" y="0"/>
                  </a:moveTo>
                  <a:cubicBezTo>
                    <a:pt x="840" y="0"/>
                    <a:pt x="828" y="2"/>
                    <a:pt x="816" y="5"/>
                  </a:cubicBezTo>
                  <a:cubicBezTo>
                    <a:pt x="628" y="47"/>
                    <a:pt x="419" y="89"/>
                    <a:pt x="272" y="194"/>
                  </a:cubicBezTo>
                  <a:cubicBezTo>
                    <a:pt x="84" y="319"/>
                    <a:pt x="42" y="528"/>
                    <a:pt x="21" y="738"/>
                  </a:cubicBezTo>
                  <a:cubicBezTo>
                    <a:pt x="0" y="989"/>
                    <a:pt x="314" y="1093"/>
                    <a:pt x="523" y="1135"/>
                  </a:cubicBezTo>
                  <a:cubicBezTo>
                    <a:pt x="673" y="1176"/>
                    <a:pt x="859" y="1208"/>
                    <a:pt x="1028" y="1208"/>
                  </a:cubicBezTo>
                  <a:cubicBezTo>
                    <a:pt x="1118" y="1208"/>
                    <a:pt x="1204" y="1199"/>
                    <a:pt x="1277" y="1177"/>
                  </a:cubicBezTo>
                  <a:cubicBezTo>
                    <a:pt x="1381" y="1156"/>
                    <a:pt x="1423" y="1010"/>
                    <a:pt x="1340" y="947"/>
                  </a:cubicBezTo>
                  <a:cubicBezTo>
                    <a:pt x="1193" y="821"/>
                    <a:pt x="984" y="800"/>
                    <a:pt x="775" y="779"/>
                  </a:cubicBezTo>
                  <a:cubicBezTo>
                    <a:pt x="628" y="779"/>
                    <a:pt x="523" y="738"/>
                    <a:pt x="398" y="675"/>
                  </a:cubicBezTo>
                  <a:cubicBezTo>
                    <a:pt x="398" y="570"/>
                    <a:pt x="440" y="486"/>
                    <a:pt x="523" y="424"/>
                  </a:cubicBezTo>
                  <a:cubicBezTo>
                    <a:pt x="649" y="361"/>
                    <a:pt x="795" y="319"/>
                    <a:pt x="921" y="256"/>
                  </a:cubicBezTo>
                  <a:cubicBezTo>
                    <a:pt x="1055" y="199"/>
                    <a:pt x="978" y="0"/>
                    <a:pt x="8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281;p41"/>
            <p:cNvSpPr/>
            <p:nvPr/>
          </p:nvSpPr>
          <p:spPr>
            <a:xfrm>
              <a:off x="5744125" y="3084775"/>
              <a:ext cx="64350" cy="48900"/>
            </a:xfrm>
            <a:custGeom>
              <a:avLst/>
              <a:gdLst/>
              <a:ahLst/>
              <a:cxnLst/>
              <a:rect l="l" t="t" r="r" b="b"/>
              <a:pathLst>
                <a:path w="2574" h="1956" extrusionOk="0">
                  <a:moveTo>
                    <a:pt x="1235" y="0"/>
                  </a:moveTo>
                  <a:cubicBezTo>
                    <a:pt x="858" y="0"/>
                    <a:pt x="502" y="210"/>
                    <a:pt x="293" y="482"/>
                  </a:cubicBezTo>
                  <a:cubicBezTo>
                    <a:pt x="0" y="900"/>
                    <a:pt x="0" y="1360"/>
                    <a:pt x="147" y="1821"/>
                  </a:cubicBezTo>
                  <a:cubicBezTo>
                    <a:pt x="165" y="1903"/>
                    <a:pt x="238" y="1941"/>
                    <a:pt x="312" y="1941"/>
                  </a:cubicBezTo>
                  <a:cubicBezTo>
                    <a:pt x="408" y="1941"/>
                    <a:pt x="505" y="1876"/>
                    <a:pt x="481" y="1758"/>
                  </a:cubicBezTo>
                  <a:cubicBezTo>
                    <a:pt x="419" y="1277"/>
                    <a:pt x="586" y="565"/>
                    <a:pt x="1193" y="502"/>
                  </a:cubicBezTo>
                  <a:cubicBezTo>
                    <a:pt x="1209" y="501"/>
                    <a:pt x="1226" y="500"/>
                    <a:pt x="1242" y="500"/>
                  </a:cubicBezTo>
                  <a:cubicBezTo>
                    <a:pt x="1450" y="500"/>
                    <a:pt x="1620" y="622"/>
                    <a:pt x="1737" y="816"/>
                  </a:cubicBezTo>
                  <a:cubicBezTo>
                    <a:pt x="1946" y="1130"/>
                    <a:pt x="1758" y="1549"/>
                    <a:pt x="1946" y="1863"/>
                  </a:cubicBezTo>
                  <a:cubicBezTo>
                    <a:pt x="1995" y="1923"/>
                    <a:pt x="2065" y="1956"/>
                    <a:pt x="2131" y="1956"/>
                  </a:cubicBezTo>
                  <a:cubicBezTo>
                    <a:pt x="2179" y="1956"/>
                    <a:pt x="2225" y="1939"/>
                    <a:pt x="2260" y="1904"/>
                  </a:cubicBezTo>
                  <a:cubicBezTo>
                    <a:pt x="2574" y="1570"/>
                    <a:pt x="2364" y="837"/>
                    <a:pt x="2155" y="502"/>
                  </a:cubicBezTo>
                  <a:cubicBezTo>
                    <a:pt x="1946" y="189"/>
                    <a:pt x="1590" y="0"/>
                    <a:pt x="12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282;p41"/>
            <p:cNvSpPr/>
            <p:nvPr/>
          </p:nvSpPr>
          <p:spPr>
            <a:xfrm>
              <a:off x="5704875" y="4065050"/>
              <a:ext cx="102025" cy="444050"/>
            </a:xfrm>
            <a:custGeom>
              <a:avLst/>
              <a:gdLst/>
              <a:ahLst/>
              <a:cxnLst/>
              <a:rect l="l" t="t" r="r" b="b"/>
              <a:pathLst>
                <a:path w="4081" h="17762" extrusionOk="0">
                  <a:moveTo>
                    <a:pt x="1" y="0"/>
                  </a:moveTo>
                  <a:cubicBezTo>
                    <a:pt x="691" y="2490"/>
                    <a:pt x="942" y="5126"/>
                    <a:pt x="1277" y="7679"/>
                  </a:cubicBezTo>
                  <a:cubicBezTo>
                    <a:pt x="1486" y="9165"/>
                    <a:pt x="1696" y="10650"/>
                    <a:pt x="1926" y="12115"/>
                  </a:cubicBezTo>
                  <a:cubicBezTo>
                    <a:pt x="2114" y="13182"/>
                    <a:pt x="2428" y="14249"/>
                    <a:pt x="2491" y="15337"/>
                  </a:cubicBezTo>
                  <a:cubicBezTo>
                    <a:pt x="2491" y="15463"/>
                    <a:pt x="2407" y="15505"/>
                    <a:pt x="2302" y="15505"/>
                  </a:cubicBezTo>
                  <a:cubicBezTo>
                    <a:pt x="2302" y="15505"/>
                    <a:pt x="2261" y="15525"/>
                    <a:pt x="2240" y="15525"/>
                  </a:cubicBezTo>
                  <a:cubicBezTo>
                    <a:pt x="1570" y="15630"/>
                    <a:pt x="838" y="16174"/>
                    <a:pt x="921" y="16948"/>
                  </a:cubicBezTo>
                  <a:cubicBezTo>
                    <a:pt x="982" y="17514"/>
                    <a:pt x="1507" y="17762"/>
                    <a:pt x="2053" y="17762"/>
                  </a:cubicBezTo>
                  <a:cubicBezTo>
                    <a:pt x="2456" y="17762"/>
                    <a:pt x="2870" y="17627"/>
                    <a:pt x="3118" y="17388"/>
                  </a:cubicBezTo>
                  <a:cubicBezTo>
                    <a:pt x="3997" y="16530"/>
                    <a:pt x="4081" y="15065"/>
                    <a:pt x="4060" y="13914"/>
                  </a:cubicBezTo>
                  <a:cubicBezTo>
                    <a:pt x="3955" y="9604"/>
                    <a:pt x="3474" y="5315"/>
                    <a:pt x="3516" y="1005"/>
                  </a:cubicBezTo>
                  <a:cubicBezTo>
                    <a:pt x="2302" y="858"/>
                    <a:pt x="1068" y="565"/>
                    <a:pt x="1" y="0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283;p41"/>
            <p:cNvSpPr/>
            <p:nvPr/>
          </p:nvSpPr>
          <p:spPr>
            <a:xfrm>
              <a:off x="5410375" y="3346850"/>
              <a:ext cx="362525" cy="377325"/>
            </a:xfrm>
            <a:custGeom>
              <a:avLst/>
              <a:gdLst/>
              <a:ahLst/>
              <a:cxnLst/>
              <a:rect l="l" t="t" r="r" b="b"/>
              <a:pathLst>
                <a:path w="14501" h="15093" extrusionOk="0">
                  <a:moveTo>
                    <a:pt x="14271" y="0"/>
                  </a:moveTo>
                  <a:cubicBezTo>
                    <a:pt x="13957" y="419"/>
                    <a:pt x="13413" y="607"/>
                    <a:pt x="12994" y="837"/>
                  </a:cubicBezTo>
                  <a:cubicBezTo>
                    <a:pt x="12409" y="1172"/>
                    <a:pt x="11844" y="1507"/>
                    <a:pt x="11279" y="1883"/>
                  </a:cubicBezTo>
                  <a:cubicBezTo>
                    <a:pt x="9877" y="2783"/>
                    <a:pt x="8517" y="3766"/>
                    <a:pt x="7261" y="4875"/>
                  </a:cubicBezTo>
                  <a:cubicBezTo>
                    <a:pt x="6069" y="5921"/>
                    <a:pt x="4918" y="7051"/>
                    <a:pt x="3934" y="8307"/>
                  </a:cubicBezTo>
                  <a:cubicBezTo>
                    <a:pt x="3098" y="9416"/>
                    <a:pt x="2553" y="10546"/>
                    <a:pt x="1989" y="11801"/>
                  </a:cubicBezTo>
                  <a:cubicBezTo>
                    <a:pt x="1964" y="11866"/>
                    <a:pt x="1917" y="11893"/>
                    <a:pt x="1867" y="11893"/>
                  </a:cubicBezTo>
                  <a:cubicBezTo>
                    <a:pt x="1788" y="11893"/>
                    <a:pt x="1700" y="11827"/>
                    <a:pt x="1675" y="11738"/>
                  </a:cubicBezTo>
                  <a:lnTo>
                    <a:pt x="1465" y="11738"/>
                  </a:lnTo>
                  <a:cubicBezTo>
                    <a:pt x="1403" y="11759"/>
                    <a:pt x="1340" y="11759"/>
                    <a:pt x="1256" y="11780"/>
                  </a:cubicBezTo>
                  <a:cubicBezTo>
                    <a:pt x="817" y="11780"/>
                    <a:pt x="524" y="11822"/>
                    <a:pt x="210" y="12157"/>
                  </a:cubicBezTo>
                  <a:cubicBezTo>
                    <a:pt x="22" y="12366"/>
                    <a:pt x="1" y="12471"/>
                    <a:pt x="315" y="12512"/>
                  </a:cubicBezTo>
                  <a:cubicBezTo>
                    <a:pt x="390" y="12528"/>
                    <a:pt x="465" y="12535"/>
                    <a:pt x="540" y="12535"/>
                  </a:cubicBezTo>
                  <a:cubicBezTo>
                    <a:pt x="758" y="12535"/>
                    <a:pt x="976" y="12481"/>
                    <a:pt x="1193" y="12450"/>
                  </a:cubicBezTo>
                  <a:cubicBezTo>
                    <a:pt x="1361" y="12450"/>
                    <a:pt x="1382" y="12596"/>
                    <a:pt x="1319" y="12701"/>
                  </a:cubicBezTo>
                  <a:cubicBezTo>
                    <a:pt x="1340" y="12722"/>
                    <a:pt x="1340" y="12722"/>
                    <a:pt x="1361" y="12743"/>
                  </a:cubicBezTo>
                  <a:cubicBezTo>
                    <a:pt x="1403" y="12826"/>
                    <a:pt x="1173" y="12931"/>
                    <a:pt x="1152" y="12931"/>
                  </a:cubicBezTo>
                  <a:cubicBezTo>
                    <a:pt x="670" y="13224"/>
                    <a:pt x="419" y="13705"/>
                    <a:pt x="461" y="14249"/>
                  </a:cubicBezTo>
                  <a:cubicBezTo>
                    <a:pt x="859" y="13977"/>
                    <a:pt x="1277" y="13747"/>
                    <a:pt x="1570" y="13307"/>
                  </a:cubicBezTo>
                  <a:cubicBezTo>
                    <a:pt x="1608" y="13250"/>
                    <a:pt x="1667" y="13226"/>
                    <a:pt x="1724" y="13226"/>
                  </a:cubicBezTo>
                  <a:cubicBezTo>
                    <a:pt x="1855" y="13226"/>
                    <a:pt x="1986" y="13351"/>
                    <a:pt x="1884" y="13496"/>
                  </a:cubicBezTo>
                  <a:cubicBezTo>
                    <a:pt x="1758" y="13684"/>
                    <a:pt x="942" y="14960"/>
                    <a:pt x="1570" y="15086"/>
                  </a:cubicBezTo>
                  <a:cubicBezTo>
                    <a:pt x="1596" y="15090"/>
                    <a:pt x="1620" y="15093"/>
                    <a:pt x="1644" y="15093"/>
                  </a:cubicBezTo>
                  <a:cubicBezTo>
                    <a:pt x="2071" y="15093"/>
                    <a:pt x="2243" y="14414"/>
                    <a:pt x="2302" y="13998"/>
                  </a:cubicBezTo>
                  <a:cubicBezTo>
                    <a:pt x="2323" y="13893"/>
                    <a:pt x="2323" y="13810"/>
                    <a:pt x="2344" y="13726"/>
                  </a:cubicBezTo>
                  <a:cubicBezTo>
                    <a:pt x="2353" y="13644"/>
                    <a:pt x="2422" y="13606"/>
                    <a:pt x="2495" y="13606"/>
                  </a:cubicBezTo>
                  <a:cubicBezTo>
                    <a:pt x="2589" y="13606"/>
                    <a:pt x="2691" y="13670"/>
                    <a:pt x="2679" y="13789"/>
                  </a:cubicBezTo>
                  <a:cubicBezTo>
                    <a:pt x="2679" y="13914"/>
                    <a:pt x="2658" y="14061"/>
                    <a:pt x="2616" y="14228"/>
                  </a:cubicBezTo>
                  <a:cubicBezTo>
                    <a:pt x="2595" y="14479"/>
                    <a:pt x="2616" y="14751"/>
                    <a:pt x="2763" y="14898"/>
                  </a:cubicBezTo>
                  <a:cubicBezTo>
                    <a:pt x="2824" y="14950"/>
                    <a:pt x="2893" y="14973"/>
                    <a:pt x="2961" y="14973"/>
                  </a:cubicBezTo>
                  <a:cubicBezTo>
                    <a:pt x="3056" y="14973"/>
                    <a:pt x="3150" y="14929"/>
                    <a:pt x="3223" y="14856"/>
                  </a:cubicBezTo>
                  <a:cubicBezTo>
                    <a:pt x="3746" y="14291"/>
                    <a:pt x="3349" y="13475"/>
                    <a:pt x="2993" y="12973"/>
                  </a:cubicBezTo>
                  <a:cubicBezTo>
                    <a:pt x="2909" y="12847"/>
                    <a:pt x="3014" y="12722"/>
                    <a:pt x="3118" y="12701"/>
                  </a:cubicBezTo>
                  <a:cubicBezTo>
                    <a:pt x="3077" y="12659"/>
                    <a:pt x="3077" y="12575"/>
                    <a:pt x="3118" y="12512"/>
                  </a:cubicBezTo>
                  <a:cubicBezTo>
                    <a:pt x="5838" y="8767"/>
                    <a:pt x="9144" y="3829"/>
                    <a:pt x="14061" y="2992"/>
                  </a:cubicBezTo>
                  <a:cubicBezTo>
                    <a:pt x="14076" y="2988"/>
                    <a:pt x="14091" y="2987"/>
                    <a:pt x="14106" y="2987"/>
                  </a:cubicBezTo>
                  <a:cubicBezTo>
                    <a:pt x="14174" y="2987"/>
                    <a:pt x="14236" y="3024"/>
                    <a:pt x="14271" y="3076"/>
                  </a:cubicBezTo>
                  <a:cubicBezTo>
                    <a:pt x="14501" y="2113"/>
                    <a:pt x="14354" y="1025"/>
                    <a:pt x="14292" y="21"/>
                  </a:cubicBezTo>
                  <a:lnTo>
                    <a:pt x="14271" y="0"/>
                  </a:ln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84;p41"/>
            <p:cNvSpPr/>
            <p:nvPr/>
          </p:nvSpPr>
          <p:spPr>
            <a:xfrm>
              <a:off x="5675600" y="3159050"/>
              <a:ext cx="63300" cy="54450"/>
            </a:xfrm>
            <a:custGeom>
              <a:avLst/>
              <a:gdLst/>
              <a:ahLst/>
              <a:cxnLst/>
              <a:rect l="l" t="t" r="r" b="b"/>
              <a:pathLst>
                <a:path w="2532" h="2178" extrusionOk="0">
                  <a:moveTo>
                    <a:pt x="963" y="356"/>
                  </a:moveTo>
                  <a:cubicBezTo>
                    <a:pt x="983" y="398"/>
                    <a:pt x="1046" y="440"/>
                    <a:pt x="1109" y="440"/>
                  </a:cubicBezTo>
                  <a:cubicBezTo>
                    <a:pt x="1145" y="438"/>
                    <a:pt x="1181" y="437"/>
                    <a:pt x="1218" y="437"/>
                  </a:cubicBezTo>
                  <a:cubicBezTo>
                    <a:pt x="1580" y="437"/>
                    <a:pt x="1936" y="541"/>
                    <a:pt x="2051" y="921"/>
                  </a:cubicBezTo>
                  <a:cubicBezTo>
                    <a:pt x="2134" y="1256"/>
                    <a:pt x="1925" y="1591"/>
                    <a:pt x="1632" y="1716"/>
                  </a:cubicBezTo>
                  <a:cubicBezTo>
                    <a:pt x="1538" y="1751"/>
                    <a:pt x="1431" y="1768"/>
                    <a:pt x="1320" y="1768"/>
                  </a:cubicBezTo>
                  <a:cubicBezTo>
                    <a:pt x="965" y="1768"/>
                    <a:pt x="577" y="1591"/>
                    <a:pt x="481" y="1256"/>
                  </a:cubicBezTo>
                  <a:cubicBezTo>
                    <a:pt x="398" y="900"/>
                    <a:pt x="649" y="565"/>
                    <a:pt x="963" y="356"/>
                  </a:cubicBezTo>
                  <a:close/>
                  <a:moveTo>
                    <a:pt x="1235" y="0"/>
                  </a:moveTo>
                  <a:cubicBezTo>
                    <a:pt x="565" y="0"/>
                    <a:pt x="0" y="565"/>
                    <a:pt x="84" y="1256"/>
                  </a:cubicBezTo>
                  <a:cubicBezTo>
                    <a:pt x="138" y="1888"/>
                    <a:pt x="769" y="2177"/>
                    <a:pt x="1344" y="2177"/>
                  </a:cubicBezTo>
                  <a:cubicBezTo>
                    <a:pt x="1436" y="2177"/>
                    <a:pt x="1525" y="2170"/>
                    <a:pt x="1611" y="2156"/>
                  </a:cubicBezTo>
                  <a:cubicBezTo>
                    <a:pt x="2155" y="2051"/>
                    <a:pt x="2532" y="1507"/>
                    <a:pt x="2469" y="963"/>
                  </a:cubicBezTo>
                  <a:cubicBezTo>
                    <a:pt x="2406" y="356"/>
                    <a:pt x="1883" y="63"/>
                    <a:pt x="1318" y="42"/>
                  </a:cubicBezTo>
                  <a:cubicBezTo>
                    <a:pt x="1297" y="21"/>
                    <a:pt x="1276" y="0"/>
                    <a:pt x="12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85;p41"/>
            <p:cNvSpPr/>
            <p:nvPr/>
          </p:nvSpPr>
          <p:spPr>
            <a:xfrm>
              <a:off x="5685525" y="3168475"/>
              <a:ext cx="43450" cy="34800"/>
            </a:xfrm>
            <a:custGeom>
              <a:avLst/>
              <a:gdLst/>
              <a:ahLst/>
              <a:cxnLst/>
              <a:rect l="l" t="t" r="r" b="b"/>
              <a:pathLst>
                <a:path w="1738" h="1392" extrusionOk="0">
                  <a:moveTo>
                    <a:pt x="566" y="0"/>
                  </a:moveTo>
                  <a:cubicBezTo>
                    <a:pt x="252" y="188"/>
                    <a:pt x="1" y="523"/>
                    <a:pt x="105" y="879"/>
                  </a:cubicBezTo>
                  <a:cubicBezTo>
                    <a:pt x="185" y="1214"/>
                    <a:pt x="569" y="1391"/>
                    <a:pt x="924" y="1391"/>
                  </a:cubicBezTo>
                  <a:cubicBezTo>
                    <a:pt x="1034" y="1391"/>
                    <a:pt x="1141" y="1374"/>
                    <a:pt x="1235" y="1339"/>
                  </a:cubicBezTo>
                  <a:cubicBezTo>
                    <a:pt x="1528" y="1214"/>
                    <a:pt x="1737" y="879"/>
                    <a:pt x="1654" y="544"/>
                  </a:cubicBezTo>
                  <a:cubicBezTo>
                    <a:pt x="1539" y="164"/>
                    <a:pt x="1183" y="60"/>
                    <a:pt x="821" y="60"/>
                  </a:cubicBezTo>
                  <a:cubicBezTo>
                    <a:pt x="784" y="60"/>
                    <a:pt x="748" y="61"/>
                    <a:pt x="712" y="63"/>
                  </a:cubicBezTo>
                  <a:cubicBezTo>
                    <a:pt x="649" y="63"/>
                    <a:pt x="586" y="42"/>
                    <a:pt x="5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86;p41"/>
            <p:cNvSpPr/>
            <p:nvPr/>
          </p:nvSpPr>
          <p:spPr>
            <a:xfrm>
              <a:off x="5589275" y="3162700"/>
              <a:ext cx="70650" cy="167950"/>
            </a:xfrm>
            <a:custGeom>
              <a:avLst/>
              <a:gdLst/>
              <a:ahLst/>
              <a:cxnLst/>
              <a:rect l="l" t="t" r="r" b="b"/>
              <a:pathLst>
                <a:path w="2826" h="6718" extrusionOk="0">
                  <a:moveTo>
                    <a:pt x="43" y="1"/>
                  </a:moveTo>
                  <a:lnTo>
                    <a:pt x="43" y="1"/>
                  </a:lnTo>
                  <a:cubicBezTo>
                    <a:pt x="1" y="1361"/>
                    <a:pt x="691" y="2449"/>
                    <a:pt x="1214" y="3725"/>
                  </a:cubicBezTo>
                  <a:cubicBezTo>
                    <a:pt x="1612" y="4688"/>
                    <a:pt x="1947" y="5713"/>
                    <a:pt x="1821" y="6717"/>
                  </a:cubicBezTo>
                  <a:cubicBezTo>
                    <a:pt x="2574" y="5629"/>
                    <a:pt x="2825" y="4374"/>
                    <a:pt x="2658" y="2951"/>
                  </a:cubicBezTo>
                  <a:lnTo>
                    <a:pt x="2658" y="2930"/>
                  </a:lnTo>
                  <a:cubicBezTo>
                    <a:pt x="1884" y="2198"/>
                    <a:pt x="1298" y="1298"/>
                    <a:pt x="1172" y="210"/>
                  </a:cubicBezTo>
                  <a:cubicBezTo>
                    <a:pt x="1094" y="218"/>
                    <a:pt x="1016" y="223"/>
                    <a:pt x="939" y="223"/>
                  </a:cubicBezTo>
                  <a:cubicBezTo>
                    <a:pt x="621" y="223"/>
                    <a:pt x="312" y="152"/>
                    <a:pt x="43" y="1"/>
                  </a:cubicBezTo>
                  <a:close/>
                </a:path>
              </a:pathLst>
            </a:custGeom>
            <a:solidFill>
              <a:srgbClr val="F2A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87;p41"/>
            <p:cNvSpPr/>
            <p:nvPr/>
          </p:nvSpPr>
          <p:spPr>
            <a:xfrm>
              <a:off x="5590325" y="3113475"/>
              <a:ext cx="26525" cy="32050"/>
            </a:xfrm>
            <a:custGeom>
              <a:avLst/>
              <a:gdLst/>
              <a:ahLst/>
              <a:cxnLst/>
              <a:rect l="l" t="t" r="r" b="b"/>
              <a:pathLst>
                <a:path w="1061" h="1282" extrusionOk="0">
                  <a:moveTo>
                    <a:pt x="744" y="0"/>
                  </a:moveTo>
                  <a:cubicBezTo>
                    <a:pt x="734" y="0"/>
                    <a:pt x="723" y="1"/>
                    <a:pt x="712" y="3"/>
                  </a:cubicBezTo>
                  <a:cubicBezTo>
                    <a:pt x="503" y="24"/>
                    <a:pt x="314" y="212"/>
                    <a:pt x="168" y="359"/>
                  </a:cubicBezTo>
                  <a:cubicBezTo>
                    <a:pt x="63" y="463"/>
                    <a:pt x="1" y="610"/>
                    <a:pt x="1" y="756"/>
                  </a:cubicBezTo>
                  <a:cubicBezTo>
                    <a:pt x="42" y="1133"/>
                    <a:pt x="565" y="1238"/>
                    <a:pt x="858" y="1279"/>
                  </a:cubicBezTo>
                  <a:cubicBezTo>
                    <a:pt x="865" y="1281"/>
                    <a:pt x="871" y="1281"/>
                    <a:pt x="877" y="1281"/>
                  </a:cubicBezTo>
                  <a:cubicBezTo>
                    <a:pt x="974" y="1281"/>
                    <a:pt x="1060" y="1131"/>
                    <a:pt x="942" y="1091"/>
                  </a:cubicBezTo>
                  <a:cubicBezTo>
                    <a:pt x="796" y="1007"/>
                    <a:pt x="649" y="966"/>
                    <a:pt x="503" y="882"/>
                  </a:cubicBezTo>
                  <a:cubicBezTo>
                    <a:pt x="482" y="861"/>
                    <a:pt x="356" y="777"/>
                    <a:pt x="356" y="756"/>
                  </a:cubicBezTo>
                  <a:cubicBezTo>
                    <a:pt x="398" y="526"/>
                    <a:pt x="775" y="401"/>
                    <a:pt x="879" y="212"/>
                  </a:cubicBezTo>
                  <a:cubicBezTo>
                    <a:pt x="956" y="98"/>
                    <a:pt x="858" y="0"/>
                    <a:pt x="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88;p41"/>
            <p:cNvSpPr/>
            <p:nvPr/>
          </p:nvSpPr>
          <p:spPr>
            <a:xfrm>
              <a:off x="5184925" y="3279875"/>
              <a:ext cx="249550" cy="386825"/>
            </a:xfrm>
            <a:custGeom>
              <a:avLst/>
              <a:gdLst/>
              <a:ahLst/>
              <a:cxnLst/>
              <a:rect l="l" t="t" r="r" b="b"/>
              <a:pathLst>
                <a:path w="9982" h="15473" extrusionOk="0">
                  <a:moveTo>
                    <a:pt x="1612" y="1"/>
                  </a:moveTo>
                  <a:cubicBezTo>
                    <a:pt x="1172" y="482"/>
                    <a:pt x="628" y="838"/>
                    <a:pt x="1" y="1026"/>
                  </a:cubicBezTo>
                  <a:cubicBezTo>
                    <a:pt x="1340" y="2805"/>
                    <a:pt x="2909" y="4541"/>
                    <a:pt x="3872" y="6550"/>
                  </a:cubicBezTo>
                  <a:cubicBezTo>
                    <a:pt x="5001" y="8852"/>
                    <a:pt x="6173" y="11111"/>
                    <a:pt x="7324" y="13392"/>
                  </a:cubicBezTo>
                  <a:cubicBezTo>
                    <a:pt x="7366" y="13497"/>
                    <a:pt x="7345" y="13601"/>
                    <a:pt x="7282" y="13664"/>
                  </a:cubicBezTo>
                  <a:cubicBezTo>
                    <a:pt x="7345" y="13685"/>
                    <a:pt x="7366" y="13727"/>
                    <a:pt x="7345" y="13810"/>
                  </a:cubicBezTo>
                  <a:cubicBezTo>
                    <a:pt x="7219" y="14292"/>
                    <a:pt x="7115" y="14878"/>
                    <a:pt x="7408" y="15317"/>
                  </a:cubicBezTo>
                  <a:cubicBezTo>
                    <a:pt x="7479" y="15428"/>
                    <a:pt x="7536" y="15473"/>
                    <a:pt x="7584" y="15473"/>
                  </a:cubicBezTo>
                  <a:cubicBezTo>
                    <a:pt x="7759" y="15473"/>
                    <a:pt x="7789" y="14850"/>
                    <a:pt x="7805" y="14668"/>
                  </a:cubicBezTo>
                  <a:cubicBezTo>
                    <a:pt x="7805" y="14531"/>
                    <a:pt x="7905" y="14463"/>
                    <a:pt x="8009" y="14463"/>
                  </a:cubicBezTo>
                  <a:cubicBezTo>
                    <a:pt x="8096" y="14463"/>
                    <a:pt x="8186" y="14510"/>
                    <a:pt x="8224" y="14606"/>
                  </a:cubicBezTo>
                  <a:cubicBezTo>
                    <a:pt x="8328" y="14898"/>
                    <a:pt x="8475" y="15129"/>
                    <a:pt x="8726" y="15296"/>
                  </a:cubicBezTo>
                  <a:cubicBezTo>
                    <a:pt x="8663" y="15191"/>
                    <a:pt x="8642" y="15066"/>
                    <a:pt x="8684" y="14940"/>
                  </a:cubicBezTo>
                  <a:cubicBezTo>
                    <a:pt x="8789" y="14668"/>
                    <a:pt x="9019" y="14417"/>
                    <a:pt x="9291" y="14250"/>
                  </a:cubicBezTo>
                  <a:cubicBezTo>
                    <a:pt x="9270" y="14250"/>
                    <a:pt x="9228" y="14229"/>
                    <a:pt x="9207" y="14229"/>
                  </a:cubicBezTo>
                  <a:cubicBezTo>
                    <a:pt x="8977" y="14145"/>
                    <a:pt x="8642" y="14082"/>
                    <a:pt x="8517" y="13831"/>
                  </a:cubicBezTo>
                  <a:cubicBezTo>
                    <a:pt x="8475" y="13748"/>
                    <a:pt x="8517" y="13622"/>
                    <a:pt x="8621" y="13601"/>
                  </a:cubicBezTo>
                  <a:cubicBezTo>
                    <a:pt x="8649" y="13596"/>
                    <a:pt x="8676" y="13594"/>
                    <a:pt x="8703" y="13594"/>
                  </a:cubicBezTo>
                  <a:cubicBezTo>
                    <a:pt x="8893" y="13594"/>
                    <a:pt x="9044" y="13713"/>
                    <a:pt x="9228" y="13769"/>
                  </a:cubicBezTo>
                  <a:cubicBezTo>
                    <a:pt x="9479" y="13852"/>
                    <a:pt x="9730" y="13936"/>
                    <a:pt x="9981" y="13936"/>
                  </a:cubicBezTo>
                  <a:cubicBezTo>
                    <a:pt x="9751" y="13643"/>
                    <a:pt x="9375" y="13455"/>
                    <a:pt x="9082" y="13245"/>
                  </a:cubicBezTo>
                  <a:cubicBezTo>
                    <a:pt x="8935" y="13162"/>
                    <a:pt x="8768" y="13036"/>
                    <a:pt x="8705" y="12869"/>
                  </a:cubicBezTo>
                  <a:cubicBezTo>
                    <a:pt x="8642" y="12827"/>
                    <a:pt x="8600" y="12785"/>
                    <a:pt x="8558" y="12743"/>
                  </a:cubicBezTo>
                  <a:cubicBezTo>
                    <a:pt x="8538" y="12722"/>
                    <a:pt x="8538" y="12701"/>
                    <a:pt x="8517" y="12681"/>
                  </a:cubicBezTo>
                  <a:cubicBezTo>
                    <a:pt x="8506" y="12684"/>
                    <a:pt x="8494" y="12686"/>
                    <a:pt x="8483" y="12686"/>
                  </a:cubicBezTo>
                  <a:cubicBezTo>
                    <a:pt x="8426" y="12686"/>
                    <a:pt x="8363" y="12645"/>
                    <a:pt x="8328" y="12576"/>
                  </a:cubicBezTo>
                  <a:cubicBezTo>
                    <a:pt x="6257" y="8266"/>
                    <a:pt x="4416" y="3914"/>
                    <a:pt x="1612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89;p41"/>
            <p:cNvSpPr/>
            <p:nvPr/>
          </p:nvSpPr>
          <p:spPr>
            <a:xfrm>
              <a:off x="4693225" y="2482175"/>
              <a:ext cx="720325" cy="545600"/>
            </a:xfrm>
            <a:custGeom>
              <a:avLst/>
              <a:gdLst/>
              <a:ahLst/>
              <a:cxnLst/>
              <a:rect l="l" t="t" r="r" b="b"/>
              <a:pathLst>
                <a:path w="28813" h="21824" extrusionOk="0">
                  <a:moveTo>
                    <a:pt x="12408" y="0"/>
                  </a:moveTo>
                  <a:cubicBezTo>
                    <a:pt x="12597" y="147"/>
                    <a:pt x="12806" y="293"/>
                    <a:pt x="13015" y="419"/>
                  </a:cubicBezTo>
                  <a:cubicBezTo>
                    <a:pt x="13198" y="521"/>
                    <a:pt x="13144" y="880"/>
                    <a:pt x="12909" y="880"/>
                  </a:cubicBezTo>
                  <a:cubicBezTo>
                    <a:pt x="12903" y="880"/>
                    <a:pt x="12896" y="880"/>
                    <a:pt x="12889" y="879"/>
                  </a:cubicBezTo>
                  <a:cubicBezTo>
                    <a:pt x="12427" y="824"/>
                    <a:pt x="11965" y="796"/>
                    <a:pt x="11504" y="796"/>
                  </a:cubicBezTo>
                  <a:cubicBezTo>
                    <a:pt x="9338" y="796"/>
                    <a:pt x="7225" y="1416"/>
                    <a:pt x="5483" y="2762"/>
                  </a:cubicBezTo>
                  <a:cubicBezTo>
                    <a:pt x="3599" y="4206"/>
                    <a:pt x="2281" y="6131"/>
                    <a:pt x="1298" y="8244"/>
                  </a:cubicBezTo>
                  <a:cubicBezTo>
                    <a:pt x="1570" y="8119"/>
                    <a:pt x="1863" y="8014"/>
                    <a:pt x="2177" y="7868"/>
                  </a:cubicBezTo>
                  <a:cubicBezTo>
                    <a:pt x="2206" y="7857"/>
                    <a:pt x="2238" y="7851"/>
                    <a:pt x="2272" y="7851"/>
                  </a:cubicBezTo>
                  <a:cubicBezTo>
                    <a:pt x="2428" y="7851"/>
                    <a:pt x="2601" y="7967"/>
                    <a:pt x="2532" y="8140"/>
                  </a:cubicBezTo>
                  <a:cubicBezTo>
                    <a:pt x="1633" y="10650"/>
                    <a:pt x="1" y="13371"/>
                    <a:pt x="712" y="16132"/>
                  </a:cubicBezTo>
                  <a:cubicBezTo>
                    <a:pt x="1361" y="18706"/>
                    <a:pt x="3118" y="20464"/>
                    <a:pt x="5252" y="21824"/>
                  </a:cubicBezTo>
                  <a:cubicBezTo>
                    <a:pt x="4729" y="21196"/>
                    <a:pt x="4353" y="20485"/>
                    <a:pt x="4206" y="19648"/>
                  </a:cubicBezTo>
                  <a:cubicBezTo>
                    <a:pt x="4060" y="19690"/>
                    <a:pt x="3908" y="19710"/>
                    <a:pt x="3754" y="19710"/>
                  </a:cubicBezTo>
                  <a:cubicBezTo>
                    <a:pt x="3068" y="19710"/>
                    <a:pt x="2361" y="19306"/>
                    <a:pt x="2156" y="18622"/>
                  </a:cubicBezTo>
                  <a:cubicBezTo>
                    <a:pt x="1962" y="17923"/>
                    <a:pt x="2488" y="16972"/>
                    <a:pt x="3250" y="16972"/>
                  </a:cubicBezTo>
                  <a:cubicBezTo>
                    <a:pt x="3309" y="16972"/>
                    <a:pt x="3370" y="16978"/>
                    <a:pt x="3432" y="16990"/>
                  </a:cubicBezTo>
                  <a:cubicBezTo>
                    <a:pt x="3453" y="16990"/>
                    <a:pt x="3474" y="16990"/>
                    <a:pt x="3495" y="17011"/>
                  </a:cubicBezTo>
                  <a:cubicBezTo>
                    <a:pt x="3507" y="17005"/>
                    <a:pt x="3519" y="17003"/>
                    <a:pt x="3532" y="17003"/>
                  </a:cubicBezTo>
                  <a:cubicBezTo>
                    <a:pt x="3563" y="17003"/>
                    <a:pt x="3597" y="17017"/>
                    <a:pt x="3641" y="17032"/>
                  </a:cubicBezTo>
                  <a:cubicBezTo>
                    <a:pt x="3955" y="17304"/>
                    <a:pt x="4290" y="17576"/>
                    <a:pt x="4541" y="17890"/>
                  </a:cubicBezTo>
                  <a:cubicBezTo>
                    <a:pt x="4625" y="17262"/>
                    <a:pt x="4604" y="16656"/>
                    <a:pt x="4332" y="16049"/>
                  </a:cubicBezTo>
                  <a:cubicBezTo>
                    <a:pt x="4263" y="15871"/>
                    <a:pt x="4400" y="15765"/>
                    <a:pt x="4544" y="15765"/>
                  </a:cubicBezTo>
                  <a:cubicBezTo>
                    <a:pt x="4621" y="15765"/>
                    <a:pt x="4699" y="15795"/>
                    <a:pt x="4750" y="15860"/>
                  </a:cubicBezTo>
                  <a:cubicBezTo>
                    <a:pt x="4959" y="16132"/>
                    <a:pt x="5211" y="16321"/>
                    <a:pt x="5420" y="16593"/>
                  </a:cubicBezTo>
                  <a:cubicBezTo>
                    <a:pt x="7115" y="15651"/>
                    <a:pt x="7805" y="13559"/>
                    <a:pt x="8203" y="11759"/>
                  </a:cubicBezTo>
                  <a:cubicBezTo>
                    <a:pt x="8228" y="11641"/>
                    <a:pt x="8311" y="11591"/>
                    <a:pt x="8398" y="11591"/>
                  </a:cubicBezTo>
                  <a:cubicBezTo>
                    <a:pt x="8528" y="11591"/>
                    <a:pt x="8667" y="11702"/>
                    <a:pt x="8642" y="11864"/>
                  </a:cubicBezTo>
                  <a:cubicBezTo>
                    <a:pt x="8579" y="12220"/>
                    <a:pt x="8684" y="12575"/>
                    <a:pt x="8747" y="12931"/>
                  </a:cubicBezTo>
                  <a:cubicBezTo>
                    <a:pt x="11864" y="11634"/>
                    <a:pt x="15024" y="9018"/>
                    <a:pt x="16614" y="6068"/>
                  </a:cubicBezTo>
                  <a:cubicBezTo>
                    <a:pt x="16658" y="5989"/>
                    <a:pt x="16727" y="5954"/>
                    <a:pt x="16799" y="5954"/>
                  </a:cubicBezTo>
                  <a:cubicBezTo>
                    <a:pt x="16899" y="5954"/>
                    <a:pt x="17005" y="6021"/>
                    <a:pt x="17053" y="6131"/>
                  </a:cubicBezTo>
                  <a:cubicBezTo>
                    <a:pt x="17932" y="8286"/>
                    <a:pt x="18811" y="10483"/>
                    <a:pt x="20422" y="12220"/>
                  </a:cubicBezTo>
                  <a:cubicBezTo>
                    <a:pt x="20568" y="11885"/>
                    <a:pt x="20715" y="11529"/>
                    <a:pt x="20778" y="11153"/>
                  </a:cubicBezTo>
                  <a:cubicBezTo>
                    <a:pt x="20791" y="11046"/>
                    <a:pt x="20898" y="10982"/>
                    <a:pt x="21001" y="10982"/>
                  </a:cubicBezTo>
                  <a:cubicBezTo>
                    <a:pt x="21059" y="10982"/>
                    <a:pt x="21116" y="11002"/>
                    <a:pt x="21154" y="11048"/>
                  </a:cubicBezTo>
                  <a:cubicBezTo>
                    <a:pt x="22619" y="12743"/>
                    <a:pt x="24084" y="14438"/>
                    <a:pt x="25862" y="15819"/>
                  </a:cubicBezTo>
                  <a:cubicBezTo>
                    <a:pt x="25904" y="15839"/>
                    <a:pt x="25925" y="15881"/>
                    <a:pt x="25946" y="15923"/>
                  </a:cubicBezTo>
                  <a:cubicBezTo>
                    <a:pt x="26762" y="16091"/>
                    <a:pt x="27327" y="16781"/>
                    <a:pt x="26992" y="17660"/>
                  </a:cubicBezTo>
                  <a:cubicBezTo>
                    <a:pt x="26735" y="18432"/>
                    <a:pt x="26066" y="18941"/>
                    <a:pt x="25286" y="18941"/>
                  </a:cubicBezTo>
                  <a:cubicBezTo>
                    <a:pt x="25241" y="18941"/>
                    <a:pt x="25196" y="18940"/>
                    <a:pt x="25151" y="18936"/>
                  </a:cubicBezTo>
                  <a:cubicBezTo>
                    <a:pt x="25109" y="19292"/>
                    <a:pt x="25004" y="19627"/>
                    <a:pt x="24858" y="19961"/>
                  </a:cubicBezTo>
                  <a:cubicBezTo>
                    <a:pt x="27745" y="18288"/>
                    <a:pt x="28812" y="14772"/>
                    <a:pt x="27264" y="11697"/>
                  </a:cubicBezTo>
                  <a:cubicBezTo>
                    <a:pt x="27180" y="11529"/>
                    <a:pt x="27312" y="11320"/>
                    <a:pt x="27475" y="11320"/>
                  </a:cubicBezTo>
                  <a:cubicBezTo>
                    <a:pt x="27515" y="11320"/>
                    <a:pt x="27557" y="11333"/>
                    <a:pt x="27599" y="11362"/>
                  </a:cubicBezTo>
                  <a:cubicBezTo>
                    <a:pt x="27871" y="11508"/>
                    <a:pt x="28122" y="11655"/>
                    <a:pt x="28373" y="11822"/>
                  </a:cubicBezTo>
                  <a:cubicBezTo>
                    <a:pt x="28143" y="9207"/>
                    <a:pt x="27264" y="6445"/>
                    <a:pt x="24858" y="5043"/>
                  </a:cubicBezTo>
                  <a:cubicBezTo>
                    <a:pt x="24649" y="4938"/>
                    <a:pt x="24732" y="4687"/>
                    <a:pt x="24900" y="4604"/>
                  </a:cubicBezTo>
                  <a:cubicBezTo>
                    <a:pt x="25339" y="4415"/>
                    <a:pt x="25590" y="4185"/>
                    <a:pt x="25820" y="3871"/>
                  </a:cubicBezTo>
                  <a:cubicBezTo>
                    <a:pt x="24607" y="3725"/>
                    <a:pt x="23309" y="2846"/>
                    <a:pt x="22284" y="2407"/>
                  </a:cubicBezTo>
                  <a:cubicBezTo>
                    <a:pt x="21384" y="2030"/>
                    <a:pt x="20401" y="1570"/>
                    <a:pt x="19418" y="1507"/>
                  </a:cubicBezTo>
                  <a:cubicBezTo>
                    <a:pt x="19372" y="1505"/>
                    <a:pt x="19327" y="1503"/>
                    <a:pt x="19284" y="1503"/>
                  </a:cubicBezTo>
                  <a:cubicBezTo>
                    <a:pt x="18523" y="1503"/>
                    <a:pt x="18191" y="1846"/>
                    <a:pt x="17597" y="2302"/>
                  </a:cubicBezTo>
                  <a:cubicBezTo>
                    <a:pt x="17587" y="2312"/>
                    <a:pt x="17571" y="2318"/>
                    <a:pt x="17558" y="2318"/>
                  </a:cubicBezTo>
                  <a:cubicBezTo>
                    <a:pt x="17545" y="2318"/>
                    <a:pt x="17535" y="2312"/>
                    <a:pt x="17535" y="2302"/>
                  </a:cubicBezTo>
                  <a:cubicBezTo>
                    <a:pt x="17514" y="2218"/>
                    <a:pt x="17514" y="2135"/>
                    <a:pt x="17514" y="2072"/>
                  </a:cubicBezTo>
                  <a:cubicBezTo>
                    <a:pt x="17501" y="2172"/>
                    <a:pt x="17399" y="2242"/>
                    <a:pt x="17296" y="2242"/>
                  </a:cubicBezTo>
                  <a:cubicBezTo>
                    <a:pt x="17227" y="2242"/>
                    <a:pt x="17158" y="2210"/>
                    <a:pt x="17116" y="2135"/>
                  </a:cubicBezTo>
                  <a:cubicBezTo>
                    <a:pt x="16154" y="272"/>
                    <a:pt x="14291" y="21"/>
                    <a:pt x="12408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290;p41"/>
            <p:cNvSpPr/>
            <p:nvPr/>
          </p:nvSpPr>
          <p:spPr>
            <a:xfrm>
              <a:off x="4757050" y="2650075"/>
              <a:ext cx="604700" cy="440750"/>
            </a:xfrm>
            <a:custGeom>
              <a:avLst/>
              <a:gdLst/>
              <a:ahLst/>
              <a:cxnLst/>
              <a:rect l="l" t="t" r="r" b="b"/>
              <a:pathLst>
                <a:path w="24188" h="17630" extrusionOk="0">
                  <a:moveTo>
                    <a:pt x="15453" y="8932"/>
                  </a:moveTo>
                  <a:cubicBezTo>
                    <a:pt x="15569" y="8932"/>
                    <a:pt x="15691" y="8953"/>
                    <a:pt x="15818" y="8998"/>
                  </a:cubicBezTo>
                  <a:cubicBezTo>
                    <a:pt x="16174" y="9123"/>
                    <a:pt x="16467" y="9354"/>
                    <a:pt x="16614" y="9688"/>
                  </a:cubicBezTo>
                  <a:cubicBezTo>
                    <a:pt x="16760" y="10002"/>
                    <a:pt x="16844" y="10567"/>
                    <a:pt x="16488" y="10776"/>
                  </a:cubicBezTo>
                  <a:cubicBezTo>
                    <a:pt x="16468" y="10790"/>
                    <a:pt x="16440" y="10797"/>
                    <a:pt x="16409" y="10797"/>
                  </a:cubicBezTo>
                  <a:cubicBezTo>
                    <a:pt x="16343" y="10797"/>
                    <a:pt x="16266" y="10764"/>
                    <a:pt x="16237" y="10693"/>
                  </a:cubicBezTo>
                  <a:cubicBezTo>
                    <a:pt x="16132" y="10442"/>
                    <a:pt x="16300" y="10170"/>
                    <a:pt x="16153" y="9919"/>
                  </a:cubicBezTo>
                  <a:cubicBezTo>
                    <a:pt x="16049" y="9709"/>
                    <a:pt x="15902" y="9542"/>
                    <a:pt x="15693" y="9479"/>
                  </a:cubicBezTo>
                  <a:cubicBezTo>
                    <a:pt x="15610" y="9455"/>
                    <a:pt x="15535" y="9444"/>
                    <a:pt x="15467" y="9444"/>
                  </a:cubicBezTo>
                  <a:cubicBezTo>
                    <a:pt x="14998" y="9444"/>
                    <a:pt x="14845" y="9964"/>
                    <a:pt x="14772" y="10421"/>
                  </a:cubicBezTo>
                  <a:cubicBezTo>
                    <a:pt x="14764" y="10517"/>
                    <a:pt x="14700" y="10559"/>
                    <a:pt x="14627" y="10559"/>
                  </a:cubicBezTo>
                  <a:cubicBezTo>
                    <a:pt x="14526" y="10559"/>
                    <a:pt x="14408" y="10479"/>
                    <a:pt x="14396" y="10358"/>
                  </a:cubicBezTo>
                  <a:cubicBezTo>
                    <a:pt x="14306" y="9660"/>
                    <a:pt x="14768" y="8932"/>
                    <a:pt x="15453" y="8932"/>
                  </a:cubicBezTo>
                  <a:close/>
                  <a:moveTo>
                    <a:pt x="7900" y="9032"/>
                  </a:moveTo>
                  <a:cubicBezTo>
                    <a:pt x="7944" y="9032"/>
                    <a:pt x="7988" y="9034"/>
                    <a:pt x="8035" y="9040"/>
                  </a:cubicBezTo>
                  <a:cubicBezTo>
                    <a:pt x="8914" y="9123"/>
                    <a:pt x="9248" y="10086"/>
                    <a:pt x="9144" y="10860"/>
                  </a:cubicBezTo>
                  <a:cubicBezTo>
                    <a:pt x="9125" y="10989"/>
                    <a:pt x="9014" y="11049"/>
                    <a:pt x="8898" y="11049"/>
                  </a:cubicBezTo>
                  <a:cubicBezTo>
                    <a:pt x="8751" y="11049"/>
                    <a:pt x="8597" y="10952"/>
                    <a:pt x="8621" y="10776"/>
                  </a:cubicBezTo>
                  <a:cubicBezTo>
                    <a:pt x="8663" y="10316"/>
                    <a:pt x="8579" y="9647"/>
                    <a:pt x="8014" y="9563"/>
                  </a:cubicBezTo>
                  <a:cubicBezTo>
                    <a:pt x="7981" y="9558"/>
                    <a:pt x="7950" y="9556"/>
                    <a:pt x="7921" y="9556"/>
                  </a:cubicBezTo>
                  <a:cubicBezTo>
                    <a:pt x="7444" y="9556"/>
                    <a:pt x="7408" y="10171"/>
                    <a:pt x="7428" y="10525"/>
                  </a:cubicBezTo>
                  <a:cubicBezTo>
                    <a:pt x="7440" y="10675"/>
                    <a:pt x="7318" y="10755"/>
                    <a:pt x="7196" y="10755"/>
                  </a:cubicBezTo>
                  <a:cubicBezTo>
                    <a:pt x="7096" y="10755"/>
                    <a:pt x="6996" y="10701"/>
                    <a:pt x="6968" y="10588"/>
                  </a:cubicBezTo>
                  <a:cubicBezTo>
                    <a:pt x="6849" y="9913"/>
                    <a:pt x="7106" y="9032"/>
                    <a:pt x="7900" y="9032"/>
                  </a:cubicBezTo>
                  <a:close/>
                  <a:moveTo>
                    <a:pt x="22482" y="9723"/>
                  </a:moveTo>
                  <a:cubicBezTo>
                    <a:pt x="22499" y="9723"/>
                    <a:pt x="22516" y="9725"/>
                    <a:pt x="22535" y="9730"/>
                  </a:cubicBezTo>
                  <a:cubicBezTo>
                    <a:pt x="22849" y="9835"/>
                    <a:pt x="23267" y="10023"/>
                    <a:pt x="23330" y="10379"/>
                  </a:cubicBezTo>
                  <a:cubicBezTo>
                    <a:pt x="23414" y="10735"/>
                    <a:pt x="23079" y="11028"/>
                    <a:pt x="22828" y="11216"/>
                  </a:cubicBezTo>
                  <a:cubicBezTo>
                    <a:pt x="22806" y="11234"/>
                    <a:pt x="22782" y="11242"/>
                    <a:pt x="22759" y="11242"/>
                  </a:cubicBezTo>
                  <a:cubicBezTo>
                    <a:pt x="22652" y="11242"/>
                    <a:pt x="22557" y="11072"/>
                    <a:pt x="22660" y="10986"/>
                  </a:cubicBezTo>
                  <a:cubicBezTo>
                    <a:pt x="22765" y="10902"/>
                    <a:pt x="23079" y="10630"/>
                    <a:pt x="22974" y="10442"/>
                  </a:cubicBezTo>
                  <a:cubicBezTo>
                    <a:pt x="22870" y="10253"/>
                    <a:pt x="22640" y="10191"/>
                    <a:pt x="22451" y="10107"/>
                  </a:cubicBezTo>
                  <a:cubicBezTo>
                    <a:pt x="22240" y="10030"/>
                    <a:pt x="22293" y="9723"/>
                    <a:pt x="22482" y="9723"/>
                  </a:cubicBezTo>
                  <a:close/>
                  <a:moveTo>
                    <a:pt x="1130" y="10963"/>
                  </a:moveTo>
                  <a:cubicBezTo>
                    <a:pt x="1239" y="10963"/>
                    <a:pt x="1272" y="11116"/>
                    <a:pt x="1193" y="11195"/>
                  </a:cubicBezTo>
                  <a:cubicBezTo>
                    <a:pt x="1046" y="11341"/>
                    <a:pt x="837" y="11320"/>
                    <a:pt x="649" y="11425"/>
                  </a:cubicBezTo>
                  <a:cubicBezTo>
                    <a:pt x="691" y="11592"/>
                    <a:pt x="733" y="11781"/>
                    <a:pt x="879" y="11823"/>
                  </a:cubicBezTo>
                  <a:cubicBezTo>
                    <a:pt x="963" y="11844"/>
                    <a:pt x="1025" y="11844"/>
                    <a:pt x="1109" y="11844"/>
                  </a:cubicBezTo>
                  <a:cubicBezTo>
                    <a:pt x="1214" y="11864"/>
                    <a:pt x="1277" y="11906"/>
                    <a:pt x="1360" y="11906"/>
                  </a:cubicBezTo>
                  <a:cubicBezTo>
                    <a:pt x="1465" y="11927"/>
                    <a:pt x="1465" y="12074"/>
                    <a:pt x="1360" y="12074"/>
                  </a:cubicBezTo>
                  <a:cubicBezTo>
                    <a:pt x="1277" y="12095"/>
                    <a:pt x="1193" y="12157"/>
                    <a:pt x="1067" y="12157"/>
                  </a:cubicBezTo>
                  <a:cubicBezTo>
                    <a:pt x="1005" y="12178"/>
                    <a:pt x="921" y="12178"/>
                    <a:pt x="858" y="12178"/>
                  </a:cubicBezTo>
                  <a:cubicBezTo>
                    <a:pt x="670" y="12157"/>
                    <a:pt x="523" y="12053"/>
                    <a:pt x="419" y="11885"/>
                  </a:cubicBezTo>
                  <a:cubicBezTo>
                    <a:pt x="356" y="11781"/>
                    <a:pt x="314" y="11655"/>
                    <a:pt x="293" y="11509"/>
                  </a:cubicBezTo>
                  <a:cubicBezTo>
                    <a:pt x="272" y="11341"/>
                    <a:pt x="272" y="11258"/>
                    <a:pt x="419" y="11153"/>
                  </a:cubicBezTo>
                  <a:cubicBezTo>
                    <a:pt x="607" y="10986"/>
                    <a:pt x="858" y="10965"/>
                    <a:pt x="1109" y="10965"/>
                  </a:cubicBezTo>
                  <a:cubicBezTo>
                    <a:pt x="1116" y="10964"/>
                    <a:pt x="1123" y="10963"/>
                    <a:pt x="1130" y="10963"/>
                  </a:cubicBezTo>
                  <a:close/>
                  <a:moveTo>
                    <a:pt x="12259" y="12173"/>
                  </a:moveTo>
                  <a:cubicBezTo>
                    <a:pt x="12399" y="12173"/>
                    <a:pt x="12460" y="12374"/>
                    <a:pt x="12345" y="12450"/>
                  </a:cubicBezTo>
                  <a:cubicBezTo>
                    <a:pt x="12178" y="12534"/>
                    <a:pt x="11738" y="12785"/>
                    <a:pt x="11780" y="12994"/>
                  </a:cubicBezTo>
                  <a:cubicBezTo>
                    <a:pt x="11780" y="13015"/>
                    <a:pt x="11885" y="13078"/>
                    <a:pt x="11948" y="13078"/>
                  </a:cubicBezTo>
                  <a:cubicBezTo>
                    <a:pt x="12115" y="13141"/>
                    <a:pt x="12324" y="13099"/>
                    <a:pt x="12492" y="13204"/>
                  </a:cubicBezTo>
                  <a:cubicBezTo>
                    <a:pt x="12617" y="13266"/>
                    <a:pt x="12617" y="13455"/>
                    <a:pt x="12492" y="13517"/>
                  </a:cubicBezTo>
                  <a:cubicBezTo>
                    <a:pt x="12409" y="13562"/>
                    <a:pt x="12308" y="13580"/>
                    <a:pt x="12202" y="13580"/>
                  </a:cubicBezTo>
                  <a:cubicBezTo>
                    <a:pt x="12011" y="13580"/>
                    <a:pt x="11803" y="13522"/>
                    <a:pt x="11655" y="13455"/>
                  </a:cubicBezTo>
                  <a:cubicBezTo>
                    <a:pt x="11487" y="13371"/>
                    <a:pt x="11362" y="13225"/>
                    <a:pt x="11341" y="13036"/>
                  </a:cubicBezTo>
                  <a:cubicBezTo>
                    <a:pt x="11299" y="12576"/>
                    <a:pt x="11864" y="12304"/>
                    <a:pt x="12220" y="12178"/>
                  </a:cubicBezTo>
                  <a:cubicBezTo>
                    <a:pt x="12233" y="12175"/>
                    <a:pt x="12247" y="12173"/>
                    <a:pt x="12259" y="12173"/>
                  </a:cubicBezTo>
                  <a:close/>
                  <a:moveTo>
                    <a:pt x="15644" y="14249"/>
                  </a:moveTo>
                  <a:cubicBezTo>
                    <a:pt x="15830" y="14249"/>
                    <a:pt x="16012" y="14438"/>
                    <a:pt x="15881" y="14626"/>
                  </a:cubicBezTo>
                  <a:cubicBezTo>
                    <a:pt x="14970" y="16060"/>
                    <a:pt x="13340" y="16850"/>
                    <a:pt x="11744" y="16850"/>
                  </a:cubicBezTo>
                  <a:cubicBezTo>
                    <a:pt x="10335" y="16850"/>
                    <a:pt x="8953" y="16233"/>
                    <a:pt x="8119" y="14898"/>
                  </a:cubicBezTo>
                  <a:cubicBezTo>
                    <a:pt x="8040" y="14773"/>
                    <a:pt x="8149" y="14637"/>
                    <a:pt x="8262" y="14637"/>
                  </a:cubicBezTo>
                  <a:cubicBezTo>
                    <a:pt x="8300" y="14637"/>
                    <a:pt x="8338" y="14652"/>
                    <a:pt x="8370" y="14689"/>
                  </a:cubicBezTo>
                  <a:cubicBezTo>
                    <a:pt x="9325" y="15737"/>
                    <a:pt x="10644" y="16306"/>
                    <a:pt x="11935" y="16306"/>
                  </a:cubicBezTo>
                  <a:cubicBezTo>
                    <a:pt x="13273" y="16306"/>
                    <a:pt x="14580" y="15696"/>
                    <a:pt x="15421" y="14375"/>
                  </a:cubicBezTo>
                  <a:cubicBezTo>
                    <a:pt x="15479" y="14286"/>
                    <a:pt x="15562" y="14249"/>
                    <a:pt x="15644" y="14249"/>
                  </a:cubicBezTo>
                  <a:close/>
                  <a:moveTo>
                    <a:pt x="14228" y="1"/>
                  </a:moveTo>
                  <a:cubicBezTo>
                    <a:pt x="12471" y="2972"/>
                    <a:pt x="9228" y="5525"/>
                    <a:pt x="6068" y="6738"/>
                  </a:cubicBezTo>
                  <a:cubicBezTo>
                    <a:pt x="6048" y="6744"/>
                    <a:pt x="6029" y="6746"/>
                    <a:pt x="6011" y="6746"/>
                  </a:cubicBezTo>
                  <a:cubicBezTo>
                    <a:pt x="5890" y="6746"/>
                    <a:pt x="5793" y="6638"/>
                    <a:pt x="5775" y="6529"/>
                  </a:cubicBezTo>
                  <a:cubicBezTo>
                    <a:pt x="5775" y="6466"/>
                    <a:pt x="5775" y="6424"/>
                    <a:pt x="5754" y="6382"/>
                  </a:cubicBezTo>
                  <a:cubicBezTo>
                    <a:pt x="5273" y="8015"/>
                    <a:pt x="4457" y="9605"/>
                    <a:pt x="2888" y="10358"/>
                  </a:cubicBezTo>
                  <a:cubicBezTo>
                    <a:pt x="2850" y="10381"/>
                    <a:pt x="2810" y="10392"/>
                    <a:pt x="2771" y="10392"/>
                  </a:cubicBezTo>
                  <a:cubicBezTo>
                    <a:pt x="2701" y="10392"/>
                    <a:pt x="2635" y="10355"/>
                    <a:pt x="2595" y="10274"/>
                  </a:cubicBezTo>
                  <a:cubicBezTo>
                    <a:pt x="2553" y="10212"/>
                    <a:pt x="2490" y="10128"/>
                    <a:pt x="2427" y="10065"/>
                  </a:cubicBezTo>
                  <a:lnTo>
                    <a:pt x="2427" y="10065"/>
                  </a:lnTo>
                  <a:cubicBezTo>
                    <a:pt x="2511" y="10630"/>
                    <a:pt x="2448" y="11195"/>
                    <a:pt x="2344" y="11781"/>
                  </a:cubicBezTo>
                  <a:cubicBezTo>
                    <a:pt x="2332" y="11895"/>
                    <a:pt x="2246" y="11947"/>
                    <a:pt x="2154" y="11947"/>
                  </a:cubicBezTo>
                  <a:cubicBezTo>
                    <a:pt x="2076" y="11947"/>
                    <a:pt x="1994" y="11910"/>
                    <a:pt x="1946" y="11844"/>
                  </a:cubicBezTo>
                  <a:cubicBezTo>
                    <a:pt x="1674" y="11362"/>
                    <a:pt x="1277" y="11007"/>
                    <a:pt x="900" y="10609"/>
                  </a:cubicBezTo>
                  <a:cubicBezTo>
                    <a:pt x="670" y="10797"/>
                    <a:pt x="314" y="10860"/>
                    <a:pt x="147" y="11153"/>
                  </a:cubicBezTo>
                  <a:cubicBezTo>
                    <a:pt x="21" y="11362"/>
                    <a:pt x="0" y="11634"/>
                    <a:pt x="126" y="11844"/>
                  </a:cubicBezTo>
                  <a:cubicBezTo>
                    <a:pt x="440" y="12408"/>
                    <a:pt x="1025" y="12576"/>
                    <a:pt x="1632" y="12597"/>
                  </a:cubicBezTo>
                  <a:cubicBezTo>
                    <a:pt x="1674" y="12597"/>
                    <a:pt x="1716" y="12618"/>
                    <a:pt x="1737" y="12639"/>
                  </a:cubicBezTo>
                  <a:cubicBezTo>
                    <a:pt x="1800" y="12639"/>
                    <a:pt x="1862" y="12660"/>
                    <a:pt x="1883" y="12743"/>
                  </a:cubicBezTo>
                  <a:cubicBezTo>
                    <a:pt x="2938" y="16264"/>
                    <a:pt x="7813" y="17629"/>
                    <a:pt x="11203" y="17629"/>
                  </a:cubicBezTo>
                  <a:cubicBezTo>
                    <a:pt x="11379" y="17629"/>
                    <a:pt x="11551" y="17626"/>
                    <a:pt x="11717" y="17618"/>
                  </a:cubicBezTo>
                  <a:cubicBezTo>
                    <a:pt x="13893" y="17535"/>
                    <a:pt x="16132" y="17116"/>
                    <a:pt x="18099" y="16175"/>
                  </a:cubicBezTo>
                  <a:cubicBezTo>
                    <a:pt x="19020" y="15735"/>
                    <a:pt x="19961" y="15191"/>
                    <a:pt x="20694" y="14459"/>
                  </a:cubicBezTo>
                  <a:cubicBezTo>
                    <a:pt x="21405" y="13706"/>
                    <a:pt x="21740" y="12932"/>
                    <a:pt x="22179" y="12011"/>
                  </a:cubicBezTo>
                  <a:lnTo>
                    <a:pt x="22200" y="12011"/>
                  </a:lnTo>
                  <a:cubicBezTo>
                    <a:pt x="22200" y="11915"/>
                    <a:pt x="22270" y="11820"/>
                    <a:pt x="22393" y="11820"/>
                  </a:cubicBezTo>
                  <a:cubicBezTo>
                    <a:pt x="22405" y="11820"/>
                    <a:pt x="22418" y="11821"/>
                    <a:pt x="22430" y="11823"/>
                  </a:cubicBezTo>
                  <a:cubicBezTo>
                    <a:pt x="22487" y="11830"/>
                    <a:pt x="22544" y="11833"/>
                    <a:pt x="22601" y="11833"/>
                  </a:cubicBezTo>
                  <a:cubicBezTo>
                    <a:pt x="23214" y="11833"/>
                    <a:pt x="23806" y="11431"/>
                    <a:pt x="23979" y="10818"/>
                  </a:cubicBezTo>
                  <a:cubicBezTo>
                    <a:pt x="24188" y="10149"/>
                    <a:pt x="23832" y="9709"/>
                    <a:pt x="23142" y="9647"/>
                  </a:cubicBezTo>
                  <a:cubicBezTo>
                    <a:pt x="22995" y="9626"/>
                    <a:pt x="22912" y="9521"/>
                    <a:pt x="22912" y="9395"/>
                  </a:cubicBezTo>
                  <a:cubicBezTo>
                    <a:pt x="21280" y="8119"/>
                    <a:pt x="19919" y="6550"/>
                    <a:pt x="18559" y="5002"/>
                  </a:cubicBezTo>
                  <a:cubicBezTo>
                    <a:pt x="18455" y="5336"/>
                    <a:pt x="18287" y="5650"/>
                    <a:pt x="18162" y="5985"/>
                  </a:cubicBezTo>
                  <a:cubicBezTo>
                    <a:pt x="18122" y="6092"/>
                    <a:pt x="18021" y="6165"/>
                    <a:pt x="17921" y="6165"/>
                  </a:cubicBezTo>
                  <a:cubicBezTo>
                    <a:pt x="17865" y="6165"/>
                    <a:pt x="17809" y="6142"/>
                    <a:pt x="17764" y="6090"/>
                  </a:cubicBezTo>
                  <a:cubicBezTo>
                    <a:pt x="16090" y="4374"/>
                    <a:pt x="15149" y="2177"/>
                    <a:pt x="14228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291;p41"/>
            <p:cNvSpPr/>
            <p:nvPr/>
          </p:nvSpPr>
          <p:spPr>
            <a:xfrm>
              <a:off x="5313025" y="2893125"/>
              <a:ext cx="29375" cy="38025"/>
            </a:xfrm>
            <a:custGeom>
              <a:avLst/>
              <a:gdLst/>
              <a:ahLst/>
              <a:cxnLst/>
              <a:rect l="l" t="t" r="r" b="b"/>
              <a:pathLst>
                <a:path w="1175" h="1521" extrusionOk="0">
                  <a:moveTo>
                    <a:pt x="243" y="1"/>
                  </a:moveTo>
                  <a:cubicBezTo>
                    <a:pt x="54" y="1"/>
                    <a:pt x="1" y="308"/>
                    <a:pt x="212" y="385"/>
                  </a:cubicBezTo>
                  <a:cubicBezTo>
                    <a:pt x="401" y="469"/>
                    <a:pt x="631" y="531"/>
                    <a:pt x="735" y="720"/>
                  </a:cubicBezTo>
                  <a:cubicBezTo>
                    <a:pt x="840" y="908"/>
                    <a:pt x="505" y="1180"/>
                    <a:pt x="421" y="1264"/>
                  </a:cubicBezTo>
                  <a:cubicBezTo>
                    <a:pt x="318" y="1350"/>
                    <a:pt x="413" y="1520"/>
                    <a:pt x="520" y="1520"/>
                  </a:cubicBezTo>
                  <a:cubicBezTo>
                    <a:pt x="543" y="1520"/>
                    <a:pt x="567" y="1512"/>
                    <a:pt x="589" y="1494"/>
                  </a:cubicBezTo>
                  <a:cubicBezTo>
                    <a:pt x="840" y="1306"/>
                    <a:pt x="1175" y="1013"/>
                    <a:pt x="1091" y="657"/>
                  </a:cubicBezTo>
                  <a:cubicBezTo>
                    <a:pt x="1028" y="301"/>
                    <a:pt x="610" y="113"/>
                    <a:pt x="296" y="8"/>
                  </a:cubicBezTo>
                  <a:cubicBezTo>
                    <a:pt x="277" y="3"/>
                    <a:pt x="260" y="1"/>
                    <a:pt x="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292;p41"/>
            <p:cNvSpPr/>
            <p:nvPr/>
          </p:nvSpPr>
          <p:spPr>
            <a:xfrm>
              <a:off x="5151975" y="3744700"/>
              <a:ext cx="58100" cy="51100"/>
            </a:xfrm>
            <a:custGeom>
              <a:avLst/>
              <a:gdLst/>
              <a:ahLst/>
              <a:cxnLst/>
              <a:rect l="l" t="t" r="r" b="b"/>
              <a:pathLst>
                <a:path w="2324" h="2044" extrusionOk="0">
                  <a:moveTo>
                    <a:pt x="149" y="0"/>
                  </a:moveTo>
                  <a:cubicBezTo>
                    <a:pt x="75" y="0"/>
                    <a:pt x="1" y="53"/>
                    <a:pt x="1" y="155"/>
                  </a:cubicBezTo>
                  <a:cubicBezTo>
                    <a:pt x="21" y="699"/>
                    <a:pt x="273" y="1181"/>
                    <a:pt x="691" y="1536"/>
                  </a:cubicBezTo>
                  <a:cubicBezTo>
                    <a:pt x="961" y="1790"/>
                    <a:pt x="1450" y="2043"/>
                    <a:pt x="1871" y="2043"/>
                  </a:cubicBezTo>
                  <a:cubicBezTo>
                    <a:pt x="1971" y="2043"/>
                    <a:pt x="2067" y="2029"/>
                    <a:pt x="2156" y="1997"/>
                  </a:cubicBezTo>
                  <a:cubicBezTo>
                    <a:pt x="2323" y="1934"/>
                    <a:pt x="2302" y="1725"/>
                    <a:pt x="2156" y="1662"/>
                  </a:cubicBezTo>
                  <a:cubicBezTo>
                    <a:pt x="1967" y="1578"/>
                    <a:pt x="1758" y="1599"/>
                    <a:pt x="1549" y="1536"/>
                  </a:cubicBezTo>
                  <a:cubicBezTo>
                    <a:pt x="1340" y="1494"/>
                    <a:pt x="1172" y="1411"/>
                    <a:pt x="1005" y="1285"/>
                  </a:cubicBezTo>
                  <a:cubicBezTo>
                    <a:pt x="586" y="1013"/>
                    <a:pt x="419" y="553"/>
                    <a:pt x="293" y="114"/>
                  </a:cubicBezTo>
                  <a:cubicBezTo>
                    <a:pt x="274" y="37"/>
                    <a:pt x="212" y="0"/>
                    <a:pt x="1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293;p41"/>
            <p:cNvSpPr/>
            <p:nvPr/>
          </p:nvSpPr>
          <p:spPr>
            <a:xfrm>
              <a:off x="5114700" y="2873350"/>
              <a:ext cx="63450" cy="46650"/>
            </a:xfrm>
            <a:custGeom>
              <a:avLst/>
              <a:gdLst/>
              <a:ahLst/>
              <a:cxnLst/>
              <a:rect l="l" t="t" r="r" b="b"/>
              <a:pathLst>
                <a:path w="2538" h="1866" extrusionOk="0">
                  <a:moveTo>
                    <a:pt x="1140" y="1"/>
                  </a:moveTo>
                  <a:cubicBezTo>
                    <a:pt x="446" y="1"/>
                    <a:pt x="0" y="729"/>
                    <a:pt x="90" y="1427"/>
                  </a:cubicBezTo>
                  <a:cubicBezTo>
                    <a:pt x="102" y="1548"/>
                    <a:pt x="213" y="1628"/>
                    <a:pt x="312" y="1628"/>
                  </a:cubicBezTo>
                  <a:cubicBezTo>
                    <a:pt x="383" y="1628"/>
                    <a:pt x="449" y="1586"/>
                    <a:pt x="466" y="1490"/>
                  </a:cubicBezTo>
                  <a:cubicBezTo>
                    <a:pt x="521" y="1033"/>
                    <a:pt x="687" y="513"/>
                    <a:pt x="1160" y="513"/>
                  </a:cubicBezTo>
                  <a:cubicBezTo>
                    <a:pt x="1229" y="513"/>
                    <a:pt x="1304" y="524"/>
                    <a:pt x="1387" y="548"/>
                  </a:cubicBezTo>
                  <a:cubicBezTo>
                    <a:pt x="1596" y="611"/>
                    <a:pt x="1743" y="778"/>
                    <a:pt x="1847" y="988"/>
                  </a:cubicBezTo>
                  <a:cubicBezTo>
                    <a:pt x="1973" y="1239"/>
                    <a:pt x="1805" y="1511"/>
                    <a:pt x="1931" y="1762"/>
                  </a:cubicBezTo>
                  <a:cubicBezTo>
                    <a:pt x="1960" y="1833"/>
                    <a:pt x="2027" y="1866"/>
                    <a:pt x="2094" y="1866"/>
                  </a:cubicBezTo>
                  <a:cubicBezTo>
                    <a:pt x="2125" y="1866"/>
                    <a:pt x="2156" y="1859"/>
                    <a:pt x="2182" y="1845"/>
                  </a:cubicBezTo>
                  <a:cubicBezTo>
                    <a:pt x="2538" y="1636"/>
                    <a:pt x="2454" y="1071"/>
                    <a:pt x="2308" y="757"/>
                  </a:cubicBezTo>
                  <a:cubicBezTo>
                    <a:pt x="2161" y="423"/>
                    <a:pt x="1868" y="192"/>
                    <a:pt x="1512" y="67"/>
                  </a:cubicBezTo>
                  <a:cubicBezTo>
                    <a:pt x="1382" y="22"/>
                    <a:pt x="1258" y="1"/>
                    <a:pt x="11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294;p41"/>
            <p:cNvSpPr/>
            <p:nvPr/>
          </p:nvSpPr>
          <p:spPr>
            <a:xfrm>
              <a:off x="4957925" y="3006275"/>
              <a:ext cx="199075" cy="65050"/>
            </a:xfrm>
            <a:custGeom>
              <a:avLst/>
              <a:gdLst/>
              <a:ahLst/>
              <a:cxnLst/>
              <a:rect l="l" t="t" r="r" b="b"/>
              <a:pathLst>
                <a:path w="7963" h="2602" extrusionOk="0">
                  <a:moveTo>
                    <a:pt x="7605" y="1"/>
                  </a:moveTo>
                  <a:cubicBezTo>
                    <a:pt x="7525" y="1"/>
                    <a:pt x="7444" y="38"/>
                    <a:pt x="7386" y="127"/>
                  </a:cubicBezTo>
                  <a:cubicBezTo>
                    <a:pt x="6545" y="1448"/>
                    <a:pt x="5238" y="2058"/>
                    <a:pt x="3900" y="2058"/>
                  </a:cubicBezTo>
                  <a:cubicBezTo>
                    <a:pt x="2609" y="2058"/>
                    <a:pt x="1290" y="1489"/>
                    <a:pt x="335" y="441"/>
                  </a:cubicBezTo>
                  <a:cubicBezTo>
                    <a:pt x="303" y="404"/>
                    <a:pt x="265" y="389"/>
                    <a:pt x="226" y="389"/>
                  </a:cubicBezTo>
                  <a:cubicBezTo>
                    <a:pt x="113" y="389"/>
                    <a:pt x="0" y="525"/>
                    <a:pt x="63" y="650"/>
                  </a:cubicBezTo>
                  <a:cubicBezTo>
                    <a:pt x="907" y="1985"/>
                    <a:pt x="2294" y="2602"/>
                    <a:pt x="3706" y="2602"/>
                  </a:cubicBezTo>
                  <a:cubicBezTo>
                    <a:pt x="5305" y="2602"/>
                    <a:pt x="6935" y="1812"/>
                    <a:pt x="7846" y="378"/>
                  </a:cubicBezTo>
                  <a:cubicBezTo>
                    <a:pt x="7962" y="190"/>
                    <a:pt x="7786" y="1"/>
                    <a:pt x="76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295;p41"/>
            <p:cNvSpPr/>
            <p:nvPr/>
          </p:nvSpPr>
          <p:spPr>
            <a:xfrm>
              <a:off x="5031750" y="3103075"/>
              <a:ext cx="45975" cy="49325"/>
            </a:xfrm>
            <a:custGeom>
              <a:avLst/>
              <a:gdLst/>
              <a:ahLst/>
              <a:cxnLst/>
              <a:rect l="l" t="t" r="r" b="b"/>
              <a:pathLst>
                <a:path w="1839" h="1973" extrusionOk="0">
                  <a:moveTo>
                    <a:pt x="1608" y="1"/>
                  </a:moveTo>
                  <a:cubicBezTo>
                    <a:pt x="1232" y="22"/>
                    <a:pt x="876" y="42"/>
                    <a:pt x="499" y="42"/>
                  </a:cubicBezTo>
                  <a:lnTo>
                    <a:pt x="164" y="42"/>
                  </a:lnTo>
                  <a:cubicBezTo>
                    <a:pt x="164" y="63"/>
                    <a:pt x="164" y="63"/>
                    <a:pt x="164" y="84"/>
                  </a:cubicBezTo>
                  <a:cubicBezTo>
                    <a:pt x="43" y="629"/>
                    <a:pt x="0" y="1973"/>
                    <a:pt x="862" y="1973"/>
                  </a:cubicBezTo>
                  <a:cubicBezTo>
                    <a:pt x="893" y="1973"/>
                    <a:pt x="926" y="1971"/>
                    <a:pt x="960" y="1967"/>
                  </a:cubicBezTo>
                  <a:cubicBezTo>
                    <a:pt x="1838" y="1884"/>
                    <a:pt x="1734" y="607"/>
                    <a:pt x="1608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296;p41"/>
            <p:cNvSpPr/>
            <p:nvPr/>
          </p:nvSpPr>
          <p:spPr>
            <a:xfrm>
              <a:off x="5039500" y="2954400"/>
              <a:ext cx="33000" cy="35200"/>
            </a:xfrm>
            <a:custGeom>
              <a:avLst/>
              <a:gdLst/>
              <a:ahLst/>
              <a:cxnLst/>
              <a:rect l="l" t="t" r="r" b="b"/>
              <a:pathLst>
                <a:path w="1320" h="1408" extrusionOk="0">
                  <a:moveTo>
                    <a:pt x="961" y="0"/>
                  </a:moveTo>
                  <a:cubicBezTo>
                    <a:pt x="949" y="0"/>
                    <a:pt x="935" y="2"/>
                    <a:pt x="922" y="5"/>
                  </a:cubicBezTo>
                  <a:cubicBezTo>
                    <a:pt x="566" y="131"/>
                    <a:pt x="1" y="403"/>
                    <a:pt x="43" y="863"/>
                  </a:cubicBezTo>
                  <a:cubicBezTo>
                    <a:pt x="64" y="1052"/>
                    <a:pt x="189" y="1198"/>
                    <a:pt x="357" y="1282"/>
                  </a:cubicBezTo>
                  <a:cubicBezTo>
                    <a:pt x="505" y="1349"/>
                    <a:pt x="713" y="1407"/>
                    <a:pt x="904" y="1407"/>
                  </a:cubicBezTo>
                  <a:cubicBezTo>
                    <a:pt x="1010" y="1407"/>
                    <a:pt x="1111" y="1389"/>
                    <a:pt x="1194" y="1344"/>
                  </a:cubicBezTo>
                  <a:cubicBezTo>
                    <a:pt x="1319" y="1282"/>
                    <a:pt x="1319" y="1093"/>
                    <a:pt x="1194" y="1031"/>
                  </a:cubicBezTo>
                  <a:cubicBezTo>
                    <a:pt x="1026" y="926"/>
                    <a:pt x="817" y="968"/>
                    <a:pt x="650" y="905"/>
                  </a:cubicBezTo>
                  <a:cubicBezTo>
                    <a:pt x="587" y="905"/>
                    <a:pt x="482" y="842"/>
                    <a:pt x="461" y="821"/>
                  </a:cubicBezTo>
                  <a:cubicBezTo>
                    <a:pt x="440" y="612"/>
                    <a:pt x="880" y="361"/>
                    <a:pt x="1047" y="277"/>
                  </a:cubicBezTo>
                  <a:cubicBezTo>
                    <a:pt x="1162" y="201"/>
                    <a:pt x="1101" y="0"/>
                    <a:pt x="9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297;p41"/>
            <p:cNvSpPr/>
            <p:nvPr/>
          </p:nvSpPr>
          <p:spPr>
            <a:xfrm>
              <a:off x="4928250" y="2875850"/>
              <a:ext cx="60025" cy="50475"/>
            </a:xfrm>
            <a:custGeom>
              <a:avLst/>
              <a:gdLst/>
              <a:ahLst/>
              <a:cxnLst/>
              <a:rect l="l" t="t" r="r" b="b"/>
              <a:pathLst>
                <a:path w="2401" h="2019" extrusionOk="0">
                  <a:moveTo>
                    <a:pt x="1052" y="1"/>
                  </a:moveTo>
                  <a:cubicBezTo>
                    <a:pt x="258" y="1"/>
                    <a:pt x="1" y="882"/>
                    <a:pt x="120" y="1557"/>
                  </a:cubicBezTo>
                  <a:cubicBezTo>
                    <a:pt x="147" y="1667"/>
                    <a:pt x="243" y="1717"/>
                    <a:pt x="340" y="1717"/>
                  </a:cubicBezTo>
                  <a:cubicBezTo>
                    <a:pt x="465" y="1717"/>
                    <a:pt x="592" y="1635"/>
                    <a:pt x="580" y="1494"/>
                  </a:cubicBezTo>
                  <a:cubicBezTo>
                    <a:pt x="541" y="1140"/>
                    <a:pt x="594" y="525"/>
                    <a:pt x="1073" y="525"/>
                  </a:cubicBezTo>
                  <a:cubicBezTo>
                    <a:pt x="1102" y="525"/>
                    <a:pt x="1133" y="527"/>
                    <a:pt x="1166" y="532"/>
                  </a:cubicBezTo>
                  <a:cubicBezTo>
                    <a:pt x="1731" y="616"/>
                    <a:pt x="1815" y="1285"/>
                    <a:pt x="1773" y="1745"/>
                  </a:cubicBezTo>
                  <a:cubicBezTo>
                    <a:pt x="1749" y="1921"/>
                    <a:pt x="1903" y="2018"/>
                    <a:pt x="2050" y="2018"/>
                  </a:cubicBezTo>
                  <a:cubicBezTo>
                    <a:pt x="2166" y="2018"/>
                    <a:pt x="2277" y="1958"/>
                    <a:pt x="2296" y="1829"/>
                  </a:cubicBezTo>
                  <a:cubicBezTo>
                    <a:pt x="2400" y="1055"/>
                    <a:pt x="2066" y="92"/>
                    <a:pt x="1187" y="9"/>
                  </a:cubicBezTo>
                  <a:cubicBezTo>
                    <a:pt x="1140" y="3"/>
                    <a:pt x="1096" y="1"/>
                    <a:pt x="10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298;p41"/>
            <p:cNvSpPr/>
            <p:nvPr/>
          </p:nvSpPr>
          <p:spPr>
            <a:xfrm>
              <a:off x="4926525" y="3762500"/>
              <a:ext cx="45000" cy="50125"/>
            </a:xfrm>
            <a:custGeom>
              <a:avLst/>
              <a:gdLst/>
              <a:ahLst/>
              <a:cxnLst/>
              <a:rect l="l" t="t" r="r" b="b"/>
              <a:pathLst>
                <a:path w="1800" h="2005" extrusionOk="0">
                  <a:moveTo>
                    <a:pt x="1542" y="1"/>
                  </a:moveTo>
                  <a:cubicBezTo>
                    <a:pt x="1463" y="1"/>
                    <a:pt x="1376" y="72"/>
                    <a:pt x="1402" y="176"/>
                  </a:cubicBezTo>
                  <a:cubicBezTo>
                    <a:pt x="1486" y="636"/>
                    <a:pt x="1172" y="992"/>
                    <a:pt x="816" y="1264"/>
                  </a:cubicBezTo>
                  <a:cubicBezTo>
                    <a:pt x="649" y="1389"/>
                    <a:pt x="314" y="1599"/>
                    <a:pt x="189" y="1640"/>
                  </a:cubicBezTo>
                  <a:cubicBezTo>
                    <a:pt x="42" y="1703"/>
                    <a:pt x="0" y="1975"/>
                    <a:pt x="189" y="1996"/>
                  </a:cubicBezTo>
                  <a:cubicBezTo>
                    <a:pt x="222" y="2002"/>
                    <a:pt x="255" y="2004"/>
                    <a:pt x="288" y="2004"/>
                  </a:cubicBezTo>
                  <a:cubicBezTo>
                    <a:pt x="627" y="2004"/>
                    <a:pt x="943" y="1725"/>
                    <a:pt x="1172" y="1515"/>
                  </a:cubicBezTo>
                  <a:cubicBezTo>
                    <a:pt x="1570" y="1159"/>
                    <a:pt x="1800" y="636"/>
                    <a:pt x="1653" y="92"/>
                  </a:cubicBezTo>
                  <a:cubicBezTo>
                    <a:pt x="1637" y="28"/>
                    <a:pt x="1591" y="1"/>
                    <a:pt x="15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299;p41"/>
            <p:cNvSpPr/>
            <p:nvPr/>
          </p:nvSpPr>
          <p:spPr>
            <a:xfrm>
              <a:off x="4763850" y="2923650"/>
              <a:ext cx="29825" cy="30600"/>
            </a:xfrm>
            <a:custGeom>
              <a:avLst/>
              <a:gdLst/>
              <a:ahLst/>
              <a:cxnLst/>
              <a:rect l="l" t="t" r="r" b="b"/>
              <a:pathLst>
                <a:path w="1193" h="1224" extrusionOk="0">
                  <a:moveTo>
                    <a:pt x="837" y="1"/>
                  </a:moveTo>
                  <a:cubicBezTo>
                    <a:pt x="586" y="22"/>
                    <a:pt x="335" y="43"/>
                    <a:pt x="147" y="189"/>
                  </a:cubicBezTo>
                  <a:cubicBezTo>
                    <a:pt x="0" y="315"/>
                    <a:pt x="0" y="398"/>
                    <a:pt x="21" y="566"/>
                  </a:cubicBezTo>
                  <a:cubicBezTo>
                    <a:pt x="63" y="691"/>
                    <a:pt x="84" y="817"/>
                    <a:pt x="147" y="942"/>
                  </a:cubicBezTo>
                  <a:cubicBezTo>
                    <a:pt x="251" y="1089"/>
                    <a:pt x="398" y="1193"/>
                    <a:pt x="586" y="1214"/>
                  </a:cubicBezTo>
                  <a:cubicBezTo>
                    <a:pt x="607" y="1221"/>
                    <a:pt x="630" y="1224"/>
                    <a:pt x="655" y="1224"/>
                  </a:cubicBezTo>
                  <a:cubicBezTo>
                    <a:pt x="705" y="1224"/>
                    <a:pt x="760" y="1214"/>
                    <a:pt x="816" y="1214"/>
                  </a:cubicBezTo>
                  <a:cubicBezTo>
                    <a:pt x="921" y="1214"/>
                    <a:pt x="1005" y="1152"/>
                    <a:pt x="1088" y="1131"/>
                  </a:cubicBezTo>
                  <a:cubicBezTo>
                    <a:pt x="1193" y="1131"/>
                    <a:pt x="1193" y="984"/>
                    <a:pt x="1088" y="963"/>
                  </a:cubicBezTo>
                  <a:cubicBezTo>
                    <a:pt x="1005" y="963"/>
                    <a:pt x="942" y="921"/>
                    <a:pt x="837" y="901"/>
                  </a:cubicBezTo>
                  <a:cubicBezTo>
                    <a:pt x="753" y="901"/>
                    <a:pt x="691" y="880"/>
                    <a:pt x="607" y="880"/>
                  </a:cubicBezTo>
                  <a:cubicBezTo>
                    <a:pt x="461" y="838"/>
                    <a:pt x="419" y="629"/>
                    <a:pt x="398" y="482"/>
                  </a:cubicBezTo>
                  <a:cubicBezTo>
                    <a:pt x="565" y="377"/>
                    <a:pt x="774" y="398"/>
                    <a:pt x="942" y="231"/>
                  </a:cubicBezTo>
                  <a:cubicBezTo>
                    <a:pt x="1005" y="147"/>
                    <a:pt x="963" y="1"/>
                    <a:pt x="8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drap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eech Bubble: Rectangle with Corners Rounded 5"/>
          <p:cNvSpPr/>
          <p:nvPr/>
        </p:nvSpPr>
        <p:spPr>
          <a:xfrm>
            <a:off x="2525825" y="1606177"/>
            <a:ext cx="3992308" cy="2110905"/>
          </a:xfrm>
          <a:prstGeom prst="wedgeRoundRectCallout">
            <a:avLst>
              <a:gd name="adj1" fmla="val -14858"/>
              <a:gd name="adj2" fmla="val 5043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trưởng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Mát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gắn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bó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trại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5385" y="373960"/>
            <a:ext cx="8453230" cy="759101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2: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Sự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việc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đã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xảy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ra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với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345385" y="1480516"/>
            <a:ext cx="4107345" cy="26839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</a:pP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Trong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một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đêm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, do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sét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đánh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vào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một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cây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cao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nhất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cây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bốc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cháy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và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cháy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lan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ra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bị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cháy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trở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nên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hoang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tàn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. </a:t>
            </a:r>
          </a:p>
        </p:txBody>
      </p:sp>
      <p:sp>
        <p:nvSpPr>
          <p:cNvPr id="6" name="Rectangle 5"/>
          <p:cNvSpPr/>
          <p:nvPr/>
        </p:nvSpPr>
        <p:spPr>
          <a:xfrm>
            <a:off x="4691270" y="1480516"/>
            <a:ext cx="4107345" cy="268398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en-US" sz="2200" dirty="0" err="1">
                <a:solidFill>
                  <a:schemeClr val="accent2"/>
                </a:solidFill>
              </a:rPr>
              <a:t>Điều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này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đã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khiến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Mát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đau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xót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và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kiệt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sức</a:t>
            </a:r>
            <a:r>
              <a:rPr lang="en-US" sz="2200" dirty="0">
                <a:solidFill>
                  <a:schemeClr val="accent2"/>
                </a:solidFill>
              </a:rPr>
              <a:t>, </a:t>
            </a:r>
            <a:r>
              <a:rPr lang="en-US" sz="2200" dirty="0" err="1">
                <a:solidFill>
                  <a:schemeClr val="accent2"/>
                </a:solidFill>
              </a:rPr>
              <a:t>ngất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lịm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đi</a:t>
            </a:r>
            <a:r>
              <a:rPr lang="en-US" sz="2200" dirty="0">
                <a:solidFill>
                  <a:schemeClr val="accent2"/>
                </a:solidFill>
              </a:rPr>
              <a:t>. Khi </a:t>
            </a:r>
            <a:r>
              <a:rPr lang="en-US" sz="2200" dirty="0" err="1">
                <a:solidFill>
                  <a:schemeClr val="accent2"/>
                </a:solidFill>
              </a:rPr>
              <a:t>tỉnh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dậy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trong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bệnh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viện</a:t>
            </a:r>
            <a:r>
              <a:rPr lang="en-US" sz="2200" dirty="0">
                <a:solidFill>
                  <a:schemeClr val="accent2"/>
                </a:solidFill>
              </a:rPr>
              <a:t>, </a:t>
            </a:r>
            <a:r>
              <a:rPr lang="en-US" sz="2200" dirty="0" err="1">
                <a:solidFill>
                  <a:schemeClr val="accent2"/>
                </a:solidFill>
              </a:rPr>
              <a:t>Mát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buồn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bã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và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tuyệt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 err="1">
                <a:solidFill>
                  <a:schemeClr val="accent2"/>
                </a:solidFill>
              </a:rPr>
              <a:t>vọng</a:t>
            </a:r>
            <a:r>
              <a:rPr lang="en-US" sz="2200" dirty="0">
                <a:solidFill>
                  <a:schemeClr val="accent2"/>
                </a:solidFill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drap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2" name="Google Shape;2012;p56"/>
          <p:cNvGrpSpPr/>
          <p:nvPr/>
        </p:nvGrpSpPr>
        <p:grpSpPr>
          <a:xfrm flipH="1">
            <a:off x="6744871" y="1042339"/>
            <a:ext cx="2100383" cy="3872284"/>
            <a:chOff x="5004475" y="4192650"/>
            <a:chExt cx="498375" cy="876450"/>
          </a:xfrm>
        </p:grpSpPr>
        <p:sp>
          <p:nvSpPr>
            <p:cNvPr id="2013" name="Google Shape;2013;p56"/>
            <p:cNvSpPr/>
            <p:nvPr/>
          </p:nvSpPr>
          <p:spPr>
            <a:xfrm>
              <a:off x="5308900" y="5004000"/>
              <a:ext cx="65925" cy="39775"/>
            </a:xfrm>
            <a:custGeom>
              <a:avLst/>
              <a:gdLst/>
              <a:ahLst/>
              <a:cxnLst/>
              <a:rect l="l" t="t" r="r" b="b"/>
              <a:pathLst>
                <a:path w="2637" h="1591" extrusionOk="0">
                  <a:moveTo>
                    <a:pt x="1403" y="0"/>
                  </a:moveTo>
                  <a:cubicBezTo>
                    <a:pt x="1193" y="167"/>
                    <a:pt x="900" y="230"/>
                    <a:pt x="670" y="230"/>
                  </a:cubicBezTo>
                  <a:cubicBezTo>
                    <a:pt x="419" y="230"/>
                    <a:pt x="210" y="188"/>
                    <a:pt x="1" y="126"/>
                  </a:cubicBezTo>
                  <a:lnTo>
                    <a:pt x="1" y="126"/>
                  </a:lnTo>
                  <a:cubicBezTo>
                    <a:pt x="118" y="932"/>
                    <a:pt x="776" y="1591"/>
                    <a:pt x="1572" y="1591"/>
                  </a:cubicBezTo>
                  <a:cubicBezTo>
                    <a:pt x="1768" y="1591"/>
                    <a:pt x="1971" y="1551"/>
                    <a:pt x="2177" y="1465"/>
                  </a:cubicBezTo>
                  <a:cubicBezTo>
                    <a:pt x="2532" y="1318"/>
                    <a:pt x="2637" y="1025"/>
                    <a:pt x="2470" y="711"/>
                  </a:cubicBezTo>
                  <a:lnTo>
                    <a:pt x="2470" y="711"/>
                  </a:lnTo>
                  <a:cubicBezTo>
                    <a:pt x="2470" y="816"/>
                    <a:pt x="2428" y="921"/>
                    <a:pt x="2386" y="983"/>
                  </a:cubicBezTo>
                  <a:cubicBezTo>
                    <a:pt x="2302" y="1109"/>
                    <a:pt x="2177" y="1193"/>
                    <a:pt x="2030" y="1193"/>
                  </a:cubicBezTo>
                  <a:cubicBezTo>
                    <a:pt x="2022" y="1196"/>
                    <a:pt x="2013" y="1197"/>
                    <a:pt x="2006" y="1197"/>
                  </a:cubicBezTo>
                  <a:cubicBezTo>
                    <a:pt x="1956" y="1197"/>
                    <a:pt x="1923" y="1145"/>
                    <a:pt x="1905" y="1109"/>
                  </a:cubicBezTo>
                  <a:lnTo>
                    <a:pt x="1905" y="1109"/>
                  </a:lnTo>
                  <a:cubicBezTo>
                    <a:pt x="1910" y="1119"/>
                    <a:pt x="1906" y="1123"/>
                    <a:pt x="1897" y="1123"/>
                  </a:cubicBezTo>
                  <a:cubicBezTo>
                    <a:pt x="1869" y="1123"/>
                    <a:pt x="1795" y="1088"/>
                    <a:pt x="1779" y="1088"/>
                  </a:cubicBezTo>
                  <a:cubicBezTo>
                    <a:pt x="1722" y="1069"/>
                    <a:pt x="1734" y="981"/>
                    <a:pt x="1800" y="981"/>
                  </a:cubicBezTo>
                  <a:cubicBezTo>
                    <a:pt x="1806" y="981"/>
                    <a:pt x="1813" y="982"/>
                    <a:pt x="1821" y="983"/>
                  </a:cubicBezTo>
                  <a:lnTo>
                    <a:pt x="1884" y="983"/>
                  </a:lnTo>
                  <a:cubicBezTo>
                    <a:pt x="1905" y="983"/>
                    <a:pt x="1905" y="983"/>
                    <a:pt x="1926" y="1004"/>
                  </a:cubicBezTo>
                  <a:cubicBezTo>
                    <a:pt x="1947" y="963"/>
                    <a:pt x="1967" y="942"/>
                    <a:pt x="1988" y="942"/>
                  </a:cubicBezTo>
                  <a:cubicBezTo>
                    <a:pt x="2219" y="900"/>
                    <a:pt x="2093" y="628"/>
                    <a:pt x="2260" y="523"/>
                  </a:cubicBezTo>
                  <a:lnTo>
                    <a:pt x="2323" y="523"/>
                  </a:lnTo>
                  <a:cubicBezTo>
                    <a:pt x="2281" y="460"/>
                    <a:pt x="2219" y="398"/>
                    <a:pt x="2156" y="335"/>
                  </a:cubicBezTo>
                  <a:cubicBezTo>
                    <a:pt x="2156" y="356"/>
                    <a:pt x="2135" y="356"/>
                    <a:pt x="2114" y="377"/>
                  </a:cubicBezTo>
                  <a:cubicBezTo>
                    <a:pt x="2009" y="419"/>
                    <a:pt x="1884" y="439"/>
                    <a:pt x="1800" y="523"/>
                  </a:cubicBezTo>
                  <a:cubicBezTo>
                    <a:pt x="1675" y="607"/>
                    <a:pt x="1591" y="732"/>
                    <a:pt x="1528" y="837"/>
                  </a:cubicBezTo>
                  <a:cubicBezTo>
                    <a:pt x="1495" y="890"/>
                    <a:pt x="1451" y="912"/>
                    <a:pt x="1410" y="912"/>
                  </a:cubicBezTo>
                  <a:cubicBezTo>
                    <a:pt x="1320" y="912"/>
                    <a:pt x="1241" y="812"/>
                    <a:pt x="1298" y="711"/>
                  </a:cubicBezTo>
                  <a:cubicBezTo>
                    <a:pt x="1382" y="523"/>
                    <a:pt x="1591" y="230"/>
                    <a:pt x="1821" y="147"/>
                  </a:cubicBezTo>
                  <a:cubicBezTo>
                    <a:pt x="1695" y="84"/>
                    <a:pt x="1549" y="42"/>
                    <a:pt x="14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56"/>
            <p:cNvSpPr/>
            <p:nvPr/>
          </p:nvSpPr>
          <p:spPr>
            <a:xfrm>
              <a:off x="5176050" y="5002950"/>
              <a:ext cx="56500" cy="53900"/>
            </a:xfrm>
            <a:custGeom>
              <a:avLst/>
              <a:gdLst/>
              <a:ahLst/>
              <a:cxnLst/>
              <a:rect l="l" t="t" r="r" b="b"/>
              <a:pathLst>
                <a:path w="2260" h="2156" extrusionOk="0">
                  <a:moveTo>
                    <a:pt x="328" y="575"/>
                  </a:moveTo>
                  <a:cubicBezTo>
                    <a:pt x="343" y="575"/>
                    <a:pt x="359" y="579"/>
                    <a:pt x="377" y="586"/>
                  </a:cubicBezTo>
                  <a:cubicBezTo>
                    <a:pt x="732" y="691"/>
                    <a:pt x="1067" y="837"/>
                    <a:pt x="1423" y="942"/>
                  </a:cubicBezTo>
                  <a:cubicBezTo>
                    <a:pt x="1573" y="998"/>
                    <a:pt x="1538" y="1223"/>
                    <a:pt x="1408" y="1223"/>
                  </a:cubicBezTo>
                  <a:cubicBezTo>
                    <a:pt x="1393" y="1223"/>
                    <a:pt x="1377" y="1220"/>
                    <a:pt x="1360" y="1214"/>
                  </a:cubicBezTo>
                  <a:cubicBezTo>
                    <a:pt x="1004" y="1088"/>
                    <a:pt x="670" y="942"/>
                    <a:pt x="314" y="816"/>
                  </a:cubicBezTo>
                  <a:cubicBezTo>
                    <a:pt x="185" y="761"/>
                    <a:pt x="218" y="575"/>
                    <a:pt x="328" y="575"/>
                  </a:cubicBezTo>
                  <a:close/>
                  <a:moveTo>
                    <a:pt x="649" y="0"/>
                  </a:moveTo>
                  <a:cubicBezTo>
                    <a:pt x="398" y="314"/>
                    <a:pt x="126" y="712"/>
                    <a:pt x="42" y="1130"/>
                  </a:cubicBezTo>
                  <a:cubicBezTo>
                    <a:pt x="142" y="1126"/>
                    <a:pt x="247" y="1122"/>
                    <a:pt x="354" y="1122"/>
                  </a:cubicBezTo>
                  <a:cubicBezTo>
                    <a:pt x="739" y="1122"/>
                    <a:pt x="1149" y="1168"/>
                    <a:pt x="1444" y="1381"/>
                  </a:cubicBezTo>
                  <a:cubicBezTo>
                    <a:pt x="1537" y="1437"/>
                    <a:pt x="1497" y="1576"/>
                    <a:pt x="1399" y="1576"/>
                  </a:cubicBezTo>
                  <a:cubicBezTo>
                    <a:pt x="1387" y="1576"/>
                    <a:pt x="1374" y="1574"/>
                    <a:pt x="1360" y="1569"/>
                  </a:cubicBezTo>
                  <a:cubicBezTo>
                    <a:pt x="1109" y="1507"/>
                    <a:pt x="900" y="1381"/>
                    <a:pt x="649" y="1339"/>
                  </a:cubicBezTo>
                  <a:cubicBezTo>
                    <a:pt x="439" y="1297"/>
                    <a:pt x="230" y="1297"/>
                    <a:pt x="21" y="1297"/>
                  </a:cubicBezTo>
                  <a:cubicBezTo>
                    <a:pt x="0" y="1402"/>
                    <a:pt x="21" y="1486"/>
                    <a:pt x="42" y="1569"/>
                  </a:cubicBezTo>
                  <a:cubicBezTo>
                    <a:pt x="126" y="1946"/>
                    <a:pt x="460" y="2155"/>
                    <a:pt x="816" y="2155"/>
                  </a:cubicBezTo>
                  <a:cubicBezTo>
                    <a:pt x="1255" y="2155"/>
                    <a:pt x="1695" y="1946"/>
                    <a:pt x="1946" y="1569"/>
                  </a:cubicBezTo>
                  <a:cubicBezTo>
                    <a:pt x="2113" y="1318"/>
                    <a:pt x="2218" y="1025"/>
                    <a:pt x="2239" y="712"/>
                  </a:cubicBezTo>
                  <a:cubicBezTo>
                    <a:pt x="2260" y="628"/>
                    <a:pt x="2260" y="523"/>
                    <a:pt x="2260" y="419"/>
                  </a:cubicBezTo>
                  <a:lnTo>
                    <a:pt x="2260" y="419"/>
                  </a:lnTo>
                  <a:cubicBezTo>
                    <a:pt x="2032" y="570"/>
                    <a:pt x="1761" y="678"/>
                    <a:pt x="1493" y="678"/>
                  </a:cubicBezTo>
                  <a:cubicBezTo>
                    <a:pt x="1392" y="678"/>
                    <a:pt x="1291" y="662"/>
                    <a:pt x="1193" y="628"/>
                  </a:cubicBezTo>
                  <a:cubicBezTo>
                    <a:pt x="879" y="523"/>
                    <a:pt x="691" y="293"/>
                    <a:pt x="6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56"/>
            <p:cNvSpPr/>
            <p:nvPr/>
          </p:nvSpPr>
          <p:spPr>
            <a:xfrm>
              <a:off x="5168200" y="4826650"/>
              <a:ext cx="201400" cy="181425"/>
            </a:xfrm>
            <a:custGeom>
              <a:avLst/>
              <a:gdLst/>
              <a:ahLst/>
              <a:cxnLst/>
              <a:rect l="l" t="t" r="r" b="b"/>
              <a:pathLst>
                <a:path w="8056" h="7257" extrusionOk="0">
                  <a:moveTo>
                    <a:pt x="858" y="1"/>
                  </a:moveTo>
                  <a:cubicBezTo>
                    <a:pt x="837" y="22"/>
                    <a:pt x="816" y="64"/>
                    <a:pt x="795" y="85"/>
                  </a:cubicBezTo>
                  <a:cubicBezTo>
                    <a:pt x="502" y="2198"/>
                    <a:pt x="0" y="4667"/>
                    <a:pt x="1088" y="6592"/>
                  </a:cubicBezTo>
                  <a:cubicBezTo>
                    <a:pt x="1130" y="6592"/>
                    <a:pt x="1172" y="6613"/>
                    <a:pt x="1172" y="6676"/>
                  </a:cubicBezTo>
                  <a:cubicBezTo>
                    <a:pt x="1240" y="7095"/>
                    <a:pt x="1492" y="7257"/>
                    <a:pt x="1789" y="7257"/>
                  </a:cubicBezTo>
                  <a:cubicBezTo>
                    <a:pt x="2040" y="7257"/>
                    <a:pt x="2323" y="7141"/>
                    <a:pt x="2553" y="6969"/>
                  </a:cubicBezTo>
                  <a:cubicBezTo>
                    <a:pt x="2532" y="6885"/>
                    <a:pt x="2532" y="6780"/>
                    <a:pt x="2553" y="6697"/>
                  </a:cubicBezTo>
                  <a:cubicBezTo>
                    <a:pt x="2427" y="6236"/>
                    <a:pt x="2720" y="5462"/>
                    <a:pt x="2762" y="5002"/>
                  </a:cubicBezTo>
                  <a:cubicBezTo>
                    <a:pt x="2846" y="4228"/>
                    <a:pt x="2888" y="3453"/>
                    <a:pt x="2971" y="2700"/>
                  </a:cubicBezTo>
                  <a:cubicBezTo>
                    <a:pt x="2657" y="2637"/>
                    <a:pt x="2365" y="2595"/>
                    <a:pt x="2051" y="2533"/>
                  </a:cubicBezTo>
                  <a:cubicBezTo>
                    <a:pt x="1910" y="2513"/>
                    <a:pt x="1943" y="2280"/>
                    <a:pt x="2075" y="2280"/>
                  </a:cubicBezTo>
                  <a:cubicBezTo>
                    <a:pt x="2081" y="2280"/>
                    <a:pt x="2087" y="2281"/>
                    <a:pt x="2093" y="2282"/>
                  </a:cubicBezTo>
                  <a:cubicBezTo>
                    <a:pt x="2817" y="2318"/>
                    <a:pt x="3512" y="2413"/>
                    <a:pt x="4208" y="2413"/>
                  </a:cubicBezTo>
                  <a:cubicBezTo>
                    <a:pt x="4699" y="2413"/>
                    <a:pt x="5190" y="2366"/>
                    <a:pt x="5691" y="2219"/>
                  </a:cubicBezTo>
                  <a:cubicBezTo>
                    <a:pt x="5715" y="2211"/>
                    <a:pt x="5737" y="2207"/>
                    <a:pt x="5758" y="2207"/>
                  </a:cubicBezTo>
                  <a:cubicBezTo>
                    <a:pt x="5959" y="2207"/>
                    <a:pt x="6023" y="2541"/>
                    <a:pt x="5796" y="2616"/>
                  </a:cubicBezTo>
                  <a:cubicBezTo>
                    <a:pt x="5419" y="2721"/>
                    <a:pt x="5043" y="2763"/>
                    <a:pt x="4666" y="2805"/>
                  </a:cubicBezTo>
                  <a:cubicBezTo>
                    <a:pt x="4687" y="2805"/>
                    <a:pt x="4708" y="2847"/>
                    <a:pt x="4729" y="2888"/>
                  </a:cubicBezTo>
                  <a:cubicBezTo>
                    <a:pt x="4938" y="3663"/>
                    <a:pt x="5106" y="4479"/>
                    <a:pt x="5294" y="5274"/>
                  </a:cubicBezTo>
                  <a:cubicBezTo>
                    <a:pt x="5398" y="5671"/>
                    <a:pt x="5566" y="6132"/>
                    <a:pt x="5524" y="6550"/>
                  </a:cubicBezTo>
                  <a:cubicBezTo>
                    <a:pt x="5587" y="6571"/>
                    <a:pt x="5650" y="6655"/>
                    <a:pt x="5629" y="6738"/>
                  </a:cubicBezTo>
                  <a:cubicBezTo>
                    <a:pt x="5629" y="6780"/>
                    <a:pt x="5629" y="6801"/>
                    <a:pt x="5629" y="6843"/>
                  </a:cubicBezTo>
                  <a:cubicBezTo>
                    <a:pt x="5782" y="6899"/>
                    <a:pt x="5945" y="6936"/>
                    <a:pt x="6104" y="6936"/>
                  </a:cubicBezTo>
                  <a:cubicBezTo>
                    <a:pt x="6184" y="6936"/>
                    <a:pt x="6263" y="6927"/>
                    <a:pt x="6340" y="6906"/>
                  </a:cubicBezTo>
                  <a:cubicBezTo>
                    <a:pt x="6466" y="6885"/>
                    <a:pt x="6570" y="6822"/>
                    <a:pt x="6675" y="6780"/>
                  </a:cubicBezTo>
                  <a:cubicBezTo>
                    <a:pt x="6675" y="6697"/>
                    <a:pt x="6738" y="6592"/>
                    <a:pt x="6842" y="6592"/>
                  </a:cubicBezTo>
                  <a:cubicBezTo>
                    <a:pt x="8056" y="4395"/>
                    <a:pt x="6968" y="2323"/>
                    <a:pt x="6779" y="43"/>
                  </a:cubicBezTo>
                  <a:cubicBezTo>
                    <a:pt x="6269" y="388"/>
                    <a:pt x="5490" y="464"/>
                    <a:pt x="4797" y="464"/>
                  </a:cubicBezTo>
                  <a:cubicBezTo>
                    <a:pt x="4523" y="464"/>
                    <a:pt x="4263" y="452"/>
                    <a:pt x="4038" y="440"/>
                  </a:cubicBezTo>
                  <a:cubicBezTo>
                    <a:pt x="2950" y="440"/>
                    <a:pt x="1883" y="336"/>
                    <a:pt x="8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56"/>
            <p:cNvSpPr/>
            <p:nvPr/>
          </p:nvSpPr>
          <p:spPr>
            <a:xfrm>
              <a:off x="5226775" y="4587600"/>
              <a:ext cx="82150" cy="38750"/>
            </a:xfrm>
            <a:custGeom>
              <a:avLst/>
              <a:gdLst/>
              <a:ahLst/>
              <a:cxnLst/>
              <a:rect l="l" t="t" r="r" b="b"/>
              <a:pathLst>
                <a:path w="3286" h="1550" extrusionOk="0">
                  <a:moveTo>
                    <a:pt x="607" y="1"/>
                  </a:moveTo>
                  <a:cubicBezTo>
                    <a:pt x="314" y="315"/>
                    <a:pt x="1" y="796"/>
                    <a:pt x="398" y="1131"/>
                  </a:cubicBezTo>
                  <a:cubicBezTo>
                    <a:pt x="733" y="1424"/>
                    <a:pt x="1256" y="1528"/>
                    <a:pt x="1675" y="1549"/>
                  </a:cubicBezTo>
                  <a:cubicBezTo>
                    <a:pt x="2093" y="1549"/>
                    <a:pt x="2679" y="1549"/>
                    <a:pt x="3014" y="1235"/>
                  </a:cubicBezTo>
                  <a:cubicBezTo>
                    <a:pt x="3286" y="963"/>
                    <a:pt x="3139" y="691"/>
                    <a:pt x="2993" y="419"/>
                  </a:cubicBezTo>
                  <a:cubicBezTo>
                    <a:pt x="2972" y="461"/>
                    <a:pt x="2951" y="503"/>
                    <a:pt x="2930" y="545"/>
                  </a:cubicBezTo>
                  <a:cubicBezTo>
                    <a:pt x="2763" y="859"/>
                    <a:pt x="2449" y="1089"/>
                    <a:pt x="2093" y="1173"/>
                  </a:cubicBezTo>
                  <a:cubicBezTo>
                    <a:pt x="1965" y="1207"/>
                    <a:pt x="1844" y="1223"/>
                    <a:pt x="1730" y="1223"/>
                  </a:cubicBezTo>
                  <a:cubicBezTo>
                    <a:pt x="1078" y="1223"/>
                    <a:pt x="661" y="695"/>
                    <a:pt x="60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56"/>
            <p:cNvSpPr/>
            <p:nvPr/>
          </p:nvSpPr>
          <p:spPr>
            <a:xfrm>
              <a:off x="5145700" y="4606975"/>
              <a:ext cx="225475" cy="217675"/>
            </a:xfrm>
            <a:custGeom>
              <a:avLst/>
              <a:gdLst/>
              <a:ahLst/>
              <a:cxnLst/>
              <a:rect l="l" t="t" r="r" b="b"/>
              <a:pathLst>
                <a:path w="9019" h="8707" extrusionOk="0">
                  <a:moveTo>
                    <a:pt x="3055" y="0"/>
                  </a:moveTo>
                  <a:cubicBezTo>
                    <a:pt x="2302" y="460"/>
                    <a:pt x="1486" y="879"/>
                    <a:pt x="816" y="1444"/>
                  </a:cubicBezTo>
                  <a:cubicBezTo>
                    <a:pt x="628" y="1611"/>
                    <a:pt x="0" y="2092"/>
                    <a:pt x="231" y="2427"/>
                  </a:cubicBezTo>
                  <a:cubicBezTo>
                    <a:pt x="524" y="2846"/>
                    <a:pt x="1130" y="2887"/>
                    <a:pt x="1591" y="3076"/>
                  </a:cubicBezTo>
                  <a:cubicBezTo>
                    <a:pt x="1716" y="2657"/>
                    <a:pt x="1884" y="2218"/>
                    <a:pt x="2051" y="1799"/>
                  </a:cubicBezTo>
                  <a:cubicBezTo>
                    <a:pt x="2085" y="1722"/>
                    <a:pt x="2155" y="1687"/>
                    <a:pt x="2221" y="1687"/>
                  </a:cubicBezTo>
                  <a:cubicBezTo>
                    <a:pt x="2315" y="1687"/>
                    <a:pt x="2402" y="1760"/>
                    <a:pt x="2365" y="1883"/>
                  </a:cubicBezTo>
                  <a:cubicBezTo>
                    <a:pt x="2072" y="2992"/>
                    <a:pt x="1779" y="4101"/>
                    <a:pt x="1591" y="5231"/>
                  </a:cubicBezTo>
                  <a:cubicBezTo>
                    <a:pt x="1486" y="5900"/>
                    <a:pt x="1402" y="6612"/>
                    <a:pt x="1444" y="7323"/>
                  </a:cubicBezTo>
                  <a:cubicBezTo>
                    <a:pt x="1486" y="7679"/>
                    <a:pt x="1591" y="7993"/>
                    <a:pt x="1674" y="8349"/>
                  </a:cubicBezTo>
                  <a:cubicBezTo>
                    <a:pt x="2635" y="8598"/>
                    <a:pt x="3665" y="8707"/>
                    <a:pt x="4669" y="8707"/>
                  </a:cubicBezTo>
                  <a:cubicBezTo>
                    <a:pt x="4759" y="8707"/>
                    <a:pt x="4849" y="8706"/>
                    <a:pt x="4938" y="8704"/>
                  </a:cubicBezTo>
                  <a:cubicBezTo>
                    <a:pt x="5859" y="8704"/>
                    <a:pt x="6717" y="8474"/>
                    <a:pt x="7617" y="8432"/>
                  </a:cubicBezTo>
                  <a:cubicBezTo>
                    <a:pt x="7889" y="7302"/>
                    <a:pt x="7951" y="6319"/>
                    <a:pt x="7721" y="5168"/>
                  </a:cubicBezTo>
                  <a:cubicBezTo>
                    <a:pt x="7512" y="4164"/>
                    <a:pt x="7261" y="3180"/>
                    <a:pt x="7052" y="2176"/>
                  </a:cubicBezTo>
                  <a:cubicBezTo>
                    <a:pt x="7026" y="2000"/>
                    <a:pt x="7168" y="1884"/>
                    <a:pt x="7304" y="1884"/>
                  </a:cubicBezTo>
                  <a:cubicBezTo>
                    <a:pt x="7393" y="1884"/>
                    <a:pt x="7479" y="1934"/>
                    <a:pt x="7512" y="2051"/>
                  </a:cubicBezTo>
                  <a:cubicBezTo>
                    <a:pt x="7554" y="2302"/>
                    <a:pt x="7638" y="2574"/>
                    <a:pt x="7721" y="2846"/>
                  </a:cubicBezTo>
                  <a:cubicBezTo>
                    <a:pt x="8161" y="2574"/>
                    <a:pt x="8642" y="2553"/>
                    <a:pt x="9019" y="2218"/>
                  </a:cubicBezTo>
                  <a:cubicBezTo>
                    <a:pt x="8412" y="1381"/>
                    <a:pt x="7721" y="544"/>
                    <a:pt x="6842" y="0"/>
                  </a:cubicBezTo>
                  <a:lnTo>
                    <a:pt x="6842" y="0"/>
                  </a:lnTo>
                  <a:cubicBezTo>
                    <a:pt x="6863" y="272"/>
                    <a:pt x="6801" y="565"/>
                    <a:pt x="6591" y="753"/>
                  </a:cubicBezTo>
                  <a:cubicBezTo>
                    <a:pt x="6217" y="1110"/>
                    <a:pt x="5646" y="1223"/>
                    <a:pt x="5122" y="1223"/>
                  </a:cubicBezTo>
                  <a:cubicBezTo>
                    <a:pt x="5031" y="1223"/>
                    <a:pt x="4942" y="1220"/>
                    <a:pt x="4855" y="1214"/>
                  </a:cubicBezTo>
                  <a:cubicBezTo>
                    <a:pt x="4290" y="1172"/>
                    <a:pt x="3578" y="1025"/>
                    <a:pt x="3202" y="523"/>
                  </a:cubicBezTo>
                  <a:cubicBezTo>
                    <a:pt x="3076" y="356"/>
                    <a:pt x="3034" y="188"/>
                    <a:pt x="30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56"/>
            <p:cNvSpPr/>
            <p:nvPr/>
          </p:nvSpPr>
          <p:spPr>
            <a:xfrm>
              <a:off x="5004475" y="4192650"/>
              <a:ext cx="498375" cy="876450"/>
            </a:xfrm>
            <a:custGeom>
              <a:avLst/>
              <a:gdLst/>
              <a:ahLst/>
              <a:cxnLst/>
              <a:rect l="l" t="t" r="r" b="b"/>
              <a:pathLst>
                <a:path w="19935" h="35058" extrusionOk="0">
                  <a:moveTo>
                    <a:pt x="11759" y="546"/>
                  </a:moveTo>
                  <a:cubicBezTo>
                    <a:pt x="12450" y="818"/>
                    <a:pt x="12931" y="1529"/>
                    <a:pt x="13642" y="1738"/>
                  </a:cubicBezTo>
                  <a:cubicBezTo>
                    <a:pt x="14626" y="2010"/>
                    <a:pt x="15651" y="1885"/>
                    <a:pt x="16467" y="2533"/>
                  </a:cubicBezTo>
                  <a:cubicBezTo>
                    <a:pt x="16090" y="2743"/>
                    <a:pt x="15756" y="2994"/>
                    <a:pt x="15337" y="3119"/>
                  </a:cubicBezTo>
                  <a:cubicBezTo>
                    <a:pt x="15107" y="3224"/>
                    <a:pt x="15170" y="3538"/>
                    <a:pt x="15400" y="3559"/>
                  </a:cubicBezTo>
                  <a:cubicBezTo>
                    <a:pt x="17701" y="3872"/>
                    <a:pt x="18810" y="5881"/>
                    <a:pt x="19375" y="7932"/>
                  </a:cubicBezTo>
                  <a:cubicBezTo>
                    <a:pt x="19145" y="7848"/>
                    <a:pt x="18936" y="7764"/>
                    <a:pt x="18706" y="7681"/>
                  </a:cubicBezTo>
                  <a:cubicBezTo>
                    <a:pt x="18680" y="7669"/>
                    <a:pt x="18655" y="7664"/>
                    <a:pt x="18632" y="7664"/>
                  </a:cubicBezTo>
                  <a:cubicBezTo>
                    <a:pt x="18487" y="7664"/>
                    <a:pt x="18401" y="7868"/>
                    <a:pt x="18455" y="7994"/>
                  </a:cubicBezTo>
                  <a:cubicBezTo>
                    <a:pt x="19354" y="9815"/>
                    <a:pt x="19082" y="11384"/>
                    <a:pt x="18497" y="13142"/>
                  </a:cubicBezTo>
                  <a:cubicBezTo>
                    <a:pt x="18350" y="12870"/>
                    <a:pt x="18183" y="12618"/>
                    <a:pt x="18057" y="12326"/>
                  </a:cubicBezTo>
                  <a:cubicBezTo>
                    <a:pt x="18019" y="12249"/>
                    <a:pt x="17955" y="12217"/>
                    <a:pt x="17890" y="12217"/>
                  </a:cubicBezTo>
                  <a:cubicBezTo>
                    <a:pt x="17777" y="12217"/>
                    <a:pt x="17660" y="12311"/>
                    <a:pt x="17660" y="12430"/>
                  </a:cubicBezTo>
                  <a:cubicBezTo>
                    <a:pt x="17618" y="12870"/>
                    <a:pt x="17492" y="13288"/>
                    <a:pt x="17429" y="13707"/>
                  </a:cubicBezTo>
                  <a:cubicBezTo>
                    <a:pt x="17032" y="13581"/>
                    <a:pt x="16697" y="13393"/>
                    <a:pt x="16383" y="13100"/>
                  </a:cubicBezTo>
                  <a:cubicBezTo>
                    <a:pt x="16613" y="12618"/>
                    <a:pt x="16739" y="12054"/>
                    <a:pt x="16676" y="11405"/>
                  </a:cubicBezTo>
                  <a:cubicBezTo>
                    <a:pt x="16676" y="11384"/>
                    <a:pt x="16676" y="11384"/>
                    <a:pt x="16676" y="11384"/>
                  </a:cubicBezTo>
                  <a:cubicBezTo>
                    <a:pt x="16799" y="11429"/>
                    <a:pt x="16923" y="11450"/>
                    <a:pt x="17044" y="11450"/>
                  </a:cubicBezTo>
                  <a:cubicBezTo>
                    <a:pt x="17606" y="11450"/>
                    <a:pt x="18123" y="11006"/>
                    <a:pt x="18329" y="10421"/>
                  </a:cubicBezTo>
                  <a:cubicBezTo>
                    <a:pt x="18455" y="10087"/>
                    <a:pt x="18476" y="9647"/>
                    <a:pt x="18225" y="9354"/>
                  </a:cubicBezTo>
                  <a:cubicBezTo>
                    <a:pt x="18055" y="9133"/>
                    <a:pt x="17788" y="9057"/>
                    <a:pt x="17514" y="9057"/>
                  </a:cubicBezTo>
                  <a:cubicBezTo>
                    <a:pt x="17349" y="9057"/>
                    <a:pt x="17182" y="9085"/>
                    <a:pt x="17032" y="9124"/>
                  </a:cubicBezTo>
                  <a:lnTo>
                    <a:pt x="17011" y="9124"/>
                  </a:lnTo>
                  <a:cubicBezTo>
                    <a:pt x="16321" y="8999"/>
                    <a:pt x="15944" y="8162"/>
                    <a:pt x="15735" y="7576"/>
                  </a:cubicBezTo>
                  <a:cubicBezTo>
                    <a:pt x="15693" y="7471"/>
                    <a:pt x="15609" y="7419"/>
                    <a:pt x="15525" y="7419"/>
                  </a:cubicBezTo>
                  <a:cubicBezTo>
                    <a:pt x="15442" y="7419"/>
                    <a:pt x="15358" y="7471"/>
                    <a:pt x="15316" y="7576"/>
                  </a:cubicBezTo>
                  <a:cubicBezTo>
                    <a:pt x="15212" y="7890"/>
                    <a:pt x="15086" y="8183"/>
                    <a:pt x="15002" y="8476"/>
                  </a:cubicBezTo>
                  <a:cubicBezTo>
                    <a:pt x="13831" y="7074"/>
                    <a:pt x="13203" y="5191"/>
                    <a:pt x="13266" y="3349"/>
                  </a:cubicBezTo>
                  <a:cubicBezTo>
                    <a:pt x="13278" y="3221"/>
                    <a:pt x="13165" y="3140"/>
                    <a:pt x="13052" y="3140"/>
                  </a:cubicBezTo>
                  <a:cubicBezTo>
                    <a:pt x="12980" y="3140"/>
                    <a:pt x="12909" y="3172"/>
                    <a:pt x="12868" y="3245"/>
                  </a:cubicBezTo>
                  <a:cubicBezTo>
                    <a:pt x="11801" y="5295"/>
                    <a:pt x="9855" y="7095"/>
                    <a:pt x="7512" y="7534"/>
                  </a:cubicBezTo>
                  <a:cubicBezTo>
                    <a:pt x="7449" y="7136"/>
                    <a:pt x="7302" y="6739"/>
                    <a:pt x="7281" y="6320"/>
                  </a:cubicBezTo>
                  <a:cubicBezTo>
                    <a:pt x="7270" y="6213"/>
                    <a:pt x="7162" y="6139"/>
                    <a:pt x="7060" y="6139"/>
                  </a:cubicBezTo>
                  <a:cubicBezTo>
                    <a:pt x="6984" y="6139"/>
                    <a:pt x="6911" y="6180"/>
                    <a:pt x="6884" y="6279"/>
                  </a:cubicBezTo>
                  <a:cubicBezTo>
                    <a:pt x="6633" y="7471"/>
                    <a:pt x="6193" y="8517"/>
                    <a:pt x="5357" y="9375"/>
                  </a:cubicBezTo>
                  <a:cubicBezTo>
                    <a:pt x="5336" y="8957"/>
                    <a:pt x="5231" y="8559"/>
                    <a:pt x="5189" y="8162"/>
                  </a:cubicBezTo>
                  <a:cubicBezTo>
                    <a:pt x="5189" y="8057"/>
                    <a:pt x="5105" y="7953"/>
                    <a:pt x="5001" y="7953"/>
                  </a:cubicBezTo>
                  <a:cubicBezTo>
                    <a:pt x="4708" y="7994"/>
                    <a:pt x="4436" y="8015"/>
                    <a:pt x="4164" y="8099"/>
                  </a:cubicBezTo>
                  <a:cubicBezTo>
                    <a:pt x="4065" y="8058"/>
                    <a:pt x="3954" y="8040"/>
                    <a:pt x="3838" y="8040"/>
                  </a:cubicBezTo>
                  <a:cubicBezTo>
                    <a:pt x="3536" y="8040"/>
                    <a:pt x="3204" y="8163"/>
                    <a:pt x="2992" y="8329"/>
                  </a:cubicBezTo>
                  <a:cubicBezTo>
                    <a:pt x="2657" y="8580"/>
                    <a:pt x="2574" y="9041"/>
                    <a:pt x="2636" y="9417"/>
                  </a:cubicBezTo>
                  <a:cubicBezTo>
                    <a:pt x="2720" y="9836"/>
                    <a:pt x="2950" y="10212"/>
                    <a:pt x="3306" y="10421"/>
                  </a:cubicBezTo>
                  <a:cubicBezTo>
                    <a:pt x="3473" y="10547"/>
                    <a:pt x="3704" y="10589"/>
                    <a:pt x="3913" y="10589"/>
                  </a:cubicBezTo>
                  <a:cubicBezTo>
                    <a:pt x="4016" y="10589"/>
                    <a:pt x="4140" y="10548"/>
                    <a:pt x="4265" y="10527"/>
                  </a:cubicBezTo>
                  <a:lnTo>
                    <a:pt x="4265" y="10527"/>
                  </a:lnTo>
                  <a:cubicBezTo>
                    <a:pt x="4185" y="10979"/>
                    <a:pt x="4185" y="11390"/>
                    <a:pt x="4227" y="11761"/>
                  </a:cubicBezTo>
                  <a:cubicBezTo>
                    <a:pt x="3808" y="12493"/>
                    <a:pt x="3201" y="12828"/>
                    <a:pt x="2427" y="12953"/>
                  </a:cubicBezTo>
                  <a:cubicBezTo>
                    <a:pt x="2595" y="12618"/>
                    <a:pt x="2657" y="12242"/>
                    <a:pt x="2846" y="11907"/>
                  </a:cubicBezTo>
                  <a:cubicBezTo>
                    <a:pt x="2908" y="11761"/>
                    <a:pt x="2825" y="11572"/>
                    <a:pt x="2657" y="11572"/>
                  </a:cubicBezTo>
                  <a:cubicBezTo>
                    <a:pt x="2654" y="11572"/>
                    <a:pt x="2650" y="11572"/>
                    <a:pt x="2647" y="11572"/>
                  </a:cubicBezTo>
                  <a:cubicBezTo>
                    <a:pt x="365" y="11572"/>
                    <a:pt x="3287" y="4938"/>
                    <a:pt x="4331" y="4165"/>
                  </a:cubicBezTo>
                  <a:cubicBezTo>
                    <a:pt x="4506" y="4029"/>
                    <a:pt x="4410" y="3784"/>
                    <a:pt x="4211" y="3784"/>
                  </a:cubicBezTo>
                  <a:cubicBezTo>
                    <a:pt x="4196" y="3784"/>
                    <a:pt x="4180" y="3786"/>
                    <a:pt x="4164" y="3789"/>
                  </a:cubicBezTo>
                  <a:cubicBezTo>
                    <a:pt x="3808" y="3851"/>
                    <a:pt x="3432" y="3851"/>
                    <a:pt x="3076" y="3872"/>
                  </a:cubicBezTo>
                  <a:cubicBezTo>
                    <a:pt x="4279" y="2179"/>
                    <a:pt x="6905" y="876"/>
                    <a:pt x="9219" y="876"/>
                  </a:cubicBezTo>
                  <a:cubicBezTo>
                    <a:pt x="10164" y="876"/>
                    <a:pt x="11058" y="1094"/>
                    <a:pt x="11780" y="1592"/>
                  </a:cubicBezTo>
                  <a:cubicBezTo>
                    <a:pt x="11815" y="1615"/>
                    <a:pt x="11851" y="1626"/>
                    <a:pt x="11886" y="1626"/>
                  </a:cubicBezTo>
                  <a:cubicBezTo>
                    <a:pt x="12036" y="1626"/>
                    <a:pt x="12158" y="1431"/>
                    <a:pt x="12073" y="1278"/>
                  </a:cubicBezTo>
                  <a:cubicBezTo>
                    <a:pt x="11947" y="1048"/>
                    <a:pt x="11864" y="797"/>
                    <a:pt x="11759" y="546"/>
                  </a:cubicBezTo>
                  <a:close/>
                  <a:moveTo>
                    <a:pt x="12868" y="4103"/>
                  </a:moveTo>
                  <a:cubicBezTo>
                    <a:pt x="12973" y="5944"/>
                    <a:pt x="13726" y="7743"/>
                    <a:pt x="15002" y="9082"/>
                  </a:cubicBezTo>
                  <a:cubicBezTo>
                    <a:pt x="15041" y="9128"/>
                    <a:pt x="15088" y="9147"/>
                    <a:pt x="15135" y="9147"/>
                  </a:cubicBezTo>
                  <a:cubicBezTo>
                    <a:pt x="15239" y="9147"/>
                    <a:pt x="15344" y="9051"/>
                    <a:pt x="15358" y="8936"/>
                  </a:cubicBezTo>
                  <a:cubicBezTo>
                    <a:pt x="15379" y="8664"/>
                    <a:pt x="15463" y="8434"/>
                    <a:pt x="15546" y="8183"/>
                  </a:cubicBezTo>
                  <a:cubicBezTo>
                    <a:pt x="15839" y="8789"/>
                    <a:pt x="16258" y="9396"/>
                    <a:pt x="16906" y="9522"/>
                  </a:cubicBezTo>
                  <a:cubicBezTo>
                    <a:pt x="16948" y="9522"/>
                    <a:pt x="16990" y="9522"/>
                    <a:pt x="17032" y="9501"/>
                  </a:cubicBezTo>
                  <a:cubicBezTo>
                    <a:pt x="17053" y="9522"/>
                    <a:pt x="17095" y="9522"/>
                    <a:pt x="17157" y="9522"/>
                  </a:cubicBezTo>
                  <a:cubicBezTo>
                    <a:pt x="17260" y="9494"/>
                    <a:pt x="17393" y="9466"/>
                    <a:pt x="17522" y="9466"/>
                  </a:cubicBezTo>
                  <a:cubicBezTo>
                    <a:pt x="17683" y="9466"/>
                    <a:pt x="17839" y="9509"/>
                    <a:pt x="17932" y="9647"/>
                  </a:cubicBezTo>
                  <a:cubicBezTo>
                    <a:pt x="18057" y="9857"/>
                    <a:pt x="17973" y="10149"/>
                    <a:pt x="17911" y="10359"/>
                  </a:cubicBezTo>
                  <a:cubicBezTo>
                    <a:pt x="17734" y="10839"/>
                    <a:pt x="17350" y="11136"/>
                    <a:pt x="16897" y="11136"/>
                  </a:cubicBezTo>
                  <a:cubicBezTo>
                    <a:pt x="16759" y="11136"/>
                    <a:pt x="16614" y="11108"/>
                    <a:pt x="16467" y="11049"/>
                  </a:cubicBezTo>
                  <a:cubicBezTo>
                    <a:pt x="16454" y="11043"/>
                    <a:pt x="16441" y="11040"/>
                    <a:pt x="16429" y="11040"/>
                  </a:cubicBezTo>
                  <a:cubicBezTo>
                    <a:pt x="16365" y="11040"/>
                    <a:pt x="16324" y="11122"/>
                    <a:pt x="16341" y="11175"/>
                  </a:cubicBezTo>
                  <a:cubicBezTo>
                    <a:pt x="16279" y="11217"/>
                    <a:pt x="16195" y="11279"/>
                    <a:pt x="16195" y="11405"/>
                  </a:cubicBezTo>
                  <a:cubicBezTo>
                    <a:pt x="16074" y="14340"/>
                    <a:pt x="12878" y="15258"/>
                    <a:pt x="10378" y="15258"/>
                  </a:cubicBezTo>
                  <a:cubicBezTo>
                    <a:pt x="10293" y="15258"/>
                    <a:pt x="10210" y="15257"/>
                    <a:pt x="10127" y="15255"/>
                  </a:cubicBezTo>
                  <a:cubicBezTo>
                    <a:pt x="7219" y="15171"/>
                    <a:pt x="4352" y="13602"/>
                    <a:pt x="4666" y="10359"/>
                  </a:cubicBezTo>
                  <a:cubicBezTo>
                    <a:pt x="4666" y="10275"/>
                    <a:pt x="4603" y="10212"/>
                    <a:pt x="4541" y="10191"/>
                  </a:cubicBezTo>
                  <a:cubicBezTo>
                    <a:pt x="4526" y="10177"/>
                    <a:pt x="4511" y="10162"/>
                    <a:pt x="4489" y="10162"/>
                  </a:cubicBezTo>
                  <a:cubicBezTo>
                    <a:pt x="4480" y="10162"/>
                    <a:pt x="4469" y="10164"/>
                    <a:pt x="4457" y="10170"/>
                  </a:cubicBezTo>
                  <a:cubicBezTo>
                    <a:pt x="4442" y="10173"/>
                    <a:pt x="4425" y="10175"/>
                    <a:pt x="4406" y="10175"/>
                  </a:cubicBezTo>
                  <a:cubicBezTo>
                    <a:pt x="4295" y="10175"/>
                    <a:pt x="4128" y="10129"/>
                    <a:pt x="4038" y="10129"/>
                  </a:cubicBezTo>
                  <a:cubicBezTo>
                    <a:pt x="3892" y="10129"/>
                    <a:pt x="3745" y="10087"/>
                    <a:pt x="3620" y="10024"/>
                  </a:cubicBezTo>
                  <a:cubicBezTo>
                    <a:pt x="3369" y="9898"/>
                    <a:pt x="3201" y="9647"/>
                    <a:pt x="3139" y="9396"/>
                  </a:cubicBezTo>
                  <a:cubicBezTo>
                    <a:pt x="3076" y="9145"/>
                    <a:pt x="3097" y="8873"/>
                    <a:pt x="3264" y="8664"/>
                  </a:cubicBezTo>
                  <a:cubicBezTo>
                    <a:pt x="3536" y="8350"/>
                    <a:pt x="3934" y="8538"/>
                    <a:pt x="4268" y="8413"/>
                  </a:cubicBezTo>
                  <a:cubicBezTo>
                    <a:pt x="4289" y="8392"/>
                    <a:pt x="4310" y="8392"/>
                    <a:pt x="4331" y="8350"/>
                  </a:cubicBezTo>
                  <a:cubicBezTo>
                    <a:pt x="4420" y="8323"/>
                    <a:pt x="4516" y="8301"/>
                    <a:pt x="4601" y="8301"/>
                  </a:cubicBezTo>
                  <a:cubicBezTo>
                    <a:pt x="4716" y="8301"/>
                    <a:pt x="4809" y="8343"/>
                    <a:pt x="4833" y="8476"/>
                  </a:cubicBezTo>
                  <a:cubicBezTo>
                    <a:pt x="4896" y="8936"/>
                    <a:pt x="5001" y="9375"/>
                    <a:pt x="4938" y="9836"/>
                  </a:cubicBezTo>
                  <a:cubicBezTo>
                    <a:pt x="4910" y="9963"/>
                    <a:pt x="5024" y="10032"/>
                    <a:pt x="5134" y="10032"/>
                  </a:cubicBezTo>
                  <a:cubicBezTo>
                    <a:pt x="5187" y="10032"/>
                    <a:pt x="5239" y="10016"/>
                    <a:pt x="5273" y="9982"/>
                  </a:cubicBezTo>
                  <a:cubicBezTo>
                    <a:pt x="6173" y="9229"/>
                    <a:pt x="6717" y="8287"/>
                    <a:pt x="7051" y="7220"/>
                  </a:cubicBezTo>
                  <a:cubicBezTo>
                    <a:pt x="7093" y="7388"/>
                    <a:pt x="7135" y="7576"/>
                    <a:pt x="7156" y="7764"/>
                  </a:cubicBezTo>
                  <a:cubicBezTo>
                    <a:pt x="7156" y="7877"/>
                    <a:pt x="7240" y="7956"/>
                    <a:pt x="7348" y="7956"/>
                  </a:cubicBezTo>
                  <a:cubicBezTo>
                    <a:pt x="7360" y="7956"/>
                    <a:pt x="7373" y="7955"/>
                    <a:pt x="7386" y="7953"/>
                  </a:cubicBezTo>
                  <a:cubicBezTo>
                    <a:pt x="9688" y="7618"/>
                    <a:pt x="11634" y="6028"/>
                    <a:pt x="12868" y="4103"/>
                  </a:cubicBezTo>
                  <a:close/>
                  <a:moveTo>
                    <a:pt x="11445" y="15715"/>
                  </a:moveTo>
                  <a:cubicBezTo>
                    <a:pt x="11445" y="15841"/>
                    <a:pt x="11466" y="15966"/>
                    <a:pt x="11403" y="16092"/>
                  </a:cubicBezTo>
                  <a:cubicBezTo>
                    <a:pt x="11299" y="16280"/>
                    <a:pt x="11111" y="16406"/>
                    <a:pt x="10922" y="16489"/>
                  </a:cubicBezTo>
                  <a:cubicBezTo>
                    <a:pt x="10813" y="16527"/>
                    <a:pt x="10713" y="16544"/>
                    <a:pt x="10622" y="16544"/>
                  </a:cubicBezTo>
                  <a:cubicBezTo>
                    <a:pt x="10209" y="16544"/>
                    <a:pt x="9983" y="16186"/>
                    <a:pt x="9897" y="15757"/>
                  </a:cubicBezTo>
                  <a:lnTo>
                    <a:pt x="9960" y="15757"/>
                  </a:lnTo>
                  <a:cubicBezTo>
                    <a:pt x="10115" y="15772"/>
                    <a:pt x="10279" y="15779"/>
                    <a:pt x="10449" y="15779"/>
                  </a:cubicBezTo>
                  <a:cubicBezTo>
                    <a:pt x="10760" y="15779"/>
                    <a:pt x="11094" y="15756"/>
                    <a:pt x="11445" y="15715"/>
                  </a:cubicBezTo>
                  <a:close/>
                  <a:moveTo>
                    <a:pt x="9499" y="15799"/>
                  </a:moveTo>
                  <a:cubicBezTo>
                    <a:pt x="9553" y="16493"/>
                    <a:pt x="9985" y="17021"/>
                    <a:pt x="10628" y="17021"/>
                  </a:cubicBezTo>
                  <a:cubicBezTo>
                    <a:pt x="10741" y="17021"/>
                    <a:pt x="10860" y="17005"/>
                    <a:pt x="10985" y="16971"/>
                  </a:cubicBezTo>
                  <a:cubicBezTo>
                    <a:pt x="11341" y="16887"/>
                    <a:pt x="11655" y="16657"/>
                    <a:pt x="11822" y="16343"/>
                  </a:cubicBezTo>
                  <a:cubicBezTo>
                    <a:pt x="11843" y="16301"/>
                    <a:pt x="11864" y="16259"/>
                    <a:pt x="11885" y="16217"/>
                  </a:cubicBezTo>
                  <a:cubicBezTo>
                    <a:pt x="12031" y="16489"/>
                    <a:pt x="12178" y="16761"/>
                    <a:pt x="11906" y="17033"/>
                  </a:cubicBezTo>
                  <a:cubicBezTo>
                    <a:pt x="11640" y="17283"/>
                    <a:pt x="11215" y="17334"/>
                    <a:pt x="10842" y="17334"/>
                  </a:cubicBezTo>
                  <a:cubicBezTo>
                    <a:pt x="10745" y="17334"/>
                    <a:pt x="10652" y="17331"/>
                    <a:pt x="10567" y="17326"/>
                  </a:cubicBezTo>
                  <a:cubicBezTo>
                    <a:pt x="10148" y="17326"/>
                    <a:pt x="9625" y="17222"/>
                    <a:pt x="9290" y="16929"/>
                  </a:cubicBezTo>
                  <a:cubicBezTo>
                    <a:pt x="8893" y="16594"/>
                    <a:pt x="9206" y="16113"/>
                    <a:pt x="9499" y="15799"/>
                  </a:cubicBezTo>
                  <a:close/>
                  <a:moveTo>
                    <a:pt x="5644" y="19480"/>
                  </a:moveTo>
                  <a:cubicBezTo>
                    <a:pt x="5646" y="19480"/>
                    <a:pt x="5648" y="19480"/>
                    <a:pt x="5649" y="19481"/>
                  </a:cubicBezTo>
                  <a:lnTo>
                    <a:pt x="5670" y="19481"/>
                  </a:lnTo>
                  <a:cubicBezTo>
                    <a:pt x="5984" y="19795"/>
                    <a:pt x="6507" y="19984"/>
                    <a:pt x="6989" y="20025"/>
                  </a:cubicBezTo>
                  <a:cubicBezTo>
                    <a:pt x="6110" y="21051"/>
                    <a:pt x="5545" y="22515"/>
                    <a:pt x="5629" y="23854"/>
                  </a:cubicBezTo>
                  <a:cubicBezTo>
                    <a:pt x="5524" y="23875"/>
                    <a:pt x="5482" y="24001"/>
                    <a:pt x="5524" y="24085"/>
                  </a:cubicBezTo>
                  <a:cubicBezTo>
                    <a:pt x="5691" y="24461"/>
                    <a:pt x="5796" y="24796"/>
                    <a:pt x="5775" y="25152"/>
                  </a:cubicBezTo>
                  <a:cubicBezTo>
                    <a:pt x="5608" y="24942"/>
                    <a:pt x="5503" y="24712"/>
                    <a:pt x="5440" y="24357"/>
                  </a:cubicBezTo>
                  <a:cubicBezTo>
                    <a:pt x="5422" y="24265"/>
                    <a:pt x="5352" y="24226"/>
                    <a:pt x="5279" y="24226"/>
                  </a:cubicBezTo>
                  <a:cubicBezTo>
                    <a:pt x="5184" y="24226"/>
                    <a:pt x="5085" y="24292"/>
                    <a:pt x="5085" y="24398"/>
                  </a:cubicBezTo>
                  <a:cubicBezTo>
                    <a:pt x="5064" y="24629"/>
                    <a:pt x="4959" y="24859"/>
                    <a:pt x="4833" y="25068"/>
                  </a:cubicBezTo>
                  <a:cubicBezTo>
                    <a:pt x="4771" y="24796"/>
                    <a:pt x="4687" y="24545"/>
                    <a:pt x="4666" y="24273"/>
                  </a:cubicBezTo>
                  <a:cubicBezTo>
                    <a:pt x="4666" y="24160"/>
                    <a:pt x="4579" y="24084"/>
                    <a:pt x="4472" y="24084"/>
                  </a:cubicBezTo>
                  <a:cubicBezTo>
                    <a:pt x="4440" y="24084"/>
                    <a:pt x="4407" y="24091"/>
                    <a:pt x="4373" y="24106"/>
                  </a:cubicBezTo>
                  <a:cubicBezTo>
                    <a:pt x="4206" y="24210"/>
                    <a:pt x="4017" y="24315"/>
                    <a:pt x="3829" y="24419"/>
                  </a:cubicBezTo>
                  <a:cubicBezTo>
                    <a:pt x="3955" y="24064"/>
                    <a:pt x="4185" y="23792"/>
                    <a:pt x="4499" y="23582"/>
                  </a:cubicBezTo>
                  <a:cubicBezTo>
                    <a:pt x="4536" y="23620"/>
                    <a:pt x="4587" y="23641"/>
                    <a:pt x="4634" y="23641"/>
                  </a:cubicBezTo>
                  <a:cubicBezTo>
                    <a:pt x="4693" y="23641"/>
                    <a:pt x="4748" y="23610"/>
                    <a:pt x="4771" y="23541"/>
                  </a:cubicBezTo>
                  <a:cubicBezTo>
                    <a:pt x="4853" y="23106"/>
                    <a:pt x="5468" y="19480"/>
                    <a:pt x="5644" y="19480"/>
                  </a:cubicBezTo>
                  <a:close/>
                  <a:moveTo>
                    <a:pt x="14772" y="19377"/>
                  </a:moveTo>
                  <a:cubicBezTo>
                    <a:pt x="15442" y="20632"/>
                    <a:pt x="15902" y="21929"/>
                    <a:pt x="16090" y="23352"/>
                  </a:cubicBezTo>
                  <a:cubicBezTo>
                    <a:pt x="16090" y="23436"/>
                    <a:pt x="16153" y="23499"/>
                    <a:pt x="16195" y="23541"/>
                  </a:cubicBezTo>
                  <a:cubicBezTo>
                    <a:pt x="16153" y="23582"/>
                    <a:pt x="16132" y="23687"/>
                    <a:pt x="16237" y="23750"/>
                  </a:cubicBezTo>
                  <a:cubicBezTo>
                    <a:pt x="16572" y="23938"/>
                    <a:pt x="16844" y="24126"/>
                    <a:pt x="17011" y="24440"/>
                  </a:cubicBezTo>
                  <a:cubicBezTo>
                    <a:pt x="16718" y="24336"/>
                    <a:pt x="16425" y="24252"/>
                    <a:pt x="16195" y="24001"/>
                  </a:cubicBezTo>
                  <a:cubicBezTo>
                    <a:pt x="16153" y="23959"/>
                    <a:pt x="16105" y="23941"/>
                    <a:pt x="16058" y="23941"/>
                  </a:cubicBezTo>
                  <a:cubicBezTo>
                    <a:pt x="15939" y="23941"/>
                    <a:pt x="15830" y="24055"/>
                    <a:pt x="15860" y="24189"/>
                  </a:cubicBezTo>
                  <a:cubicBezTo>
                    <a:pt x="15944" y="24524"/>
                    <a:pt x="15902" y="24859"/>
                    <a:pt x="15881" y="25194"/>
                  </a:cubicBezTo>
                  <a:cubicBezTo>
                    <a:pt x="15860" y="25173"/>
                    <a:pt x="15860" y="25152"/>
                    <a:pt x="15839" y="25089"/>
                  </a:cubicBezTo>
                  <a:cubicBezTo>
                    <a:pt x="15714" y="24838"/>
                    <a:pt x="15609" y="24566"/>
                    <a:pt x="15588" y="24252"/>
                  </a:cubicBezTo>
                  <a:cubicBezTo>
                    <a:pt x="15574" y="24151"/>
                    <a:pt x="15480" y="24070"/>
                    <a:pt x="15383" y="24070"/>
                  </a:cubicBezTo>
                  <a:cubicBezTo>
                    <a:pt x="15338" y="24070"/>
                    <a:pt x="15293" y="24087"/>
                    <a:pt x="15253" y="24126"/>
                  </a:cubicBezTo>
                  <a:cubicBezTo>
                    <a:pt x="15107" y="24273"/>
                    <a:pt x="14960" y="24398"/>
                    <a:pt x="14814" y="24524"/>
                  </a:cubicBezTo>
                  <a:cubicBezTo>
                    <a:pt x="14877" y="24378"/>
                    <a:pt x="14940" y="24231"/>
                    <a:pt x="15023" y="24085"/>
                  </a:cubicBezTo>
                  <a:cubicBezTo>
                    <a:pt x="15044" y="24043"/>
                    <a:pt x="15065" y="24022"/>
                    <a:pt x="15086" y="23980"/>
                  </a:cubicBezTo>
                  <a:cubicBezTo>
                    <a:pt x="15107" y="23917"/>
                    <a:pt x="15128" y="23875"/>
                    <a:pt x="15149" y="23834"/>
                  </a:cubicBezTo>
                  <a:cubicBezTo>
                    <a:pt x="15212" y="23729"/>
                    <a:pt x="15149" y="23624"/>
                    <a:pt x="15044" y="23582"/>
                  </a:cubicBezTo>
                  <a:cubicBezTo>
                    <a:pt x="15044" y="23520"/>
                    <a:pt x="15023" y="23499"/>
                    <a:pt x="14981" y="23478"/>
                  </a:cubicBezTo>
                  <a:cubicBezTo>
                    <a:pt x="15044" y="23415"/>
                    <a:pt x="15065" y="23310"/>
                    <a:pt x="15044" y="23248"/>
                  </a:cubicBezTo>
                  <a:cubicBezTo>
                    <a:pt x="14793" y="22515"/>
                    <a:pt x="14605" y="21762"/>
                    <a:pt x="14375" y="21030"/>
                  </a:cubicBezTo>
                  <a:cubicBezTo>
                    <a:pt x="14270" y="20758"/>
                    <a:pt x="14165" y="20151"/>
                    <a:pt x="13935" y="19795"/>
                  </a:cubicBezTo>
                  <a:cubicBezTo>
                    <a:pt x="14228" y="19733"/>
                    <a:pt x="14521" y="19565"/>
                    <a:pt x="14772" y="19377"/>
                  </a:cubicBezTo>
                  <a:close/>
                  <a:moveTo>
                    <a:pt x="8704" y="16573"/>
                  </a:moveTo>
                  <a:lnTo>
                    <a:pt x="8704" y="16573"/>
                  </a:lnTo>
                  <a:cubicBezTo>
                    <a:pt x="8683" y="16740"/>
                    <a:pt x="8725" y="16929"/>
                    <a:pt x="8851" y="17096"/>
                  </a:cubicBezTo>
                  <a:cubicBezTo>
                    <a:pt x="9227" y="17598"/>
                    <a:pt x="9939" y="17724"/>
                    <a:pt x="10504" y="17787"/>
                  </a:cubicBezTo>
                  <a:cubicBezTo>
                    <a:pt x="10591" y="17793"/>
                    <a:pt x="10680" y="17796"/>
                    <a:pt x="10771" y="17796"/>
                  </a:cubicBezTo>
                  <a:cubicBezTo>
                    <a:pt x="11295" y="17796"/>
                    <a:pt x="11866" y="17683"/>
                    <a:pt x="12240" y="17326"/>
                  </a:cubicBezTo>
                  <a:cubicBezTo>
                    <a:pt x="12450" y="17117"/>
                    <a:pt x="12512" y="16845"/>
                    <a:pt x="12491" y="16573"/>
                  </a:cubicBezTo>
                  <a:lnTo>
                    <a:pt x="12491" y="16573"/>
                  </a:lnTo>
                  <a:cubicBezTo>
                    <a:pt x="13370" y="17117"/>
                    <a:pt x="14061" y="17954"/>
                    <a:pt x="14668" y="18791"/>
                  </a:cubicBezTo>
                  <a:cubicBezTo>
                    <a:pt x="14291" y="19126"/>
                    <a:pt x="13810" y="19147"/>
                    <a:pt x="13370" y="19419"/>
                  </a:cubicBezTo>
                  <a:cubicBezTo>
                    <a:pt x="13287" y="19147"/>
                    <a:pt x="13203" y="18875"/>
                    <a:pt x="13161" y="18624"/>
                  </a:cubicBezTo>
                  <a:cubicBezTo>
                    <a:pt x="13136" y="18498"/>
                    <a:pt x="13051" y="18446"/>
                    <a:pt x="12961" y="18446"/>
                  </a:cubicBezTo>
                  <a:cubicBezTo>
                    <a:pt x="12824" y="18446"/>
                    <a:pt x="12676" y="18565"/>
                    <a:pt x="12701" y="18728"/>
                  </a:cubicBezTo>
                  <a:cubicBezTo>
                    <a:pt x="12910" y="19733"/>
                    <a:pt x="13161" y="20737"/>
                    <a:pt x="13370" y="21720"/>
                  </a:cubicBezTo>
                  <a:cubicBezTo>
                    <a:pt x="13600" y="22892"/>
                    <a:pt x="13538" y="23875"/>
                    <a:pt x="13266" y="25005"/>
                  </a:cubicBezTo>
                  <a:cubicBezTo>
                    <a:pt x="12366" y="25047"/>
                    <a:pt x="11508" y="25277"/>
                    <a:pt x="10587" y="25277"/>
                  </a:cubicBezTo>
                  <a:cubicBezTo>
                    <a:pt x="10510" y="25279"/>
                    <a:pt x="10432" y="25280"/>
                    <a:pt x="10354" y="25280"/>
                  </a:cubicBezTo>
                  <a:cubicBezTo>
                    <a:pt x="9338" y="25280"/>
                    <a:pt x="8295" y="25153"/>
                    <a:pt x="7323" y="24901"/>
                  </a:cubicBezTo>
                  <a:cubicBezTo>
                    <a:pt x="7240" y="24566"/>
                    <a:pt x="7135" y="24252"/>
                    <a:pt x="7093" y="23875"/>
                  </a:cubicBezTo>
                  <a:cubicBezTo>
                    <a:pt x="7051" y="23185"/>
                    <a:pt x="7135" y="22473"/>
                    <a:pt x="7240" y="21783"/>
                  </a:cubicBezTo>
                  <a:cubicBezTo>
                    <a:pt x="7407" y="20674"/>
                    <a:pt x="7721" y="19544"/>
                    <a:pt x="8014" y="18456"/>
                  </a:cubicBezTo>
                  <a:cubicBezTo>
                    <a:pt x="8051" y="18333"/>
                    <a:pt x="7964" y="18260"/>
                    <a:pt x="7870" y="18260"/>
                  </a:cubicBezTo>
                  <a:cubicBezTo>
                    <a:pt x="7804" y="18260"/>
                    <a:pt x="7734" y="18295"/>
                    <a:pt x="7700" y="18372"/>
                  </a:cubicBezTo>
                  <a:cubicBezTo>
                    <a:pt x="7533" y="18791"/>
                    <a:pt x="7365" y="19209"/>
                    <a:pt x="7240" y="19649"/>
                  </a:cubicBezTo>
                  <a:cubicBezTo>
                    <a:pt x="6779" y="19460"/>
                    <a:pt x="6173" y="19419"/>
                    <a:pt x="5880" y="19000"/>
                  </a:cubicBezTo>
                  <a:cubicBezTo>
                    <a:pt x="5649" y="18665"/>
                    <a:pt x="6277" y="18184"/>
                    <a:pt x="6465" y="18017"/>
                  </a:cubicBezTo>
                  <a:cubicBezTo>
                    <a:pt x="7135" y="17452"/>
                    <a:pt x="7951" y="17033"/>
                    <a:pt x="8704" y="16573"/>
                  </a:cubicBezTo>
                  <a:close/>
                  <a:moveTo>
                    <a:pt x="7386" y="25361"/>
                  </a:moveTo>
                  <a:cubicBezTo>
                    <a:pt x="8432" y="25696"/>
                    <a:pt x="9499" y="25800"/>
                    <a:pt x="10587" y="25821"/>
                  </a:cubicBezTo>
                  <a:cubicBezTo>
                    <a:pt x="10777" y="25826"/>
                    <a:pt x="10991" y="25832"/>
                    <a:pt x="11218" y="25832"/>
                  </a:cubicBezTo>
                  <a:cubicBezTo>
                    <a:pt x="11941" y="25832"/>
                    <a:pt x="12787" y="25769"/>
                    <a:pt x="13328" y="25403"/>
                  </a:cubicBezTo>
                  <a:cubicBezTo>
                    <a:pt x="13517" y="27683"/>
                    <a:pt x="14605" y="29755"/>
                    <a:pt x="13391" y="31952"/>
                  </a:cubicBezTo>
                  <a:cubicBezTo>
                    <a:pt x="13287" y="31973"/>
                    <a:pt x="13224" y="32057"/>
                    <a:pt x="13203" y="32161"/>
                  </a:cubicBezTo>
                  <a:cubicBezTo>
                    <a:pt x="13098" y="32203"/>
                    <a:pt x="12994" y="32245"/>
                    <a:pt x="12889" y="32266"/>
                  </a:cubicBezTo>
                  <a:cubicBezTo>
                    <a:pt x="12812" y="32287"/>
                    <a:pt x="12733" y="32296"/>
                    <a:pt x="12653" y="32296"/>
                  </a:cubicBezTo>
                  <a:cubicBezTo>
                    <a:pt x="12494" y="32296"/>
                    <a:pt x="12331" y="32259"/>
                    <a:pt x="12178" y="32203"/>
                  </a:cubicBezTo>
                  <a:cubicBezTo>
                    <a:pt x="12178" y="32182"/>
                    <a:pt x="12178" y="32140"/>
                    <a:pt x="12178" y="32119"/>
                  </a:cubicBezTo>
                  <a:cubicBezTo>
                    <a:pt x="12199" y="32015"/>
                    <a:pt x="12136" y="31952"/>
                    <a:pt x="12052" y="31931"/>
                  </a:cubicBezTo>
                  <a:cubicBezTo>
                    <a:pt x="12115" y="31492"/>
                    <a:pt x="11947" y="31052"/>
                    <a:pt x="11843" y="30634"/>
                  </a:cubicBezTo>
                  <a:cubicBezTo>
                    <a:pt x="11655" y="29839"/>
                    <a:pt x="11487" y="29044"/>
                    <a:pt x="11257" y="28248"/>
                  </a:cubicBezTo>
                  <a:cubicBezTo>
                    <a:pt x="11257" y="28207"/>
                    <a:pt x="11236" y="28186"/>
                    <a:pt x="11194" y="28165"/>
                  </a:cubicBezTo>
                  <a:cubicBezTo>
                    <a:pt x="11571" y="28144"/>
                    <a:pt x="11968" y="28102"/>
                    <a:pt x="12324" y="27976"/>
                  </a:cubicBezTo>
                  <a:cubicBezTo>
                    <a:pt x="12557" y="27918"/>
                    <a:pt x="12484" y="27572"/>
                    <a:pt x="12272" y="27572"/>
                  </a:cubicBezTo>
                  <a:cubicBezTo>
                    <a:pt x="12255" y="27572"/>
                    <a:pt x="12238" y="27574"/>
                    <a:pt x="12219" y="27579"/>
                  </a:cubicBezTo>
                  <a:cubicBezTo>
                    <a:pt x="11703" y="27730"/>
                    <a:pt x="11198" y="27779"/>
                    <a:pt x="10695" y="27779"/>
                  </a:cubicBezTo>
                  <a:cubicBezTo>
                    <a:pt x="10015" y="27779"/>
                    <a:pt x="9339" y="27690"/>
                    <a:pt x="8642" y="27642"/>
                  </a:cubicBezTo>
                  <a:cubicBezTo>
                    <a:pt x="8495" y="27642"/>
                    <a:pt x="8453" y="27893"/>
                    <a:pt x="8600" y="27914"/>
                  </a:cubicBezTo>
                  <a:cubicBezTo>
                    <a:pt x="8893" y="27976"/>
                    <a:pt x="9206" y="28018"/>
                    <a:pt x="9499" y="28060"/>
                  </a:cubicBezTo>
                  <a:cubicBezTo>
                    <a:pt x="9416" y="28834"/>
                    <a:pt x="9395" y="29608"/>
                    <a:pt x="9311" y="30362"/>
                  </a:cubicBezTo>
                  <a:cubicBezTo>
                    <a:pt x="9269" y="30822"/>
                    <a:pt x="8955" y="31617"/>
                    <a:pt x="9102" y="32077"/>
                  </a:cubicBezTo>
                  <a:cubicBezTo>
                    <a:pt x="9060" y="32161"/>
                    <a:pt x="9081" y="32245"/>
                    <a:pt x="9081" y="32329"/>
                  </a:cubicBezTo>
                  <a:cubicBezTo>
                    <a:pt x="8848" y="32503"/>
                    <a:pt x="8561" y="32624"/>
                    <a:pt x="8310" y="32624"/>
                  </a:cubicBezTo>
                  <a:cubicBezTo>
                    <a:pt x="8020" y="32624"/>
                    <a:pt x="7777" y="32462"/>
                    <a:pt x="7721" y="32036"/>
                  </a:cubicBezTo>
                  <a:cubicBezTo>
                    <a:pt x="7700" y="31994"/>
                    <a:pt x="7679" y="31952"/>
                    <a:pt x="7637" y="31952"/>
                  </a:cubicBezTo>
                  <a:cubicBezTo>
                    <a:pt x="6549" y="30027"/>
                    <a:pt x="7030" y="27558"/>
                    <a:pt x="7323" y="25445"/>
                  </a:cubicBezTo>
                  <a:cubicBezTo>
                    <a:pt x="7365" y="25424"/>
                    <a:pt x="7386" y="25403"/>
                    <a:pt x="7386" y="25361"/>
                  </a:cubicBezTo>
                  <a:close/>
                  <a:moveTo>
                    <a:pt x="13580" y="32475"/>
                  </a:moveTo>
                  <a:cubicBezTo>
                    <a:pt x="13726" y="32496"/>
                    <a:pt x="13872" y="32538"/>
                    <a:pt x="13998" y="32601"/>
                  </a:cubicBezTo>
                  <a:cubicBezTo>
                    <a:pt x="13768" y="32684"/>
                    <a:pt x="13559" y="32977"/>
                    <a:pt x="13475" y="33165"/>
                  </a:cubicBezTo>
                  <a:cubicBezTo>
                    <a:pt x="13432" y="33281"/>
                    <a:pt x="13508" y="33377"/>
                    <a:pt x="13594" y="33377"/>
                  </a:cubicBezTo>
                  <a:cubicBezTo>
                    <a:pt x="13632" y="33377"/>
                    <a:pt x="13673" y="33357"/>
                    <a:pt x="13705" y="33312"/>
                  </a:cubicBezTo>
                  <a:cubicBezTo>
                    <a:pt x="13768" y="33186"/>
                    <a:pt x="13852" y="33082"/>
                    <a:pt x="13977" y="32977"/>
                  </a:cubicBezTo>
                  <a:cubicBezTo>
                    <a:pt x="14061" y="32914"/>
                    <a:pt x="14186" y="32893"/>
                    <a:pt x="14291" y="32831"/>
                  </a:cubicBezTo>
                  <a:lnTo>
                    <a:pt x="14333" y="32810"/>
                  </a:lnTo>
                  <a:cubicBezTo>
                    <a:pt x="14396" y="32852"/>
                    <a:pt x="14458" y="32914"/>
                    <a:pt x="14500" y="32977"/>
                  </a:cubicBezTo>
                  <a:cubicBezTo>
                    <a:pt x="14479" y="32977"/>
                    <a:pt x="14458" y="32977"/>
                    <a:pt x="14437" y="32998"/>
                  </a:cubicBezTo>
                  <a:cubicBezTo>
                    <a:pt x="14270" y="33103"/>
                    <a:pt x="14396" y="33354"/>
                    <a:pt x="14165" y="33396"/>
                  </a:cubicBezTo>
                  <a:cubicBezTo>
                    <a:pt x="14144" y="33417"/>
                    <a:pt x="14124" y="33437"/>
                    <a:pt x="14103" y="33458"/>
                  </a:cubicBezTo>
                  <a:lnTo>
                    <a:pt x="14061" y="33458"/>
                  </a:lnTo>
                  <a:cubicBezTo>
                    <a:pt x="14040" y="33458"/>
                    <a:pt x="14019" y="33437"/>
                    <a:pt x="13998" y="33437"/>
                  </a:cubicBezTo>
                  <a:cubicBezTo>
                    <a:pt x="13990" y="33436"/>
                    <a:pt x="13983" y="33435"/>
                    <a:pt x="13977" y="33435"/>
                  </a:cubicBezTo>
                  <a:cubicBezTo>
                    <a:pt x="13911" y="33435"/>
                    <a:pt x="13899" y="33523"/>
                    <a:pt x="13956" y="33542"/>
                  </a:cubicBezTo>
                  <a:cubicBezTo>
                    <a:pt x="13971" y="33557"/>
                    <a:pt x="14035" y="33581"/>
                    <a:pt x="14066" y="33581"/>
                  </a:cubicBezTo>
                  <a:cubicBezTo>
                    <a:pt x="14081" y="33581"/>
                    <a:pt x="14088" y="33576"/>
                    <a:pt x="14082" y="33563"/>
                  </a:cubicBezTo>
                  <a:lnTo>
                    <a:pt x="14082" y="33563"/>
                  </a:lnTo>
                  <a:cubicBezTo>
                    <a:pt x="14103" y="33605"/>
                    <a:pt x="14144" y="33668"/>
                    <a:pt x="14207" y="33668"/>
                  </a:cubicBezTo>
                  <a:cubicBezTo>
                    <a:pt x="14375" y="33647"/>
                    <a:pt x="14479" y="33584"/>
                    <a:pt x="14563" y="33437"/>
                  </a:cubicBezTo>
                  <a:cubicBezTo>
                    <a:pt x="14605" y="33375"/>
                    <a:pt x="14647" y="33249"/>
                    <a:pt x="14647" y="33165"/>
                  </a:cubicBezTo>
                  <a:lnTo>
                    <a:pt x="14647" y="33165"/>
                  </a:lnTo>
                  <a:cubicBezTo>
                    <a:pt x="14814" y="33479"/>
                    <a:pt x="14709" y="33772"/>
                    <a:pt x="14354" y="33919"/>
                  </a:cubicBezTo>
                  <a:cubicBezTo>
                    <a:pt x="14148" y="34005"/>
                    <a:pt x="13945" y="34045"/>
                    <a:pt x="13749" y="34045"/>
                  </a:cubicBezTo>
                  <a:cubicBezTo>
                    <a:pt x="12953" y="34045"/>
                    <a:pt x="12295" y="33386"/>
                    <a:pt x="12178" y="32580"/>
                  </a:cubicBezTo>
                  <a:lnTo>
                    <a:pt x="12178" y="32580"/>
                  </a:lnTo>
                  <a:cubicBezTo>
                    <a:pt x="12387" y="32663"/>
                    <a:pt x="12596" y="32705"/>
                    <a:pt x="12847" y="32705"/>
                  </a:cubicBezTo>
                  <a:cubicBezTo>
                    <a:pt x="13077" y="32705"/>
                    <a:pt x="13370" y="32621"/>
                    <a:pt x="13580" y="32475"/>
                  </a:cubicBezTo>
                  <a:close/>
                  <a:moveTo>
                    <a:pt x="7512" y="32412"/>
                  </a:moveTo>
                  <a:cubicBezTo>
                    <a:pt x="7554" y="32705"/>
                    <a:pt x="7742" y="32935"/>
                    <a:pt x="8056" y="33061"/>
                  </a:cubicBezTo>
                  <a:cubicBezTo>
                    <a:pt x="8145" y="33087"/>
                    <a:pt x="8236" y="33099"/>
                    <a:pt x="8328" y="33099"/>
                  </a:cubicBezTo>
                  <a:cubicBezTo>
                    <a:pt x="8605" y="33099"/>
                    <a:pt x="8887" y="32993"/>
                    <a:pt x="9123" y="32852"/>
                  </a:cubicBezTo>
                  <a:lnTo>
                    <a:pt x="9123" y="32852"/>
                  </a:lnTo>
                  <a:cubicBezTo>
                    <a:pt x="9123" y="32935"/>
                    <a:pt x="9123" y="33040"/>
                    <a:pt x="9102" y="33145"/>
                  </a:cubicBezTo>
                  <a:cubicBezTo>
                    <a:pt x="9081" y="33437"/>
                    <a:pt x="8976" y="33730"/>
                    <a:pt x="8809" y="33981"/>
                  </a:cubicBezTo>
                  <a:cubicBezTo>
                    <a:pt x="8568" y="34342"/>
                    <a:pt x="8155" y="34569"/>
                    <a:pt x="7734" y="34569"/>
                  </a:cubicBezTo>
                  <a:cubicBezTo>
                    <a:pt x="7716" y="34569"/>
                    <a:pt x="7698" y="34568"/>
                    <a:pt x="7679" y="34567"/>
                  </a:cubicBezTo>
                  <a:cubicBezTo>
                    <a:pt x="7323" y="34567"/>
                    <a:pt x="6989" y="34358"/>
                    <a:pt x="6905" y="34002"/>
                  </a:cubicBezTo>
                  <a:cubicBezTo>
                    <a:pt x="6884" y="33898"/>
                    <a:pt x="6863" y="33814"/>
                    <a:pt x="6884" y="33709"/>
                  </a:cubicBezTo>
                  <a:lnTo>
                    <a:pt x="6884" y="33709"/>
                  </a:lnTo>
                  <a:cubicBezTo>
                    <a:pt x="7093" y="33730"/>
                    <a:pt x="7302" y="33730"/>
                    <a:pt x="7512" y="33751"/>
                  </a:cubicBezTo>
                  <a:cubicBezTo>
                    <a:pt x="7763" y="33793"/>
                    <a:pt x="7972" y="33919"/>
                    <a:pt x="8223" y="34002"/>
                  </a:cubicBezTo>
                  <a:cubicBezTo>
                    <a:pt x="8230" y="34004"/>
                    <a:pt x="8237" y="34004"/>
                    <a:pt x="8244" y="34004"/>
                  </a:cubicBezTo>
                  <a:cubicBezTo>
                    <a:pt x="8355" y="34004"/>
                    <a:pt x="8405" y="33852"/>
                    <a:pt x="8307" y="33793"/>
                  </a:cubicBezTo>
                  <a:cubicBezTo>
                    <a:pt x="7980" y="33557"/>
                    <a:pt x="7512" y="33542"/>
                    <a:pt x="7094" y="33542"/>
                  </a:cubicBezTo>
                  <a:cubicBezTo>
                    <a:pt x="7029" y="33542"/>
                    <a:pt x="6966" y="33542"/>
                    <a:pt x="6905" y="33542"/>
                  </a:cubicBezTo>
                  <a:cubicBezTo>
                    <a:pt x="6989" y="33145"/>
                    <a:pt x="7261" y="32747"/>
                    <a:pt x="7512" y="32412"/>
                  </a:cubicBezTo>
                  <a:close/>
                  <a:moveTo>
                    <a:pt x="11336" y="0"/>
                  </a:moveTo>
                  <a:cubicBezTo>
                    <a:pt x="11166" y="0"/>
                    <a:pt x="11094" y="197"/>
                    <a:pt x="11173" y="336"/>
                  </a:cubicBezTo>
                  <a:cubicBezTo>
                    <a:pt x="11257" y="504"/>
                    <a:pt x="11341" y="692"/>
                    <a:pt x="11403" y="859"/>
                  </a:cubicBezTo>
                  <a:cubicBezTo>
                    <a:pt x="10753" y="560"/>
                    <a:pt x="10012" y="425"/>
                    <a:pt x="9239" y="425"/>
                  </a:cubicBezTo>
                  <a:cubicBezTo>
                    <a:pt x="6602" y="425"/>
                    <a:pt x="3585" y="1997"/>
                    <a:pt x="2469" y="4019"/>
                  </a:cubicBezTo>
                  <a:cubicBezTo>
                    <a:pt x="2370" y="4177"/>
                    <a:pt x="2514" y="4334"/>
                    <a:pt x="2671" y="4334"/>
                  </a:cubicBezTo>
                  <a:cubicBezTo>
                    <a:pt x="2680" y="4334"/>
                    <a:pt x="2690" y="4334"/>
                    <a:pt x="2699" y="4333"/>
                  </a:cubicBezTo>
                  <a:cubicBezTo>
                    <a:pt x="3034" y="4270"/>
                    <a:pt x="3348" y="4270"/>
                    <a:pt x="3683" y="4249"/>
                  </a:cubicBezTo>
                  <a:lnTo>
                    <a:pt x="3683" y="4249"/>
                  </a:lnTo>
                  <a:cubicBezTo>
                    <a:pt x="2281" y="6007"/>
                    <a:pt x="0" y="11510"/>
                    <a:pt x="2344" y="11970"/>
                  </a:cubicBezTo>
                  <a:cubicBezTo>
                    <a:pt x="2197" y="12346"/>
                    <a:pt x="2092" y="12744"/>
                    <a:pt x="1841" y="13058"/>
                  </a:cubicBezTo>
                  <a:cubicBezTo>
                    <a:pt x="1721" y="13199"/>
                    <a:pt x="1774" y="13436"/>
                    <a:pt x="1982" y="13436"/>
                  </a:cubicBezTo>
                  <a:cubicBezTo>
                    <a:pt x="1991" y="13436"/>
                    <a:pt x="2000" y="13435"/>
                    <a:pt x="2009" y="13434"/>
                  </a:cubicBezTo>
                  <a:cubicBezTo>
                    <a:pt x="3034" y="13434"/>
                    <a:pt x="3871" y="13058"/>
                    <a:pt x="4310" y="12179"/>
                  </a:cubicBezTo>
                  <a:cubicBezTo>
                    <a:pt x="4813" y="14209"/>
                    <a:pt x="7030" y="15359"/>
                    <a:pt x="9206" y="15673"/>
                  </a:cubicBezTo>
                  <a:cubicBezTo>
                    <a:pt x="9060" y="15820"/>
                    <a:pt x="8914" y="15987"/>
                    <a:pt x="8809" y="16175"/>
                  </a:cubicBezTo>
                  <a:cubicBezTo>
                    <a:pt x="8798" y="16165"/>
                    <a:pt x="8783" y="16160"/>
                    <a:pt x="8767" y="16160"/>
                  </a:cubicBezTo>
                  <a:cubicBezTo>
                    <a:pt x="8751" y="16160"/>
                    <a:pt x="8736" y="16165"/>
                    <a:pt x="8725" y="16175"/>
                  </a:cubicBezTo>
                  <a:cubicBezTo>
                    <a:pt x="7637" y="16594"/>
                    <a:pt x="6319" y="17180"/>
                    <a:pt x="5608" y="18142"/>
                  </a:cubicBezTo>
                  <a:cubicBezTo>
                    <a:pt x="5419" y="18372"/>
                    <a:pt x="5357" y="18582"/>
                    <a:pt x="5357" y="18770"/>
                  </a:cubicBezTo>
                  <a:cubicBezTo>
                    <a:pt x="5294" y="18791"/>
                    <a:pt x="5252" y="18833"/>
                    <a:pt x="5210" y="18896"/>
                  </a:cubicBezTo>
                  <a:cubicBezTo>
                    <a:pt x="5147" y="19084"/>
                    <a:pt x="5043" y="19272"/>
                    <a:pt x="4959" y="19481"/>
                  </a:cubicBezTo>
                  <a:cubicBezTo>
                    <a:pt x="4938" y="19523"/>
                    <a:pt x="4938" y="19586"/>
                    <a:pt x="4959" y="19628"/>
                  </a:cubicBezTo>
                  <a:cubicBezTo>
                    <a:pt x="4959" y="19628"/>
                    <a:pt x="4959" y="19649"/>
                    <a:pt x="4959" y="19670"/>
                  </a:cubicBezTo>
                  <a:cubicBezTo>
                    <a:pt x="4959" y="19691"/>
                    <a:pt x="4959" y="19712"/>
                    <a:pt x="4959" y="19712"/>
                  </a:cubicBezTo>
                  <a:cubicBezTo>
                    <a:pt x="4959" y="19753"/>
                    <a:pt x="4959" y="19774"/>
                    <a:pt x="4959" y="19795"/>
                  </a:cubicBezTo>
                  <a:cubicBezTo>
                    <a:pt x="4729" y="20297"/>
                    <a:pt x="4666" y="21009"/>
                    <a:pt x="4603" y="21469"/>
                  </a:cubicBezTo>
                  <a:cubicBezTo>
                    <a:pt x="4499" y="22055"/>
                    <a:pt x="4394" y="22683"/>
                    <a:pt x="4436" y="23269"/>
                  </a:cubicBezTo>
                  <a:cubicBezTo>
                    <a:pt x="3787" y="23562"/>
                    <a:pt x="3390" y="24064"/>
                    <a:pt x="3369" y="24796"/>
                  </a:cubicBezTo>
                  <a:cubicBezTo>
                    <a:pt x="3369" y="24909"/>
                    <a:pt x="3468" y="24984"/>
                    <a:pt x="3571" y="24984"/>
                  </a:cubicBezTo>
                  <a:cubicBezTo>
                    <a:pt x="3602" y="24984"/>
                    <a:pt x="3633" y="24978"/>
                    <a:pt x="3662" y="24963"/>
                  </a:cubicBezTo>
                  <a:cubicBezTo>
                    <a:pt x="3892" y="24838"/>
                    <a:pt x="4101" y="24712"/>
                    <a:pt x="4331" y="24566"/>
                  </a:cubicBezTo>
                  <a:cubicBezTo>
                    <a:pt x="4394" y="24901"/>
                    <a:pt x="4520" y="25235"/>
                    <a:pt x="4541" y="25570"/>
                  </a:cubicBezTo>
                  <a:cubicBezTo>
                    <a:pt x="4553" y="25683"/>
                    <a:pt x="4641" y="25751"/>
                    <a:pt x="4732" y="25751"/>
                  </a:cubicBezTo>
                  <a:cubicBezTo>
                    <a:pt x="4792" y="25751"/>
                    <a:pt x="4854" y="25721"/>
                    <a:pt x="4896" y="25654"/>
                  </a:cubicBezTo>
                  <a:cubicBezTo>
                    <a:pt x="5022" y="25466"/>
                    <a:pt x="5147" y="25256"/>
                    <a:pt x="5252" y="25026"/>
                  </a:cubicBezTo>
                  <a:cubicBezTo>
                    <a:pt x="5377" y="25256"/>
                    <a:pt x="5545" y="25466"/>
                    <a:pt x="5775" y="25696"/>
                  </a:cubicBezTo>
                  <a:cubicBezTo>
                    <a:pt x="5807" y="25728"/>
                    <a:pt x="5855" y="25745"/>
                    <a:pt x="5903" y="25745"/>
                  </a:cubicBezTo>
                  <a:cubicBezTo>
                    <a:pt x="5979" y="25745"/>
                    <a:pt x="6055" y="25702"/>
                    <a:pt x="6068" y="25612"/>
                  </a:cubicBezTo>
                  <a:cubicBezTo>
                    <a:pt x="6152" y="25152"/>
                    <a:pt x="6214" y="24398"/>
                    <a:pt x="5859" y="24001"/>
                  </a:cubicBezTo>
                  <a:cubicBezTo>
                    <a:pt x="5901" y="23980"/>
                    <a:pt x="5921" y="23938"/>
                    <a:pt x="5942" y="23875"/>
                  </a:cubicBezTo>
                  <a:cubicBezTo>
                    <a:pt x="6047" y="22850"/>
                    <a:pt x="6340" y="21825"/>
                    <a:pt x="6884" y="20946"/>
                  </a:cubicBezTo>
                  <a:lnTo>
                    <a:pt x="6884" y="20946"/>
                  </a:lnTo>
                  <a:cubicBezTo>
                    <a:pt x="6779" y="21385"/>
                    <a:pt x="6696" y="21846"/>
                    <a:pt x="6654" y="22285"/>
                  </a:cubicBezTo>
                  <a:cubicBezTo>
                    <a:pt x="6549" y="23143"/>
                    <a:pt x="6319" y="24712"/>
                    <a:pt x="7030" y="25403"/>
                  </a:cubicBezTo>
                  <a:cubicBezTo>
                    <a:pt x="6675" y="26700"/>
                    <a:pt x="6507" y="28018"/>
                    <a:pt x="6507" y="29357"/>
                  </a:cubicBezTo>
                  <a:cubicBezTo>
                    <a:pt x="6507" y="30173"/>
                    <a:pt x="6507" y="31617"/>
                    <a:pt x="7261" y="32161"/>
                  </a:cubicBezTo>
                  <a:cubicBezTo>
                    <a:pt x="6737" y="32663"/>
                    <a:pt x="6256" y="33375"/>
                    <a:pt x="6403" y="34128"/>
                  </a:cubicBezTo>
                  <a:cubicBezTo>
                    <a:pt x="6528" y="34693"/>
                    <a:pt x="7072" y="35007"/>
                    <a:pt x="7595" y="35049"/>
                  </a:cubicBezTo>
                  <a:cubicBezTo>
                    <a:pt x="7648" y="35054"/>
                    <a:pt x="7701" y="35057"/>
                    <a:pt x="7754" y="35057"/>
                  </a:cubicBezTo>
                  <a:cubicBezTo>
                    <a:pt x="8285" y="35057"/>
                    <a:pt x="8799" y="34777"/>
                    <a:pt x="9123" y="34358"/>
                  </a:cubicBezTo>
                  <a:cubicBezTo>
                    <a:pt x="9374" y="34065"/>
                    <a:pt x="9499" y="33709"/>
                    <a:pt x="9562" y="33333"/>
                  </a:cubicBezTo>
                  <a:cubicBezTo>
                    <a:pt x="9604" y="33019"/>
                    <a:pt x="9688" y="32412"/>
                    <a:pt x="9520" y="32077"/>
                  </a:cubicBezTo>
                  <a:cubicBezTo>
                    <a:pt x="9750" y="31743"/>
                    <a:pt x="9730" y="31199"/>
                    <a:pt x="9792" y="30822"/>
                  </a:cubicBezTo>
                  <a:cubicBezTo>
                    <a:pt x="9897" y="29922"/>
                    <a:pt x="9939" y="29002"/>
                    <a:pt x="9855" y="28102"/>
                  </a:cubicBezTo>
                  <a:lnTo>
                    <a:pt x="9855" y="28102"/>
                  </a:lnTo>
                  <a:cubicBezTo>
                    <a:pt x="10232" y="28144"/>
                    <a:pt x="10629" y="28165"/>
                    <a:pt x="11006" y="28165"/>
                  </a:cubicBezTo>
                  <a:cubicBezTo>
                    <a:pt x="10964" y="28186"/>
                    <a:pt x="10943" y="28227"/>
                    <a:pt x="10943" y="28290"/>
                  </a:cubicBezTo>
                  <a:cubicBezTo>
                    <a:pt x="10964" y="29002"/>
                    <a:pt x="11131" y="29755"/>
                    <a:pt x="11278" y="30445"/>
                  </a:cubicBezTo>
                  <a:cubicBezTo>
                    <a:pt x="11383" y="30948"/>
                    <a:pt x="11424" y="31596"/>
                    <a:pt x="11738" y="32015"/>
                  </a:cubicBezTo>
                  <a:cubicBezTo>
                    <a:pt x="11738" y="32036"/>
                    <a:pt x="11759" y="32036"/>
                    <a:pt x="11759" y="32036"/>
                  </a:cubicBezTo>
                  <a:cubicBezTo>
                    <a:pt x="11613" y="32036"/>
                    <a:pt x="11529" y="32245"/>
                    <a:pt x="11675" y="32329"/>
                  </a:cubicBezTo>
                  <a:cubicBezTo>
                    <a:pt x="11717" y="32349"/>
                    <a:pt x="11759" y="32370"/>
                    <a:pt x="11780" y="32391"/>
                  </a:cubicBezTo>
                  <a:cubicBezTo>
                    <a:pt x="11680" y="33556"/>
                    <a:pt x="12652" y="34549"/>
                    <a:pt x="13759" y="34549"/>
                  </a:cubicBezTo>
                  <a:cubicBezTo>
                    <a:pt x="14044" y="34549"/>
                    <a:pt x="14339" y="34483"/>
                    <a:pt x="14626" y="34337"/>
                  </a:cubicBezTo>
                  <a:cubicBezTo>
                    <a:pt x="15191" y="34065"/>
                    <a:pt x="15358" y="33521"/>
                    <a:pt x="15107" y="32956"/>
                  </a:cubicBezTo>
                  <a:cubicBezTo>
                    <a:pt x="14877" y="32496"/>
                    <a:pt x="14396" y="32182"/>
                    <a:pt x="13893" y="32036"/>
                  </a:cubicBezTo>
                  <a:cubicBezTo>
                    <a:pt x="15295" y="30383"/>
                    <a:pt x="14312" y="27098"/>
                    <a:pt x="13663" y="25235"/>
                  </a:cubicBezTo>
                  <a:cubicBezTo>
                    <a:pt x="14479" y="23959"/>
                    <a:pt x="14124" y="22160"/>
                    <a:pt x="13684" y="20528"/>
                  </a:cubicBezTo>
                  <a:lnTo>
                    <a:pt x="13684" y="20528"/>
                  </a:lnTo>
                  <a:cubicBezTo>
                    <a:pt x="13768" y="20800"/>
                    <a:pt x="13852" y="21072"/>
                    <a:pt x="13935" y="21323"/>
                  </a:cubicBezTo>
                  <a:cubicBezTo>
                    <a:pt x="14144" y="21992"/>
                    <a:pt x="14333" y="22662"/>
                    <a:pt x="14542" y="23310"/>
                  </a:cubicBezTo>
                  <a:cubicBezTo>
                    <a:pt x="14542" y="23331"/>
                    <a:pt x="14542" y="23352"/>
                    <a:pt x="14542" y="23352"/>
                  </a:cubicBezTo>
                  <a:cubicBezTo>
                    <a:pt x="14521" y="23457"/>
                    <a:pt x="14542" y="23562"/>
                    <a:pt x="14563" y="23666"/>
                  </a:cubicBezTo>
                  <a:cubicBezTo>
                    <a:pt x="14584" y="23750"/>
                    <a:pt x="14605" y="23875"/>
                    <a:pt x="14584" y="23959"/>
                  </a:cubicBezTo>
                  <a:cubicBezTo>
                    <a:pt x="14584" y="24001"/>
                    <a:pt x="14584" y="24022"/>
                    <a:pt x="14584" y="24043"/>
                  </a:cubicBezTo>
                  <a:cubicBezTo>
                    <a:pt x="14416" y="24357"/>
                    <a:pt x="14312" y="24691"/>
                    <a:pt x="14291" y="25047"/>
                  </a:cubicBezTo>
                  <a:cubicBezTo>
                    <a:pt x="14291" y="25159"/>
                    <a:pt x="14393" y="25233"/>
                    <a:pt x="14492" y="25233"/>
                  </a:cubicBezTo>
                  <a:cubicBezTo>
                    <a:pt x="14542" y="25233"/>
                    <a:pt x="14591" y="25214"/>
                    <a:pt x="14626" y="25173"/>
                  </a:cubicBezTo>
                  <a:cubicBezTo>
                    <a:pt x="14835" y="24984"/>
                    <a:pt x="15044" y="24817"/>
                    <a:pt x="15274" y="24629"/>
                  </a:cubicBezTo>
                  <a:cubicBezTo>
                    <a:pt x="15337" y="24942"/>
                    <a:pt x="15484" y="25235"/>
                    <a:pt x="15630" y="25528"/>
                  </a:cubicBezTo>
                  <a:cubicBezTo>
                    <a:pt x="15651" y="25591"/>
                    <a:pt x="15735" y="25633"/>
                    <a:pt x="15797" y="25633"/>
                  </a:cubicBezTo>
                  <a:lnTo>
                    <a:pt x="16048" y="25633"/>
                  </a:lnTo>
                  <a:cubicBezTo>
                    <a:pt x="16153" y="25633"/>
                    <a:pt x="16237" y="25549"/>
                    <a:pt x="16237" y="25445"/>
                  </a:cubicBezTo>
                  <a:cubicBezTo>
                    <a:pt x="16258" y="25152"/>
                    <a:pt x="16279" y="24859"/>
                    <a:pt x="16279" y="24566"/>
                  </a:cubicBezTo>
                  <a:cubicBezTo>
                    <a:pt x="16593" y="24733"/>
                    <a:pt x="16927" y="24775"/>
                    <a:pt x="17241" y="24963"/>
                  </a:cubicBezTo>
                  <a:cubicBezTo>
                    <a:pt x="17275" y="24980"/>
                    <a:pt x="17309" y="24988"/>
                    <a:pt x="17342" y="24988"/>
                  </a:cubicBezTo>
                  <a:cubicBezTo>
                    <a:pt x="17474" y="24988"/>
                    <a:pt x="17584" y="24867"/>
                    <a:pt x="17534" y="24733"/>
                  </a:cubicBezTo>
                  <a:cubicBezTo>
                    <a:pt x="17388" y="24126"/>
                    <a:pt x="16990" y="23792"/>
                    <a:pt x="16467" y="23541"/>
                  </a:cubicBezTo>
                  <a:cubicBezTo>
                    <a:pt x="16509" y="23499"/>
                    <a:pt x="16551" y="23436"/>
                    <a:pt x="16530" y="23352"/>
                  </a:cubicBezTo>
                  <a:cubicBezTo>
                    <a:pt x="16425" y="21825"/>
                    <a:pt x="15923" y="20402"/>
                    <a:pt x="15002" y="19188"/>
                  </a:cubicBezTo>
                  <a:cubicBezTo>
                    <a:pt x="15086" y="19126"/>
                    <a:pt x="15149" y="19063"/>
                    <a:pt x="15191" y="19000"/>
                  </a:cubicBezTo>
                  <a:cubicBezTo>
                    <a:pt x="15253" y="18916"/>
                    <a:pt x="15295" y="18770"/>
                    <a:pt x="15232" y="18686"/>
                  </a:cubicBezTo>
                  <a:cubicBezTo>
                    <a:pt x="14521" y="17703"/>
                    <a:pt x="13726" y="16866"/>
                    <a:pt x="12596" y="16385"/>
                  </a:cubicBezTo>
                  <a:cubicBezTo>
                    <a:pt x="12579" y="16376"/>
                    <a:pt x="12558" y="16371"/>
                    <a:pt x="12538" y="16371"/>
                  </a:cubicBezTo>
                  <a:cubicBezTo>
                    <a:pt x="12509" y="16371"/>
                    <a:pt x="12483" y="16381"/>
                    <a:pt x="12471" y="16406"/>
                  </a:cubicBezTo>
                  <a:cubicBezTo>
                    <a:pt x="12408" y="16092"/>
                    <a:pt x="12219" y="15820"/>
                    <a:pt x="11968" y="15673"/>
                  </a:cubicBezTo>
                  <a:cubicBezTo>
                    <a:pt x="11968" y="15673"/>
                    <a:pt x="11947" y="15652"/>
                    <a:pt x="11927" y="15652"/>
                  </a:cubicBezTo>
                  <a:cubicBezTo>
                    <a:pt x="13559" y="15401"/>
                    <a:pt x="15295" y="14711"/>
                    <a:pt x="16153" y="13476"/>
                  </a:cubicBezTo>
                  <a:cubicBezTo>
                    <a:pt x="16572" y="13811"/>
                    <a:pt x="17011" y="14041"/>
                    <a:pt x="17555" y="14209"/>
                  </a:cubicBezTo>
                  <a:cubicBezTo>
                    <a:pt x="17575" y="14214"/>
                    <a:pt x="17593" y="14217"/>
                    <a:pt x="17612" y="14217"/>
                  </a:cubicBezTo>
                  <a:cubicBezTo>
                    <a:pt x="17728" y="14217"/>
                    <a:pt x="17809" y="14108"/>
                    <a:pt x="17827" y="13999"/>
                  </a:cubicBezTo>
                  <a:cubicBezTo>
                    <a:pt x="17848" y="13707"/>
                    <a:pt x="17911" y="13414"/>
                    <a:pt x="17973" y="13121"/>
                  </a:cubicBezTo>
                  <a:cubicBezTo>
                    <a:pt x="18099" y="13330"/>
                    <a:pt x="18225" y="13560"/>
                    <a:pt x="18308" y="13790"/>
                  </a:cubicBezTo>
                  <a:cubicBezTo>
                    <a:pt x="18340" y="13905"/>
                    <a:pt x="18429" y="13963"/>
                    <a:pt x="18517" y="13963"/>
                  </a:cubicBezTo>
                  <a:cubicBezTo>
                    <a:pt x="18606" y="13963"/>
                    <a:pt x="18695" y="13905"/>
                    <a:pt x="18727" y="13790"/>
                  </a:cubicBezTo>
                  <a:cubicBezTo>
                    <a:pt x="19438" y="11844"/>
                    <a:pt x="19815" y="10170"/>
                    <a:pt x="19061" y="8287"/>
                  </a:cubicBezTo>
                  <a:lnTo>
                    <a:pt x="19061" y="8287"/>
                  </a:lnTo>
                  <a:cubicBezTo>
                    <a:pt x="19250" y="8350"/>
                    <a:pt x="19438" y="8413"/>
                    <a:pt x="19626" y="8497"/>
                  </a:cubicBezTo>
                  <a:cubicBezTo>
                    <a:pt x="19649" y="8505"/>
                    <a:pt x="19671" y="8509"/>
                    <a:pt x="19693" y="8509"/>
                  </a:cubicBezTo>
                  <a:cubicBezTo>
                    <a:pt x="19830" y="8509"/>
                    <a:pt x="19935" y="8351"/>
                    <a:pt x="19898" y="8225"/>
                  </a:cubicBezTo>
                  <a:cubicBezTo>
                    <a:pt x="19375" y="6048"/>
                    <a:pt x="18287" y="3893"/>
                    <a:pt x="16069" y="3266"/>
                  </a:cubicBezTo>
                  <a:cubicBezTo>
                    <a:pt x="16362" y="3098"/>
                    <a:pt x="16634" y="2910"/>
                    <a:pt x="16927" y="2743"/>
                  </a:cubicBezTo>
                  <a:cubicBezTo>
                    <a:pt x="17053" y="2680"/>
                    <a:pt x="17074" y="2491"/>
                    <a:pt x="16969" y="2408"/>
                  </a:cubicBezTo>
                  <a:cubicBezTo>
                    <a:pt x="16216" y="1634"/>
                    <a:pt x="15358" y="1592"/>
                    <a:pt x="14333" y="1445"/>
                  </a:cubicBezTo>
                  <a:cubicBezTo>
                    <a:pt x="13161" y="1278"/>
                    <a:pt x="12512" y="148"/>
                    <a:pt x="11362" y="2"/>
                  </a:cubicBezTo>
                  <a:cubicBezTo>
                    <a:pt x="11353" y="1"/>
                    <a:pt x="11344" y="0"/>
                    <a:pt x="113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56"/>
            <p:cNvSpPr/>
            <p:nvPr/>
          </p:nvSpPr>
          <p:spPr>
            <a:xfrm>
              <a:off x="5013575" y="4206275"/>
              <a:ext cx="475300" cy="329050"/>
            </a:xfrm>
            <a:custGeom>
              <a:avLst/>
              <a:gdLst/>
              <a:ahLst/>
              <a:cxnLst/>
              <a:rect l="l" t="t" r="r" b="b"/>
              <a:pathLst>
                <a:path w="19012" h="13162" extrusionOk="0">
                  <a:moveTo>
                    <a:pt x="3904" y="9960"/>
                  </a:moveTo>
                  <a:cubicBezTo>
                    <a:pt x="3903" y="9968"/>
                    <a:pt x="3902" y="9975"/>
                    <a:pt x="3902" y="9982"/>
                  </a:cubicBezTo>
                  <a:lnTo>
                    <a:pt x="3902" y="9982"/>
                  </a:lnTo>
                  <a:cubicBezTo>
                    <a:pt x="3903" y="9982"/>
                    <a:pt x="3904" y="9982"/>
                    <a:pt x="3904" y="9981"/>
                  </a:cubicBezTo>
                  <a:cubicBezTo>
                    <a:pt x="3904" y="9981"/>
                    <a:pt x="3904" y="9960"/>
                    <a:pt x="3904" y="9960"/>
                  </a:cubicBezTo>
                  <a:close/>
                  <a:moveTo>
                    <a:pt x="11395" y="1"/>
                  </a:moveTo>
                  <a:lnTo>
                    <a:pt x="11395" y="1"/>
                  </a:lnTo>
                  <a:cubicBezTo>
                    <a:pt x="11500" y="252"/>
                    <a:pt x="11604" y="503"/>
                    <a:pt x="11730" y="733"/>
                  </a:cubicBezTo>
                  <a:cubicBezTo>
                    <a:pt x="11798" y="886"/>
                    <a:pt x="11672" y="1081"/>
                    <a:pt x="11522" y="1081"/>
                  </a:cubicBezTo>
                  <a:cubicBezTo>
                    <a:pt x="11487" y="1081"/>
                    <a:pt x="11451" y="1070"/>
                    <a:pt x="11416" y="1047"/>
                  </a:cubicBezTo>
                  <a:cubicBezTo>
                    <a:pt x="10694" y="549"/>
                    <a:pt x="9800" y="331"/>
                    <a:pt x="8855" y="331"/>
                  </a:cubicBezTo>
                  <a:cubicBezTo>
                    <a:pt x="6541" y="331"/>
                    <a:pt x="3915" y="1634"/>
                    <a:pt x="2712" y="3327"/>
                  </a:cubicBezTo>
                  <a:cubicBezTo>
                    <a:pt x="3088" y="3306"/>
                    <a:pt x="3444" y="3306"/>
                    <a:pt x="3800" y="3244"/>
                  </a:cubicBezTo>
                  <a:cubicBezTo>
                    <a:pt x="3817" y="3241"/>
                    <a:pt x="3834" y="3239"/>
                    <a:pt x="3850" y="3239"/>
                  </a:cubicBezTo>
                  <a:cubicBezTo>
                    <a:pt x="4064" y="3239"/>
                    <a:pt x="4142" y="3484"/>
                    <a:pt x="3967" y="3620"/>
                  </a:cubicBezTo>
                  <a:cubicBezTo>
                    <a:pt x="2923" y="4393"/>
                    <a:pt x="1" y="11027"/>
                    <a:pt x="2283" y="11027"/>
                  </a:cubicBezTo>
                  <a:cubicBezTo>
                    <a:pt x="2286" y="11027"/>
                    <a:pt x="2290" y="11027"/>
                    <a:pt x="2293" y="11027"/>
                  </a:cubicBezTo>
                  <a:cubicBezTo>
                    <a:pt x="2461" y="11027"/>
                    <a:pt x="2565" y="11216"/>
                    <a:pt x="2482" y="11362"/>
                  </a:cubicBezTo>
                  <a:cubicBezTo>
                    <a:pt x="2314" y="11697"/>
                    <a:pt x="2231" y="12073"/>
                    <a:pt x="2063" y="12408"/>
                  </a:cubicBezTo>
                  <a:cubicBezTo>
                    <a:pt x="2837" y="12283"/>
                    <a:pt x="3444" y="11948"/>
                    <a:pt x="3863" y="11216"/>
                  </a:cubicBezTo>
                  <a:cubicBezTo>
                    <a:pt x="3821" y="10824"/>
                    <a:pt x="3841" y="10433"/>
                    <a:pt x="3902" y="9982"/>
                  </a:cubicBezTo>
                  <a:lnTo>
                    <a:pt x="3902" y="9982"/>
                  </a:lnTo>
                  <a:cubicBezTo>
                    <a:pt x="3797" y="10023"/>
                    <a:pt x="3673" y="10044"/>
                    <a:pt x="3549" y="10044"/>
                  </a:cubicBezTo>
                  <a:cubicBezTo>
                    <a:pt x="3340" y="10044"/>
                    <a:pt x="3130" y="10002"/>
                    <a:pt x="2942" y="9876"/>
                  </a:cubicBezTo>
                  <a:cubicBezTo>
                    <a:pt x="2586" y="9667"/>
                    <a:pt x="2356" y="9291"/>
                    <a:pt x="2272" y="8872"/>
                  </a:cubicBezTo>
                  <a:cubicBezTo>
                    <a:pt x="2231" y="8496"/>
                    <a:pt x="2314" y="8035"/>
                    <a:pt x="2628" y="7784"/>
                  </a:cubicBezTo>
                  <a:cubicBezTo>
                    <a:pt x="2840" y="7618"/>
                    <a:pt x="3172" y="7495"/>
                    <a:pt x="3474" y="7495"/>
                  </a:cubicBezTo>
                  <a:cubicBezTo>
                    <a:pt x="3590" y="7495"/>
                    <a:pt x="3701" y="7513"/>
                    <a:pt x="3800" y="7554"/>
                  </a:cubicBezTo>
                  <a:cubicBezTo>
                    <a:pt x="4072" y="7470"/>
                    <a:pt x="4344" y="7449"/>
                    <a:pt x="4637" y="7408"/>
                  </a:cubicBezTo>
                  <a:cubicBezTo>
                    <a:pt x="4741" y="7408"/>
                    <a:pt x="4825" y="7512"/>
                    <a:pt x="4825" y="7617"/>
                  </a:cubicBezTo>
                  <a:cubicBezTo>
                    <a:pt x="4867" y="8014"/>
                    <a:pt x="4972" y="8412"/>
                    <a:pt x="4993" y="8830"/>
                  </a:cubicBezTo>
                  <a:cubicBezTo>
                    <a:pt x="5829" y="7972"/>
                    <a:pt x="6269" y="6926"/>
                    <a:pt x="6520" y="5734"/>
                  </a:cubicBezTo>
                  <a:cubicBezTo>
                    <a:pt x="6546" y="5637"/>
                    <a:pt x="6617" y="5596"/>
                    <a:pt x="6691" y="5596"/>
                  </a:cubicBezTo>
                  <a:cubicBezTo>
                    <a:pt x="6794" y="5596"/>
                    <a:pt x="6905" y="5675"/>
                    <a:pt x="6917" y="5796"/>
                  </a:cubicBezTo>
                  <a:cubicBezTo>
                    <a:pt x="6959" y="6194"/>
                    <a:pt x="7085" y="6591"/>
                    <a:pt x="7148" y="6989"/>
                  </a:cubicBezTo>
                  <a:cubicBezTo>
                    <a:pt x="9491" y="6550"/>
                    <a:pt x="11437" y="4750"/>
                    <a:pt x="12525" y="2700"/>
                  </a:cubicBezTo>
                  <a:cubicBezTo>
                    <a:pt x="12557" y="2627"/>
                    <a:pt x="12624" y="2595"/>
                    <a:pt x="12693" y="2595"/>
                  </a:cubicBezTo>
                  <a:cubicBezTo>
                    <a:pt x="12801" y="2595"/>
                    <a:pt x="12914" y="2676"/>
                    <a:pt x="12902" y="2804"/>
                  </a:cubicBezTo>
                  <a:cubicBezTo>
                    <a:pt x="12839" y="4646"/>
                    <a:pt x="13467" y="6529"/>
                    <a:pt x="14659" y="7931"/>
                  </a:cubicBezTo>
                  <a:cubicBezTo>
                    <a:pt x="14743" y="7638"/>
                    <a:pt x="14848" y="7345"/>
                    <a:pt x="14973" y="7031"/>
                  </a:cubicBezTo>
                  <a:cubicBezTo>
                    <a:pt x="15004" y="6929"/>
                    <a:pt x="15079" y="6882"/>
                    <a:pt x="15158" y="6882"/>
                  </a:cubicBezTo>
                  <a:cubicBezTo>
                    <a:pt x="15241" y="6882"/>
                    <a:pt x="15328" y="6934"/>
                    <a:pt x="15371" y="7031"/>
                  </a:cubicBezTo>
                  <a:cubicBezTo>
                    <a:pt x="15601" y="7617"/>
                    <a:pt x="15957" y="8454"/>
                    <a:pt x="16647" y="8579"/>
                  </a:cubicBezTo>
                  <a:lnTo>
                    <a:pt x="16668" y="8579"/>
                  </a:lnTo>
                  <a:cubicBezTo>
                    <a:pt x="16826" y="8540"/>
                    <a:pt x="16995" y="8512"/>
                    <a:pt x="17161" y="8512"/>
                  </a:cubicBezTo>
                  <a:cubicBezTo>
                    <a:pt x="17435" y="8512"/>
                    <a:pt x="17699" y="8588"/>
                    <a:pt x="17881" y="8809"/>
                  </a:cubicBezTo>
                  <a:cubicBezTo>
                    <a:pt x="18112" y="9102"/>
                    <a:pt x="18112" y="9542"/>
                    <a:pt x="17986" y="9876"/>
                  </a:cubicBezTo>
                  <a:cubicBezTo>
                    <a:pt x="17763" y="10461"/>
                    <a:pt x="17242" y="10905"/>
                    <a:pt x="16681" y="10905"/>
                  </a:cubicBezTo>
                  <a:cubicBezTo>
                    <a:pt x="16559" y="10905"/>
                    <a:pt x="16435" y="10884"/>
                    <a:pt x="16312" y="10839"/>
                  </a:cubicBezTo>
                  <a:cubicBezTo>
                    <a:pt x="16312" y="10839"/>
                    <a:pt x="16312" y="10839"/>
                    <a:pt x="16312" y="10860"/>
                  </a:cubicBezTo>
                  <a:cubicBezTo>
                    <a:pt x="16375" y="11509"/>
                    <a:pt x="16270" y="12073"/>
                    <a:pt x="16019" y="12555"/>
                  </a:cubicBezTo>
                  <a:cubicBezTo>
                    <a:pt x="16354" y="12848"/>
                    <a:pt x="16689" y="13036"/>
                    <a:pt x="17065" y="13162"/>
                  </a:cubicBezTo>
                  <a:cubicBezTo>
                    <a:pt x="17149" y="12743"/>
                    <a:pt x="17254" y="12325"/>
                    <a:pt x="17296" y="11885"/>
                  </a:cubicBezTo>
                  <a:cubicBezTo>
                    <a:pt x="17309" y="11766"/>
                    <a:pt x="17431" y="11672"/>
                    <a:pt x="17540" y="11672"/>
                  </a:cubicBezTo>
                  <a:cubicBezTo>
                    <a:pt x="17603" y="11672"/>
                    <a:pt x="17662" y="11704"/>
                    <a:pt x="17693" y="11781"/>
                  </a:cubicBezTo>
                  <a:cubicBezTo>
                    <a:pt x="17819" y="12073"/>
                    <a:pt x="17986" y="12325"/>
                    <a:pt x="18133" y="12597"/>
                  </a:cubicBezTo>
                  <a:cubicBezTo>
                    <a:pt x="18718" y="10839"/>
                    <a:pt x="18990" y="9270"/>
                    <a:pt x="18091" y="7449"/>
                  </a:cubicBezTo>
                  <a:cubicBezTo>
                    <a:pt x="18037" y="7323"/>
                    <a:pt x="18123" y="7119"/>
                    <a:pt x="18268" y="7119"/>
                  </a:cubicBezTo>
                  <a:cubicBezTo>
                    <a:pt x="18291" y="7119"/>
                    <a:pt x="18316" y="7124"/>
                    <a:pt x="18342" y="7136"/>
                  </a:cubicBezTo>
                  <a:cubicBezTo>
                    <a:pt x="18572" y="7219"/>
                    <a:pt x="18781" y="7303"/>
                    <a:pt x="19011" y="7387"/>
                  </a:cubicBezTo>
                  <a:cubicBezTo>
                    <a:pt x="18446" y="5336"/>
                    <a:pt x="17337" y="3327"/>
                    <a:pt x="15036" y="3014"/>
                  </a:cubicBezTo>
                  <a:cubicBezTo>
                    <a:pt x="14806" y="2993"/>
                    <a:pt x="14743" y="2679"/>
                    <a:pt x="14973" y="2574"/>
                  </a:cubicBezTo>
                  <a:cubicBezTo>
                    <a:pt x="15392" y="2449"/>
                    <a:pt x="15747" y="2198"/>
                    <a:pt x="16103" y="1988"/>
                  </a:cubicBezTo>
                  <a:cubicBezTo>
                    <a:pt x="15287" y="1340"/>
                    <a:pt x="14262" y="1465"/>
                    <a:pt x="13299" y="1193"/>
                  </a:cubicBezTo>
                  <a:cubicBezTo>
                    <a:pt x="12567" y="984"/>
                    <a:pt x="12086" y="273"/>
                    <a:pt x="113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56"/>
            <p:cNvSpPr/>
            <p:nvPr/>
          </p:nvSpPr>
          <p:spPr>
            <a:xfrm>
              <a:off x="5081350" y="4295200"/>
              <a:ext cx="374575" cy="278900"/>
            </a:xfrm>
            <a:custGeom>
              <a:avLst/>
              <a:gdLst/>
              <a:ahLst/>
              <a:cxnLst/>
              <a:rect l="l" t="t" r="r" b="b"/>
              <a:pathLst>
                <a:path w="14983" h="11156" extrusionOk="0">
                  <a:moveTo>
                    <a:pt x="1357" y="4554"/>
                  </a:moveTo>
                  <a:cubicBezTo>
                    <a:pt x="1387" y="4554"/>
                    <a:pt x="1416" y="4556"/>
                    <a:pt x="1445" y="4562"/>
                  </a:cubicBezTo>
                  <a:cubicBezTo>
                    <a:pt x="1528" y="4604"/>
                    <a:pt x="1570" y="4729"/>
                    <a:pt x="1507" y="4792"/>
                  </a:cubicBezTo>
                  <a:cubicBezTo>
                    <a:pt x="1319" y="4980"/>
                    <a:pt x="963" y="4959"/>
                    <a:pt x="796" y="5148"/>
                  </a:cubicBezTo>
                  <a:cubicBezTo>
                    <a:pt x="796" y="5169"/>
                    <a:pt x="796" y="5190"/>
                    <a:pt x="817" y="5190"/>
                  </a:cubicBezTo>
                  <a:cubicBezTo>
                    <a:pt x="880" y="5273"/>
                    <a:pt x="984" y="5336"/>
                    <a:pt x="1068" y="5378"/>
                  </a:cubicBezTo>
                  <a:cubicBezTo>
                    <a:pt x="1161" y="5434"/>
                    <a:pt x="1105" y="5573"/>
                    <a:pt x="1017" y="5573"/>
                  </a:cubicBezTo>
                  <a:cubicBezTo>
                    <a:pt x="1007" y="5573"/>
                    <a:pt x="996" y="5571"/>
                    <a:pt x="984" y="5566"/>
                  </a:cubicBezTo>
                  <a:cubicBezTo>
                    <a:pt x="754" y="5524"/>
                    <a:pt x="315" y="5378"/>
                    <a:pt x="461" y="5043"/>
                  </a:cubicBezTo>
                  <a:cubicBezTo>
                    <a:pt x="524" y="4897"/>
                    <a:pt x="649" y="4792"/>
                    <a:pt x="796" y="4729"/>
                  </a:cubicBezTo>
                  <a:cubicBezTo>
                    <a:pt x="959" y="4657"/>
                    <a:pt x="1168" y="4554"/>
                    <a:pt x="1357" y="4554"/>
                  </a:cubicBezTo>
                  <a:close/>
                  <a:moveTo>
                    <a:pt x="13971" y="5770"/>
                  </a:moveTo>
                  <a:cubicBezTo>
                    <a:pt x="14109" y="5770"/>
                    <a:pt x="14248" y="5801"/>
                    <a:pt x="14354" y="5859"/>
                  </a:cubicBezTo>
                  <a:cubicBezTo>
                    <a:pt x="14417" y="5880"/>
                    <a:pt x="14438" y="5943"/>
                    <a:pt x="14438" y="6006"/>
                  </a:cubicBezTo>
                  <a:cubicBezTo>
                    <a:pt x="14438" y="6131"/>
                    <a:pt x="14417" y="6299"/>
                    <a:pt x="14292" y="6403"/>
                  </a:cubicBezTo>
                  <a:cubicBezTo>
                    <a:pt x="14208" y="6487"/>
                    <a:pt x="14082" y="6529"/>
                    <a:pt x="13978" y="6612"/>
                  </a:cubicBezTo>
                  <a:cubicBezTo>
                    <a:pt x="13952" y="6630"/>
                    <a:pt x="13925" y="6637"/>
                    <a:pt x="13900" y="6637"/>
                  </a:cubicBezTo>
                  <a:cubicBezTo>
                    <a:pt x="13802" y="6637"/>
                    <a:pt x="13727" y="6528"/>
                    <a:pt x="13810" y="6445"/>
                  </a:cubicBezTo>
                  <a:cubicBezTo>
                    <a:pt x="13894" y="6340"/>
                    <a:pt x="13978" y="6278"/>
                    <a:pt x="14082" y="6215"/>
                  </a:cubicBezTo>
                  <a:cubicBezTo>
                    <a:pt x="14103" y="6194"/>
                    <a:pt x="14124" y="6152"/>
                    <a:pt x="14124" y="6131"/>
                  </a:cubicBezTo>
                  <a:cubicBezTo>
                    <a:pt x="14082" y="6121"/>
                    <a:pt x="14035" y="6115"/>
                    <a:pt x="13988" y="6115"/>
                  </a:cubicBezTo>
                  <a:cubicBezTo>
                    <a:pt x="13941" y="6115"/>
                    <a:pt x="13894" y="6121"/>
                    <a:pt x="13852" y="6131"/>
                  </a:cubicBezTo>
                  <a:cubicBezTo>
                    <a:pt x="13800" y="6142"/>
                    <a:pt x="13748" y="6152"/>
                    <a:pt x="13698" y="6152"/>
                  </a:cubicBezTo>
                  <a:cubicBezTo>
                    <a:pt x="13648" y="6152"/>
                    <a:pt x="13601" y="6142"/>
                    <a:pt x="13559" y="6110"/>
                  </a:cubicBezTo>
                  <a:cubicBezTo>
                    <a:pt x="13497" y="6068"/>
                    <a:pt x="13455" y="5964"/>
                    <a:pt x="13538" y="5901"/>
                  </a:cubicBezTo>
                  <a:cubicBezTo>
                    <a:pt x="13651" y="5811"/>
                    <a:pt x="13811" y="5770"/>
                    <a:pt x="13971" y="5770"/>
                  </a:cubicBezTo>
                  <a:close/>
                  <a:moveTo>
                    <a:pt x="10193" y="5562"/>
                  </a:moveTo>
                  <a:cubicBezTo>
                    <a:pt x="10825" y="5562"/>
                    <a:pt x="11133" y="6219"/>
                    <a:pt x="11153" y="6780"/>
                  </a:cubicBezTo>
                  <a:cubicBezTo>
                    <a:pt x="11153" y="6937"/>
                    <a:pt x="11028" y="7015"/>
                    <a:pt x="10902" y="7015"/>
                  </a:cubicBezTo>
                  <a:cubicBezTo>
                    <a:pt x="10777" y="7015"/>
                    <a:pt x="10651" y="6937"/>
                    <a:pt x="10651" y="6780"/>
                  </a:cubicBezTo>
                  <a:cubicBezTo>
                    <a:pt x="10651" y="6528"/>
                    <a:pt x="10543" y="6059"/>
                    <a:pt x="10210" y="6059"/>
                  </a:cubicBezTo>
                  <a:cubicBezTo>
                    <a:pt x="10184" y="6059"/>
                    <a:pt x="10157" y="6062"/>
                    <a:pt x="10128" y="6068"/>
                  </a:cubicBezTo>
                  <a:cubicBezTo>
                    <a:pt x="9751" y="6131"/>
                    <a:pt x="9730" y="6529"/>
                    <a:pt x="9793" y="6864"/>
                  </a:cubicBezTo>
                  <a:cubicBezTo>
                    <a:pt x="9818" y="7013"/>
                    <a:pt x="9710" y="7103"/>
                    <a:pt x="9600" y="7103"/>
                  </a:cubicBezTo>
                  <a:cubicBezTo>
                    <a:pt x="9525" y="7103"/>
                    <a:pt x="9450" y="7061"/>
                    <a:pt x="9416" y="6968"/>
                  </a:cubicBezTo>
                  <a:cubicBezTo>
                    <a:pt x="9186" y="6382"/>
                    <a:pt x="9416" y="5650"/>
                    <a:pt x="10107" y="5566"/>
                  </a:cubicBezTo>
                  <a:cubicBezTo>
                    <a:pt x="10136" y="5564"/>
                    <a:pt x="10165" y="5562"/>
                    <a:pt x="10193" y="5562"/>
                  </a:cubicBezTo>
                  <a:close/>
                  <a:moveTo>
                    <a:pt x="4765" y="5577"/>
                  </a:moveTo>
                  <a:cubicBezTo>
                    <a:pt x="4809" y="5577"/>
                    <a:pt x="4853" y="5580"/>
                    <a:pt x="4897" y="5587"/>
                  </a:cubicBezTo>
                  <a:cubicBezTo>
                    <a:pt x="5462" y="5713"/>
                    <a:pt x="6048" y="6466"/>
                    <a:pt x="5755" y="7010"/>
                  </a:cubicBezTo>
                  <a:cubicBezTo>
                    <a:pt x="5711" y="7080"/>
                    <a:pt x="5645" y="7110"/>
                    <a:pt x="5578" y="7110"/>
                  </a:cubicBezTo>
                  <a:cubicBezTo>
                    <a:pt x="5487" y="7110"/>
                    <a:pt x="5394" y="7053"/>
                    <a:pt x="5357" y="6968"/>
                  </a:cubicBezTo>
                  <a:cubicBezTo>
                    <a:pt x="5295" y="6759"/>
                    <a:pt x="5315" y="6550"/>
                    <a:pt x="5190" y="6361"/>
                  </a:cubicBezTo>
                  <a:cubicBezTo>
                    <a:pt x="5106" y="6236"/>
                    <a:pt x="4960" y="6131"/>
                    <a:pt x="4834" y="6089"/>
                  </a:cubicBezTo>
                  <a:cubicBezTo>
                    <a:pt x="4792" y="6082"/>
                    <a:pt x="4757" y="6078"/>
                    <a:pt x="4727" y="6078"/>
                  </a:cubicBezTo>
                  <a:cubicBezTo>
                    <a:pt x="4667" y="6078"/>
                    <a:pt x="4625" y="6096"/>
                    <a:pt x="4583" y="6152"/>
                  </a:cubicBezTo>
                  <a:cubicBezTo>
                    <a:pt x="4479" y="6361"/>
                    <a:pt x="4541" y="6654"/>
                    <a:pt x="4604" y="6843"/>
                  </a:cubicBezTo>
                  <a:cubicBezTo>
                    <a:pt x="4642" y="7007"/>
                    <a:pt x="4519" y="7111"/>
                    <a:pt x="4392" y="7111"/>
                  </a:cubicBezTo>
                  <a:cubicBezTo>
                    <a:pt x="4310" y="7111"/>
                    <a:pt x="4227" y="7067"/>
                    <a:pt x="4186" y="6968"/>
                  </a:cubicBezTo>
                  <a:cubicBezTo>
                    <a:pt x="4081" y="6633"/>
                    <a:pt x="3976" y="6194"/>
                    <a:pt x="4186" y="5880"/>
                  </a:cubicBezTo>
                  <a:cubicBezTo>
                    <a:pt x="4326" y="5670"/>
                    <a:pt x="4539" y="5577"/>
                    <a:pt x="4765" y="5577"/>
                  </a:cubicBezTo>
                  <a:close/>
                  <a:moveTo>
                    <a:pt x="7531" y="6939"/>
                  </a:moveTo>
                  <a:cubicBezTo>
                    <a:pt x="7606" y="6939"/>
                    <a:pt x="7629" y="7040"/>
                    <a:pt x="7575" y="7094"/>
                  </a:cubicBezTo>
                  <a:cubicBezTo>
                    <a:pt x="7471" y="7219"/>
                    <a:pt x="7366" y="7324"/>
                    <a:pt x="7282" y="7470"/>
                  </a:cubicBezTo>
                  <a:cubicBezTo>
                    <a:pt x="7261" y="7512"/>
                    <a:pt x="7282" y="7491"/>
                    <a:pt x="7261" y="7533"/>
                  </a:cubicBezTo>
                  <a:cubicBezTo>
                    <a:pt x="7261" y="7554"/>
                    <a:pt x="7261" y="7554"/>
                    <a:pt x="7261" y="7554"/>
                  </a:cubicBezTo>
                  <a:cubicBezTo>
                    <a:pt x="7261" y="7575"/>
                    <a:pt x="7282" y="7575"/>
                    <a:pt x="7303" y="7575"/>
                  </a:cubicBezTo>
                  <a:lnTo>
                    <a:pt x="7429" y="7575"/>
                  </a:lnTo>
                  <a:cubicBezTo>
                    <a:pt x="7512" y="7554"/>
                    <a:pt x="7596" y="7533"/>
                    <a:pt x="7680" y="7512"/>
                  </a:cubicBezTo>
                  <a:cubicBezTo>
                    <a:pt x="7784" y="7470"/>
                    <a:pt x="7889" y="7408"/>
                    <a:pt x="7994" y="7387"/>
                  </a:cubicBezTo>
                  <a:cubicBezTo>
                    <a:pt x="8016" y="7378"/>
                    <a:pt x="8038" y="7373"/>
                    <a:pt x="8060" y="7373"/>
                  </a:cubicBezTo>
                  <a:cubicBezTo>
                    <a:pt x="8139" y="7373"/>
                    <a:pt x="8207" y="7430"/>
                    <a:pt x="8224" y="7512"/>
                  </a:cubicBezTo>
                  <a:cubicBezTo>
                    <a:pt x="8245" y="7596"/>
                    <a:pt x="8203" y="7659"/>
                    <a:pt x="8140" y="7721"/>
                  </a:cubicBezTo>
                  <a:cubicBezTo>
                    <a:pt x="8015" y="7805"/>
                    <a:pt x="7847" y="7868"/>
                    <a:pt x="7701" y="7910"/>
                  </a:cubicBezTo>
                  <a:cubicBezTo>
                    <a:pt x="7596" y="7931"/>
                    <a:pt x="7471" y="7952"/>
                    <a:pt x="7366" y="7952"/>
                  </a:cubicBezTo>
                  <a:cubicBezTo>
                    <a:pt x="7340" y="7955"/>
                    <a:pt x="7314" y="7957"/>
                    <a:pt x="7287" y="7957"/>
                  </a:cubicBezTo>
                  <a:cubicBezTo>
                    <a:pt x="7143" y="7957"/>
                    <a:pt x="6997" y="7905"/>
                    <a:pt x="6927" y="7763"/>
                  </a:cubicBezTo>
                  <a:cubicBezTo>
                    <a:pt x="6717" y="7387"/>
                    <a:pt x="7199" y="7052"/>
                    <a:pt x="7492" y="6947"/>
                  </a:cubicBezTo>
                  <a:cubicBezTo>
                    <a:pt x="7506" y="6941"/>
                    <a:pt x="7519" y="6939"/>
                    <a:pt x="7531" y="6939"/>
                  </a:cubicBezTo>
                  <a:close/>
                  <a:moveTo>
                    <a:pt x="9483" y="8482"/>
                  </a:moveTo>
                  <a:cubicBezTo>
                    <a:pt x="9609" y="8482"/>
                    <a:pt x="9730" y="8561"/>
                    <a:pt x="9730" y="8726"/>
                  </a:cubicBezTo>
                  <a:cubicBezTo>
                    <a:pt x="9719" y="10050"/>
                    <a:pt x="8740" y="10665"/>
                    <a:pt x="7683" y="10665"/>
                  </a:cubicBezTo>
                  <a:cubicBezTo>
                    <a:pt x="6720" y="10665"/>
                    <a:pt x="5693" y="10155"/>
                    <a:pt x="5274" y="9207"/>
                  </a:cubicBezTo>
                  <a:cubicBezTo>
                    <a:pt x="5216" y="9062"/>
                    <a:pt x="5329" y="8937"/>
                    <a:pt x="5445" y="8937"/>
                  </a:cubicBezTo>
                  <a:cubicBezTo>
                    <a:pt x="5497" y="8937"/>
                    <a:pt x="5549" y="8961"/>
                    <a:pt x="5587" y="9019"/>
                  </a:cubicBezTo>
                  <a:cubicBezTo>
                    <a:pt x="5998" y="9724"/>
                    <a:pt x="6880" y="10159"/>
                    <a:pt x="7671" y="10159"/>
                  </a:cubicBezTo>
                  <a:cubicBezTo>
                    <a:pt x="8452" y="10159"/>
                    <a:pt x="9145" y="9734"/>
                    <a:pt x="9207" y="8726"/>
                  </a:cubicBezTo>
                  <a:cubicBezTo>
                    <a:pt x="9218" y="8566"/>
                    <a:pt x="9353" y="8482"/>
                    <a:pt x="9483" y="8482"/>
                  </a:cubicBezTo>
                  <a:close/>
                  <a:moveTo>
                    <a:pt x="9793" y="1"/>
                  </a:moveTo>
                  <a:cubicBezTo>
                    <a:pt x="8559" y="1926"/>
                    <a:pt x="6613" y="3516"/>
                    <a:pt x="4332" y="3851"/>
                  </a:cubicBezTo>
                  <a:cubicBezTo>
                    <a:pt x="4317" y="3853"/>
                    <a:pt x="4302" y="3854"/>
                    <a:pt x="4288" y="3854"/>
                  </a:cubicBezTo>
                  <a:cubicBezTo>
                    <a:pt x="4165" y="3854"/>
                    <a:pt x="4081" y="3775"/>
                    <a:pt x="4081" y="3662"/>
                  </a:cubicBezTo>
                  <a:cubicBezTo>
                    <a:pt x="4060" y="3474"/>
                    <a:pt x="4018" y="3286"/>
                    <a:pt x="3976" y="3118"/>
                  </a:cubicBezTo>
                  <a:cubicBezTo>
                    <a:pt x="3642" y="4185"/>
                    <a:pt x="3098" y="5127"/>
                    <a:pt x="2198" y="5880"/>
                  </a:cubicBezTo>
                  <a:cubicBezTo>
                    <a:pt x="2164" y="5914"/>
                    <a:pt x="2114" y="5930"/>
                    <a:pt x="2063" y="5930"/>
                  </a:cubicBezTo>
                  <a:cubicBezTo>
                    <a:pt x="1958" y="5930"/>
                    <a:pt x="1849" y="5861"/>
                    <a:pt x="1863" y="5734"/>
                  </a:cubicBezTo>
                  <a:cubicBezTo>
                    <a:pt x="1926" y="5273"/>
                    <a:pt x="1821" y="4834"/>
                    <a:pt x="1758" y="4374"/>
                  </a:cubicBezTo>
                  <a:cubicBezTo>
                    <a:pt x="1734" y="4241"/>
                    <a:pt x="1641" y="4199"/>
                    <a:pt x="1526" y="4199"/>
                  </a:cubicBezTo>
                  <a:cubicBezTo>
                    <a:pt x="1441" y="4199"/>
                    <a:pt x="1345" y="4221"/>
                    <a:pt x="1256" y="4248"/>
                  </a:cubicBezTo>
                  <a:cubicBezTo>
                    <a:pt x="1235" y="4269"/>
                    <a:pt x="1214" y="4290"/>
                    <a:pt x="1193" y="4311"/>
                  </a:cubicBezTo>
                  <a:cubicBezTo>
                    <a:pt x="859" y="4436"/>
                    <a:pt x="461" y="4248"/>
                    <a:pt x="189" y="4562"/>
                  </a:cubicBezTo>
                  <a:cubicBezTo>
                    <a:pt x="22" y="4750"/>
                    <a:pt x="1" y="5043"/>
                    <a:pt x="64" y="5294"/>
                  </a:cubicBezTo>
                  <a:cubicBezTo>
                    <a:pt x="126" y="5545"/>
                    <a:pt x="294" y="5796"/>
                    <a:pt x="545" y="5922"/>
                  </a:cubicBezTo>
                  <a:cubicBezTo>
                    <a:pt x="670" y="5985"/>
                    <a:pt x="817" y="6027"/>
                    <a:pt x="963" y="6027"/>
                  </a:cubicBezTo>
                  <a:cubicBezTo>
                    <a:pt x="1057" y="6027"/>
                    <a:pt x="1187" y="6062"/>
                    <a:pt x="1290" y="6062"/>
                  </a:cubicBezTo>
                  <a:cubicBezTo>
                    <a:pt x="1324" y="6062"/>
                    <a:pt x="1356" y="6058"/>
                    <a:pt x="1382" y="6047"/>
                  </a:cubicBezTo>
                  <a:cubicBezTo>
                    <a:pt x="1424" y="6047"/>
                    <a:pt x="1445" y="6068"/>
                    <a:pt x="1466" y="6089"/>
                  </a:cubicBezTo>
                  <a:cubicBezTo>
                    <a:pt x="1528" y="6110"/>
                    <a:pt x="1591" y="6173"/>
                    <a:pt x="1591" y="6257"/>
                  </a:cubicBezTo>
                  <a:cubicBezTo>
                    <a:pt x="1277" y="9500"/>
                    <a:pt x="4144" y="11069"/>
                    <a:pt x="7052" y="11153"/>
                  </a:cubicBezTo>
                  <a:cubicBezTo>
                    <a:pt x="7135" y="11155"/>
                    <a:pt x="7218" y="11156"/>
                    <a:pt x="7303" y="11156"/>
                  </a:cubicBezTo>
                  <a:cubicBezTo>
                    <a:pt x="9803" y="11156"/>
                    <a:pt x="12999" y="10238"/>
                    <a:pt x="13120" y="7303"/>
                  </a:cubicBezTo>
                  <a:cubicBezTo>
                    <a:pt x="13120" y="7177"/>
                    <a:pt x="13204" y="7115"/>
                    <a:pt x="13266" y="7073"/>
                  </a:cubicBezTo>
                  <a:cubicBezTo>
                    <a:pt x="13247" y="7016"/>
                    <a:pt x="13298" y="6924"/>
                    <a:pt x="13370" y="6924"/>
                  </a:cubicBezTo>
                  <a:cubicBezTo>
                    <a:pt x="13377" y="6924"/>
                    <a:pt x="13385" y="6924"/>
                    <a:pt x="13392" y="6926"/>
                  </a:cubicBezTo>
                  <a:cubicBezTo>
                    <a:pt x="13547" y="6993"/>
                    <a:pt x="13699" y="7025"/>
                    <a:pt x="13843" y="7025"/>
                  </a:cubicBezTo>
                  <a:cubicBezTo>
                    <a:pt x="14287" y="7025"/>
                    <a:pt x="14662" y="6730"/>
                    <a:pt x="14836" y="6257"/>
                  </a:cubicBezTo>
                  <a:cubicBezTo>
                    <a:pt x="14898" y="6047"/>
                    <a:pt x="14982" y="5755"/>
                    <a:pt x="14857" y="5545"/>
                  </a:cubicBezTo>
                  <a:cubicBezTo>
                    <a:pt x="14760" y="5413"/>
                    <a:pt x="14594" y="5370"/>
                    <a:pt x="14427" y="5370"/>
                  </a:cubicBezTo>
                  <a:cubicBezTo>
                    <a:pt x="14304" y="5370"/>
                    <a:pt x="14180" y="5393"/>
                    <a:pt x="14082" y="5420"/>
                  </a:cubicBezTo>
                  <a:cubicBezTo>
                    <a:pt x="14020" y="5420"/>
                    <a:pt x="13999" y="5420"/>
                    <a:pt x="13957" y="5399"/>
                  </a:cubicBezTo>
                  <a:cubicBezTo>
                    <a:pt x="13915" y="5420"/>
                    <a:pt x="13873" y="5420"/>
                    <a:pt x="13831" y="5420"/>
                  </a:cubicBezTo>
                  <a:cubicBezTo>
                    <a:pt x="13183" y="5294"/>
                    <a:pt x="12764" y="4687"/>
                    <a:pt x="12471" y="4081"/>
                  </a:cubicBezTo>
                  <a:cubicBezTo>
                    <a:pt x="12388" y="4332"/>
                    <a:pt x="12304" y="4562"/>
                    <a:pt x="12283" y="4813"/>
                  </a:cubicBezTo>
                  <a:cubicBezTo>
                    <a:pt x="12268" y="4944"/>
                    <a:pt x="12163" y="5044"/>
                    <a:pt x="12058" y="5044"/>
                  </a:cubicBezTo>
                  <a:cubicBezTo>
                    <a:pt x="12012" y="5044"/>
                    <a:pt x="11966" y="5025"/>
                    <a:pt x="11927" y="4980"/>
                  </a:cubicBezTo>
                  <a:cubicBezTo>
                    <a:pt x="10651" y="3641"/>
                    <a:pt x="9898" y="1842"/>
                    <a:pt x="9793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56"/>
            <p:cNvSpPr/>
            <p:nvPr/>
          </p:nvSpPr>
          <p:spPr>
            <a:xfrm>
              <a:off x="5417700" y="4439250"/>
              <a:ext cx="24625" cy="21650"/>
            </a:xfrm>
            <a:custGeom>
              <a:avLst/>
              <a:gdLst/>
              <a:ahLst/>
              <a:cxnLst/>
              <a:rect l="l" t="t" r="r" b="b"/>
              <a:pathLst>
                <a:path w="985" h="866" extrusionOk="0">
                  <a:moveTo>
                    <a:pt x="497" y="0"/>
                  </a:moveTo>
                  <a:cubicBezTo>
                    <a:pt x="340" y="0"/>
                    <a:pt x="182" y="42"/>
                    <a:pt x="64" y="139"/>
                  </a:cubicBezTo>
                  <a:cubicBezTo>
                    <a:pt x="1" y="202"/>
                    <a:pt x="22" y="306"/>
                    <a:pt x="105" y="348"/>
                  </a:cubicBezTo>
                  <a:cubicBezTo>
                    <a:pt x="147" y="380"/>
                    <a:pt x="194" y="390"/>
                    <a:pt x="244" y="390"/>
                  </a:cubicBezTo>
                  <a:cubicBezTo>
                    <a:pt x="294" y="390"/>
                    <a:pt x="346" y="380"/>
                    <a:pt x="398" y="369"/>
                  </a:cubicBezTo>
                  <a:cubicBezTo>
                    <a:pt x="440" y="359"/>
                    <a:pt x="482" y="353"/>
                    <a:pt x="524" y="353"/>
                  </a:cubicBezTo>
                  <a:cubicBezTo>
                    <a:pt x="566" y="353"/>
                    <a:pt x="608" y="359"/>
                    <a:pt x="649" y="369"/>
                  </a:cubicBezTo>
                  <a:cubicBezTo>
                    <a:pt x="649" y="390"/>
                    <a:pt x="649" y="411"/>
                    <a:pt x="628" y="432"/>
                  </a:cubicBezTo>
                  <a:cubicBezTo>
                    <a:pt x="524" y="516"/>
                    <a:pt x="440" y="578"/>
                    <a:pt x="336" y="662"/>
                  </a:cubicBezTo>
                  <a:cubicBezTo>
                    <a:pt x="272" y="758"/>
                    <a:pt x="341" y="865"/>
                    <a:pt x="424" y="865"/>
                  </a:cubicBezTo>
                  <a:cubicBezTo>
                    <a:pt x="450" y="865"/>
                    <a:pt x="478" y="855"/>
                    <a:pt x="503" y="830"/>
                  </a:cubicBezTo>
                  <a:cubicBezTo>
                    <a:pt x="608" y="746"/>
                    <a:pt x="733" y="704"/>
                    <a:pt x="838" y="641"/>
                  </a:cubicBezTo>
                  <a:cubicBezTo>
                    <a:pt x="963" y="537"/>
                    <a:pt x="984" y="369"/>
                    <a:pt x="984" y="244"/>
                  </a:cubicBezTo>
                  <a:cubicBezTo>
                    <a:pt x="984" y="181"/>
                    <a:pt x="963" y="118"/>
                    <a:pt x="900" y="97"/>
                  </a:cubicBezTo>
                  <a:cubicBezTo>
                    <a:pt x="789" y="37"/>
                    <a:pt x="644" y="0"/>
                    <a:pt x="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56"/>
            <p:cNvSpPr/>
            <p:nvPr/>
          </p:nvSpPr>
          <p:spPr>
            <a:xfrm>
              <a:off x="5352850" y="4677050"/>
              <a:ext cx="76900" cy="145975"/>
            </a:xfrm>
            <a:custGeom>
              <a:avLst/>
              <a:gdLst/>
              <a:ahLst/>
              <a:cxnLst/>
              <a:rect l="l" t="t" r="r" b="b"/>
              <a:pathLst>
                <a:path w="3076" h="5839" extrusionOk="0">
                  <a:moveTo>
                    <a:pt x="837" y="1"/>
                  </a:moveTo>
                  <a:cubicBezTo>
                    <a:pt x="586" y="210"/>
                    <a:pt x="293" y="357"/>
                    <a:pt x="0" y="419"/>
                  </a:cubicBezTo>
                  <a:cubicBezTo>
                    <a:pt x="230" y="775"/>
                    <a:pt x="356" y="1382"/>
                    <a:pt x="440" y="1675"/>
                  </a:cubicBezTo>
                  <a:cubicBezTo>
                    <a:pt x="670" y="2386"/>
                    <a:pt x="858" y="3139"/>
                    <a:pt x="1109" y="3872"/>
                  </a:cubicBezTo>
                  <a:cubicBezTo>
                    <a:pt x="1130" y="3934"/>
                    <a:pt x="1109" y="4039"/>
                    <a:pt x="1046" y="4102"/>
                  </a:cubicBezTo>
                  <a:cubicBezTo>
                    <a:pt x="1088" y="4123"/>
                    <a:pt x="1109" y="4165"/>
                    <a:pt x="1130" y="4206"/>
                  </a:cubicBezTo>
                  <a:cubicBezTo>
                    <a:pt x="1214" y="4248"/>
                    <a:pt x="1277" y="4353"/>
                    <a:pt x="1214" y="4458"/>
                  </a:cubicBezTo>
                  <a:cubicBezTo>
                    <a:pt x="1193" y="4499"/>
                    <a:pt x="1172" y="4541"/>
                    <a:pt x="1151" y="4604"/>
                  </a:cubicBezTo>
                  <a:cubicBezTo>
                    <a:pt x="1130" y="4646"/>
                    <a:pt x="1109" y="4688"/>
                    <a:pt x="1088" y="4709"/>
                  </a:cubicBezTo>
                  <a:cubicBezTo>
                    <a:pt x="1005" y="4855"/>
                    <a:pt x="942" y="5002"/>
                    <a:pt x="879" y="5148"/>
                  </a:cubicBezTo>
                  <a:cubicBezTo>
                    <a:pt x="1025" y="5022"/>
                    <a:pt x="1193" y="4897"/>
                    <a:pt x="1339" y="4750"/>
                  </a:cubicBezTo>
                  <a:cubicBezTo>
                    <a:pt x="1377" y="4719"/>
                    <a:pt x="1419" y="4704"/>
                    <a:pt x="1460" y="4704"/>
                  </a:cubicBezTo>
                  <a:cubicBezTo>
                    <a:pt x="1553" y="4704"/>
                    <a:pt x="1639" y="4780"/>
                    <a:pt x="1653" y="4897"/>
                  </a:cubicBezTo>
                  <a:cubicBezTo>
                    <a:pt x="1674" y="5190"/>
                    <a:pt x="1779" y="5462"/>
                    <a:pt x="1904" y="5734"/>
                  </a:cubicBezTo>
                  <a:cubicBezTo>
                    <a:pt x="1925" y="5776"/>
                    <a:pt x="1946" y="5818"/>
                    <a:pt x="1946" y="5838"/>
                  </a:cubicBezTo>
                  <a:cubicBezTo>
                    <a:pt x="1967" y="5483"/>
                    <a:pt x="2030" y="5148"/>
                    <a:pt x="1925" y="4813"/>
                  </a:cubicBezTo>
                  <a:cubicBezTo>
                    <a:pt x="1895" y="4679"/>
                    <a:pt x="2004" y="4565"/>
                    <a:pt x="2123" y="4565"/>
                  </a:cubicBezTo>
                  <a:cubicBezTo>
                    <a:pt x="2170" y="4565"/>
                    <a:pt x="2218" y="4583"/>
                    <a:pt x="2260" y="4625"/>
                  </a:cubicBezTo>
                  <a:cubicBezTo>
                    <a:pt x="2490" y="4876"/>
                    <a:pt x="2783" y="4960"/>
                    <a:pt x="3076" y="5064"/>
                  </a:cubicBezTo>
                  <a:cubicBezTo>
                    <a:pt x="2909" y="4750"/>
                    <a:pt x="2637" y="4562"/>
                    <a:pt x="2302" y="4374"/>
                  </a:cubicBezTo>
                  <a:cubicBezTo>
                    <a:pt x="2218" y="4311"/>
                    <a:pt x="2218" y="4227"/>
                    <a:pt x="2281" y="4165"/>
                  </a:cubicBezTo>
                  <a:cubicBezTo>
                    <a:pt x="2218" y="4123"/>
                    <a:pt x="2176" y="4060"/>
                    <a:pt x="2155" y="3976"/>
                  </a:cubicBezTo>
                  <a:cubicBezTo>
                    <a:pt x="1988" y="2553"/>
                    <a:pt x="1528" y="1256"/>
                    <a:pt x="837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56"/>
            <p:cNvSpPr/>
            <p:nvPr/>
          </p:nvSpPr>
          <p:spPr>
            <a:xfrm>
              <a:off x="5311000" y="4434250"/>
              <a:ext cx="49200" cy="38550"/>
            </a:xfrm>
            <a:custGeom>
              <a:avLst/>
              <a:gdLst/>
              <a:ahLst/>
              <a:cxnLst/>
              <a:rect l="l" t="t" r="r" b="b"/>
              <a:pathLst>
                <a:path w="1968" h="1542" extrusionOk="0">
                  <a:moveTo>
                    <a:pt x="1007" y="0"/>
                  </a:moveTo>
                  <a:cubicBezTo>
                    <a:pt x="979" y="0"/>
                    <a:pt x="950" y="2"/>
                    <a:pt x="921" y="4"/>
                  </a:cubicBezTo>
                  <a:cubicBezTo>
                    <a:pt x="230" y="88"/>
                    <a:pt x="0" y="820"/>
                    <a:pt x="230" y="1406"/>
                  </a:cubicBezTo>
                  <a:cubicBezTo>
                    <a:pt x="264" y="1499"/>
                    <a:pt x="339" y="1541"/>
                    <a:pt x="414" y="1541"/>
                  </a:cubicBezTo>
                  <a:cubicBezTo>
                    <a:pt x="524" y="1541"/>
                    <a:pt x="632" y="1451"/>
                    <a:pt x="607" y="1302"/>
                  </a:cubicBezTo>
                  <a:cubicBezTo>
                    <a:pt x="544" y="988"/>
                    <a:pt x="565" y="569"/>
                    <a:pt x="942" y="506"/>
                  </a:cubicBezTo>
                  <a:cubicBezTo>
                    <a:pt x="971" y="500"/>
                    <a:pt x="998" y="497"/>
                    <a:pt x="1024" y="497"/>
                  </a:cubicBezTo>
                  <a:cubicBezTo>
                    <a:pt x="1357" y="497"/>
                    <a:pt x="1465" y="966"/>
                    <a:pt x="1465" y="1218"/>
                  </a:cubicBezTo>
                  <a:cubicBezTo>
                    <a:pt x="1465" y="1375"/>
                    <a:pt x="1591" y="1453"/>
                    <a:pt x="1716" y="1453"/>
                  </a:cubicBezTo>
                  <a:cubicBezTo>
                    <a:pt x="1842" y="1453"/>
                    <a:pt x="1967" y="1375"/>
                    <a:pt x="1967" y="1218"/>
                  </a:cubicBezTo>
                  <a:cubicBezTo>
                    <a:pt x="1947" y="657"/>
                    <a:pt x="1639" y="0"/>
                    <a:pt x="10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56"/>
            <p:cNvSpPr/>
            <p:nvPr/>
          </p:nvSpPr>
          <p:spPr>
            <a:xfrm>
              <a:off x="5211725" y="4507250"/>
              <a:ext cx="112900" cy="54575"/>
            </a:xfrm>
            <a:custGeom>
              <a:avLst/>
              <a:gdLst/>
              <a:ahLst/>
              <a:cxnLst/>
              <a:rect l="l" t="t" r="r" b="b"/>
              <a:pathLst>
                <a:path w="4516" h="2183" extrusionOk="0">
                  <a:moveTo>
                    <a:pt x="4268" y="0"/>
                  </a:moveTo>
                  <a:cubicBezTo>
                    <a:pt x="4138" y="0"/>
                    <a:pt x="4003" y="84"/>
                    <a:pt x="3992" y="244"/>
                  </a:cubicBezTo>
                  <a:cubicBezTo>
                    <a:pt x="3930" y="1252"/>
                    <a:pt x="3237" y="1677"/>
                    <a:pt x="2456" y="1677"/>
                  </a:cubicBezTo>
                  <a:cubicBezTo>
                    <a:pt x="1665" y="1677"/>
                    <a:pt x="783" y="1242"/>
                    <a:pt x="372" y="537"/>
                  </a:cubicBezTo>
                  <a:cubicBezTo>
                    <a:pt x="340" y="479"/>
                    <a:pt x="291" y="455"/>
                    <a:pt x="240" y="455"/>
                  </a:cubicBezTo>
                  <a:cubicBezTo>
                    <a:pt x="124" y="455"/>
                    <a:pt x="1" y="580"/>
                    <a:pt x="59" y="725"/>
                  </a:cubicBezTo>
                  <a:cubicBezTo>
                    <a:pt x="478" y="1673"/>
                    <a:pt x="1505" y="2183"/>
                    <a:pt x="2468" y="2183"/>
                  </a:cubicBezTo>
                  <a:cubicBezTo>
                    <a:pt x="3525" y="2183"/>
                    <a:pt x="4504" y="1568"/>
                    <a:pt x="4515" y="244"/>
                  </a:cubicBezTo>
                  <a:cubicBezTo>
                    <a:pt x="4515" y="79"/>
                    <a:pt x="4394" y="0"/>
                    <a:pt x="4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56"/>
            <p:cNvSpPr/>
            <p:nvPr/>
          </p:nvSpPr>
          <p:spPr>
            <a:xfrm>
              <a:off x="5251875" y="4585525"/>
              <a:ext cx="39275" cy="20750"/>
            </a:xfrm>
            <a:custGeom>
              <a:avLst/>
              <a:gdLst/>
              <a:ahLst/>
              <a:cxnLst/>
              <a:rect l="l" t="t" r="r" b="b"/>
              <a:pathLst>
                <a:path w="1571" h="830" extrusionOk="0">
                  <a:moveTo>
                    <a:pt x="1549" y="0"/>
                  </a:moveTo>
                  <a:lnTo>
                    <a:pt x="1549" y="0"/>
                  </a:lnTo>
                  <a:cubicBezTo>
                    <a:pt x="1198" y="41"/>
                    <a:pt x="864" y="64"/>
                    <a:pt x="553" y="64"/>
                  </a:cubicBezTo>
                  <a:cubicBezTo>
                    <a:pt x="383" y="64"/>
                    <a:pt x="219" y="57"/>
                    <a:pt x="64" y="42"/>
                  </a:cubicBezTo>
                  <a:lnTo>
                    <a:pt x="1" y="42"/>
                  </a:lnTo>
                  <a:cubicBezTo>
                    <a:pt x="87" y="471"/>
                    <a:pt x="327" y="829"/>
                    <a:pt x="734" y="829"/>
                  </a:cubicBezTo>
                  <a:cubicBezTo>
                    <a:pt x="823" y="829"/>
                    <a:pt x="921" y="812"/>
                    <a:pt x="1026" y="774"/>
                  </a:cubicBezTo>
                  <a:cubicBezTo>
                    <a:pt x="1215" y="691"/>
                    <a:pt x="1403" y="565"/>
                    <a:pt x="1507" y="377"/>
                  </a:cubicBezTo>
                  <a:cubicBezTo>
                    <a:pt x="1570" y="251"/>
                    <a:pt x="1549" y="126"/>
                    <a:pt x="1549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56"/>
            <p:cNvSpPr/>
            <p:nvPr/>
          </p:nvSpPr>
          <p:spPr>
            <a:xfrm>
              <a:off x="5249275" y="4468650"/>
              <a:ext cx="38200" cy="25875"/>
            </a:xfrm>
            <a:custGeom>
              <a:avLst/>
              <a:gdLst/>
              <a:ahLst/>
              <a:cxnLst/>
              <a:rect l="l" t="t" r="r" b="b"/>
              <a:pathLst>
                <a:path w="1528" h="1035" extrusionOk="0">
                  <a:moveTo>
                    <a:pt x="808" y="1"/>
                  </a:moveTo>
                  <a:cubicBezTo>
                    <a:pt x="797" y="1"/>
                    <a:pt x="786" y="3"/>
                    <a:pt x="775" y="9"/>
                  </a:cubicBezTo>
                  <a:cubicBezTo>
                    <a:pt x="482" y="114"/>
                    <a:pt x="0" y="449"/>
                    <a:pt x="210" y="825"/>
                  </a:cubicBezTo>
                  <a:cubicBezTo>
                    <a:pt x="293" y="993"/>
                    <a:pt x="482" y="1034"/>
                    <a:pt x="649" y="1034"/>
                  </a:cubicBezTo>
                  <a:cubicBezTo>
                    <a:pt x="754" y="1014"/>
                    <a:pt x="879" y="993"/>
                    <a:pt x="963" y="972"/>
                  </a:cubicBezTo>
                  <a:cubicBezTo>
                    <a:pt x="1130" y="930"/>
                    <a:pt x="1298" y="867"/>
                    <a:pt x="1423" y="783"/>
                  </a:cubicBezTo>
                  <a:cubicBezTo>
                    <a:pt x="1486" y="721"/>
                    <a:pt x="1528" y="658"/>
                    <a:pt x="1507" y="574"/>
                  </a:cubicBezTo>
                  <a:cubicBezTo>
                    <a:pt x="1490" y="492"/>
                    <a:pt x="1409" y="435"/>
                    <a:pt x="1335" y="435"/>
                  </a:cubicBezTo>
                  <a:cubicBezTo>
                    <a:pt x="1314" y="435"/>
                    <a:pt x="1295" y="440"/>
                    <a:pt x="1277" y="449"/>
                  </a:cubicBezTo>
                  <a:cubicBezTo>
                    <a:pt x="1151" y="470"/>
                    <a:pt x="1067" y="532"/>
                    <a:pt x="963" y="574"/>
                  </a:cubicBezTo>
                  <a:cubicBezTo>
                    <a:pt x="879" y="595"/>
                    <a:pt x="795" y="616"/>
                    <a:pt x="712" y="637"/>
                  </a:cubicBezTo>
                  <a:lnTo>
                    <a:pt x="523" y="637"/>
                  </a:lnTo>
                  <a:lnTo>
                    <a:pt x="523" y="616"/>
                  </a:lnTo>
                  <a:cubicBezTo>
                    <a:pt x="544" y="616"/>
                    <a:pt x="544" y="616"/>
                    <a:pt x="544" y="595"/>
                  </a:cubicBezTo>
                  <a:cubicBezTo>
                    <a:pt x="544" y="553"/>
                    <a:pt x="544" y="574"/>
                    <a:pt x="565" y="553"/>
                  </a:cubicBezTo>
                  <a:cubicBezTo>
                    <a:pt x="649" y="407"/>
                    <a:pt x="754" y="281"/>
                    <a:pt x="858" y="156"/>
                  </a:cubicBezTo>
                  <a:cubicBezTo>
                    <a:pt x="912" y="102"/>
                    <a:pt x="873" y="1"/>
                    <a:pt x="8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56"/>
            <p:cNvSpPr/>
            <p:nvPr/>
          </p:nvSpPr>
          <p:spPr>
            <a:xfrm>
              <a:off x="5180750" y="4434600"/>
              <a:ext cx="51800" cy="38375"/>
            </a:xfrm>
            <a:custGeom>
              <a:avLst/>
              <a:gdLst/>
              <a:ahLst/>
              <a:cxnLst/>
              <a:rect l="l" t="t" r="r" b="b"/>
              <a:pathLst>
                <a:path w="2072" h="1535" extrusionOk="0">
                  <a:moveTo>
                    <a:pt x="789" y="1"/>
                  </a:moveTo>
                  <a:cubicBezTo>
                    <a:pt x="563" y="1"/>
                    <a:pt x="350" y="94"/>
                    <a:pt x="210" y="304"/>
                  </a:cubicBezTo>
                  <a:cubicBezTo>
                    <a:pt x="0" y="618"/>
                    <a:pt x="105" y="1057"/>
                    <a:pt x="230" y="1392"/>
                  </a:cubicBezTo>
                  <a:cubicBezTo>
                    <a:pt x="263" y="1491"/>
                    <a:pt x="342" y="1535"/>
                    <a:pt x="421" y="1535"/>
                  </a:cubicBezTo>
                  <a:cubicBezTo>
                    <a:pt x="543" y="1535"/>
                    <a:pt x="666" y="1431"/>
                    <a:pt x="628" y="1267"/>
                  </a:cubicBezTo>
                  <a:cubicBezTo>
                    <a:pt x="586" y="1057"/>
                    <a:pt x="503" y="785"/>
                    <a:pt x="628" y="576"/>
                  </a:cubicBezTo>
                  <a:cubicBezTo>
                    <a:pt x="656" y="520"/>
                    <a:pt x="702" y="502"/>
                    <a:pt x="761" y="502"/>
                  </a:cubicBezTo>
                  <a:cubicBezTo>
                    <a:pt x="791" y="502"/>
                    <a:pt x="823" y="506"/>
                    <a:pt x="858" y="513"/>
                  </a:cubicBezTo>
                  <a:cubicBezTo>
                    <a:pt x="1005" y="555"/>
                    <a:pt x="1130" y="660"/>
                    <a:pt x="1214" y="785"/>
                  </a:cubicBezTo>
                  <a:cubicBezTo>
                    <a:pt x="1360" y="974"/>
                    <a:pt x="1319" y="1183"/>
                    <a:pt x="1402" y="1392"/>
                  </a:cubicBezTo>
                  <a:cubicBezTo>
                    <a:pt x="1427" y="1477"/>
                    <a:pt x="1514" y="1534"/>
                    <a:pt x="1604" y="1534"/>
                  </a:cubicBezTo>
                  <a:cubicBezTo>
                    <a:pt x="1669" y="1534"/>
                    <a:pt x="1735" y="1504"/>
                    <a:pt x="1779" y="1434"/>
                  </a:cubicBezTo>
                  <a:cubicBezTo>
                    <a:pt x="2072" y="890"/>
                    <a:pt x="1486" y="137"/>
                    <a:pt x="921" y="11"/>
                  </a:cubicBezTo>
                  <a:cubicBezTo>
                    <a:pt x="877" y="4"/>
                    <a:pt x="833" y="1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56"/>
            <p:cNvSpPr/>
            <p:nvPr/>
          </p:nvSpPr>
          <p:spPr>
            <a:xfrm>
              <a:off x="5180650" y="5017325"/>
              <a:ext cx="35200" cy="16225"/>
            </a:xfrm>
            <a:custGeom>
              <a:avLst/>
              <a:gdLst/>
              <a:ahLst/>
              <a:cxnLst/>
              <a:rect l="l" t="t" r="r" b="b"/>
              <a:pathLst>
                <a:path w="1408" h="649" extrusionOk="0">
                  <a:moveTo>
                    <a:pt x="144" y="0"/>
                  </a:moveTo>
                  <a:cubicBezTo>
                    <a:pt x="34" y="0"/>
                    <a:pt x="1" y="186"/>
                    <a:pt x="130" y="241"/>
                  </a:cubicBezTo>
                  <a:cubicBezTo>
                    <a:pt x="486" y="367"/>
                    <a:pt x="820" y="513"/>
                    <a:pt x="1176" y="639"/>
                  </a:cubicBezTo>
                  <a:cubicBezTo>
                    <a:pt x="1193" y="645"/>
                    <a:pt x="1209" y="648"/>
                    <a:pt x="1225" y="648"/>
                  </a:cubicBezTo>
                  <a:cubicBezTo>
                    <a:pt x="1358" y="648"/>
                    <a:pt x="1408" y="423"/>
                    <a:pt x="1239" y="367"/>
                  </a:cubicBezTo>
                  <a:cubicBezTo>
                    <a:pt x="883" y="262"/>
                    <a:pt x="548" y="116"/>
                    <a:pt x="193" y="11"/>
                  </a:cubicBezTo>
                  <a:cubicBezTo>
                    <a:pt x="175" y="4"/>
                    <a:pt x="159" y="0"/>
                    <a:pt x="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56"/>
            <p:cNvSpPr/>
            <p:nvPr/>
          </p:nvSpPr>
          <p:spPr>
            <a:xfrm>
              <a:off x="5100725" y="4679650"/>
              <a:ext cx="78475" cy="141800"/>
            </a:xfrm>
            <a:custGeom>
              <a:avLst/>
              <a:gdLst/>
              <a:ahLst/>
              <a:cxnLst/>
              <a:rect l="l" t="t" r="r" b="b"/>
              <a:pathLst>
                <a:path w="3139" h="5672" extrusionOk="0">
                  <a:moveTo>
                    <a:pt x="1794" y="0"/>
                  </a:moveTo>
                  <a:cubicBezTo>
                    <a:pt x="1638" y="0"/>
                    <a:pt x="1003" y="3605"/>
                    <a:pt x="921" y="4040"/>
                  </a:cubicBezTo>
                  <a:cubicBezTo>
                    <a:pt x="897" y="4123"/>
                    <a:pt x="839" y="4159"/>
                    <a:pt x="778" y="4159"/>
                  </a:cubicBezTo>
                  <a:cubicBezTo>
                    <a:pt x="732" y="4159"/>
                    <a:pt x="685" y="4138"/>
                    <a:pt x="649" y="4102"/>
                  </a:cubicBezTo>
                  <a:cubicBezTo>
                    <a:pt x="335" y="4312"/>
                    <a:pt x="105" y="4584"/>
                    <a:pt x="0" y="4918"/>
                  </a:cubicBezTo>
                  <a:cubicBezTo>
                    <a:pt x="167" y="4814"/>
                    <a:pt x="356" y="4709"/>
                    <a:pt x="544" y="4626"/>
                  </a:cubicBezTo>
                  <a:cubicBezTo>
                    <a:pt x="575" y="4605"/>
                    <a:pt x="607" y="4596"/>
                    <a:pt x="638" y="4596"/>
                  </a:cubicBezTo>
                  <a:cubicBezTo>
                    <a:pt x="733" y="4596"/>
                    <a:pt x="816" y="4682"/>
                    <a:pt x="816" y="4793"/>
                  </a:cubicBezTo>
                  <a:cubicBezTo>
                    <a:pt x="837" y="5065"/>
                    <a:pt x="921" y="5316"/>
                    <a:pt x="983" y="5588"/>
                  </a:cubicBezTo>
                  <a:cubicBezTo>
                    <a:pt x="1109" y="5379"/>
                    <a:pt x="1214" y="5149"/>
                    <a:pt x="1235" y="4918"/>
                  </a:cubicBezTo>
                  <a:cubicBezTo>
                    <a:pt x="1246" y="4811"/>
                    <a:pt x="1348" y="4737"/>
                    <a:pt x="1440" y="4737"/>
                  </a:cubicBezTo>
                  <a:cubicBezTo>
                    <a:pt x="1509" y="4737"/>
                    <a:pt x="1572" y="4778"/>
                    <a:pt x="1590" y="4877"/>
                  </a:cubicBezTo>
                  <a:cubicBezTo>
                    <a:pt x="1653" y="5232"/>
                    <a:pt x="1758" y="5442"/>
                    <a:pt x="1925" y="5672"/>
                  </a:cubicBezTo>
                  <a:cubicBezTo>
                    <a:pt x="1946" y="5295"/>
                    <a:pt x="1841" y="4960"/>
                    <a:pt x="1674" y="4605"/>
                  </a:cubicBezTo>
                  <a:cubicBezTo>
                    <a:pt x="1632" y="4521"/>
                    <a:pt x="1674" y="4395"/>
                    <a:pt x="1779" y="4374"/>
                  </a:cubicBezTo>
                  <a:cubicBezTo>
                    <a:pt x="1695" y="3035"/>
                    <a:pt x="2260" y="1571"/>
                    <a:pt x="3139" y="545"/>
                  </a:cubicBezTo>
                  <a:cubicBezTo>
                    <a:pt x="2657" y="504"/>
                    <a:pt x="2134" y="315"/>
                    <a:pt x="1820" y="1"/>
                  </a:cubicBezTo>
                  <a:lnTo>
                    <a:pt x="1799" y="1"/>
                  </a:lnTo>
                  <a:cubicBezTo>
                    <a:pt x="1798" y="0"/>
                    <a:pt x="1796" y="0"/>
                    <a:pt x="1794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56"/>
            <p:cNvSpPr/>
            <p:nvPr/>
          </p:nvSpPr>
          <p:spPr>
            <a:xfrm>
              <a:off x="5089200" y="4409025"/>
              <a:ext cx="31425" cy="25900"/>
            </a:xfrm>
            <a:custGeom>
              <a:avLst/>
              <a:gdLst/>
              <a:ahLst/>
              <a:cxnLst/>
              <a:rect l="l" t="t" r="r" b="b"/>
              <a:pathLst>
                <a:path w="1257" h="1036" extrusionOk="0">
                  <a:moveTo>
                    <a:pt x="1043" y="1"/>
                  </a:moveTo>
                  <a:cubicBezTo>
                    <a:pt x="854" y="1"/>
                    <a:pt x="645" y="104"/>
                    <a:pt x="482" y="176"/>
                  </a:cubicBezTo>
                  <a:cubicBezTo>
                    <a:pt x="356" y="239"/>
                    <a:pt x="210" y="344"/>
                    <a:pt x="147" y="490"/>
                  </a:cubicBezTo>
                  <a:cubicBezTo>
                    <a:pt x="1" y="825"/>
                    <a:pt x="440" y="971"/>
                    <a:pt x="670" y="1034"/>
                  </a:cubicBezTo>
                  <a:cubicBezTo>
                    <a:pt x="678" y="1035"/>
                    <a:pt x="685" y="1036"/>
                    <a:pt x="692" y="1036"/>
                  </a:cubicBezTo>
                  <a:cubicBezTo>
                    <a:pt x="803" y="1036"/>
                    <a:pt x="852" y="885"/>
                    <a:pt x="754" y="846"/>
                  </a:cubicBezTo>
                  <a:cubicBezTo>
                    <a:pt x="670" y="783"/>
                    <a:pt x="587" y="720"/>
                    <a:pt x="503" y="637"/>
                  </a:cubicBezTo>
                  <a:cubicBezTo>
                    <a:pt x="482" y="637"/>
                    <a:pt x="482" y="616"/>
                    <a:pt x="482" y="616"/>
                  </a:cubicBezTo>
                  <a:cubicBezTo>
                    <a:pt x="649" y="406"/>
                    <a:pt x="1005" y="427"/>
                    <a:pt x="1193" y="239"/>
                  </a:cubicBezTo>
                  <a:cubicBezTo>
                    <a:pt x="1256" y="176"/>
                    <a:pt x="1235" y="51"/>
                    <a:pt x="1131" y="9"/>
                  </a:cubicBezTo>
                  <a:cubicBezTo>
                    <a:pt x="1102" y="3"/>
                    <a:pt x="1073" y="1"/>
                    <a:pt x="10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1" name="Google Shape;2031;p56"/>
          <p:cNvGrpSpPr/>
          <p:nvPr/>
        </p:nvGrpSpPr>
        <p:grpSpPr>
          <a:xfrm flipH="1">
            <a:off x="339462" y="1172817"/>
            <a:ext cx="2195011" cy="3611328"/>
            <a:chOff x="7807200" y="2148188"/>
            <a:chExt cx="567575" cy="847125"/>
          </a:xfrm>
        </p:grpSpPr>
        <p:sp>
          <p:nvSpPr>
            <p:cNvPr id="2032" name="Google Shape;2032;p56"/>
            <p:cNvSpPr/>
            <p:nvPr/>
          </p:nvSpPr>
          <p:spPr>
            <a:xfrm>
              <a:off x="7992375" y="2485113"/>
              <a:ext cx="225475" cy="386400"/>
            </a:xfrm>
            <a:custGeom>
              <a:avLst/>
              <a:gdLst/>
              <a:ahLst/>
              <a:cxnLst/>
              <a:rect l="l" t="t" r="r" b="b"/>
              <a:pathLst>
                <a:path w="9019" h="15456" extrusionOk="0">
                  <a:moveTo>
                    <a:pt x="5859" y="1"/>
                  </a:moveTo>
                  <a:lnTo>
                    <a:pt x="2406" y="43"/>
                  </a:lnTo>
                  <a:cubicBezTo>
                    <a:pt x="2406" y="43"/>
                    <a:pt x="1360" y="273"/>
                    <a:pt x="1005" y="440"/>
                  </a:cubicBezTo>
                  <a:cubicBezTo>
                    <a:pt x="649" y="608"/>
                    <a:pt x="0" y="1633"/>
                    <a:pt x="0" y="1947"/>
                  </a:cubicBezTo>
                  <a:cubicBezTo>
                    <a:pt x="0" y="2240"/>
                    <a:pt x="335" y="2993"/>
                    <a:pt x="649" y="3139"/>
                  </a:cubicBezTo>
                  <a:cubicBezTo>
                    <a:pt x="942" y="3286"/>
                    <a:pt x="1360" y="3432"/>
                    <a:pt x="1360" y="3432"/>
                  </a:cubicBezTo>
                  <a:cubicBezTo>
                    <a:pt x="1360" y="3432"/>
                    <a:pt x="691" y="5964"/>
                    <a:pt x="712" y="7575"/>
                  </a:cubicBezTo>
                  <a:cubicBezTo>
                    <a:pt x="733" y="9186"/>
                    <a:pt x="942" y="12869"/>
                    <a:pt x="1172" y="13497"/>
                  </a:cubicBezTo>
                  <a:cubicBezTo>
                    <a:pt x="1381" y="14124"/>
                    <a:pt x="1653" y="14794"/>
                    <a:pt x="1653" y="14794"/>
                  </a:cubicBezTo>
                  <a:cubicBezTo>
                    <a:pt x="1653" y="14794"/>
                    <a:pt x="3025" y="15455"/>
                    <a:pt x="4418" y="15455"/>
                  </a:cubicBezTo>
                  <a:cubicBezTo>
                    <a:pt x="4592" y="15455"/>
                    <a:pt x="4766" y="15445"/>
                    <a:pt x="4938" y="15422"/>
                  </a:cubicBezTo>
                  <a:cubicBezTo>
                    <a:pt x="6466" y="15212"/>
                    <a:pt x="8788" y="14438"/>
                    <a:pt x="8893" y="12471"/>
                  </a:cubicBezTo>
                  <a:cubicBezTo>
                    <a:pt x="9018" y="10505"/>
                    <a:pt x="8621" y="7031"/>
                    <a:pt x="8223" y="5839"/>
                  </a:cubicBezTo>
                  <a:cubicBezTo>
                    <a:pt x="7826" y="4646"/>
                    <a:pt x="7135" y="3014"/>
                    <a:pt x="7135" y="3014"/>
                  </a:cubicBezTo>
                  <a:cubicBezTo>
                    <a:pt x="7135" y="3014"/>
                    <a:pt x="8286" y="2595"/>
                    <a:pt x="8307" y="2323"/>
                  </a:cubicBezTo>
                  <a:cubicBezTo>
                    <a:pt x="8349" y="2031"/>
                    <a:pt x="7888" y="1256"/>
                    <a:pt x="7554" y="963"/>
                  </a:cubicBezTo>
                  <a:cubicBezTo>
                    <a:pt x="7219" y="691"/>
                    <a:pt x="5859" y="1"/>
                    <a:pt x="585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56"/>
            <p:cNvSpPr/>
            <p:nvPr/>
          </p:nvSpPr>
          <p:spPr>
            <a:xfrm>
              <a:off x="8015900" y="2927138"/>
              <a:ext cx="68025" cy="57050"/>
            </a:xfrm>
            <a:custGeom>
              <a:avLst/>
              <a:gdLst/>
              <a:ahLst/>
              <a:cxnLst/>
              <a:rect l="l" t="t" r="r" b="b"/>
              <a:pathLst>
                <a:path w="2721" h="2282" extrusionOk="0">
                  <a:moveTo>
                    <a:pt x="901" y="0"/>
                  </a:moveTo>
                  <a:lnTo>
                    <a:pt x="901" y="0"/>
                  </a:lnTo>
                  <a:cubicBezTo>
                    <a:pt x="691" y="231"/>
                    <a:pt x="482" y="461"/>
                    <a:pt x="357" y="712"/>
                  </a:cubicBezTo>
                  <a:cubicBezTo>
                    <a:pt x="168" y="1005"/>
                    <a:pt x="1" y="1444"/>
                    <a:pt x="231" y="1758"/>
                  </a:cubicBezTo>
                  <a:cubicBezTo>
                    <a:pt x="419" y="2009"/>
                    <a:pt x="670" y="2281"/>
                    <a:pt x="1005" y="2281"/>
                  </a:cubicBezTo>
                  <a:cubicBezTo>
                    <a:pt x="1591" y="2260"/>
                    <a:pt x="2072" y="1758"/>
                    <a:pt x="2365" y="1298"/>
                  </a:cubicBezTo>
                  <a:cubicBezTo>
                    <a:pt x="2512" y="1067"/>
                    <a:pt x="2637" y="795"/>
                    <a:pt x="2721" y="523"/>
                  </a:cubicBezTo>
                  <a:lnTo>
                    <a:pt x="2721" y="523"/>
                  </a:lnTo>
                  <a:cubicBezTo>
                    <a:pt x="2616" y="691"/>
                    <a:pt x="2512" y="837"/>
                    <a:pt x="2407" y="942"/>
                  </a:cubicBezTo>
                  <a:cubicBezTo>
                    <a:pt x="2166" y="1149"/>
                    <a:pt x="1868" y="1298"/>
                    <a:pt x="1549" y="1298"/>
                  </a:cubicBezTo>
                  <a:cubicBezTo>
                    <a:pt x="1480" y="1298"/>
                    <a:pt x="1410" y="1292"/>
                    <a:pt x="1340" y="1277"/>
                  </a:cubicBezTo>
                  <a:cubicBezTo>
                    <a:pt x="1005" y="1235"/>
                    <a:pt x="712" y="984"/>
                    <a:pt x="712" y="628"/>
                  </a:cubicBezTo>
                  <a:cubicBezTo>
                    <a:pt x="691" y="398"/>
                    <a:pt x="775" y="189"/>
                    <a:pt x="9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56"/>
            <p:cNvSpPr/>
            <p:nvPr/>
          </p:nvSpPr>
          <p:spPr>
            <a:xfrm>
              <a:off x="8138825" y="2922438"/>
              <a:ext cx="66475" cy="52450"/>
            </a:xfrm>
            <a:custGeom>
              <a:avLst/>
              <a:gdLst/>
              <a:ahLst/>
              <a:cxnLst/>
              <a:rect l="l" t="t" r="r" b="b"/>
              <a:pathLst>
                <a:path w="2659" h="2098" extrusionOk="0">
                  <a:moveTo>
                    <a:pt x="1758" y="0"/>
                  </a:moveTo>
                  <a:lnTo>
                    <a:pt x="1758" y="0"/>
                  </a:lnTo>
                  <a:cubicBezTo>
                    <a:pt x="1947" y="209"/>
                    <a:pt x="2093" y="460"/>
                    <a:pt x="2010" y="711"/>
                  </a:cubicBezTo>
                  <a:cubicBezTo>
                    <a:pt x="1916" y="1028"/>
                    <a:pt x="1541" y="1113"/>
                    <a:pt x="1239" y="1113"/>
                  </a:cubicBezTo>
                  <a:cubicBezTo>
                    <a:pt x="1202" y="1113"/>
                    <a:pt x="1165" y="1111"/>
                    <a:pt x="1131" y="1109"/>
                  </a:cubicBezTo>
                  <a:cubicBezTo>
                    <a:pt x="733" y="1067"/>
                    <a:pt x="315" y="963"/>
                    <a:pt x="1" y="732"/>
                  </a:cubicBezTo>
                  <a:lnTo>
                    <a:pt x="1" y="732"/>
                  </a:lnTo>
                  <a:cubicBezTo>
                    <a:pt x="85" y="1067"/>
                    <a:pt x="231" y="1402"/>
                    <a:pt x="461" y="1632"/>
                  </a:cubicBezTo>
                  <a:cubicBezTo>
                    <a:pt x="716" y="1900"/>
                    <a:pt x="1173" y="2098"/>
                    <a:pt x="1600" y="2098"/>
                  </a:cubicBezTo>
                  <a:cubicBezTo>
                    <a:pt x="1874" y="2098"/>
                    <a:pt x="2135" y="2017"/>
                    <a:pt x="2323" y="1820"/>
                  </a:cubicBezTo>
                  <a:cubicBezTo>
                    <a:pt x="2658" y="1465"/>
                    <a:pt x="2595" y="963"/>
                    <a:pt x="2365" y="586"/>
                  </a:cubicBezTo>
                  <a:cubicBezTo>
                    <a:pt x="2177" y="293"/>
                    <a:pt x="1989" y="126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56"/>
            <p:cNvSpPr/>
            <p:nvPr/>
          </p:nvSpPr>
          <p:spPr>
            <a:xfrm>
              <a:off x="7906050" y="2193313"/>
              <a:ext cx="39275" cy="34475"/>
            </a:xfrm>
            <a:custGeom>
              <a:avLst/>
              <a:gdLst/>
              <a:ahLst/>
              <a:cxnLst/>
              <a:rect l="l" t="t" r="r" b="b"/>
              <a:pathLst>
                <a:path w="1571" h="1379" extrusionOk="0">
                  <a:moveTo>
                    <a:pt x="910" y="0"/>
                  </a:moveTo>
                  <a:cubicBezTo>
                    <a:pt x="726" y="0"/>
                    <a:pt x="536" y="60"/>
                    <a:pt x="357" y="186"/>
                  </a:cubicBezTo>
                  <a:cubicBezTo>
                    <a:pt x="189" y="311"/>
                    <a:pt x="22" y="500"/>
                    <a:pt x="22" y="709"/>
                  </a:cubicBezTo>
                  <a:cubicBezTo>
                    <a:pt x="1" y="1002"/>
                    <a:pt x="189" y="1211"/>
                    <a:pt x="398" y="1378"/>
                  </a:cubicBezTo>
                  <a:cubicBezTo>
                    <a:pt x="733" y="981"/>
                    <a:pt x="1131" y="625"/>
                    <a:pt x="1570" y="311"/>
                  </a:cubicBezTo>
                  <a:cubicBezTo>
                    <a:pt x="1391" y="108"/>
                    <a:pt x="1156" y="0"/>
                    <a:pt x="9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56"/>
            <p:cNvSpPr/>
            <p:nvPr/>
          </p:nvSpPr>
          <p:spPr>
            <a:xfrm>
              <a:off x="8225675" y="2201088"/>
              <a:ext cx="38200" cy="27750"/>
            </a:xfrm>
            <a:custGeom>
              <a:avLst/>
              <a:gdLst/>
              <a:ahLst/>
              <a:cxnLst/>
              <a:rect l="l" t="t" r="r" b="b"/>
              <a:pathLst>
                <a:path w="1528" h="1110" extrusionOk="0">
                  <a:moveTo>
                    <a:pt x="544" y="0"/>
                  </a:moveTo>
                  <a:cubicBezTo>
                    <a:pt x="440" y="21"/>
                    <a:pt x="335" y="21"/>
                    <a:pt x="230" y="42"/>
                  </a:cubicBezTo>
                  <a:cubicBezTo>
                    <a:pt x="189" y="63"/>
                    <a:pt x="147" y="63"/>
                    <a:pt x="84" y="63"/>
                  </a:cubicBezTo>
                  <a:cubicBezTo>
                    <a:pt x="63" y="63"/>
                    <a:pt x="21" y="84"/>
                    <a:pt x="0" y="84"/>
                  </a:cubicBezTo>
                  <a:cubicBezTo>
                    <a:pt x="419" y="398"/>
                    <a:pt x="795" y="733"/>
                    <a:pt x="1151" y="1109"/>
                  </a:cubicBezTo>
                  <a:cubicBezTo>
                    <a:pt x="1256" y="1047"/>
                    <a:pt x="1402" y="1005"/>
                    <a:pt x="1465" y="879"/>
                  </a:cubicBezTo>
                  <a:cubicBezTo>
                    <a:pt x="1528" y="754"/>
                    <a:pt x="1507" y="565"/>
                    <a:pt x="1444" y="440"/>
                  </a:cubicBezTo>
                  <a:cubicBezTo>
                    <a:pt x="1339" y="251"/>
                    <a:pt x="1172" y="105"/>
                    <a:pt x="963" y="42"/>
                  </a:cubicBezTo>
                  <a:cubicBezTo>
                    <a:pt x="816" y="21"/>
                    <a:pt x="670" y="0"/>
                    <a:pt x="5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56"/>
            <p:cNvSpPr/>
            <p:nvPr/>
          </p:nvSpPr>
          <p:spPr>
            <a:xfrm>
              <a:off x="8116875" y="2473088"/>
              <a:ext cx="22300" cy="11825"/>
            </a:xfrm>
            <a:custGeom>
              <a:avLst/>
              <a:gdLst/>
              <a:ahLst/>
              <a:cxnLst/>
              <a:rect l="l" t="t" r="r" b="b"/>
              <a:pathLst>
                <a:path w="892" h="473" extrusionOk="0">
                  <a:moveTo>
                    <a:pt x="251" y="1"/>
                  </a:moveTo>
                  <a:cubicBezTo>
                    <a:pt x="188" y="126"/>
                    <a:pt x="105" y="252"/>
                    <a:pt x="0" y="335"/>
                  </a:cubicBezTo>
                  <a:cubicBezTo>
                    <a:pt x="21" y="335"/>
                    <a:pt x="21" y="335"/>
                    <a:pt x="21" y="356"/>
                  </a:cubicBezTo>
                  <a:cubicBezTo>
                    <a:pt x="66" y="356"/>
                    <a:pt x="500" y="472"/>
                    <a:pt x="734" y="472"/>
                  </a:cubicBezTo>
                  <a:cubicBezTo>
                    <a:pt x="829" y="472"/>
                    <a:pt x="891" y="453"/>
                    <a:pt x="879" y="398"/>
                  </a:cubicBezTo>
                  <a:cubicBezTo>
                    <a:pt x="795" y="168"/>
                    <a:pt x="523" y="105"/>
                    <a:pt x="314" y="43"/>
                  </a:cubicBezTo>
                  <a:cubicBezTo>
                    <a:pt x="293" y="43"/>
                    <a:pt x="272" y="22"/>
                    <a:pt x="2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56"/>
            <p:cNvSpPr/>
            <p:nvPr/>
          </p:nvSpPr>
          <p:spPr>
            <a:xfrm>
              <a:off x="8088625" y="2485638"/>
              <a:ext cx="25125" cy="23575"/>
            </a:xfrm>
            <a:custGeom>
              <a:avLst/>
              <a:gdLst/>
              <a:ahLst/>
              <a:cxnLst/>
              <a:rect l="l" t="t" r="r" b="b"/>
              <a:pathLst>
                <a:path w="1005" h="943" extrusionOk="0">
                  <a:moveTo>
                    <a:pt x="942" y="1"/>
                  </a:moveTo>
                  <a:cubicBezTo>
                    <a:pt x="753" y="126"/>
                    <a:pt x="544" y="210"/>
                    <a:pt x="335" y="231"/>
                  </a:cubicBezTo>
                  <a:cubicBezTo>
                    <a:pt x="209" y="231"/>
                    <a:pt x="105" y="231"/>
                    <a:pt x="0" y="189"/>
                  </a:cubicBezTo>
                  <a:lnTo>
                    <a:pt x="0" y="189"/>
                  </a:lnTo>
                  <a:cubicBezTo>
                    <a:pt x="42" y="482"/>
                    <a:pt x="209" y="942"/>
                    <a:pt x="586" y="942"/>
                  </a:cubicBezTo>
                  <a:cubicBezTo>
                    <a:pt x="1005" y="921"/>
                    <a:pt x="984" y="357"/>
                    <a:pt x="942" y="64"/>
                  </a:cubicBezTo>
                  <a:cubicBezTo>
                    <a:pt x="942" y="43"/>
                    <a:pt x="942" y="22"/>
                    <a:pt x="9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56"/>
            <p:cNvSpPr/>
            <p:nvPr/>
          </p:nvSpPr>
          <p:spPr>
            <a:xfrm>
              <a:off x="8055675" y="2476238"/>
              <a:ext cx="25650" cy="13625"/>
            </a:xfrm>
            <a:custGeom>
              <a:avLst/>
              <a:gdLst/>
              <a:ahLst/>
              <a:cxnLst/>
              <a:rect l="l" t="t" r="r" b="b"/>
              <a:pathLst>
                <a:path w="1026" h="545" extrusionOk="0">
                  <a:moveTo>
                    <a:pt x="795" y="0"/>
                  </a:moveTo>
                  <a:cubicBezTo>
                    <a:pt x="565" y="21"/>
                    <a:pt x="0" y="126"/>
                    <a:pt x="188" y="398"/>
                  </a:cubicBezTo>
                  <a:cubicBezTo>
                    <a:pt x="263" y="505"/>
                    <a:pt x="373" y="544"/>
                    <a:pt x="493" y="544"/>
                  </a:cubicBezTo>
                  <a:cubicBezTo>
                    <a:pt x="678" y="544"/>
                    <a:pt x="886" y="453"/>
                    <a:pt x="1025" y="377"/>
                  </a:cubicBezTo>
                  <a:cubicBezTo>
                    <a:pt x="921" y="272"/>
                    <a:pt x="837" y="147"/>
                    <a:pt x="7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56"/>
            <p:cNvSpPr/>
            <p:nvPr/>
          </p:nvSpPr>
          <p:spPr>
            <a:xfrm>
              <a:off x="8233525" y="2163263"/>
              <a:ext cx="122950" cy="96225"/>
            </a:xfrm>
            <a:custGeom>
              <a:avLst/>
              <a:gdLst/>
              <a:ahLst/>
              <a:cxnLst/>
              <a:rect l="l" t="t" r="r" b="b"/>
              <a:pathLst>
                <a:path w="4918" h="3849" extrusionOk="0">
                  <a:moveTo>
                    <a:pt x="947" y="0"/>
                  </a:moveTo>
                  <a:cubicBezTo>
                    <a:pt x="560" y="0"/>
                    <a:pt x="232" y="300"/>
                    <a:pt x="0" y="1074"/>
                  </a:cubicBezTo>
                  <a:lnTo>
                    <a:pt x="147" y="1074"/>
                  </a:lnTo>
                  <a:cubicBezTo>
                    <a:pt x="223" y="1067"/>
                    <a:pt x="300" y="1062"/>
                    <a:pt x="376" y="1062"/>
                  </a:cubicBezTo>
                  <a:cubicBezTo>
                    <a:pt x="528" y="1062"/>
                    <a:pt x="677" y="1081"/>
                    <a:pt x="816" y="1137"/>
                  </a:cubicBezTo>
                  <a:cubicBezTo>
                    <a:pt x="1130" y="1241"/>
                    <a:pt x="1423" y="1472"/>
                    <a:pt x="1569" y="1785"/>
                  </a:cubicBezTo>
                  <a:cubicBezTo>
                    <a:pt x="1674" y="2057"/>
                    <a:pt x="1695" y="2392"/>
                    <a:pt x="1548" y="2664"/>
                  </a:cubicBezTo>
                  <a:cubicBezTo>
                    <a:pt x="1486" y="2748"/>
                    <a:pt x="1402" y="2832"/>
                    <a:pt x="1318" y="2873"/>
                  </a:cubicBezTo>
                  <a:cubicBezTo>
                    <a:pt x="1881" y="3474"/>
                    <a:pt x="2693" y="3848"/>
                    <a:pt x="3488" y="3848"/>
                  </a:cubicBezTo>
                  <a:cubicBezTo>
                    <a:pt x="3994" y="3848"/>
                    <a:pt x="4494" y="3697"/>
                    <a:pt x="4917" y="3355"/>
                  </a:cubicBezTo>
                  <a:cubicBezTo>
                    <a:pt x="3758" y="2650"/>
                    <a:pt x="2096" y="0"/>
                    <a:pt x="947" y="0"/>
                  </a:cubicBezTo>
                  <a:close/>
                </a:path>
              </a:pathLst>
            </a:custGeom>
            <a:solidFill>
              <a:srgbClr val="E76A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56"/>
            <p:cNvSpPr/>
            <p:nvPr/>
          </p:nvSpPr>
          <p:spPr>
            <a:xfrm>
              <a:off x="8178075" y="2546838"/>
              <a:ext cx="103075" cy="211375"/>
            </a:xfrm>
            <a:custGeom>
              <a:avLst/>
              <a:gdLst/>
              <a:ahLst/>
              <a:cxnLst/>
              <a:rect l="l" t="t" r="r" b="b"/>
              <a:pathLst>
                <a:path w="4123" h="8455" extrusionOk="0">
                  <a:moveTo>
                    <a:pt x="1025" y="1"/>
                  </a:moveTo>
                  <a:cubicBezTo>
                    <a:pt x="854" y="305"/>
                    <a:pt x="476" y="574"/>
                    <a:pt x="111" y="574"/>
                  </a:cubicBezTo>
                  <a:cubicBezTo>
                    <a:pt x="74" y="574"/>
                    <a:pt x="37" y="572"/>
                    <a:pt x="0" y="566"/>
                  </a:cubicBezTo>
                  <a:lnTo>
                    <a:pt x="0" y="566"/>
                  </a:lnTo>
                  <a:cubicBezTo>
                    <a:pt x="544" y="1675"/>
                    <a:pt x="921" y="2888"/>
                    <a:pt x="1193" y="4039"/>
                  </a:cubicBezTo>
                  <a:cubicBezTo>
                    <a:pt x="1214" y="4102"/>
                    <a:pt x="1235" y="4186"/>
                    <a:pt x="1256" y="4248"/>
                  </a:cubicBezTo>
                  <a:cubicBezTo>
                    <a:pt x="1549" y="4792"/>
                    <a:pt x="1800" y="5336"/>
                    <a:pt x="1967" y="5922"/>
                  </a:cubicBezTo>
                  <a:cubicBezTo>
                    <a:pt x="2093" y="6362"/>
                    <a:pt x="2344" y="6906"/>
                    <a:pt x="2239" y="7366"/>
                  </a:cubicBezTo>
                  <a:cubicBezTo>
                    <a:pt x="2218" y="7429"/>
                    <a:pt x="2176" y="7471"/>
                    <a:pt x="2113" y="7471"/>
                  </a:cubicBezTo>
                  <a:cubicBezTo>
                    <a:pt x="2030" y="7805"/>
                    <a:pt x="1988" y="8161"/>
                    <a:pt x="2134" y="8454"/>
                  </a:cubicBezTo>
                  <a:cubicBezTo>
                    <a:pt x="2197" y="8266"/>
                    <a:pt x="2260" y="8098"/>
                    <a:pt x="2281" y="7910"/>
                  </a:cubicBezTo>
                  <a:cubicBezTo>
                    <a:pt x="2304" y="7818"/>
                    <a:pt x="2390" y="7770"/>
                    <a:pt x="2474" y="7770"/>
                  </a:cubicBezTo>
                  <a:cubicBezTo>
                    <a:pt x="2542" y="7770"/>
                    <a:pt x="2608" y="7802"/>
                    <a:pt x="2637" y="7868"/>
                  </a:cubicBezTo>
                  <a:cubicBezTo>
                    <a:pt x="2741" y="8077"/>
                    <a:pt x="2867" y="8349"/>
                    <a:pt x="3118" y="8412"/>
                  </a:cubicBezTo>
                  <a:lnTo>
                    <a:pt x="3160" y="8412"/>
                  </a:lnTo>
                  <a:cubicBezTo>
                    <a:pt x="3097" y="8266"/>
                    <a:pt x="3076" y="8119"/>
                    <a:pt x="3076" y="7973"/>
                  </a:cubicBezTo>
                  <a:cubicBezTo>
                    <a:pt x="3062" y="7846"/>
                    <a:pt x="3153" y="7785"/>
                    <a:pt x="3252" y="7785"/>
                  </a:cubicBezTo>
                  <a:cubicBezTo>
                    <a:pt x="3299" y="7785"/>
                    <a:pt x="3349" y="7799"/>
                    <a:pt x="3390" y="7826"/>
                  </a:cubicBezTo>
                  <a:cubicBezTo>
                    <a:pt x="3599" y="8015"/>
                    <a:pt x="3850" y="8119"/>
                    <a:pt x="4122" y="8224"/>
                  </a:cubicBezTo>
                  <a:cubicBezTo>
                    <a:pt x="4101" y="7617"/>
                    <a:pt x="3704" y="7261"/>
                    <a:pt x="3160" y="6968"/>
                  </a:cubicBezTo>
                  <a:cubicBezTo>
                    <a:pt x="3034" y="6906"/>
                    <a:pt x="3034" y="6780"/>
                    <a:pt x="3097" y="6696"/>
                  </a:cubicBezTo>
                  <a:cubicBezTo>
                    <a:pt x="2825" y="5462"/>
                    <a:pt x="2699" y="4227"/>
                    <a:pt x="2260" y="3014"/>
                  </a:cubicBezTo>
                  <a:cubicBezTo>
                    <a:pt x="1904" y="1989"/>
                    <a:pt x="1423" y="1005"/>
                    <a:pt x="1025" y="1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56"/>
            <p:cNvSpPr/>
            <p:nvPr/>
          </p:nvSpPr>
          <p:spPr>
            <a:xfrm>
              <a:off x="7878850" y="2172288"/>
              <a:ext cx="419550" cy="229175"/>
            </a:xfrm>
            <a:custGeom>
              <a:avLst/>
              <a:gdLst/>
              <a:ahLst/>
              <a:cxnLst/>
              <a:rect l="l" t="t" r="r" b="b"/>
              <a:pathLst>
                <a:path w="16782" h="9167" extrusionOk="0">
                  <a:moveTo>
                    <a:pt x="8507" y="0"/>
                  </a:moveTo>
                  <a:cubicBezTo>
                    <a:pt x="8461" y="0"/>
                    <a:pt x="8416" y="1"/>
                    <a:pt x="8370" y="2"/>
                  </a:cubicBezTo>
                  <a:cubicBezTo>
                    <a:pt x="6634" y="2"/>
                    <a:pt x="4688" y="399"/>
                    <a:pt x="3181" y="1362"/>
                  </a:cubicBezTo>
                  <a:cubicBezTo>
                    <a:pt x="3160" y="1403"/>
                    <a:pt x="3118" y="1445"/>
                    <a:pt x="3056" y="1466"/>
                  </a:cubicBezTo>
                  <a:cubicBezTo>
                    <a:pt x="2637" y="1759"/>
                    <a:pt x="2261" y="2094"/>
                    <a:pt x="1926" y="2471"/>
                  </a:cubicBezTo>
                  <a:cubicBezTo>
                    <a:pt x="1905" y="2533"/>
                    <a:pt x="1863" y="2596"/>
                    <a:pt x="1779" y="2638"/>
                  </a:cubicBezTo>
                  <a:cubicBezTo>
                    <a:pt x="1" y="4877"/>
                    <a:pt x="440" y="7806"/>
                    <a:pt x="3077" y="9020"/>
                  </a:cubicBezTo>
                  <a:cubicBezTo>
                    <a:pt x="2972" y="8664"/>
                    <a:pt x="2972" y="8266"/>
                    <a:pt x="3098" y="7827"/>
                  </a:cubicBezTo>
                  <a:lnTo>
                    <a:pt x="3098" y="7827"/>
                  </a:lnTo>
                  <a:cubicBezTo>
                    <a:pt x="3078" y="7828"/>
                    <a:pt x="3058" y="7828"/>
                    <a:pt x="3039" y="7828"/>
                  </a:cubicBezTo>
                  <a:cubicBezTo>
                    <a:pt x="2433" y="7828"/>
                    <a:pt x="1860" y="7512"/>
                    <a:pt x="1779" y="6823"/>
                  </a:cubicBezTo>
                  <a:cubicBezTo>
                    <a:pt x="1698" y="6108"/>
                    <a:pt x="2374" y="5692"/>
                    <a:pt x="3029" y="5692"/>
                  </a:cubicBezTo>
                  <a:cubicBezTo>
                    <a:pt x="3045" y="5692"/>
                    <a:pt x="3061" y="5692"/>
                    <a:pt x="3077" y="5693"/>
                  </a:cubicBezTo>
                  <a:cubicBezTo>
                    <a:pt x="3118" y="5609"/>
                    <a:pt x="3160" y="5505"/>
                    <a:pt x="3202" y="5421"/>
                  </a:cubicBezTo>
                  <a:cubicBezTo>
                    <a:pt x="3218" y="5343"/>
                    <a:pt x="3302" y="5300"/>
                    <a:pt x="3379" y="5300"/>
                  </a:cubicBezTo>
                  <a:cubicBezTo>
                    <a:pt x="3406" y="5300"/>
                    <a:pt x="3432" y="5305"/>
                    <a:pt x="3453" y="5316"/>
                  </a:cubicBezTo>
                  <a:cubicBezTo>
                    <a:pt x="4929" y="5763"/>
                    <a:pt x="6478" y="5944"/>
                    <a:pt x="8027" y="5944"/>
                  </a:cubicBezTo>
                  <a:cubicBezTo>
                    <a:pt x="9091" y="5944"/>
                    <a:pt x="10155" y="5859"/>
                    <a:pt x="11195" y="5714"/>
                  </a:cubicBezTo>
                  <a:cubicBezTo>
                    <a:pt x="11195" y="5274"/>
                    <a:pt x="11258" y="4835"/>
                    <a:pt x="11090" y="4437"/>
                  </a:cubicBezTo>
                  <a:cubicBezTo>
                    <a:pt x="11022" y="4259"/>
                    <a:pt x="11178" y="4126"/>
                    <a:pt x="11329" y="4126"/>
                  </a:cubicBezTo>
                  <a:cubicBezTo>
                    <a:pt x="11408" y="4126"/>
                    <a:pt x="11487" y="4163"/>
                    <a:pt x="11530" y="4249"/>
                  </a:cubicBezTo>
                  <a:cubicBezTo>
                    <a:pt x="11927" y="5086"/>
                    <a:pt x="12492" y="5735"/>
                    <a:pt x="13455" y="5860"/>
                  </a:cubicBezTo>
                  <a:cubicBezTo>
                    <a:pt x="13518" y="5860"/>
                    <a:pt x="13538" y="5902"/>
                    <a:pt x="13559" y="5923"/>
                  </a:cubicBezTo>
                  <a:lnTo>
                    <a:pt x="13685" y="5923"/>
                  </a:lnTo>
                  <a:cubicBezTo>
                    <a:pt x="13685" y="5818"/>
                    <a:pt x="13748" y="5714"/>
                    <a:pt x="13852" y="5693"/>
                  </a:cubicBezTo>
                  <a:cubicBezTo>
                    <a:pt x="13998" y="5657"/>
                    <a:pt x="14156" y="5639"/>
                    <a:pt x="14314" y="5639"/>
                  </a:cubicBezTo>
                  <a:cubicBezTo>
                    <a:pt x="14998" y="5639"/>
                    <a:pt x="15711" y="5979"/>
                    <a:pt x="15694" y="6760"/>
                  </a:cubicBezTo>
                  <a:cubicBezTo>
                    <a:pt x="15694" y="7518"/>
                    <a:pt x="15052" y="7995"/>
                    <a:pt x="14357" y="7995"/>
                  </a:cubicBezTo>
                  <a:cubicBezTo>
                    <a:pt x="14342" y="7995"/>
                    <a:pt x="14327" y="7995"/>
                    <a:pt x="14313" y="7994"/>
                  </a:cubicBezTo>
                  <a:cubicBezTo>
                    <a:pt x="14250" y="8413"/>
                    <a:pt x="14124" y="8810"/>
                    <a:pt x="13957" y="9166"/>
                  </a:cubicBezTo>
                  <a:cubicBezTo>
                    <a:pt x="16782" y="8894"/>
                    <a:pt x="16363" y="4960"/>
                    <a:pt x="15087" y="3224"/>
                  </a:cubicBezTo>
                  <a:cubicBezTo>
                    <a:pt x="13586" y="1148"/>
                    <a:pt x="11056" y="0"/>
                    <a:pt x="8507" y="0"/>
                  </a:cubicBezTo>
                  <a:close/>
                </a:path>
              </a:pathLst>
            </a:custGeom>
            <a:solidFill>
              <a:srgbClr val="E76A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56"/>
            <p:cNvSpPr/>
            <p:nvPr/>
          </p:nvSpPr>
          <p:spPr>
            <a:xfrm>
              <a:off x="7932225" y="2306738"/>
              <a:ext cx="326950" cy="143425"/>
            </a:xfrm>
            <a:custGeom>
              <a:avLst/>
              <a:gdLst/>
              <a:ahLst/>
              <a:cxnLst/>
              <a:rect l="l" t="t" r="r" b="b"/>
              <a:pathLst>
                <a:path w="13078" h="5737" extrusionOk="0">
                  <a:moveTo>
                    <a:pt x="11882" y="1013"/>
                  </a:moveTo>
                  <a:cubicBezTo>
                    <a:pt x="11948" y="1013"/>
                    <a:pt x="12015" y="1028"/>
                    <a:pt x="12073" y="1047"/>
                  </a:cubicBezTo>
                  <a:cubicBezTo>
                    <a:pt x="12199" y="1068"/>
                    <a:pt x="12324" y="1089"/>
                    <a:pt x="12429" y="1173"/>
                  </a:cubicBezTo>
                  <a:cubicBezTo>
                    <a:pt x="12596" y="1277"/>
                    <a:pt x="12680" y="1466"/>
                    <a:pt x="12554" y="1654"/>
                  </a:cubicBezTo>
                  <a:cubicBezTo>
                    <a:pt x="12526" y="1697"/>
                    <a:pt x="12483" y="1715"/>
                    <a:pt x="12440" y="1715"/>
                  </a:cubicBezTo>
                  <a:cubicBezTo>
                    <a:pt x="12357" y="1715"/>
                    <a:pt x="12276" y="1646"/>
                    <a:pt x="12303" y="1549"/>
                  </a:cubicBezTo>
                  <a:cubicBezTo>
                    <a:pt x="12324" y="1466"/>
                    <a:pt x="12219" y="1424"/>
                    <a:pt x="12136" y="1424"/>
                  </a:cubicBezTo>
                  <a:cubicBezTo>
                    <a:pt x="11989" y="1382"/>
                    <a:pt x="11801" y="1424"/>
                    <a:pt x="11675" y="1298"/>
                  </a:cubicBezTo>
                  <a:cubicBezTo>
                    <a:pt x="11634" y="1235"/>
                    <a:pt x="11634" y="1152"/>
                    <a:pt x="11675" y="1089"/>
                  </a:cubicBezTo>
                  <a:cubicBezTo>
                    <a:pt x="11732" y="1033"/>
                    <a:pt x="11806" y="1013"/>
                    <a:pt x="11882" y="1013"/>
                  </a:cubicBezTo>
                  <a:close/>
                  <a:moveTo>
                    <a:pt x="910" y="899"/>
                  </a:moveTo>
                  <a:cubicBezTo>
                    <a:pt x="1018" y="899"/>
                    <a:pt x="1119" y="921"/>
                    <a:pt x="1193" y="963"/>
                  </a:cubicBezTo>
                  <a:cubicBezTo>
                    <a:pt x="1276" y="1005"/>
                    <a:pt x="1276" y="1131"/>
                    <a:pt x="1193" y="1173"/>
                  </a:cubicBezTo>
                  <a:cubicBezTo>
                    <a:pt x="1046" y="1256"/>
                    <a:pt x="879" y="1235"/>
                    <a:pt x="732" y="1277"/>
                  </a:cubicBezTo>
                  <a:cubicBezTo>
                    <a:pt x="691" y="1298"/>
                    <a:pt x="670" y="1298"/>
                    <a:pt x="628" y="1319"/>
                  </a:cubicBezTo>
                  <a:cubicBezTo>
                    <a:pt x="649" y="1507"/>
                    <a:pt x="921" y="1696"/>
                    <a:pt x="1046" y="1800"/>
                  </a:cubicBezTo>
                  <a:cubicBezTo>
                    <a:pt x="1065" y="1838"/>
                    <a:pt x="1034" y="1908"/>
                    <a:pt x="997" y="1908"/>
                  </a:cubicBezTo>
                  <a:cubicBezTo>
                    <a:pt x="993" y="1908"/>
                    <a:pt x="988" y="1907"/>
                    <a:pt x="983" y="1905"/>
                  </a:cubicBezTo>
                  <a:cubicBezTo>
                    <a:pt x="753" y="1800"/>
                    <a:pt x="293" y="1612"/>
                    <a:pt x="335" y="1277"/>
                  </a:cubicBezTo>
                  <a:cubicBezTo>
                    <a:pt x="350" y="1025"/>
                    <a:pt x="648" y="899"/>
                    <a:pt x="910" y="899"/>
                  </a:cubicBezTo>
                  <a:close/>
                  <a:moveTo>
                    <a:pt x="8900" y="2099"/>
                  </a:moveTo>
                  <a:cubicBezTo>
                    <a:pt x="8971" y="2099"/>
                    <a:pt x="9045" y="2110"/>
                    <a:pt x="9123" y="2135"/>
                  </a:cubicBezTo>
                  <a:cubicBezTo>
                    <a:pt x="9416" y="2240"/>
                    <a:pt x="9897" y="2763"/>
                    <a:pt x="9709" y="3098"/>
                  </a:cubicBezTo>
                  <a:cubicBezTo>
                    <a:pt x="9681" y="3139"/>
                    <a:pt x="9627" y="3171"/>
                    <a:pt x="9576" y="3171"/>
                  </a:cubicBezTo>
                  <a:cubicBezTo>
                    <a:pt x="9548" y="3171"/>
                    <a:pt x="9521" y="3161"/>
                    <a:pt x="9499" y="3140"/>
                  </a:cubicBezTo>
                  <a:cubicBezTo>
                    <a:pt x="9290" y="2993"/>
                    <a:pt x="9311" y="2679"/>
                    <a:pt x="9039" y="2533"/>
                  </a:cubicBezTo>
                  <a:cubicBezTo>
                    <a:pt x="8985" y="2504"/>
                    <a:pt x="8934" y="2491"/>
                    <a:pt x="8887" y="2491"/>
                  </a:cubicBezTo>
                  <a:cubicBezTo>
                    <a:pt x="8663" y="2491"/>
                    <a:pt x="8519" y="2782"/>
                    <a:pt x="8432" y="2972"/>
                  </a:cubicBezTo>
                  <a:cubicBezTo>
                    <a:pt x="8404" y="3028"/>
                    <a:pt x="8353" y="3051"/>
                    <a:pt x="8300" y="3051"/>
                  </a:cubicBezTo>
                  <a:cubicBezTo>
                    <a:pt x="8193" y="3051"/>
                    <a:pt x="8077" y="2958"/>
                    <a:pt x="8118" y="2847"/>
                  </a:cubicBezTo>
                  <a:cubicBezTo>
                    <a:pt x="8225" y="2473"/>
                    <a:pt x="8499" y="2099"/>
                    <a:pt x="8900" y="2099"/>
                  </a:cubicBezTo>
                  <a:close/>
                  <a:moveTo>
                    <a:pt x="3728" y="1941"/>
                  </a:moveTo>
                  <a:cubicBezTo>
                    <a:pt x="3754" y="1941"/>
                    <a:pt x="3781" y="1943"/>
                    <a:pt x="3808" y="1947"/>
                  </a:cubicBezTo>
                  <a:cubicBezTo>
                    <a:pt x="4268" y="2031"/>
                    <a:pt x="4478" y="2575"/>
                    <a:pt x="4582" y="2951"/>
                  </a:cubicBezTo>
                  <a:cubicBezTo>
                    <a:pt x="4620" y="3116"/>
                    <a:pt x="4489" y="3219"/>
                    <a:pt x="4366" y="3219"/>
                  </a:cubicBezTo>
                  <a:cubicBezTo>
                    <a:pt x="4286" y="3219"/>
                    <a:pt x="4210" y="3176"/>
                    <a:pt x="4185" y="3077"/>
                  </a:cubicBezTo>
                  <a:cubicBezTo>
                    <a:pt x="4122" y="2867"/>
                    <a:pt x="4017" y="2428"/>
                    <a:pt x="3766" y="2365"/>
                  </a:cubicBezTo>
                  <a:cubicBezTo>
                    <a:pt x="3750" y="2360"/>
                    <a:pt x="3733" y="2358"/>
                    <a:pt x="3718" y="2358"/>
                  </a:cubicBezTo>
                  <a:cubicBezTo>
                    <a:pt x="3537" y="2358"/>
                    <a:pt x="3427" y="2670"/>
                    <a:pt x="3369" y="2805"/>
                  </a:cubicBezTo>
                  <a:cubicBezTo>
                    <a:pt x="3344" y="2888"/>
                    <a:pt x="3280" y="2925"/>
                    <a:pt x="3214" y="2925"/>
                  </a:cubicBezTo>
                  <a:cubicBezTo>
                    <a:pt x="3113" y="2925"/>
                    <a:pt x="3009" y="2839"/>
                    <a:pt x="3034" y="2700"/>
                  </a:cubicBezTo>
                  <a:cubicBezTo>
                    <a:pt x="3112" y="2367"/>
                    <a:pt x="3338" y="1941"/>
                    <a:pt x="3728" y="1941"/>
                  </a:cubicBezTo>
                  <a:close/>
                  <a:moveTo>
                    <a:pt x="5984" y="3014"/>
                  </a:moveTo>
                  <a:cubicBezTo>
                    <a:pt x="6131" y="3014"/>
                    <a:pt x="6298" y="3056"/>
                    <a:pt x="6465" y="3077"/>
                  </a:cubicBezTo>
                  <a:cubicBezTo>
                    <a:pt x="6528" y="3077"/>
                    <a:pt x="6549" y="3202"/>
                    <a:pt x="6465" y="3202"/>
                  </a:cubicBezTo>
                  <a:cubicBezTo>
                    <a:pt x="6340" y="3223"/>
                    <a:pt x="6005" y="3160"/>
                    <a:pt x="5984" y="3349"/>
                  </a:cubicBezTo>
                  <a:cubicBezTo>
                    <a:pt x="5963" y="3412"/>
                    <a:pt x="5963" y="3474"/>
                    <a:pt x="5984" y="3495"/>
                  </a:cubicBezTo>
                  <a:cubicBezTo>
                    <a:pt x="6026" y="3537"/>
                    <a:pt x="6068" y="3537"/>
                    <a:pt x="6110" y="3558"/>
                  </a:cubicBezTo>
                  <a:cubicBezTo>
                    <a:pt x="6214" y="3558"/>
                    <a:pt x="6340" y="3579"/>
                    <a:pt x="6424" y="3663"/>
                  </a:cubicBezTo>
                  <a:cubicBezTo>
                    <a:pt x="6465" y="3725"/>
                    <a:pt x="6486" y="3788"/>
                    <a:pt x="6445" y="3851"/>
                  </a:cubicBezTo>
                  <a:cubicBezTo>
                    <a:pt x="6413" y="3903"/>
                    <a:pt x="6377" y="3919"/>
                    <a:pt x="6337" y="3919"/>
                  </a:cubicBezTo>
                  <a:cubicBezTo>
                    <a:pt x="6298" y="3919"/>
                    <a:pt x="6256" y="3903"/>
                    <a:pt x="6214" y="3893"/>
                  </a:cubicBezTo>
                  <a:cubicBezTo>
                    <a:pt x="6131" y="3872"/>
                    <a:pt x="6026" y="3872"/>
                    <a:pt x="5942" y="3851"/>
                  </a:cubicBezTo>
                  <a:cubicBezTo>
                    <a:pt x="5838" y="3809"/>
                    <a:pt x="5733" y="3746"/>
                    <a:pt x="5691" y="3642"/>
                  </a:cubicBezTo>
                  <a:cubicBezTo>
                    <a:pt x="5629" y="3537"/>
                    <a:pt x="5649" y="3432"/>
                    <a:pt x="5670" y="3307"/>
                  </a:cubicBezTo>
                  <a:cubicBezTo>
                    <a:pt x="5733" y="3160"/>
                    <a:pt x="5817" y="3035"/>
                    <a:pt x="5984" y="3014"/>
                  </a:cubicBezTo>
                  <a:close/>
                  <a:moveTo>
                    <a:pt x="7637" y="3616"/>
                  </a:moveTo>
                  <a:cubicBezTo>
                    <a:pt x="7727" y="3616"/>
                    <a:pt x="7813" y="3677"/>
                    <a:pt x="7825" y="3788"/>
                  </a:cubicBezTo>
                  <a:cubicBezTo>
                    <a:pt x="7825" y="4488"/>
                    <a:pt x="7076" y="5107"/>
                    <a:pt x="6414" y="5107"/>
                  </a:cubicBezTo>
                  <a:cubicBezTo>
                    <a:pt x="6404" y="5107"/>
                    <a:pt x="6393" y="5107"/>
                    <a:pt x="6382" y="5106"/>
                  </a:cubicBezTo>
                  <a:cubicBezTo>
                    <a:pt x="5670" y="5106"/>
                    <a:pt x="5084" y="4625"/>
                    <a:pt x="4875" y="3976"/>
                  </a:cubicBezTo>
                  <a:cubicBezTo>
                    <a:pt x="4834" y="3854"/>
                    <a:pt x="4935" y="3767"/>
                    <a:pt x="5033" y="3767"/>
                  </a:cubicBezTo>
                  <a:cubicBezTo>
                    <a:pt x="5086" y="3767"/>
                    <a:pt x="5139" y="3792"/>
                    <a:pt x="5168" y="3851"/>
                  </a:cubicBezTo>
                  <a:cubicBezTo>
                    <a:pt x="5407" y="4269"/>
                    <a:pt x="5778" y="4649"/>
                    <a:pt x="6300" y="4649"/>
                  </a:cubicBezTo>
                  <a:cubicBezTo>
                    <a:pt x="6327" y="4649"/>
                    <a:pt x="6354" y="4648"/>
                    <a:pt x="6382" y="4646"/>
                  </a:cubicBezTo>
                  <a:cubicBezTo>
                    <a:pt x="7009" y="4604"/>
                    <a:pt x="7135" y="4144"/>
                    <a:pt x="7470" y="3704"/>
                  </a:cubicBezTo>
                  <a:cubicBezTo>
                    <a:pt x="7512" y="3645"/>
                    <a:pt x="7576" y="3616"/>
                    <a:pt x="7637" y="3616"/>
                  </a:cubicBezTo>
                  <a:close/>
                  <a:moveTo>
                    <a:pt x="9520" y="1"/>
                  </a:moveTo>
                  <a:cubicBezTo>
                    <a:pt x="9520" y="147"/>
                    <a:pt x="9520" y="315"/>
                    <a:pt x="9562" y="482"/>
                  </a:cubicBezTo>
                  <a:cubicBezTo>
                    <a:pt x="9562" y="608"/>
                    <a:pt x="9520" y="754"/>
                    <a:pt x="9374" y="796"/>
                  </a:cubicBezTo>
                  <a:cubicBezTo>
                    <a:pt x="8293" y="959"/>
                    <a:pt x="7190" y="1059"/>
                    <a:pt x="6090" y="1059"/>
                  </a:cubicBezTo>
                  <a:cubicBezTo>
                    <a:pt x="5635" y="1059"/>
                    <a:pt x="5181" y="1042"/>
                    <a:pt x="4729" y="1005"/>
                  </a:cubicBezTo>
                  <a:cubicBezTo>
                    <a:pt x="4059" y="963"/>
                    <a:pt x="3369" y="901"/>
                    <a:pt x="2699" y="775"/>
                  </a:cubicBezTo>
                  <a:cubicBezTo>
                    <a:pt x="2392" y="719"/>
                    <a:pt x="1974" y="524"/>
                    <a:pt x="1648" y="524"/>
                  </a:cubicBezTo>
                  <a:cubicBezTo>
                    <a:pt x="1486" y="524"/>
                    <a:pt x="1346" y="573"/>
                    <a:pt x="1255" y="712"/>
                  </a:cubicBezTo>
                  <a:cubicBezTo>
                    <a:pt x="1206" y="786"/>
                    <a:pt x="1136" y="816"/>
                    <a:pt x="1065" y="816"/>
                  </a:cubicBezTo>
                  <a:cubicBezTo>
                    <a:pt x="1015" y="816"/>
                    <a:pt x="964" y="801"/>
                    <a:pt x="921" y="775"/>
                  </a:cubicBezTo>
                  <a:cubicBezTo>
                    <a:pt x="544" y="838"/>
                    <a:pt x="0" y="1005"/>
                    <a:pt x="167" y="1507"/>
                  </a:cubicBezTo>
                  <a:cubicBezTo>
                    <a:pt x="293" y="1905"/>
                    <a:pt x="670" y="2177"/>
                    <a:pt x="1067" y="2261"/>
                  </a:cubicBezTo>
                  <a:cubicBezTo>
                    <a:pt x="1084" y="2252"/>
                    <a:pt x="1109" y="2247"/>
                    <a:pt x="1135" y="2247"/>
                  </a:cubicBezTo>
                  <a:cubicBezTo>
                    <a:pt x="1171" y="2247"/>
                    <a:pt x="1210" y="2257"/>
                    <a:pt x="1235" y="2282"/>
                  </a:cubicBezTo>
                  <a:cubicBezTo>
                    <a:pt x="1235" y="2282"/>
                    <a:pt x="1255" y="2303"/>
                    <a:pt x="1255" y="2303"/>
                  </a:cubicBezTo>
                  <a:cubicBezTo>
                    <a:pt x="1276" y="2344"/>
                    <a:pt x="1318" y="2365"/>
                    <a:pt x="1360" y="2407"/>
                  </a:cubicBezTo>
                  <a:cubicBezTo>
                    <a:pt x="1444" y="2512"/>
                    <a:pt x="1360" y="2616"/>
                    <a:pt x="1276" y="2616"/>
                  </a:cubicBezTo>
                  <a:cubicBezTo>
                    <a:pt x="1318" y="3223"/>
                    <a:pt x="1548" y="3725"/>
                    <a:pt x="1883" y="4123"/>
                  </a:cubicBezTo>
                  <a:cubicBezTo>
                    <a:pt x="2051" y="3956"/>
                    <a:pt x="2274" y="3853"/>
                    <a:pt x="2516" y="3853"/>
                  </a:cubicBezTo>
                  <a:cubicBezTo>
                    <a:pt x="2636" y="3853"/>
                    <a:pt x="2762" y="3879"/>
                    <a:pt x="2888" y="3935"/>
                  </a:cubicBezTo>
                  <a:cubicBezTo>
                    <a:pt x="3369" y="4186"/>
                    <a:pt x="3662" y="4688"/>
                    <a:pt x="3662" y="5232"/>
                  </a:cubicBezTo>
                  <a:cubicBezTo>
                    <a:pt x="3662" y="5253"/>
                    <a:pt x="3662" y="5253"/>
                    <a:pt x="3662" y="5274"/>
                  </a:cubicBezTo>
                  <a:cubicBezTo>
                    <a:pt x="4457" y="5567"/>
                    <a:pt x="5357" y="5692"/>
                    <a:pt x="6131" y="5734"/>
                  </a:cubicBezTo>
                  <a:cubicBezTo>
                    <a:pt x="6209" y="5736"/>
                    <a:pt x="6288" y="5737"/>
                    <a:pt x="6368" y="5737"/>
                  </a:cubicBezTo>
                  <a:cubicBezTo>
                    <a:pt x="7299" y="5737"/>
                    <a:pt x="8367" y="5619"/>
                    <a:pt x="9311" y="5253"/>
                  </a:cubicBezTo>
                  <a:cubicBezTo>
                    <a:pt x="9123" y="5127"/>
                    <a:pt x="8976" y="4960"/>
                    <a:pt x="8976" y="4730"/>
                  </a:cubicBezTo>
                  <a:cubicBezTo>
                    <a:pt x="8976" y="4500"/>
                    <a:pt x="9081" y="4290"/>
                    <a:pt x="9269" y="4144"/>
                  </a:cubicBezTo>
                  <a:cubicBezTo>
                    <a:pt x="9440" y="4025"/>
                    <a:pt x="9627" y="3972"/>
                    <a:pt x="9813" y="3972"/>
                  </a:cubicBezTo>
                  <a:cubicBezTo>
                    <a:pt x="10150" y="3972"/>
                    <a:pt x="10484" y="4146"/>
                    <a:pt x="10713" y="4416"/>
                  </a:cubicBezTo>
                  <a:cubicBezTo>
                    <a:pt x="11215" y="3935"/>
                    <a:pt x="11571" y="3307"/>
                    <a:pt x="11655" y="2491"/>
                  </a:cubicBezTo>
                  <a:cubicBezTo>
                    <a:pt x="11655" y="2386"/>
                    <a:pt x="11717" y="2303"/>
                    <a:pt x="11801" y="2261"/>
                  </a:cubicBezTo>
                  <a:cubicBezTo>
                    <a:pt x="11837" y="2206"/>
                    <a:pt x="11905" y="2152"/>
                    <a:pt x="11977" y="2152"/>
                  </a:cubicBezTo>
                  <a:cubicBezTo>
                    <a:pt x="11988" y="2152"/>
                    <a:pt x="11999" y="2153"/>
                    <a:pt x="12010" y="2156"/>
                  </a:cubicBezTo>
                  <a:cubicBezTo>
                    <a:pt x="12094" y="2156"/>
                    <a:pt x="12178" y="2135"/>
                    <a:pt x="12282" y="2135"/>
                  </a:cubicBezTo>
                  <a:cubicBezTo>
                    <a:pt x="12282" y="2114"/>
                    <a:pt x="12282" y="2114"/>
                    <a:pt x="12303" y="2093"/>
                  </a:cubicBezTo>
                  <a:cubicBezTo>
                    <a:pt x="12303" y="2093"/>
                    <a:pt x="12324" y="2093"/>
                    <a:pt x="12324" y="2114"/>
                  </a:cubicBezTo>
                  <a:cubicBezTo>
                    <a:pt x="12701" y="2051"/>
                    <a:pt x="13077" y="1842"/>
                    <a:pt x="13056" y="1382"/>
                  </a:cubicBezTo>
                  <a:cubicBezTo>
                    <a:pt x="13035" y="943"/>
                    <a:pt x="12680" y="796"/>
                    <a:pt x="12324" y="775"/>
                  </a:cubicBezTo>
                  <a:cubicBezTo>
                    <a:pt x="12303" y="796"/>
                    <a:pt x="12282" y="817"/>
                    <a:pt x="12261" y="817"/>
                  </a:cubicBezTo>
                  <a:cubicBezTo>
                    <a:pt x="12089" y="946"/>
                    <a:pt x="11878" y="992"/>
                    <a:pt x="11656" y="992"/>
                  </a:cubicBezTo>
                  <a:cubicBezTo>
                    <a:pt x="11448" y="992"/>
                    <a:pt x="11230" y="951"/>
                    <a:pt x="11027" y="901"/>
                  </a:cubicBezTo>
                  <a:cubicBezTo>
                    <a:pt x="10420" y="901"/>
                    <a:pt x="9918" y="482"/>
                    <a:pt x="9520" y="1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4" name="Google Shape;2044;p56"/>
            <p:cNvSpPr/>
            <p:nvPr/>
          </p:nvSpPr>
          <p:spPr>
            <a:xfrm>
              <a:off x="8223050" y="2332038"/>
              <a:ext cx="26175" cy="17600"/>
            </a:xfrm>
            <a:custGeom>
              <a:avLst/>
              <a:gdLst/>
              <a:ahLst/>
              <a:cxnLst/>
              <a:rect l="l" t="t" r="r" b="b"/>
              <a:pathLst>
                <a:path w="1047" h="704" extrusionOk="0">
                  <a:moveTo>
                    <a:pt x="249" y="1"/>
                  </a:moveTo>
                  <a:cubicBezTo>
                    <a:pt x="173" y="1"/>
                    <a:pt x="99" y="21"/>
                    <a:pt x="42" y="77"/>
                  </a:cubicBezTo>
                  <a:cubicBezTo>
                    <a:pt x="1" y="140"/>
                    <a:pt x="1" y="223"/>
                    <a:pt x="42" y="286"/>
                  </a:cubicBezTo>
                  <a:cubicBezTo>
                    <a:pt x="168" y="412"/>
                    <a:pt x="356" y="370"/>
                    <a:pt x="503" y="391"/>
                  </a:cubicBezTo>
                  <a:cubicBezTo>
                    <a:pt x="586" y="412"/>
                    <a:pt x="691" y="433"/>
                    <a:pt x="670" y="537"/>
                  </a:cubicBezTo>
                  <a:cubicBezTo>
                    <a:pt x="643" y="634"/>
                    <a:pt x="724" y="703"/>
                    <a:pt x="807" y="703"/>
                  </a:cubicBezTo>
                  <a:cubicBezTo>
                    <a:pt x="850" y="703"/>
                    <a:pt x="893" y="685"/>
                    <a:pt x="921" y="642"/>
                  </a:cubicBezTo>
                  <a:cubicBezTo>
                    <a:pt x="1047" y="454"/>
                    <a:pt x="963" y="265"/>
                    <a:pt x="796" y="161"/>
                  </a:cubicBezTo>
                  <a:cubicBezTo>
                    <a:pt x="691" y="77"/>
                    <a:pt x="566" y="56"/>
                    <a:pt x="440" y="35"/>
                  </a:cubicBezTo>
                  <a:cubicBezTo>
                    <a:pt x="382" y="16"/>
                    <a:pt x="315" y="1"/>
                    <a:pt x="2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56"/>
            <p:cNvSpPr/>
            <p:nvPr/>
          </p:nvSpPr>
          <p:spPr>
            <a:xfrm>
              <a:off x="8162375" y="2414213"/>
              <a:ext cx="30875" cy="21775"/>
            </a:xfrm>
            <a:custGeom>
              <a:avLst/>
              <a:gdLst/>
              <a:ahLst/>
              <a:cxnLst/>
              <a:rect l="l" t="t" r="r" b="b"/>
              <a:pathLst>
                <a:path w="1235" h="871" extrusionOk="0">
                  <a:moveTo>
                    <a:pt x="606" y="1"/>
                  </a:moveTo>
                  <a:cubicBezTo>
                    <a:pt x="510" y="1"/>
                    <a:pt x="412" y="29"/>
                    <a:pt x="314" y="96"/>
                  </a:cubicBezTo>
                  <a:cubicBezTo>
                    <a:pt x="0" y="284"/>
                    <a:pt x="63" y="640"/>
                    <a:pt x="314" y="849"/>
                  </a:cubicBezTo>
                  <a:cubicBezTo>
                    <a:pt x="314" y="849"/>
                    <a:pt x="314" y="849"/>
                    <a:pt x="314" y="870"/>
                  </a:cubicBezTo>
                  <a:cubicBezTo>
                    <a:pt x="649" y="724"/>
                    <a:pt x="963" y="535"/>
                    <a:pt x="1235" y="326"/>
                  </a:cubicBezTo>
                  <a:cubicBezTo>
                    <a:pt x="1057" y="163"/>
                    <a:pt x="838" y="1"/>
                    <a:pt x="6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56"/>
            <p:cNvSpPr/>
            <p:nvPr/>
          </p:nvSpPr>
          <p:spPr>
            <a:xfrm>
              <a:off x="8129950" y="2868013"/>
              <a:ext cx="48675" cy="71525"/>
            </a:xfrm>
            <a:custGeom>
              <a:avLst/>
              <a:gdLst/>
              <a:ahLst/>
              <a:cxnLst/>
              <a:rect l="l" t="t" r="r" b="b"/>
              <a:pathLst>
                <a:path w="1947" h="2861" extrusionOk="0">
                  <a:moveTo>
                    <a:pt x="1444" y="1"/>
                  </a:moveTo>
                  <a:cubicBezTo>
                    <a:pt x="1005" y="210"/>
                    <a:pt x="502" y="336"/>
                    <a:pt x="0" y="399"/>
                  </a:cubicBezTo>
                  <a:cubicBezTo>
                    <a:pt x="42" y="838"/>
                    <a:pt x="84" y="1235"/>
                    <a:pt x="293" y="1633"/>
                  </a:cubicBezTo>
                  <a:cubicBezTo>
                    <a:pt x="335" y="1738"/>
                    <a:pt x="314" y="1842"/>
                    <a:pt x="251" y="1905"/>
                  </a:cubicBezTo>
                  <a:cubicBezTo>
                    <a:pt x="251" y="1926"/>
                    <a:pt x="251" y="1968"/>
                    <a:pt x="251" y="1989"/>
                  </a:cubicBezTo>
                  <a:cubicBezTo>
                    <a:pt x="251" y="2010"/>
                    <a:pt x="272" y="2010"/>
                    <a:pt x="251" y="2031"/>
                  </a:cubicBezTo>
                  <a:cubicBezTo>
                    <a:pt x="251" y="2031"/>
                    <a:pt x="293" y="2219"/>
                    <a:pt x="293" y="2282"/>
                  </a:cubicBezTo>
                  <a:cubicBezTo>
                    <a:pt x="293" y="2303"/>
                    <a:pt x="314" y="2344"/>
                    <a:pt x="335" y="2386"/>
                  </a:cubicBezTo>
                  <a:cubicBezTo>
                    <a:pt x="398" y="2470"/>
                    <a:pt x="481" y="2554"/>
                    <a:pt x="586" y="2616"/>
                  </a:cubicBezTo>
                  <a:cubicBezTo>
                    <a:pt x="858" y="2742"/>
                    <a:pt x="1151" y="2847"/>
                    <a:pt x="1465" y="2847"/>
                  </a:cubicBezTo>
                  <a:cubicBezTo>
                    <a:pt x="1517" y="2855"/>
                    <a:pt x="1569" y="2860"/>
                    <a:pt x="1621" y="2860"/>
                  </a:cubicBezTo>
                  <a:cubicBezTo>
                    <a:pt x="1694" y="2860"/>
                    <a:pt x="1768" y="2850"/>
                    <a:pt x="1841" y="2826"/>
                  </a:cubicBezTo>
                  <a:cubicBezTo>
                    <a:pt x="1904" y="2805"/>
                    <a:pt x="1904" y="2826"/>
                    <a:pt x="1946" y="2784"/>
                  </a:cubicBezTo>
                  <a:cubicBezTo>
                    <a:pt x="1946" y="2784"/>
                    <a:pt x="1946" y="2763"/>
                    <a:pt x="1946" y="2763"/>
                  </a:cubicBezTo>
                  <a:cubicBezTo>
                    <a:pt x="1946" y="2763"/>
                    <a:pt x="1946" y="2742"/>
                    <a:pt x="1946" y="2721"/>
                  </a:cubicBezTo>
                  <a:cubicBezTo>
                    <a:pt x="1904" y="2658"/>
                    <a:pt x="1883" y="2596"/>
                    <a:pt x="1841" y="2554"/>
                  </a:cubicBezTo>
                  <a:cubicBezTo>
                    <a:pt x="1674" y="2365"/>
                    <a:pt x="1486" y="2219"/>
                    <a:pt x="1297" y="2072"/>
                  </a:cubicBezTo>
                  <a:cubicBezTo>
                    <a:pt x="1214" y="2031"/>
                    <a:pt x="1151" y="1947"/>
                    <a:pt x="1193" y="1821"/>
                  </a:cubicBezTo>
                  <a:cubicBezTo>
                    <a:pt x="1318" y="1424"/>
                    <a:pt x="1402" y="1005"/>
                    <a:pt x="1423" y="587"/>
                  </a:cubicBezTo>
                  <a:cubicBezTo>
                    <a:pt x="1444" y="399"/>
                    <a:pt x="1423" y="210"/>
                    <a:pt x="1444" y="22"/>
                  </a:cubicBezTo>
                  <a:cubicBezTo>
                    <a:pt x="1444" y="22"/>
                    <a:pt x="1444" y="22"/>
                    <a:pt x="1444" y="1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56"/>
            <p:cNvSpPr/>
            <p:nvPr/>
          </p:nvSpPr>
          <p:spPr>
            <a:xfrm>
              <a:off x="8134125" y="2359188"/>
              <a:ext cx="45525" cy="26825"/>
            </a:xfrm>
            <a:custGeom>
              <a:avLst/>
              <a:gdLst/>
              <a:ahLst/>
              <a:cxnLst/>
              <a:rect l="l" t="t" r="r" b="b"/>
              <a:pathLst>
                <a:path w="1821" h="1073" extrusionOk="0">
                  <a:moveTo>
                    <a:pt x="824" y="1"/>
                  </a:moveTo>
                  <a:cubicBezTo>
                    <a:pt x="423" y="1"/>
                    <a:pt x="149" y="375"/>
                    <a:pt x="42" y="749"/>
                  </a:cubicBezTo>
                  <a:cubicBezTo>
                    <a:pt x="1" y="860"/>
                    <a:pt x="108" y="953"/>
                    <a:pt x="214" y="953"/>
                  </a:cubicBezTo>
                  <a:cubicBezTo>
                    <a:pt x="268" y="953"/>
                    <a:pt x="321" y="930"/>
                    <a:pt x="356" y="874"/>
                  </a:cubicBezTo>
                  <a:cubicBezTo>
                    <a:pt x="443" y="684"/>
                    <a:pt x="587" y="393"/>
                    <a:pt x="811" y="393"/>
                  </a:cubicBezTo>
                  <a:cubicBezTo>
                    <a:pt x="858" y="393"/>
                    <a:pt x="909" y="406"/>
                    <a:pt x="963" y="435"/>
                  </a:cubicBezTo>
                  <a:cubicBezTo>
                    <a:pt x="1235" y="581"/>
                    <a:pt x="1214" y="895"/>
                    <a:pt x="1423" y="1042"/>
                  </a:cubicBezTo>
                  <a:cubicBezTo>
                    <a:pt x="1445" y="1063"/>
                    <a:pt x="1472" y="1073"/>
                    <a:pt x="1500" y="1073"/>
                  </a:cubicBezTo>
                  <a:cubicBezTo>
                    <a:pt x="1551" y="1073"/>
                    <a:pt x="1605" y="1041"/>
                    <a:pt x="1633" y="1000"/>
                  </a:cubicBezTo>
                  <a:cubicBezTo>
                    <a:pt x="1821" y="665"/>
                    <a:pt x="1340" y="142"/>
                    <a:pt x="1047" y="37"/>
                  </a:cubicBezTo>
                  <a:cubicBezTo>
                    <a:pt x="969" y="12"/>
                    <a:pt x="895" y="1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56"/>
            <p:cNvSpPr/>
            <p:nvPr/>
          </p:nvSpPr>
          <p:spPr>
            <a:xfrm>
              <a:off x="8053050" y="2397013"/>
              <a:ext cx="74825" cy="37400"/>
            </a:xfrm>
            <a:custGeom>
              <a:avLst/>
              <a:gdLst/>
              <a:ahLst/>
              <a:cxnLst/>
              <a:rect l="l" t="t" r="r" b="b"/>
              <a:pathLst>
                <a:path w="2993" h="1496" extrusionOk="0">
                  <a:moveTo>
                    <a:pt x="2794" y="1"/>
                  </a:moveTo>
                  <a:cubicBezTo>
                    <a:pt x="2736" y="1"/>
                    <a:pt x="2677" y="24"/>
                    <a:pt x="2637" y="73"/>
                  </a:cubicBezTo>
                  <a:cubicBezTo>
                    <a:pt x="2323" y="533"/>
                    <a:pt x="2176" y="993"/>
                    <a:pt x="1549" y="1035"/>
                  </a:cubicBezTo>
                  <a:cubicBezTo>
                    <a:pt x="1521" y="1037"/>
                    <a:pt x="1494" y="1038"/>
                    <a:pt x="1468" y="1038"/>
                  </a:cubicBezTo>
                  <a:cubicBezTo>
                    <a:pt x="946" y="1038"/>
                    <a:pt x="574" y="657"/>
                    <a:pt x="335" y="219"/>
                  </a:cubicBezTo>
                  <a:cubicBezTo>
                    <a:pt x="307" y="163"/>
                    <a:pt x="258" y="140"/>
                    <a:pt x="208" y="140"/>
                  </a:cubicBezTo>
                  <a:cubicBezTo>
                    <a:pt x="107" y="140"/>
                    <a:pt x="0" y="233"/>
                    <a:pt x="42" y="345"/>
                  </a:cubicBezTo>
                  <a:cubicBezTo>
                    <a:pt x="272" y="1014"/>
                    <a:pt x="837" y="1495"/>
                    <a:pt x="1549" y="1495"/>
                  </a:cubicBezTo>
                  <a:cubicBezTo>
                    <a:pt x="1560" y="1496"/>
                    <a:pt x="1571" y="1496"/>
                    <a:pt x="1581" y="1496"/>
                  </a:cubicBezTo>
                  <a:cubicBezTo>
                    <a:pt x="2243" y="1496"/>
                    <a:pt x="2992" y="877"/>
                    <a:pt x="2992" y="177"/>
                  </a:cubicBezTo>
                  <a:cubicBezTo>
                    <a:pt x="2980" y="61"/>
                    <a:pt x="2887" y="1"/>
                    <a:pt x="27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56"/>
            <p:cNvSpPr/>
            <p:nvPr/>
          </p:nvSpPr>
          <p:spPr>
            <a:xfrm>
              <a:off x="8083900" y="2462638"/>
              <a:ext cx="30375" cy="17225"/>
            </a:xfrm>
            <a:custGeom>
              <a:avLst/>
              <a:gdLst/>
              <a:ahLst/>
              <a:cxnLst/>
              <a:rect l="l" t="t" r="r" b="b"/>
              <a:pathLst>
                <a:path w="1215" h="689" extrusionOk="0">
                  <a:moveTo>
                    <a:pt x="1214" y="0"/>
                  </a:moveTo>
                  <a:cubicBezTo>
                    <a:pt x="982" y="25"/>
                    <a:pt x="749" y="35"/>
                    <a:pt x="516" y="35"/>
                  </a:cubicBezTo>
                  <a:cubicBezTo>
                    <a:pt x="351" y="35"/>
                    <a:pt x="186" y="30"/>
                    <a:pt x="22" y="21"/>
                  </a:cubicBezTo>
                  <a:lnTo>
                    <a:pt x="22" y="21"/>
                  </a:lnTo>
                  <a:cubicBezTo>
                    <a:pt x="1" y="251"/>
                    <a:pt x="22" y="481"/>
                    <a:pt x="189" y="607"/>
                  </a:cubicBezTo>
                  <a:cubicBezTo>
                    <a:pt x="258" y="666"/>
                    <a:pt x="346" y="688"/>
                    <a:pt x="435" y="688"/>
                  </a:cubicBezTo>
                  <a:cubicBezTo>
                    <a:pt x="535" y="688"/>
                    <a:pt x="635" y="661"/>
                    <a:pt x="712" y="628"/>
                  </a:cubicBezTo>
                  <a:cubicBezTo>
                    <a:pt x="901" y="544"/>
                    <a:pt x="1110" y="377"/>
                    <a:pt x="1173" y="189"/>
                  </a:cubicBezTo>
                  <a:cubicBezTo>
                    <a:pt x="1194" y="147"/>
                    <a:pt x="1194" y="63"/>
                    <a:pt x="1214" y="0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56"/>
            <p:cNvSpPr/>
            <p:nvPr/>
          </p:nvSpPr>
          <p:spPr>
            <a:xfrm>
              <a:off x="8072925" y="2382063"/>
              <a:ext cx="23050" cy="22650"/>
            </a:xfrm>
            <a:custGeom>
              <a:avLst/>
              <a:gdLst/>
              <a:ahLst/>
              <a:cxnLst/>
              <a:rect l="l" t="t" r="r" b="b"/>
              <a:pathLst>
                <a:path w="922" h="906" extrusionOk="0">
                  <a:moveTo>
                    <a:pt x="356" y="1"/>
                  </a:moveTo>
                  <a:cubicBezTo>
                    <a:pt x="189" y="22"/>
                    <a:pt x="84" y="147"/>
                    <a:pt x="42" y="315"/>
                  </a:cubicBezTo>
                  <a:cubicBezTo>
                    <a:pt x="21" y="419"/>
                    <a:pt x="1" y="524"/>
                    <a:pt x="63" y="629"/>
                  </a:cubicBezTo>
                  <a:cubicBezTo>
                    <a:pt x="105" y="733"/>
                    <a:pt x="210" y="796"/>
                    <a:pt x="314" y="838"/>
                  </a:cubicBezTo>
                  <a:cubicBezTo>
                    <a:pt x="398" y="859"/>
                    <a:pt x="482" y="859"/>
                    <a:pt x="565" y="880"/>
                  </a:cubicBezTo>
                  <a:cubicBezTo>
                    <a:pt x="618" y="890"/>
                    <a:pt x="665" y="906"/>
                    <a:pt x="707" y="906"/>
                  </a:cubicBezTo>
                  <a:cubicBezTo>
                    <a:pt x="749" y="906"/>
                    <a:pt x="785" y="890"/>
                    <a:pt x="817" y="838"/>
                  </a:cubicBezTo>
                  <a:cubicBezTo>
                    <a:pt x="858" y="775"/>
                    <a:pt x="837" y="712"/>
                    <a:pt x="796" y="650"/>
                  </a:cubicBezTo>
                  <a:cubicBezTo>
                    <a:pt x="712" y="566"/>
                    <a:pt x="586" y="545"/>
                    <a:pt x="482" y="545"/>
                  </a:cubicBezTo>
                  <a:cubicBezTo>
                    <a:pt x="440" y="524"/>
                    <a:pt x="398" y="524"/>
                    <a:pt x="356" y="482"/>
                  </a:cubicBezTo>
                  <a:cubicBezTo>
                    <a:pt x="335" y="461"/>
                    <a:pt x="335" y="399"/>
                    <a:pt x="356" y="336"/>
                  </a:cubicBezTo>
                  <a:cubicBezTo>
                    <a:pt x="377" y="168"/>
                    <a:pt x="712" y="210"/>
                    <a:pt x="837" y="189"/>
                  </a:cubicBezTo>
                  <a:cubicBezTo>
                    <a:pt x="921" y="189"/>
                    <a:pt x="900" y="85"/>
                    <a:pt x="837" y="64"/>
                  </a:cubicBezTo>
                  <a:cubicBezTo>
                    <a:pt x="670" y="43"/>
                    <a:pt x="524" y="1"/>
                    <a:pt x="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56"/>
            <p:cNvSpPr/>
            <p:nvPr/>
          </p:nvSpPr>
          <p:spPr>
            <a:xfrm>
              <a:off x="8041550" y="2866463"/>
              <a:ext cx="48150" cy="82150"/>
            </a:xfrm>
            <a:custGeom>
              <a:avLst/>
              <a:gdLst/>
              <a:ahLst/>
              <a:cxnLst/>
              <a:rect l="l" t="t" r="r" b="b"/>
              <a:pathLst>
                <a:path w="1926" h="3286" extrusionOk="0">
                  <a:moveTo>
                    <a:pt x="0" y="0"/>
                  </a:moveTo>
                  <a:cubicBezTo>
                    <a:pt x="42" y="272"/>
                    <a:pt x="105" y="544"/>
                    <a:pt x="251" y="795"/>
                  </a:cubicBezTo>
                  <a:cubicBezTo>
                    <a:pt x="377" y="1067"/>
                    <a:pt x="586" y="1318"/>
                    <a:pt x="732" y="1569"/>
                  </a:cubicBezTo>
                  <a:cubicBezTo>
                    <a:pt x="753" y="1611"/>
                    <a:pt x="774" y="1632"/>
                    <a:pt x="774" y="1674"/>
                  </a:cubicBezTo>
                  <a:cubicBezTo>
                    <a:pt x="774" y="1695"/>
                    <a:pt x="795" y="1716"/>
                    <a:pt x="795" y="1716"/>
                  </a:cubicBezTo>
                  <a:cubicBezTo>
                    <a:pt x="837" y="1821"/>
                    <a:pt x="774" y="1988"/>
                    <a:pt x="670" y="1988"/>
                  </a:cubicBezTo>
                  <a:cubicBezTo>
                    <a:pt x="649" y="2009"/>
                    <a:pt x="649" y="2030"/>
                    <a:pt x="628" y="2051"/>
                  </a:cubicBezTo>
                  <a:cubicBezTo>
                    <a:pt x="419" y="2260"/>
                    <a:pt x="42" y="2678"/>
                    <a:pt x="105" y="2992"/>
                  </a:cubicBezTo>
                  <a:cubicBezTo>
                    <a:pt x="126" y="3181"/>
                    <a:pt x="251" y="3285"/>
                    <a:pt x="439" y="3285"/>
                  </a:cubicBezTo>
                  <a:cubicBezTo>
                    <a:pt x="691" y="3285"/>
                    <a:pt x="963" y="3181"/>
                    <a:pt x="1130" y="2971"/>
                  </a:cubicBezTo>
                  <a:cubicBezTo>
                    <a:pt x="1256" y="2846"/>
                    <a:pt x="1339" y="2699"/>
                    <a:pt x="1381" y="2532"/>
                  </a:cubicBezTo>
                  <a:cubicBezTo>
                    <a:pt x="1444" y="2323"/>
                    <a:pt x="1444" y="2093"/>
                    <a:pt x="1507" y="1883"/>
                  </a:cubicBezTo>
                  <a:cubicBezTo>
                    <a:pt x="1528" y="1821"/>
                    <a:pt x="1569" y="1779"/>
                    <a:pt x="1632" y="1758"/>
                  </a:cubicBezTo>
                  <a:cubicBezTo>
                    <a:pt x="1632" y="1611"/>
                    <a:pt x="1695" y="1444"/>
                    <a:pt x="1716" y="1360"/>
                  </a:cubicBezTo>
                  <a:cubicBezTo>
                    <a:pt x="1800" y="1067"/>
                    <a:pt x="1883" y="774"/>
                    <a:pt x="1925" y="481"/>
                  </a:cubicBezTo>
                  <a:cubicBezTo>
                    <a:pt x="1276" y="398"/>
                    <a:pt x="607" y="230"/>
                    <a:pt x="0" y="0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56"/>
            <p:cNvSpPr/>
            <p:nvPr/>
          </p:nvSpPr>
          <p:spPr>
            <a:xfrm>
              <a:off x="8007425" y="2355263"/>
              <a:ext cx="40325" cy="31975"/>
            </a:xfrm>
            <a:custGeom>
              <a:avLst/>
              <a:gdLst/>
              <a:ahLst/>
              <a:cxnLst/>
              <a:rect l="l" t="t" r="r" b="b"/>
              <a:pathLst>
                <a:path w="1613" h="1279" extrusionOk="0">
                  <a:moveTo>
                    <a:pt x="720" y="0"/>
                  </a:moveTo>
                  <a:cubicBezTo>
                    <a:pt x="330" y="0"/>
                    <a:pt x="104" y="426"/>
                    <a:pt x="26" y="759"/>
                  </a:cubicBezTo>
                  <a:cubicBezTo>
                    <a:pt x="1" y="898"/>
                    <a:pt x="105" y="984"/>
                    <a:pt x="206" y="984"/>
                  </a:cubicBezTo>
                  <a:cubicBezTo>
                    <a:pt x="272" y="984"/>
                    <a:pt x="336" y="947"/>
                    <a:pt x="361" y="864"/>
                  </a:cubicBezTo>
                  <a:cubicBezTo>
                    <a:pt x="419" y="729"/>
                    <a:pt x="529" y="417"/>
                    <a:pt x="710" y="417"/>
                  </a:cubicBezTo>
                  <a:cubicBezTo>
                    <a:pt x="725" y="417"/>
                    <a:pt x="742" y="419"/>
                    <a:pt x="758" y="424"/>
                  </a:cubicBezTo>
                  <a:cubicBezTo>
                    <a:pt x="1009" y="487"/>
                    <a:pt x="1114" y="926"/>
                    <a:pt x="1177" y="1136"/>
                  </a:cubicBezTo>
                  <a:cubicBezTo>
                    <a:pt x="1202" y="1235"/>
                    <a:pt x="1278" y="1278"/>
                    <a:pt x="1358" y="1278"/>
                  </a:cubicBezTo>
                  <a:cubicBezTo>
                    <a:pt x="1481" y="1278"/>
                    <a:pt x="1612" y="1175"/>
                    <a:pt x="1574" y="1010"/>
                  </a:cubicBezTo>
                  <a:cubicBezTo>
                    <a:pt x="1470" y="634"/>
                    <a:pt x="1260" y="90"/>
                    <a:pt x="800" y="6"/>
                  </a:cubicBezTo>
                  <a:cubicBezTo>
                    <a:pt x="773" y="2"/>
                    <a:pt x="746" y="0"/>
                    <a:pt x="7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56"/>
            <p:cNvSpPr/>
            <p:nvPr/>
          </p:nvSpPr>
          <p:spPr>
            <a:xfrm>
              <a:off x="7938500" y="2559413"/>
              <a:ext cx="83700" cy="217100"/>
            </a:xfrm>
            <a:custGeom>
              <a:avLst/>
              <a:gdLst/>
              <a:ahLst/>
              <a:cxnLst/>
              <a:rect l="l" t="t" r="r" b="b"/>
              <a:pathLst>
                <a:path w="3348" h="8684" extrusionOk="0">
                  <a:moveTo>
                    <a:pt x="2239" y="0"/>
                  </a:moveTo>
                  <a:cubicBezTo>
                    <a:pt x="2281" y="753"/>
                    <a:pt x="1883" y="1716"/>
                    <a:pt x="1758" y="2281"/>
                  </a:cubicBezTo>
                  <a:cubicBezTo>
                    <a:pt x="1402" y="3745"/>
                    <a:pt x="1109" y="5189"/>
                    <a:pt x="1067" y="6696"/>
                  </a:cubicBezTo>
                  <a:cubicBezTo>
                    <a:pt x="1067" y="6696"/>
                    <a:pt x="1067" y="6696"/>
                    <a:pt x="1067" y="6717"/>
                  </a:cubicBezTo>
                  <a:cubicBezTo>
                    <a:pt x="1151" y="6758"/>
                    <a:pt x="1172" y="6905"/>
                    <a:pt x="1046" y="6926"/>
                  </a:cubicBezTo>
                  <a:cubicBezTo>
                    <a:pt x="481" y="7030"/>
                    <a:pt x="168" y="7386"/>
                    <a:pt x="0" y="7846"/>
                  </a:cubicBezTo>
                  <a:cubicBezTo>
                    <a:pt x="272" y="7805"/>
                    <a:pt x="544" y="7763"/>
                    <a:pt x="753" y="7595"/>
                  </a:cubicBezTo>
                  <a:cubicBezTo>
                    <a:pt x="793" y="7567"/>
                    <a:pt x="836" y="7554"/>
                    <a:pt x="877" y="7554"/>
                  </a:cubicBezTo>
                  <a:cubicBezTo>
                    <a:pt x="985" y="7554"/>
                    <a:pt x="1077" y="7647"/>
                    <a:pt x="1046" y="7784"/>
                  </a:cubicBezTo>
                  <a:cubicBezTo>
                    <a:pt x="1004" y="8056"/>
                    <a:pt x="1004" y="8349"/>
                    <a:pt x="1004" y="8642"/>
                  </a:cubicBezTo>
                  <a:cubicBezTo>
                    <a:pt x="1088" y="8453"/>
                    <a:pt x="1172" y="8265"/>
                    <a:pt x="1235" y="8077"/>
                  </a:cubicBezTo>
                  <a:cubicBezTo>
                    <a:pt x="1256" y="7990"/>
                    <a:pt x="1339" y="7943"/>
                    <a:pt x="1417" y="7943"/>
                  </a:cubicBezTo>
                  <a:cubicBezTo>
                    <a:pt x="1490" y="7943"/>
                    <a:pt x="1559" y="7985"/>
                    <a:pt x="1569" y="8077"/>
                  </a:cubicBezTo>
                  <a:cubicBezTo>
                    <a:pt x="1611" y="8307"/>
                    <a:pt x="1695" y="8495"/>
                    <a:pt x="1779" y="8683"/>
                  </a:cubicBezTo>
                  <a:cubicBezTo>
                    <a:pt x="1800" y="8411"/>
                    <a:pt x="1800" y="8160"/>
                    <a:pt x="1758" y="7909"/>
                  </a:cubicBezTo>
                  <a:cubicBezTo>
                    <a:pt x="1727" y="7786"/>
                    <a:pt x="1833" y="7674"/>
                    <a:pt x="1941" y="7674"/>
                  </a:cubicBezTo>
                  <a:cubicBezTo>
                    <a:pt x="1979" y="7674"/>
                    <a:pt x="2018" y="7688"/>
                    <a:pt x="2051" y="7721"/>
                  </a:cubicBezTo>
                  <a:cubicBezTo>
                    <a:pt x="2134" y="7825"/>
                    <a:pt x="2239" y="7930"/>
                    <a:pt x="2344" y="8035"/>
                  </a:cubicBezTo>
                  <a:cubicBezTo>
                    <a:pt x="2344" y="7679"/>
                    <a:pt x="2197" y="7365"/>
                    <a:pt x="1925" y="7072"/>
                  </a:cubicBezTo>
                  <a:cubicBezTo>
                    <a:pt x="1800" y="6968"/>
                    <a:pt x="1904" y="6800"/>
                    <a:pt x="2009" y="6758"/>
                  </a:cubicBezTo>
                  <a:cubicBezTo>
                    <a:pt x="2009" y="6737"/>
                    <a:pt x="2009" y="6717"/>
                    <a:pt x="2009" y="6696"/>
                  </a:cubicBezTo>
                  <a:cubicBezTo>
                    <a:pt x="2009" y="6612"/>
                    <a:pt x="2051" y="6570"/>
                    <a:pt x="2113" y="6528"/>
                  </a:cubicBezTo>
                  <a:cubicBezTo>
                    <a:pt x="2113" y="6445"/>
                    <a:pt x="2155" y="6361"/>
                    <a:pt x="2176" y="6256"/>
                  </a:cubicBezTo>
                  <a:cubicBezTo>
                    <a:pt x="2239" y="6047"/>
                    <a:pt x="2281" y="5817"/>
                    <a:pt x="2344" y="5587"/>
                  </a:cubicBezTo>
                  <a:cubicBezTo>
                    <a:pt x="2427" y="5231"/>
                    <a:pt x="2490" y="4833"/>
                    <a:pt x="2657" y="4499"/>
                  </a:cubicBezTo>
                  <a:cubicBezTo>
                    <a:pt x="2678" y="4457"/>
                    <a:pt x="2699" y="4436"/>
                    <a:pt x="2720" y="4415"/>
                  </a:cubicBezTo>
                  <a:cubicBezTo>
                    <a:pt x="2825" y="3139"/>
                    <a:pt x="3013" y="1862"/>
                    <a:pt x="3348" y="628"/>
                  </a:cubicBezTo>
                  <a:cubicBezTo>
                    <a:pt x="2909" y="523"/>
                    <a:pt x="2511" y="314"/>
                    <a:pt x="2239" y="0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56"/>
            <p:cNvSpPr/>
            <p:nvPr/>
          </p:nvSpPr>
          <p:spPr>
            <a:xfrm>
              <a:off x="7983475" y="2411413"/>
              <a:ext cx="30375" cy="23000"/>
            </a:xfrm>
            <a:custGeom>
              <a:avLst/>
              <a:gdLst/>
              <a:ahLst/>
              <a:cxnLst/>
              <a:rect l="l" t="t" r="r" b="b"/>
              <a:pathLst>
                <a:path w="1215" h="920" extrusionOk="0">
                  <a:moveTo>
                    <a:pt x="373" y="0"/>
                  </a:moveTo>
                  <a:cubicBezTo>
                    <a:pt x="251" y="0"/>
                    <a:pt x="125" y="38"/>
                    <a:pt x="1" y="124"/>
                  </a:cubicBezTo>
                  <a:cubicBezTo>
                    <a:pt x="335" y="459"/>
                    <a:pt x="754" y="710"/>
                    <a:pt x="1214" y="919"/>
                  </a:cubicBezTo>
                  <a:cubicBezTo>
                    <a:pt x="1150" y="435"/>
                    <a:pt x="786" y="0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56"/>
            <p:cNvSpPr/>
            <p:nvPr/>
          </p:nvSpPr>
          <p:spPr>
            <a:xfrm>
              <a:off x="7939525" y="2329213"/>
              <a:ext cx="24625" cy="25250"/>
            </a:xfrm>
            <a:custGeom>
              <a:avLst/>
              <a:gdLst/>
              <a:ahLst/>
              <a:cxnLst/>
              <a:rect l="l" t="t" r="r" b="b"/>
              <a:pathLst>
                <a:path w="985" h="1010" extrusionOk="0">
                  <a:moveTo>
                    <a:pt x="618" y="0"/>
                  </a:moveTo>
                  <a:cubicBezTo>
                    <a:pt x="356" y="0"/>
                    <a:pt x="58" y="126"/>
                    <a:pt x="43" y="378"/>
                  </a:cubicBezTo>
                  <a:cubicBezTo>
                    <a:pt x="1" y="713"/>
                    <a:pt x="461" y="901"/>
                    <a:pt x="691" y="1006"/>
                  </a:cubicBezTo>
                  <a:cubicBezTo>
                    <a:pt x="696" y="1008"/>
                    <a:pt x="701" y="1009"/>
                    <a:pt x="705" y="1009"/>
                  </a:cubicBezTo>
                  <a:cubicBezTo>
                    <a:pt x="742" y="1009"/>
                    <a:pt x="773" y="939"/>
                    <a:pt x="754" y="901"/>
                  </a:cubicBezTo>
                  <a:cubicBezTo>
                    <a:pt x="629" y="797"/>
                    <a:pt x="357" y="608"/>
                    <a:pt x="336" y="420"/>
                  </a:cubicBezTo>
                  <a:cubicBezTo>
                    <a:pt x="378" y="399"/>
                    <a:pt x="399" y="378"/>
                    <a:pt x="440" y="378"/>
                  </a:cubicBezTo>
                  <a:cubicBezTo>
                    <a:pt x="587" y="336"/>
                    <a:pt x="754" y="357"/>
                    <a:pt x="901" y="274"/>
                  </a:cubicBezTo>
                  <a:cubicBezTo>
                    <a:pt x="984" y="232"/>
                    <a:pt x="984" y="106"/>
                    <a:pt x="901" y="64"/>
                  </a:cubicBezTo>
                  <a:cubicBezTo>
                    <a:pt x="827" y="22"/>
                    <a:pt x="726" y="0"/>
                    <a:pt x="6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56"/>
            <p:cNvSpPr/>
            <p:nvPr/>
          </p:nvSpPr>
          <p:spPr>
            <a:xfrm>
              <a:off x="7822375" y="2159638"/>
              <a:ext cx="123975" cy="72875"/>
            </a:xfrm>
            <a:custGeom>
              <a:avLst/>
              <a:gdLst/>
              <a:ahLst/>
              <a:cxnLst/>
              <a:rect l="l" t="t" r="r" b="b"/>
              <a:pathLst>
                <a:path w="4959" h="2915" extrusionOk="0">
                  <a:moveTo>
                    <a:pt x="4028" y="0"/>
                  </a:moveTo>
                  <a:cubicBezTo>
                    <a:pt x="3991" y="0"/>
                    <a:pt x="3953" y="2"/>
                    <a:pt x="3913" y="5"/>
                  </a:cubicBezTo>
                  <a:cubicBezTo>
                    <a:pt x="3369" y="26"/>
                    <a:pt x="2825" y="215"/>
                    <a:pt x="2323" y="403"/>
                  </a:cubicBezTo>
                  <a:cubicBezTo>
                    <a:pt x="1590" y="696"/>
                    <a:pt x="795" y="1177"/>
                    <a:pt x="0" y="1324"/>
                  </a:cubicBezTo>
                  <a:cubicBezTo>
                    <a:pt x="343" y="2451"/>
                    <a:pt x="1426" y="2915"/>
                    <a:pt x="2541" y="2915"/>
                  </a:cubicBezTo>
                  <a:cubicBezTo>
                    <a:pt x="2855" y="2915"/>
                    <a:pt x="3171" y="2878"/>
                    <a:pt x="3473" y="2809"/>
                  </a:cubicBezTo>
                  <a:cubicBezTo>
                    <a:pt x="3222" y="2621"/>
                    <a:pt x="3034" y="2391"/>
                    <a:pt x="2992" y="2077"/>
                  </a:cubicBezTo>
                  <a:cubicBezTo>
                    <a:pt x="2971" y="1721"/>
                    <a:pt x="3180" y="1386"/>
                    <a:pt x="3452" y="1177"/>
                  </a:cubicBezTo>
                  <a:cubicBezTo>
                    <a:pt x="3698" y="987"/>
                    <a:pt x="3979" y="899"/>
                    <a:pt x="4258" y="899"/>
                  </a:cubicBezTo>
                  <a:cubicBezTo>
                    <a:pt x="4502" y="899"/>
                    <a:pt x="4744" y="967"/>
                    <a:pt x="4959" y="1093"/>
                  </a:cubicBezTo>
                  <a:cubicBezTo>
                    <a:pt x="4880" y="519"/>
                    <a:pt x="4688" y="0"/>
                    <a:pt x="4028" y="0"/>
                  </a:cubicBezTo>
                  <a:close/>
                </a:path>
              </a:pathLst>
            </a:custGeom>
            <a:solidFill>
              <a:srgbClr val="E76A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56"/>
            <p:cNvSpPr/>
            <p:nvPr/>
          </p:nvSpPr>
          <p:spPr>
            <a:xfrm>
              <a:off x="7807200" y="2148188"/>
              <a:ext cx="567575" cy="847125"/>
            </a:xfrm>
            <a:custGeom>
              <a:avLst/>
              <a:gdLst/>
              <a:ahLst/>
              <a:cxnLst/>
              <a:rect l="l" t="t" r="r" b="b"/>
              <a:pathLst>
                <a:path w="22703" h="33885" extrusionOk="0">
                  <a:moveTo>
                    <a:pt x="4864" y="1805"/>
                  </a:moveTo>
                  <a:cubicBezTo>
                    <a:pt x="5110" y="1805"/>
                    <a:pt x="5345" y="1913"/>
                    <a:pt x="5524" y="2116"/>
                  </a:cubicBezTo>
                  <a:cubicBezTo>
                    <a:pt x="5085" y="2430"/>
                    <a:pt x="4687" y="2786"/>
                    <a:pt x="4352" y="3183"/>
                  </a:cubicBezTo>
                  <a:cubicBezTo>
                    <a:pt x="4143" y="3016"/>
                    <a:pt x="3955" y="2807"/>
                    <a:pt x="3976" y="2535"/>
                  </a:cubicBezTo>
                  <a:cubicBezTo>
                    <a:pt x="3976" y="2305"/>
                    <a:pt x="4143" y="2116"/>
                    <a:pt x="4311" y="1991"/>
                  </a:cubicBezTo>
                  <a:cubicBezTo>
                    <a:pt x="4490" y="1865"/>
                    <a:pt x="4680" y="1805"/>
                    <a:pt x="4864" y="1805"/>
                  </a:cubicBezTo>
                  <a:close/>
                  <a:moveTo>
                    <a:pt x="17283" y="2116"/>
                  </a:moveTo>
                  <a:cubicBezTo>
                    <a:pt x="17409" y="2116"/>
                    <a:pt x="17555" y="2137"/>
                    <a:pt x="17681" y="2158"/>
                  </a:cubicBezTo>
                  <a:cubicBezTo>
                    <a:pt x="17911" y="2221"/>
                    <a:pt x="18078" y="2367"/>
                    <a:pt x="18183" y="2556"/>
                  </a:cubicBezTo>
                  <a:cubicBezTo>
                    <a:pt x="18246" y="2681"/>
                    <a:pt x="18267" y="2870"/>
                    <a:pt x="18204" y="2995"/>
                  </a:cubicBezTo>
                  <a:cubicBezTo>
                    <a:pt x="18141" y="3121"/>
                    <a:pt x="17995" y="3163"/>
                    <a:pt x="17869" y="3225"/>
                  </a:cubicBezTo>
                  <a:cubicBezTo>
                    <a:pt x="17534" y="2849"/>
                    <a:pt x="17158" y="2514"/>
                    <a:pt x="16739" y="2200"/>
                  </a:cubicBezTo>
                  <a:cubicBezTo>
                    <a:pt x="16760" y="2200"/>
                    <a:pt x="16781" y="2179"/>
                    <a:pt x="16823" y="2179"/>
                  </a:cubicBezTo>
                  <a:cubicBezTo>
                    <a:pt x="16865" y="2179"/>
                    <a:pt x="16928" y="2179"/>
                    <a:pt x="16969" y="2158"/>
                  </a:cubicBezTo>
                  <a:cubicBezTo>
                    <a:pt x="17074" y="2158"/>
                    <a:pt x="17179" y="2137"/>
                    <a:pt x="17283" y="2116"/>
                  </a:cubicBezTo>
                  <a:close/>
                  <a:moveTo>
                    <a:pt x="4635" y="458"/>
                  </a:moveTo>
                  <a:cubicBezTo>
                    <a:pt x="5297" y="458"/>
                    <a:pt x="5507" y="977"/>
                    <a:pt x="5566" y="1551"/>
                  </a:cubicBezTo>
                  <a:cubicBezTo>
                    <a:pt x="5351" y="1425"/>
                    <a:pt x="5109" y="1357"/>
                    <a:pt x="4865" y="1357"/>
                  </a:cubicBezTo>
                  <a:cubicBezTo>
                    <a:pt x="4586" y="1357"/>
                    <a:pt x="4305" y="1445"/>
                    <a:pt x="4059" y="1635"/>
                  </a:cubicBezTo>
                  <a:cubicBezTo>
                    <a:pt x="3787" y="1844"/>
                    <a:pt x="3578" y="2179"/>
                    <a:pt x="3599" y="2535"/>
                  </a:cubicBezTo>
                  <a:cubicBezTo>
                    <a:pt x="3641" y="2849"/>
                    <a:pt x="3829" y="3079"/>
                    <a:pt x="4080" y="3267"/>
                  </a:cubicBezTo>
                  <a:cubicBezTo>
                    <a:pt x="3778" y="3336"/>
                    <a:pt x="3462" y="3373"/>
                    <a:pt x="3148" y="3373"/>
                  </a:cubicBezTo>
                  <a:cubicBezTo>
                    <a:pt x="2033" y="3373"/>
                    <a:pt x="950" y="2909"/>
                    <a:pt x="607" y="1782"/>
                  </a:cubicBezTo>
                  <a:cubicBezTo>
                    <a:pt x="1402" y="1635"/>
                    <a:pt x="2197" y="1154"/>
                    <a:pt x="2930" y="861"/>
                  </a:cubicBezTo>
                  <a:cubicBezTo>
                    <a:pt x="3432" y="673"/>
                    <a:pt x="3976" y="484"/>
                    <a:pt x="4520" y="463"/>
                  </a:cubicBezTo>
                  <a:cubicBezTo>
                    <a:pt x="4560" y="460"/>
                    <a:pt x="4598" y="458"/>
                    <a:pt x="4635" y="458"/>
                  </a:cubicBezTo>
                  <a:close/>
                  <a:moveTo>
                    <a:pt x="18000" y="603"/>
                  </a:moveTo>
                  <a:cubicBezTo>
                    <a:pt x="19149" y="603"/>
                    <a:pt x="20811" y="3253"/>
                    <a:pt x="21970" y="3958"/>
                  </a:cubicBezTo>
                  <a:cubicBezTo>
                    <a:pt x="21547" y="4300"/>
                    <a:pt x="21047" y="4451"/>
                    <a:pt x="20541" y="4451"/>
                  </a:cubicBezTo>
                  <a:cubicBezTo>
                    <a:pt x="19746" y="4451"/>
                    <a:pt x="18934" y="4077"/>
                    <a:pt x="18371" y="3476"/>
                  </a:cubicBezTo>
                  <a:cubicBezTo>
                    <a:pt x="18455" y="3435"/>
                    <a:pt x="18539" y="3351"/>
                    <a:pt x="18601" y="3267"/>
                  </a:cubicBezTo>
                  <a:cubicBezTo>
                    <a:pt x="18748" y="2995"/>
                    <a:pt x="18727" y="2660"/>
                    <a:pt x="18622" y="2388"/>
                  </a:cubicBezTo>
                  <a:cubicBezTo>
                    <a:pt x="18476" y="2075"/>
                    <a:pt x="18183" y="1844"/>
                    <a:pt x="17869" y="1740"/>
                  </a:cubicBezTo>
                  <a:cubicBezTo>
                    <a:pt x="17730" y="1684"/>
                    <a:pt x="17581" y="1665"/>
                    <a:pt x="17429" y="1665"/>
                  </a:cubicBezTo>
                  <a:cubicBezTo>
                    <a:pt x="17353" y="1665"/>
                    <a:pt x="17276" y="1670"/>
                    <a:pt x="17200" y="1677"/>
                  </a:cubicBezTo>
                  <a:lnTo>
                    <a:pt x="17053" y="1677"/>
                  </a:lnTo>
                  <a:cubicBezTo>
                    <a:pt x="17285" y="903"/>
                    <a:pt x="17613" y="603"/>
                    <a:pt x="18000" y="603"/>
                  </a:cubicBezTo>
                  <a:close/>
                  <a:moveTo>
                    <a:pt x="11306" y="965"/>
                  </a:moveTo>
                  <a:cubicBezTo>
                    <a:pt x="13877" y="965"/>
                    <a:pt x="16418" y="2114"/>
                    <a:pt x="17953" y="4209"/>
                  </a:cubicBezTo>
                  <a:cubicBezTo>
                    <a:pt x="19208" y="5945"/>
                    <a:pt x="19648" y="9858"/>
                    <a:pt x="16823" y="10130"/>
                  </a:cubicBezTo>
                  <a:cubicBezTo>
                    <a:pt x="16990" y="9774"/>
                    <a:pt x="17116" y="9398"/>
                    <a:pt x="17179" y="8958"/>
                  </a:cubicBezTo>
                  <a:cubicBezTo>
                    <a:pt x="17193" y="8959"/>
                    <a:pt x="17208" y="8959"/>
                    <a:pt x="17223" y="8959"/>
                  </a:cubicBezTo>
                  <a:cubicBezTo>
                    <a:pt x="17918" y="8959"/>
                    <a:pt x="18560" y="8482"/>
                    <a:pt x="18560" y="7724"/>
                  </a:cubicBezTo>
                  <a:cubicBezTo>
                    <a:pt x="18577" y="6943"/>
                    <a:pt x="17864" y="6603"/>
                    <a:pt x="17180" y="6603"/>
                  </a:cubicBezTo>
                  <a:cubicBezTo>
                    <a:pt x="17022" y="6603"/>
                    <a:pt x="16864" y="6621"/>
                    <a:pt x="16718" y="6657"/>
                  </a:cubicBezTo>
                  <a:cubicBezTo>
                    <a:pt x="16614" y="6678"/>
                    <a:pt x="16551" y="6782"/>
                    <a:pt x="16551" y="6887"/>
                  </a:cubicBezTo>
                  <a:cubicBezTo>
                    <a:pt x="16509" y="6887"/>
                    <a:pt x="16467" y="6887"/>
                    <a:pt x="16425" y="6908"/>
                  </a:cubicBezTo>
                  <a:cubicBezTo>
                    <a:pt x="16404" y="6866"/>
                    <a:pt x="16363" y="6845"/>
                    <a:pt x="16321" y="6824"/>
                  </a:cubicBezTo>
                  <a:cubicBezTo>
                    <a:pt x="15358" y="6699"/>
                    <a:pt x="14793" y="6050"/>
                    <a:pt x="14396" y="5213"/>
                  </a:cubicBezTo>
                  <a:cubicBezTo>
                    <a:pt x="14354" y="5129"/>
                    <a:pt x="14280" y="5095"/>
                    <a:pt x="14203" y="5095"/>
                  </a:cubicBezTo>
                  <a:cubicBezTo>
                    <a:pt x="14049" y="5095"/>
                    <a:pt x="13887" y="5234"/>
                    <a:pt x="13956" y="5401"/>
                  </a:cubicBezTo>
                  <a:cubicBezTo>
                    <a:pt x="14124" y="5799"/>
                    <a:pt x="14061" y="6238"/>
                    <a:pt x="14061" y="6678"/>
                  </a:cubicBezTo>
                  <a:cubicBezTo>
                    <a:pt x="13028" y="6830"/>
                    <a:pt x="11971" y="6917"/>
                    <a:pt x="10913" y="6917"/>
                  </a:cubicBezTo>
                  <a:cubicBezTo>
                    <a:pt x="9358" y="6917"/>
                    <a:pt x="7801" y="6729"/>
                    <a:pt x="6319" y="6280"/>
                  </a:cubicBezTo>
                  <a:cubicBezTo>
                    <a:pt x="6298" y="6269"/>
                    <a:pt x="6272" y="6264"/>
                    <a:pt x="6245" y="6264"/>
                  </a:cubicBezTo>
                  <a:cubicBezTo>
                    <a:pt x="6167" y="6264"/>
                    <a:pt x="6078" y="6307"/>
                    <a:pt x="6047" y="6385"/>
                  </a:cubicBezTo>
                  <a:cubicBezTo>
                    <a:pt x="6026" y="6469"/>
                    <a:pt x="5984" y="6573"/>
                    <a:pt x="5943" y="6678"/>
                  </a:cubicBezTo>
                  <a:cubicBezTo>
                    <a:pt x="5926" y="6677"/>
                    <a:pt x="5909" y="6677"/>
                    <a:pt x="5892" y="6677"/>
                  </a:cubicBezTo>
                  <a:cubicBezTo>
                    <a:pt x="5238" y="6677"/>
                    <a:pt x="4564" y="7073"/>
                    <a:pt x="4645" y="7808"/>
                  </a:cubicBezTo>
                  <a:cubicBezTo>
                    <a:pt x="4729" y="8498"/>
                    <a:pt x="5336" y="8812"/>
                    <a:pt x="5964" y="8812"/>
                  </a:cubicBezTo>
                  <a:cubicBezTo>
                    <a:pt x="5838" y="9230"/>
                    <a:pt x="5838" y="9628"/>
                    <a:pt x="5943" y="10005"/>
                  </a:cubicBezTo>
                  <a:cubicBezTo>
                    <a:pt x="3285" y="8770"/>
                    <a:pt x="2846" y="5841"/>
                    <a:pt x="4645" y="3602"/>
                  </a:cubicBezTo>
                  <a:cubicBezTo>
                    <a:pt x="4729" y="3560"/>
                    <a:pt x="4771" y="3518"/>
                    <a:pt x="4792" y="3435"/>
                  </a:cubicBezTo>
                  <a:cubicBezTo>
                    <a:pt x="5127" y="3058"/>
                    <a:pt x="5503" y="2723"/>
                    <a:pt x="5922" y="2430"/>
                  </a:cubicBezTo>
                  <a:cubicBezTo>
                    <a:pt x="5964" y="2409"/>
                    <a:pt x="6026" y="2388"/>
                    <a:pt x="6047" y="2347"/>
                  </a:cubicBezTo>
                  <a:cubicBezTo>
                    <a:pt x="7554" y="1363"/>
                    <a:pt x="9500" y="987"/>
                    <a:pt x="11236" y="966"/>
                  </a:cubicBezTo>
                  <a:cubicBezTo>
                    <a:pt x="11259" y="965"/>
                    <a:pt x="11283" y="965"/>
                    <a:pt x="11306" y="965"/>
                  </a:cubicBezTo>
                  <a:close/>
                  <a:moveTo>
                    <a:pt x="7424" y="10529"/>
                  </a:moveTo>
                  <a:cubicBezTo>
                    <a:pt x="7837" y="10529"/>
                    <a:pt x="8201" y="10964"/>
                    <a:pt x="8265" y="11448"/>
                  </a:cubicBezTo>
                  <a:cubicBezTo>
                    <a:pt x="7805" y="11239"/>
                    <a:pt x="7386" y="10988"/>
                    <a:pt x="7052" y="10653"/>
                  </a:cubicBezTo>
                  <a:cubicBezTo>
                    <a:pt x="7176" y="10567"/>
                    <a:pt x="7302" y="10529"/>
                    <a:pt x="7424" y="10529"/>
                  </a:cubicBezTo>
                  <a:close/>
                  <a:moveTo>
                    <a:pt x="14813" y="10642"/>
                  </a:moveTo>
                  <a:cubicBezTo>
                    <a:pt x="15045" y="10642"/>
                    <a:pt x="15264" y="10804"/>
                    <a:pt x="15442" y="10967"/>
                  </a:cubicBezTo>
                  <a:cubicBezTo>
                    <a:pt x="15170" y="11176"/>
                    <a:pt x="14856" y="11365"/>
                    <a:pt x="14521" y="11511"/>
                  </a:cubicBezTo>
                  <a:cubicBezTo>
                    <a:pt x="14521" y="11490"/>
                    <a:pt x="14521" y="11490"/>
                    <a:pt x="14521" y="11490"/>
                  </a:cubicBezTo>
                  <a:cubicBezTo>
                    <a:pt x="14270" y="11281"/>
                    <a:pt x="14207" y="10925"/>
                    <a:pt x="14521" y="10737"/>
                  </a:cubicBezTo>
                  <a:cubicBezTo>
                    <a:pt x="14619" y="10670"/>
                    <a:pt x="14717" y="10642"/>
                    <a:pt x="14813" y="10642"/>
                  </a:cubicBezTo>
                  <a:close/>
                  <a:moveTo>
                    <a:pt x="14521" y="6322"/>
                  </a:moveTo>
                  <a:lnTo>
                    <a:pt x="14521" y="6322"/>
                  </a:lnTo>
                  <a:cubicBezTo>
                    <a:pt x="14919" y="6824"/>
                    <a:pt x="15421" y="7222"/>
                    <a:pt x="16007" y="7243"/>
                  </a:cubicBezTo>
                  <a:cubicBezTo>
                    <a:pt x="16203" y="7292"/>
                    <a:pt x="16412" y="7327"/>
                    <a:pt x="16617" y="7327"/>
                  </a:cubicBezTo>
                  <a:cubicBezTo>
                    <a:pt x="16848" y="7327"/>
                    <a:pt x="17073" y="7281"/>
                    <a:pt x="17262" y="7159"/>
                  </a:cubicBezTo>
                  <a:cubicBezTo>
                    <a:pt x="17283" y="7138"/>
                    <a:pt x="17304" y="7138"/>
                    <a:pt x="17304" y="7117"/>
                  </a:cubicBezTo>
                  <a:cubicBezTo>
                    <a:pt x="17681" y="7138"/>
                    <a:pt x="18036" y="7285"/>
                    <a:pt x="18057" y="7724"/>
                  </a:cubicBezTo>
                  <a:cubicBezTo>
                    <a:pt x="18078" y="8184"/>
                    <a:pt x="17702" y="8393"/>
                    <a:pt x="17325" y="8456"/>
                  </a:cubicBezTo>
                  <a:lnTo>
                    <a:pt x="17304" y="8456"/>
                  </a:lnTo>
                  <a:cubicBezTo>
                    <a:pt x="17319" y="8441"/>
                    <a:pt x="17313" y="8427"/>
                    <a:pt x="17301" y="8427"/>
                  </a:cubicBezTo>
                  <a:cubicBezTo>
                    <a:pt x="17295" y="8427"/>
                    <a:pt x="17289" y="8429"/>
                    <a:pt x="17283" y="8435"/>
                  </a:cubicBezTo>
                  <a:cubicBezTo>
                    <a:pt x="17283" y="8456"/>
                    <a:pt x="17283" y="8456"/>
                    <a:pt x="17262" y="8456"/>
                  </a:cubicBezTo>
                  <a:cubicBezTo>
                    <a:pt x="17179" y="8477"/>
                    <a:pt x="17095" y="8477"/>
                    <a:pt x="17011" y="8477"/>
                  </a:cubicBezTo>
                  <a:cubicBezTo>
                    <a:pt x="16907" y="8477"/>
                    <a:pt x="16844" y="8519"/>
                    <a:pt x="16802" y="8603"/>
                  </a:cubicBezTo>
                  <a:cubicBezTo>
                    <a:pt x="16718" y="8645"/>
                    <a:pt x="16656" y="8728"/>
                    <a:pt x="16635" y="8833"/>
                  </a:cubicBezTo>
                  <a:cubicBezTo>
                    <a:pt x="16551" y="9649"/>
                    <a:pt x="16216" y="10277"/>
                    <a:pt x="15693" y="10758"/>
                  </a:cubicBezTo>
                  <a:cubicBezTo>
                    <a:pt x="15480" y="10478"/>
                    <a:pt x="15155" y="10300"/>
                    <a:pt x="14824" y="10300"/>
                  </a:cubicBezTo>
                  <a:cubicBezTo>
                    <a:pt x="14635" y="10300"/>
                    <a:pt x="14445" y="10357"/>
                    <a:pt x="14270" y="10486"/>
                  </a:cubicBezTo>
                  <a:cubicBezTo>
                    <a:pt x="14082" y="10611"/>
                    <a:pt x="13977" y="10821"/>
                    <a:pt x="13977" y="11072"/>
                  </a:cubicBezTo>
                  <a:cubicBezTo>
                    <a:pt x="13956" y="11281"/>
                    <a:pt x="14124" y="11469"/>
                    <a:pt x="14291" y="11595"/>
                  </a:cubicBezTo>
                  <a:cubicBezTo>
                    <a:pt x="13409" y="11926"/>
                    <a:pt x="12397" y="12063"/>
                    <a:pt x="11483" y="12063"/>
                  </a:cubicBezTo>
                  <a:cubicBezTo>
                    <a:pt x="11357" y="12063"/>
                    <a:pt x="11233" y="12060"/>
                    <a:pt x="11111" y="12055"/>
                  </a:cubicBezTo>
                  <a:cubicBezTo>
                    <a:pt x="10337" y="12034"/>
                    <a:pt x="9458" y="11909"/>
                    <a:pt x="8642" y="11616"/>
                  </a:cubicBezTo>
                  <a:cubicBezTo>
                    <a:pt x="8663" y="11595"/>
                    <a:pt x="8663" y="11574"/>
                    <a:pt x="8663" y="11574"/>
                  </a:cubicBezTo>
                  <a:cubicBezTo>
                    <a:pt x="8642" y="11030"/>
                    <a:pt x="8370" y="10507"/>
                    <a:pt x="7868" y="10277"/>
                  </a:cubicBezTo>
                  <a:cubicBezTo>
                    <a:pt x="7737" y="10211"/>
                    <a:pt x="7609" y="10181"/>
                    <a:pt x="7486" y="10181"/>
                  </a:cubicBezTo>
                  <a:cubicBezTo>
                    <a:pt x="7257" y="10181"/>
                    <a:pt x="7048" y="10287"/>
                    <a:pt x="6884" y="10465"/>
                  </a:cubicBezTo>
                  <a:cubicBezTo>
                    <a:pt x="6528" y="10067"/>
                    <a:pt x="6298" y="9565"/>
                    <a:pt x="6256" y="8958"/>
                  </a:cubicBezTo>
                  <a:cubicBezTo>
                    <a:pt x="6361" y="8958"/>
                    <a:pt x="6424" y="8833"/>
                    <a:pt x="6340" y="8749"/>
                  </a:cubicBezTo>
                  <a:cubicBezTo>
                    <a:pt x="6319" y="8707"/>
                    <a:pt x="6277" y="8665"/>
                    <a:pt x="6236" y="8645"/>
                  </a:cubicBezTo>
                  <a:cubicBezTo>
                    <a:pt x="6236" y="8624"/>
                    <a:pt x="6236" y="8624"/>
                    <a:pt x="6236" y="8624"/>
                  </a:cubicBezTo>
                  <a:cubicBezTo>
                    <a:pt x="6210" y="8598"/>
                    <a:pt x="6168" y="8580"/>
                    <a:pt x="6125" y="8580"/>
                  </a:cubicBezTo>
                  <a:cubicBezTo>
                    <a:pt x="6098" y="8580"/>
                    <a:pt x="6071" y="8587"/>
                    <a:pt x="6047" y="8603"/>
                  </a:cubicBezTo>
                  <a:cubicBezTo>
                    <a:pt x="5650" y="8519"/>
                    <a:pt x="5273" y="8226"/>
                    <a:pt x="5148" y="7829"/>
                  </a:cubicBezTo>
                  <a:cubicBezTo>
                    <a:pt x="5001" y="7326"/>
                    <a:pt x="5524" y="7180"/>
                    <a:pt x="5922" y="7117"/>
                  </a:cubicBezTo>
                  <a:cubicBezTo>
                    <a:pt x="5956" y="7143"/>
                    <a:pt x="6005" y="7158"/>
                    <a:pt x="6055" y="7158"/>
                  </a:cubicBezTo>
                  <a:cubicBezTo>
                    <a:pt x="6126" y="7158"/>
                    <a:pt x="6199" y="7128"/>
                    <a:pt x="6236" y="7054"/>
                  </a:cubicBezTo>
                  <a:cubicBezTo>
                    <a:pt x="6335" y="6905"/>
                    <a:pt x="6484" y="6852"/>
                    <a:pt x="6654" y="6852"/>
                  </a:cubicBezTo>
                  <a:cubicBezTo>
                    <a:pt x="6982" y="6852"/>
                    <a:pt x="7390" y="7048"/>
                    <a:pt x="7679" y="7117"/>
                  </a:cubicBezTo>
                  <a:cubicBezTo>
                    <a:pt x="8370" y="7243"/>
                    <a:pt x="9039" y="7305"/>
                    <a:pt x="9730" y="7347"/>
                  </a:cubicBezTo>
                  <a:cubicBezTo>
                    <a:pt x="10138" y="7375"/>
                    <a:pt x="10549" y="7388"/>
                    <a:pt x="10959" y="7388"/>
                  </a:cubicBezTo>
                  <a:cubicBezTo>
                    <a:pt x="12104" y="7388"/>
                    <a:pt x="13251" y="7287"/>
                    <a:pt x="14375" y="7117"/>
                  </a:cubicBezTo>
                  <a:cubicBezTo>
                    <a:pt x="14521" y="7096"/>
                    <a:pt x="14563" y="6929"/>
                    <a:pt x="14542" y="6824"/>
                  </a:cubicBezTo>
                  <a:cubicBezTo>
                    <a:pt x="14521" y="6657"/>
                    <a:pt x="14521" y="6489"/>
                    <a:pt x="14521" y="6322"/>
                  </a:cubicBezTo>
                  <a:close/>
                  <a:moveTo>
                    <a:pt x="12282" y="12578"/>
                  </a:moveTo>
                  <a:lnTo>
                    <a:pt x="12282" y="12578"/>
                  </a:lnTo>
                  <a:cubicBezTo>
                    <a:pt x="12262" y="12641"/>
                    <a:pt x="12262" y="12704"/>
                    <a:pt x="12241" y="12767"/>
                  </a:cubicBezTo>
                  <a:cubicBezTo>
                    <a:pt x="12178" y="12955"/>
                    <a:pt x="11969" y="13122"/>
                    <a:pt x="11780" y="13206"/>
                  </a:cubicBezTo>
                  <a:cubicBezTo>
                    <a:pt x="11703" y="13239"/>
                    <a:pt x="11603" y="13266"/>
                    <a:pt x="11503" y="13266"/>
                  </a:cubicBezTo>
                  <a:cubicBezTo>
                    <a:pt x="11414" y="13266"/>
                    <a:pt x="11326" y="13244"/>
                    <a:pt x="11257" y="13185"/>
                  </a:cubicBezTo>
                  <a:cubicBezTo>
                    <a:pt x="11090" y="13039"/>
                    <a:pt x="11069" y="12808"/>
                    <a:pt x="11090" y="12599"/>
                  </a:cubicBezTo>
                  <a:lnTo>
                    <a:pt x="11090" y="12599"/>
                  </a:lnTo>
                  <a:cubicBezTo>
                    <a:pt x="11254" y="12608"/>
                    <a:pt x="11419" y="12613"/>
                    <a:pt x="11584" y="12613"/>
                  </a:cubicBezTo>
                  <a:cubicBezTo>
                    <a:pt x="11817" y="12613"/>
                    <a:pt x="12050" y="12603"/>
                    <a:pt x="12282" y="12578"/>
                  </a:cubicBezTo>
                  <a:close/>
                  <a:moveTo>
                    <a:pt x="12638" y="13018"/>
                  </a:moveTo>
                  <a:cubicBezTo>
                    <a:pt x="12659" y="13018"/>
                    <a:pt x="12680" y="13039"/>
                    <a:pt x="12701" y="13039"/>
                  </a:cubicBezTo>
                  <a:cubicBezTo>
                    <a:pt x="12910" y="13101"/>
                    <a:pt x="13182" y="13164"/>
                    <a:pt x="13266" y="13394"/>
                  </a:cubicBezTo>
                  <a:cubicBezTo>
                    <a:pt x="13278" y="13449"/>
                    <a:pt x="13216" y="13468"/>
                    <a:pt x="13121" y="13468"/>
                  </a:cubicBezTo>
                  <a:cubicBezTo>
                    <a:pt x="12887" y="13468"/>
                    <a:pt x="12453" y="13352"/>
                    <a:pt x="12408" y="13352"/>
                  </a:cubicBezTo>
                  <a:cubicBezTo>
                    <a:pt x="12408" y="13331"/>
                    <a:pt x="12408" y="13331"/>
                    <a:pt x="12387" y="13331"/>
                  </a:cubicBezTo>
                  <a:cubicBezTo>
                    <a:pt x="12492" y="13248"/>
                    <a:pt x="12575" y="13122"/>
                    <a:pt x="12638" y="13018"/>
                  </a:cubicBezTo>
                  <a:close/>
                  <a:moveTo>
                    <a:pt x="10734" y="13122"/>
                  </a:moveTo>
                  <a:cubicBezTo>
                    <a:pt x="10776" y="13269"/>
                    <a:pt x="10860" y="13394"/>
                    <a:pt x="10964" y="13499"/>
                  </a:cubicBezTo>
                  <a:cubicBezTo>
                    <a:pt x="10824" y="13575"/>
                    <a:pt x="10614" y="13675"/>
                    <a:pt x="10424" y="13675"/>
                  </a:cubicBezTo>
                  <a:cubicBezTo>
                    <a:pt x="10302" y="13675"/>
                    <a:pt x="10188" y="13634"/>
                    <a:pt x="10106" y="13520"/>
                  </a:cubicBezTo>
                  <a:cubicBezTo>
                    <a:pt x="9918" y="13248"/>
                    <a:pt x="10504" y="13143"/>
                    <a:pt x="10734" y="13122"/>
                  </a:cubicBezTo>
                  <a:close/>
                  <a:moveTo>
                    <a:pt x="12199" y="13499"/>
                  </a:moveTo>
                  <a:cubicBezTo>
                    <a:pt x="12199" y="13520"/>
                    <a:pt x="12199" y="13541"/>
                    <a:pt x="12199" y="13562"/>
                  </a:cubicBezTo>
                  <a:cubicBezTo>
                    <a:pt x="12241" y="13855"/>
                    <a:pt x="12262" y="14419"/>
                    <a:pt x="11843" y="14440"/>
                  </a:cubicBezTo>
                  <a:cubicBezTo>
                    <a:pt x="11466" y="14440"/>
                    <a:pt x="11299" y="13980"/>
                    <a:pt x="11257" y="13687"/>
                  </a:cubicBezTo>
                  <a:lnTo>
                    <a:pt x="11257" y="13687"/>
                  </a:lnTo>
                  <a:cubicBezTo>
                    <a:pt x="11331" y="13702"/>
                    <a:pt x="11405" y="13717"/>
                    <a:pt x="11487" y="13717"/>
                  </a:cubicBezTo>
                  <a:cubicBezTo>
                    <a:pt x="11520" y="13717"/>
                    <a:pt x="11555" y="13714"/>
                    <a:pt x="11592" y="13708"/>
                  </a:cubicBezTo>
                  <a:cubicBezTo>
                    <a:pt x="11801" y="13687"/>
                    <a:pt x="12010" y="13624"/>
                    <a:pt x="12199" y="13499"/>
                  </a:cubicBezTo>
                  <a:close/>
                  <a:moveTo>
                    <a:pt x="16530" y="22663"/>
                  </a:moveTo>
                  <a:cubicBezTo>
                    <a:pt x="16593" y="22894"/>
                    <a:pt x="16656" y="23103"/>
                    <a:pt x="16739" y="23270"/>
                  </a:cubicBezTo>
                  <a:cubicBezTo>
                    <a:pt x="16697" y="23375"/>
                    <a:pt x="16656" y="23500"/>
                    <a:pt x="16614" y="23605"/>
                  </a:cubicBezTo>
                  <a:cubicBezTo>
                    <a:pt x="16593" y="23291"/>
                    <a:pt x="16572" y="22977"/>
                    <a:pt x="16530" y="22663"/>
                  </a:cubicBezTo>
                  <a:close/>
                  <a:moveTo>
                    <a:pt x="7868" y="22726"/>
                  </a:moveTo>
                  <a:cubicBezTo>
                    <a:pt x="7868" y="23124"/>
                    <a:pt x="7868" y="23542"/>
                    <a:pt x="7868" y="23961"/>
                  </a:cubicBezTo>
                  <a:cubicBezTo>
                    <a:pt x="7805" y="23751"/>
                    <a:pt x="7700" y="23584"/>
                    <a:pt x="7554" y="23396"/>
                  </a:cubicBezTo>
                  <a:cubicBezTo>
                    <a:pt x="7700" y="23312"/>
                    <a:pt x="7763" y="23082"/>
                    <a:pt x="7805" y="22956"/>
                  </a:cubicBezTo>
                  <a:cubicBezTo>
                    <a:pt x="7826" y="22873"/>
                    <a:pt x="7847" y="22789"/>
                    <a:pt x="7868" y="22726"/>
                  </a:cubicBezTo>
                  <a:close/>
                  <a:moveTo>
                    <a:pt x="15860" y="15947"/>
                  </a:moveTo>
                  <a:cubicBezTo>
                    <a:pt x="16258" y="16951"/>
                    <a:pt x="16718" y="17935"/>
                    <a:pt x="17095" y="18960"/>
                  </a:cubicBezTo>
                  <a:cubicBezTo>
                    <a:pt x="17534" y="20173"/>
                    <a:pt x="17660" y="21408"/>
                    <a:pt x="17932" y="22642"/>
                  </a:cubicBezTo>
                  <a:cubicBezTo>
                    <a:pt x="17869" y="22726"/>
                    <a:pt x="17869" y="22852"/>
                    <a:pt x="17995" y="22914"/>
                  </a:cubicBezTo>
                  <a:cubicBezTo>
                    <a:pt x="18539" y="23207"/>
                    <a:pt x="18936" y="23563"/>
                    <a:pt x="18957" y="24170"/>
                  </a:cubicBezTo>
                  <a:cubicBezTo>
                    <a:pt x="18685" y="24065"/>
                    <a:pt x="18434" y="23961"/>
                    <a:pt x="18225" y="23772"/>
                  </a:cubicBezTo>
                  <a:cubicBezTo>
                    <a:pt x="18184" y="23745"/>
                    <a:pt x="18134" y="23731"/>
                    <a:pt x="18086" y="23731"/>
                  </a:cubicBezTo>
                  <a:cubicBezTo>
                    <a:pt x="17985" y="23731"/>
                    <a:pt x="17890" y="23792"/>
                    <a:pt x="17890" y="23919"/>
                  </a:cubicBezTo>
                  <a:cubicBezTo>
                    <a:pt x="17911" y="24065"/>
                    <a:pt x="17932" y="24212"/>
                    <a:pt x="17995" y="24358"/>
                  </a:cubicBezTo>
                  <a:lnTo>
                    <a:pt x="17953" y="24358"/>
                  </a:lnTo>
                  <a:cubicBezTo>
                    <a:pt x="17702" y="24295"/>
                    <a:pt x="17576" y="24023"/>
                    <a:pt x="17472" y="23814"/>
                  </a:cubicBezTo>
                  <a:cubicBezTo>
                    <a:pt x="17443" y="23748"/>
                    <a:pt x="17373" y="23716"/>
                    <a:pt x="17302" y="23716"/>
                  </a:cubicBezTo>
                  <a:cubicBezTo>
                    <a:pt x="17215" y="23716"/>
                    <a:pt x="17127" y="23764"/>
                    <a:pt x="17116" y="23856"/>
                  </a:cubicBezTo>
                  <a:cubicBezTo>
                    <a:pt x="17095" y="24044"/>
                    <a:pt x="17011" y="24212"/>
                    <a:pt x="16948" y="24400"/>
                  </a:cubicBezTo>
                  <a:cubicBezTo>
                    <a:pt x="16823" y="24107"/>
                    <a:pt x="16865" y="23751"/>
                    <a:pt x="16948" y="23417"/>
                  </a:cubicBezTo>
                  <a:cubicBezTo>
                    <a:pt x="16990" y="23417"/>
                    <a:pt x="17053" y="23375"/>
                    <a:pt x="17074" y="23312"/>
                  </a:cubicBezTo>
                  <a:cubicBezTo>
                    <a:pt x="17179" y="22852"/>
                    <a:pt x="16928" y="22308"/>
                    <a:pt x="16802" y="21868"/>
                  </a:cubicBezTo>
                  <a:cubicBezTo>
                    <a:pt x="16635" y="21282"/>
                    <a:pt x="16384" y="20717"/>
                    <a:pt x="16091" y="20194"/>
                  </a:cubicBezTo>
                  <a:cubicBezTo>
                    <a:pt x="16070" y="20111"/>
                    <a:pt x="16049" y="20048"/>
                    <a:pt x="16028" y="19985"/>
                  </a:cubicBezTo>
                  <a:cubicBezTo>
                    <a:pt x="15756" y="18834"/>
                    <a:pt x="15379" y="17621"/>
                    <a:pt x="14835" y="16512"/>
                  </a:cubicBezTo>
                  <a:lnTo>
                    <a:pt x="14835" y="16512"/>
                  </a:lnTo>
                  <a:cubicBezTo>
                    <a:pt x="14870" y="16518"/>
                    <a:pt x="14905" y="16520"/>
                    <a:pt x="14941" y="16520"/>
                  </a:cubicBezTo>
                  <a:cubicBezTo>
                    <a:pt x="15294" y="16520"/>
                    <a:pt x="15689" y="16251"/>
                    <a:pt x="15860" y="15947"/>
                  </a:cubicBezTo>
                  <a:close/>
                  <a:moveTo>
                    <a:pt x="7491" y="16449"/>
                  </a:moveTo>
                  <a:cubicBezTo>
                    <a:pt x="7763" y="16763"/>
                    <a:pt x="8161" y="16972"/>
                    <a:pt x="8600" y="17077"/>
                  </a:cubicBezTo>
                  <a:cubicBezTo>
                    <a:pt x="8265" y="18311"/>
                    <a:pt x="8077" y="19588"/>
                    <a:pt x="7972" y="20864"/>
                  </a:cubicBezTo>
                  <a:cubicBezTo>
                    <a:pt x="7951" y="20885"/>
                    <a:pt x="7909" y="20906"/>
                    <a:pt x="7889" y="20948"/>
                  </a:cubicBezTo>
                  <a:cubicBezTo>
                    <a:pt x="7742" y="21282"/>
                    <a:pt x="7679" y="21680"/>
                    <a:pt x="7596" y="22036"/>
                  </a:cubicBezTo>
                  <a:cubicBezTo>
                    <a:pt x="7533" y="22266"/>
                    <a:pt x="7470" y="22475"/>
                    <a:pt x="7407" y="22705"/>
                  </a:cubicBezTo>
                  <a:cubicBezTo>
                    <a:pt x="7386" y="22810"/>
                    <a:pt x="7365" y="22894"/>
                    <a:pt x="7345" y="22977"/>
                  </a:cubicBezTo>
                  <a:cubicBezTo>
                    <a:pt x="7303" y="23019"/>
                    <a:pt x="7261" y="23061"/>
                    <a:pt x="7261" y="23124"/>
                  </a:cubicBezTo>
                  <a:cubicBezTo>
                    <a:pt x="7261" y="23166"/>
                    <a:pt x="7261" y="23186"/>
                    <a:pt x="7261" y="23207"/>
                  </a:cubicBezTo>
                  <a:cubicBezTo>
                    <a:pt x="7135" y="23249"/>
                    <a:pt x="7052" y="23396"/>
                    <a:pt x="7156" y="23521"/>
                  </a:cubicBezTo>
                  <a:cubicBezTo>
                    <a:pt x="7449" y="23814"/>
                    <a:pt x="7596" y="24128"/>
                    <a:pt x="7596" y="24484"/>
                  </a:cubicBezTo>
                  <a:cubicBezTo>
                    <a:pt x="7491" y="24358"/>
                    <a:pt x="7386" y="24274"/>
                    <a:pt x="7282" y="24170"/>
                  </a:cubicBezTo>
                  <a:cubicBezTo>
                    <a:pt x="7249" y="24137"/>
                    <a:pt x="7211" y="24123"/>
                    <a:pt x="7175" y="24123"/>
                  </a:cubicBezTo>
                  <a:cubicBezTo>
                    <a:pt x="7072" y="24123"/>
                    <a:pt x="6973" y="24235"/>
                    <a:pt x="6989" y="24358"/>
                  </a:cubicBezTo>
                  <a:cubicBezTo>
                    <a:pt x="7052" y="24609"/>
                    <a:pt x="7052" y="24860"/>
                    <a:pt x="7031" y="25132"/>
                  </a:cubicBezTo>
                  <a:cubicBezTo>
                    <a:pt x="6926" y="24944"/>
                    <a:pt x="6863" y="24756"/>
                    <a:pt x="6821" y="24526"/>
                  </a:cubicBezTo>
                  <a:cubicBezTo>
                    <a:pt x="6801" y="24434"/>
                    <a:pt x="6732" y="24392"/>
                    <a:pt x="6660" y="24392"/>
                  </a:cubicBezTo>
                  <a:cubicBezTo>
                    <a:pt x="6585" y="24392"/>
                    <a:pt x="6508" y="24439"/>
                    <a:pt x="6487" y="24526"/>
                  </a:cubicBezTo>
                  <a:cubicBezTo>
                    <a:pt x="6424" y="24714"/>
                    <a:pt x="6340" y="24902"/>
                    <a:pt x="6256" y="25070"/>
                  </a:cubicBezTo>
                  <a:cubicBezTo>
                    <a:pt x="6236" y="24798"/>
                    <a:pt x="6236" y="24505"/>
                    <a:pt x="6298" y="24212"/>
                  </a:cubicBezTo>
                  <a:cubicBezTo>
                    <a:pt x="6329" y="24091"/>
                    <a:pt x="6238" y="24002"/>
                    <a:pt x="6131" y="24002"/>
                  </a:cubicBezTo>
                  <a:cubicBezTo>
                    <a:pt x="6090" y="24002"/>
                    <a:pt x="6046" y="24015"/>
                    <a:pt x="6005" y="24044"/>
                  </a:cubicBezTo>
                  <a:cubicBezTo>
                    <a:pt x="5796" y="24212"/>
                    <a:pt x="5524" y="24254"/>
                    <a:pt x="5252" y="24295"/>
                  </a:cubicBezTo>
                  <a:cubicBezTo>
                    <a:pt x="5420" y="23814"/>
                    <a:pt x="5733" y="23479"/>
                    <a:pt x="6298" y="23375"/>
                  </a:cubicBezTo>
                  <a:cubicBezTo>
                    <a:pt x="6403" y="23354"/>
                    <a:pt x="6403" y="23207"/>
                    <a:pt x="6298" y="23166"/>
                  </a:cubicBezTo>
                  <a:cubicBezTo>
                    <a:pt x="6298" y="23145"/>
                    <a:pt x="6319" y="23145"/>
                    <a:pt x="6319" y="23124"/>
                  </a:cubicBezTo>
                  <a:cubicBezTo>
                    <a:pt x="6340" y="21638"/>
                    <a:pt x="6654" y="20194"/>
                    <a:pt x="7010" y="18730"/>
                  </a:cubicBezTo>
                  <a:cubicBezTo>
                    <a:pt x="7135" y="18165"/>
                    <a:pt x="7512" y="17202"/>
                    <a:pt x="7491" y="16449"/>
                  </a:cubicBezTo>
                  <a:close/>
                  <a:moveTo>
                    <a:pt x="14354" y="28794"/>
                  </a:moveTo>
                  <a:cubicBezTo>
                    <a:pt x="14354" y="28815"/>
                    <a:pt x="14354" y="28815"/>
                    <a:pt x="14354" y="28815"/>
                  </a:cubicBezTo>
                  <a:cubicBezTo>
                    <a:pt x="14333" y="29003"/>
                    <a:pt x="14354" y="29192"/>
                    <a:pt x="14333" y="29380"/>
                  </a:cubicBezTo>
                  <a:cubicBezTo>
                    <a:pt x="14312" y="29798"/>
                    <a:pt x="14249" y="30217"/>
                    <a:pt x="14103" y="30614"/>
                  </a:cubicBezTo>
                  <a:cubicBezTo>
                    <a:pt x="14061" y="30740"/>
                    <a:pt x="14124" y="30824"/>
                    <a:pt x="14207" y="30865"/>
                  </a:cubicBezTo>
                  <a:cubicBezTo>
                    <a:pt x="14396" y="31012"/>
                    <a:pt x="14584" y="31158"/>
                    <a:pt x="14751" y="31347"/>
                  </a:cubicBezTo>
                  <a:cubicBezTo>
                    <a:pt x="14793" y="31389"/>
                    <a:pt x="14814" y="31451"/>
                    <a:pt x="14856" y="31514"/>
                  </a:cubicBezTo>
                  <a:cubicBezTo>
                    <a:pt x="14856" y="31535"/>
                    <a:pt x="14856" y="31556"/>
                    <a:pt x="14856" y="31556"/>
                  </a:cubicBezTo>
                  <a:cubicBezTo>
                    <a:pt x="14856" y="31556"/>
                    <a:pt x="14856" y="31577"/>
                    <a:pt x="14856" y="31577"/>
                  </a:cubicBezTo>
                  <a:cubicBezTo>
                    <a:pt x="14814" y="31619"/>
                    <a:pt x="14814" y="31598"/>
                    <a:pt x="14751" y="31619"/>
                  </a:cubicBezTo>
                  <a:cubicBezTo>
                    <a:pt x="14690" y="31643"/>
                    <a:pt x="14615" y="31653"/>
                    <a:pt x="14537" y="31653"/>
                  </a:cubicBezTo>
                  <a:cubicBezTo>
                    <a:pt x="14482" y="31653"/>
                    <a:pt x="14427" y="31648"/>
                    <a:pt x="14375" y="31640"/>
                  </a:cubicBezTo>
                  <a:cubicBezTo>
                    <a:pt x="14061" y="31640"/>
                    <a:pt x="13747" y="31535"/>
                    <a:pt x="13496" y="31389"/>
                  </a:cubicBezTo>
                  <a:cubicBezTo>
                    <a:pt x="13391" y="31347"/>
                    <a:pt x="13308" y="31263"/>
                    <a:pt x="13245" y="31179"/>
                  </a:cubicBezTo>
                  <a:cubicBezTo>
                    <a:pt x="13224" y="31137"/>
                    <a:pt x="13203" y="31096"/>
                    <a:pt x="13203" y="31075"/>
                  </a:cubicBezTo>
                  <a:cubicBezTo>
                    <a:pt x="13203" y="31012"/>
                    <a:pt x="13161" y="30824"/>
                    <a:pt x="13161" y="30824"/>
                  </a:cubicBezTo>
                  <a:cubicBezTo>
                    <a:pt x="13182" y="30803"/>
                    <a:pt x="13161" y="30782"/>
                    <a:pt x="13161" y="30782"/>
                  </a:cubicBezTo>
                  <a:cubicBezTo>
                    <a:pt x="13161" y="30761"/>
                    <a:pt x="13161" y="30719"/>
                    <a:pt x="13161" y="30677"/>
                  </a:cubicBezTo>
                  <a:cubicBezTo>
                    <a:pt x="13224" y="30614"/>
                    <a:pt x="13266" y="30531"/>
                    <a:pt x="13203" y="30426"/>
                  </a:cubicBezTo>
                  <a:cubicBezTo>
                    <a:pt x="12994" y="30028"/>
                    <a:pt x="12952" y="29631"/>
                    <a:pt x="12910" y="29192"/>
                  </a:cubicBezTo>
                  <a:cubicBezTo>
                    <a:pt x="13412" y="29129"/>
                    <a:pt x="13915" y="29003"/>
                    <a:pt x="14354" y="28794"/>
                  </a:cubicBezTo>
                  <a:close/>
                  <a:moveTo>
                    <a:pt x="9374" y="28731"/>
                  </a:moveTo>
                  <a:lnTo>
                    <a:pt x="9374" y="28731"/>
                  </a:lnTo>
                  <a:cubicBezTo>
                    <a:pt x="9981" y="28961"/>
                    <a:pt x="10650" y="29129"/>
                    <a:pt x="11299" y="29212"/>
                  </a:cubicBezTo>
                  <a:cubicBezTo>
                    <a:pt x="11236" y="29505"/>
                    <a:pt x="11153" y="29798"/>
                    <a:pt x="11090" y="30091"/>
                  </a:cubicBezTo>
                  <a:cubicBezTo>
                    <a:pt x="11069" y="30175"/>
                    <a:pt x="11027" y="30342"/>
                    <a:pt x="11006" y="30489"/>
                  </a:cubicBezTo>
                  <a:cubicBezTo>
                    <a:pt x="10943" y="30510"/>
                    <a:pt x="10902" y="30552"/>
                    <a:pt x="10881" y="30614"/>
                  </a:cubicBezTo>
                  <a:cubicBezTo>
                    <a:pt x="10818" y="30824"/>
                    <a:pt x="10818" y="31054"/>
                    <a:pt x="10755" y="31263"/>
                  </a:cubicBezTo>
                  <a:cubicBezTo>
                    <a:pt x="10713" y="31409"/>
                    <a:pt x="10630" y="31577"/>
                    <a:pt x="10504" y="31702"/>
                  </a:cubicBezTo>
                  <a:cubicBezTo>
                    <a:pt x="10337" y="31891"/>
                    <a:pt x="10065" y="32016"/>
                    <a:pt x="9813" y="32016"/>
                  </a:cubicBezTo>
                  <a:cubicBezTo>
                    <a:pt x="9625" y="32016"/>
                    <a:pt x="9500" y="31912"/>
                    <a:pt x="9458" y="31723"/>
                  </a:cubicBezTo>
                  <a:cubicBezTo>
                    <a:pt x="9416" y="31409"/>
                    <a:pt x="9793" y="30991"/>
                    <a:pt x="10002" y="30782"/>
                  </a:cubicBezTo>
                  <a:cubicBezTo>
                    <a:pt x="10023" y="30761"/>
                    <a:pt x="10023" y="30740"/>
                    <a:pt x="10044" y="30719"/>
                  </a:cubicBezTo>
                  <a:cubicBezTo>
                    <a:pt x="10148" y="30719"/>
                    <a:pt x="10211" y="30552"/>
                    <a:pt x="10169" y="30447"/>
                  </a:cubicBezTo>
                  <a:cubicBezTo>
                    <a:pt x="10169" y="30447"/>
                    <a:pt x="10148" y="30426"/>
                    <a:pt x="10148" y="30405"/>
                  </a:cubicBezTo>
                  <a:cubicBezTo>
                    <a:pt x="10148" y="30363"/>
                    <a:pt x="10127" y="30342"/>
                    <a:pt x="10106" y="30300"/>
                  </a:cubicBezTo>
                  <a:cubicBezTo>
                    <a:pt x="9960" y="30049"/>
                    <a:pt x="9751" y="29798"/>
                    <a:pt x="9625" y="29526"/>
                  </a:cubicBezTo>
                  <a:cubicBezTo>
                    <a:pt x="9479" y="29275"/>
                    <a:pt x="9416" y="29003"/>
                    <a:pt x="9374" y="28731"/>
                  </a:cubicBezTo>
                  <a:close/>
                  <a:moveTo>
                    <a:pt x="15023" y="30970"/>
                  </a:moveTo>
                  <a:lnTo>
                    <a:pt x="15023" y="30970"/>
                  </a:lnTo>
                  <a:cubicBezTo>
                    <a:pt x="15254" y="31096"/>
                    <a:pt x="15463" y="31263"/>
                    <a:pt x="15630" y="31556"/>
                  </a:cubicBezTo>
                  <a:cubicBezTo>
                    <a:pt x="15860" y="31933"/>
                    <a:pt x="15923" y="32456"/>
                    <a:pt x="15588" y="32790"/>
                  </a:cubicBezTo>
                  <a:cubicBezTo>
                    <a:pt x="15400" y="32987"/>
                    <a:pt x="15139" y="33068"/>
                    <a:pt x="14865" y="33068"/>
                  </a:cubicBezTo>
                  <a:cubicBezTo>
                    <a:pt x="14438" y="33068"/>
                    <a:pt x="13981" y="32870"/>
                    <a:pt x="13726" y="32602"/>
                  </a:cubicBezTo>
                  <a:cubicBezTo>
                    <a:pt x="13496" y="32372"/>
                    <a:pt x="13350" y="32037"/>
                    <a:pt x="13266" y="31702"/>
                  </a:cubicBezTo>
                  <a:lnTo>
                    <a:pt x="13266" y="31702"/>
                  </a:lnTo>
                  <a:cubicBezTo>
                    <a:pt x="13580" y="31933"/>
                    <a:pt x="13998" y="32037"/>
                    <a:pt x="14396" y="32079"/>
                  </a:cubicBezTo>
                  <a:cubicBezTo>
                    <a:pt x="14430" y="32081"/>
                    <a:pt x="14467" y="32083"/>
                    <a:pt x="14504" y="32083"/>
                  </a:cubicBezTo>
                  <a:cubicBezTo>
                    <a:pt x="14806" y="32083"/>
                    <a:pt x="15181" y="31998"/>
                    <a:pt x="15275" y="31681"/>
                  </a:cubicBezTo>
                  <a:cubicBezTo>
                    <a:pt x="15358" y="31430"/>
                    <a:pt x="15212" y="31179"/>
                    <a:pt x="15023" y="30970"/>
                  </a:cubicBezTo>
                  <a:close/>
                  <a:moveTo>
                    <a:pt x="9249" y="31179"/>
                  </a:moveTo>
                  <a:cubicBezTo>
                    <a:pt x="9123" y="31368"/>
                    <a:pt x="9039" y="31577"/>
                    <a:pt x="9039" y="31786"/>
                  </a:cubicBezTo>
                  <a:cubicBezTo>
                    <a:pt x="9060" y="32142"/>
                    <a:pt x="9332" y="32393"/>
                    <a:pt x="9688" y="32456"/>
                  </a:cubicBezTo>
                  <a:cubicBezTo>
                    <a:pt x="9742" y="32465"/>
                    <a:pt x="9796" y="32469"/>
                    <a:pt x="9850" y="32469"/>
                  </a:cubicBezTo>
                  <a:cubicBezTo>
                    <a:pt x="10176" y="32469"/>
                    <a:pt x="10504" y="32315"/>
                    <a:pt x="10755" y="32100"/>
                  </a:cubicBezTo>
                  <a:cubicBezTo>
                    <a:pt x="10860" y="31995"/>
                    <a:pt x="10964" y="31849"/>
                    <a:pt x="11069" y="31702"/>
                  </a:cubicBezTo>
                  <a:lnTo>
                    <a:pt x="11069" y="31702"/>
                  </a:lnTo>
                  <a:cubicBezTo>
                    <a:pt x="10985" y="31974"/>
                    <a:pt x="10860" y="32225"/>
                    <a:pt x="10713" y="32456"/>
                  </a:cubicBezTo>
                  <a:cubicBezTo>
                    <a:pt x="10420" y="32937"/>
                    <a:pt x="9939" y="33418"/>
                    <a:pt x="9353" y="33439"/>
                  </a:cubicBezTo>
                  <a:cubicBezTo>
                    <a:pt x="9342" y="33440"/>
                    <a:pt x="9330" y="33440"/>
                    <a:pt x="9319" y="33440"/>
                  </a:cubicBezTo>
                  <a:cubicBezTo>
                    <a:pt x="9001" y="33440"/>
                    <a:pt x="8761" y="33159"/>
                    <a:pt x="8579" y="32937"/>
                  </a:cubicBezTo>
                  <a:cubicBezTo>
                    <a:pt x="8349" y="32602"/>
                    <a:pt x="8516" y="32184"/>
                    <a:pt x="8684" y="31870"/>
                  </a:cubicBezTo>
                  <a:cubicBezTo>
                    <a:pt x="8830" y="31619"/>
                    <a:pt x="9018" y="31389"/>
                    <a:pt x="9249" y="31179"/>
                  </a:cubicBezTo>
                  <a:close/>
                  <a:moveTo>
                    <a:pt x="4386" y="0"/>
                  </a:moveTo>
                  <a:cubicBezTo>
                    <a:pt x="4276" y="0"/>
                    <a:pt x="4160" y="8"/>
                    <a:pt x="4039" y="24"/>
                  </a:cubicBezTo>
                  <a:cubicBezTo>
                    <a:pt x="2720" y="191"/>
                    <a:pt x="1570" y="1217"/>
                    <a:pt x="272" y="1300"/>
                  </a:cubicBezTo>
                  <a:cubicBezTo>
                    <a:pt x="105" y="1300"/>
                    <a:pt x="0" y="1447"/>
                    <a:pt x="21" y="1614"/>
                  </a:cubicBezTo>
                  <a:cubicBezTo>
                    <a:pt x="311" y="3134"/>
                    <a:pt x="1727" y="3887"/>
                    <a:pt x="3160" y="3887"/>
                  </a:cubicBezTo>
                  <a:cubicBezTo>
                    <a:pt x="3384" y="3887"/>
                    <a:pt x="3609" y="3869"/>
                    <a:pt x="3829" y="3832"/>
                  </a:cubicBezTo>
                  <a:lnTo>
                    <a:pt x="3829" y="3832"/>
                  </a:lnTo>
                  <a:cubicBezTo>
                    <a:pt x="2135" y="6280"/>
                    <a:pt x="3118" y="9649"/>
                    <a:pt x="6068" y="10423"/>
                  </a:cubicBezTo>
                  <a:lnTo>
                    <a:pt x="6131" y="10423"/>
                  </a:lnTo>
                  <a:cubicBezTo>
                    <a:pt x="6800" y="11616"/>
                    <a:pt x="8684" y="12390"/>
                    <a:pt x="10713" y="12557"/>
                  </a:cubicBezTo>
                  <a:cubicBezTo>
                    <a:pt x="10692" y="12662"/>
                    <a:pt x="10692" y="12767"/>
                    <a:pt x="10692" y="12850"/>
                  </a:cubicBezTo>
                  <a:cubicBezTo>
                    <a:pt x="10643" y="12846"/>
                    <a:pt x="10591" y="12844"/>
                    <a:pt x="10538" y="12844"/>
                  </a:cubicBezTo>
                  <a:cubicBezTo>
                    <a:pt x="10078" y="12844"/>
                    <a:pt x="9540" y="13019"/>
                    <a:pt x="9709" y="13583"/>
                  </a:cubicBezTo>
                  <a:cubicBezTo>
                    <a:pt x="9799" y="13917"/>
                    <a:pt x="10078" y="14038"/>
                    <a:pt x="10382" y="14038"/>
                  </a:cubicBezTo>
                  <a:cubicBezTo>
                    <a:pt x="10573" y="14038"/>
                    <a:pt x="10774" y="13990"/>
                    <a:pt x="10943" y="13917"/>
                  </a:cubicBezTo>
                  <a:cubicBezTo>
                    <a:pt x="11066" y="14347"/>
                    <a:pt x="11348" y="14776"/>
                    <a:pt x="11849" y="14776"/>
                  </a:cubicBezTo>
                  <a:cubicBezTo>
                    <a:pt x="11861" y="14776"/>
                    <a:pt x="11873" y="14776"/>
                    <a:pt x="11885" y="14775"/>
                  </a:cubicBezTo>
                  <a:cubicBezTo>
                    <a:pt x="12408" y="14733"/>
                    <a:pt x="12554" y="14210"/>
                    <a:pt x="12554" y="13750"/>
                  </a:cubicBezTo>
                  <a:cubicBezTo>
                    <a:pt x="12711" y="13792"/>
                    <a:pt x="12900" y="13828"/>
                    <a:pt x="13075" y="13828"/>
                  </a:cubicBezTo>
                  <a:cubicBezTo>
                    <a:pt x="13250" y="13828"/>
                    <a:pt x="13412" y="13792"/>
                    <a:pt x="13517" y="13687"/>
                  </a:cubicBezTo>
                  <a:cubicBezTo>
                    <a:pt x="13601" y="13750"/>
                    <a:pt x="13726" y="13855"/>
                    <a:pt x="13789" y="13896"/>
                  </a:cubicBezTo>
                  <a:cubicBezTo>
                    <a:pt x="14145" y="14085"/>
                    <a:pt x="14479" y="14315"/>
                    <a:pt x="14793" y="14587"/>
                  </a:cubicBezTo>
                  <a:cubicBezTo>
                    <a:pt x="15065" y="14817"/>
                    <a:pt x="15379" y="15089"/>
                    <a:pt x="15484" y="15466"/>
                  </a:cubicBezTo>
                  <a:cubicBezTo>
                    <a:pt x="15630" y="15926"/>
                    <a:pt x="14940" y="16010"/>
                    <a:pt x="14731" y="16261"/>
                  </a:cubicBezTo>
                  <a:cubicBezTo>
                    <a:pt x="14731" y="16261"/>
                    <a:pt x="14731" y="16282"/>
                    <a:pt x="14710" y="16282"/>
                  </a:cubicBezTo>
                  <a:cubicBezTo>
                    <a:pt x="14438" y="15759"/>
                    <a:pt x="14145" y="15256"/>
                    <a:pt x="13789" y="14817"/>
                  </a:cubicBezTo>
                  <a:cubicBezTo>
                    <a:pt x="13756" y="14774"/>
                    <a:pt x="13715" y="14755"/>
                    <a:pt x="13674" y="14755"/>
                  </a:cubicBezTo>
                  <a:cubicBezTo>
                    <a:pt x="13557" y="14755"/>
                    <a:pt x="13440" y="14902"/>
                    <a:pt x="13517" y="15026"/>
                  </a:cubicBezTo>
                  <a:cubicBezTo>
                    <a:pt x="15170" y="17872"/>
                    <a:pt x="16091" y="21282"/>
                    <a:pt x="16091" y="24567"/>
                  </a:cubicBezTo>
                  <a:cubicBezTo>
                    <a:pt x="16070" y="26304"/>
                    <a:pt x="15651" y="27811"/>
                    <a:pt x="13894" y="28459"/>
                  </a:cubicBezTo>
                  <a:cubicBezTo>
                    <a:pt x="13347" y="28652"/>
                    <a:pt x="12763" y="28737"/>
                    <a:pt x="12173" y="28737"/>
                  </a:cubicBezTo>
                  <a:cubicBezTo>
                    <a:pt x="11162" y="28737"/>
                    <a:pt x="10134" y="28487"/>
                    <a:pt x="9249" y="28104"/>
                  </a:cubicBezTo>
                  <a:cubicBezTo>
                    <a:pt x="9228" y="28104"/>
                    <a:pt x="9207" y="28083"/>
                    <a:pt x="9207" y="28083"/>
                  </a:cubicBezTo>
                  <a:cubicBezTo>
                    <a:pt x="9207" y="28062"/>
                    <a:pt x="9207" y="28041"/>
                    <a:pt x="9186" y="28020"/>
                  </a:cubicBezTo>
                  <a:cubicBezTo>
                    <a:pt x="7909" y="23919"/>
                    <a:pt x="8119" y="19002"/>
                    <a:pt x="9604" y="14963"/>
                  </a:cubicBezTo>
                  <a:cubicBezTo>
                    <a:pt x="9633" y="14893"/>
                    <a:pt x="9556" y="14832"/>
                    <a:pt x="9490" y="14832"/>
                  </a:cubicBezTo>
                  <a:cubicBezTo>
                    <a:pt x="9459" y="14832"/>
                    <a:pt x="9430" y="14846"/>
                    <a:pt x="9416" y="14880"/>
                  </a:cubicBezTo>
                  <a:cubicBezTo>
                    <a:pt x="9123" y="15466"/>
                    <a:pt x="8893" y="16052"/>
                    <a:pt x="8705" y="16679"/>
                  </a:cubicBezTo>
                  <a:cubicBezTo>
                    <a:pt x="7930" y="16365"/>
                    <a:pt x="7324" y="15884"/>
                    <a:pt x="7742" y="14984"/>
                  </a:cubicBezTo>
                  <a:cubicBezTo>
                    <a:pt x="8077" y="14252"/>
                    <a:pt x="8872" y="13813"/>
                    <a:pt x="9625" y="13729"/>
                  </a:cubicBezTo>
                  <a:cubicBezTo>
                    <a:pt x="9751" y="13708"/>
                    <a:pt x="9751" y="13562"/>
                    <a:pt x="9625" y="13562"/>
                  </a:cubicBezTo>
                  <a:cubicBezTo>
                    <a:pt x="9578" y="13558"/>
                    <a:pt x="9530" y="13557"/>
                    <a:pt x="9481" y="13557"/>
                  </a:cubicBezTo>
                  <a:cubicBezTo>
                    <a:pt x="8572" y="13557"/>
                    <a:pt x="7538" y="14111"/>
                    <a:pt x="7240" y="15005"/>
                  </a:cubicBezTo>
                  <a:cubicBezTo>
                    <a:pt x="7114" y="15340"/>
                    <a:pt x="7114" y="15654"/>
                    <a:pt x="7198" y="15926"/>
                  </a:cubicBezTo>
                  <a:cubicBezTo>
                    <a:pt x="6989" y="16240"/>
                    <a:pt x="6989" y="16596"/>
                    <a:pt x="6926" y="16972"/>
                  </a:cubicBezTo>
                  <a:cubicBezTo>
                    <a:pt x="6800" y="17642"/>
                    <a:pt x="6633" y="18290"/>
                    <a:pt x="6466" y="18939"/>
                  </a:cubicBezTo>
                  <a:cubicBezTo>
                    <a:pt x="6152" y="20299"/>
                    <a:pt x="5817" y="21722"/>
                    <a:pt x="5943" y="23124"/>
                  </a:cubicBezTo>
                  <a:cubicBezTo>
                    <a:pt x="5943" y="23145"/>
                    <a:pt x="5943" y="23145"/>
                    <a:pt x="5943" y="23145"/>
                  </a:cubicBezTo>
                  <a:cubicBezTo>
                    <a:pt x="5294" y="23249"/>
                    <a:pt x="4896" y="23856"/>
                    <a:pt x="4750" y="24505"/>
                  </a:cubicBezTo>
                  <a:cubicBezTo>
                    <a:pt x="4732" y="24634"/>
                    <a:pt x="4827" y="24763"/>
                    <a:pt x="4950" y="24763"/>
                  </a:cubicBezTo>
                  <a:cubicBezTo>
                    <a:pt x="4967" y="24763"/>
                    <a:pt x="4984" y="24761"/>
                    <a:pt x="5001" y="24756"/>
                  </a:cubicBezTo>
                  <a:cubicBezTo>
                    <a:pt x="5315" y="24651"/>
                    <a:pt x="5629" y="24609"/>
                    <a:pt x="5922" y="24484"/>
                  </a:cubicBezTo>
                  <a:lnTo>
                    <a:pt x="5922" y="24484"/>
                  </a:lnTo>
                  <a:cubicBezTo>
                    <a:pt x="5880" y="24944"/>
                    <a:pt x="5943" y="25404"/>
                    <a:pt x="5943" y="25865"/>
                  </a:cubicBezTo>
                  <a:cubicBezTo>
                    <a:pt x="5954" y="25969"/>
                    <a:pt x="6043" y="26029"/>
                    <a:pt x="6131" y="26029"/>
                  </a:cubicBezTo>
                  <a:cubicBezTo>
                    <a:pt x="6201" y="26029"/>
                    <a:pt x="6270" y="25990"/>
                    <a:pt x="6298" y="25907"/>
                  </a:cubicBezTo>
                  <a:cubicBezTo>
                    <a:pt x="6382" y="25614"/>
                    <a:pt x="6508" y="25363"/>
                    <a:pt x="6633" y="25091"/>
                  </a:cubicBezTo>
                  <a:cubicBezTo>
                    <a:pt x="6738" y="25342"/>
                    <a:pt x="6863" y="25551"/>
                    <a:pt x="7010" y="25823"/>
                  </a:cubicBezTo>
                  <a:cubicBezTo>
                    <a:pt x="7042" y="25880"/>
                    <a:pt x="7100" y="25905"/>
                    <a:pt x="7158" y="25905"/>
                  </a:cubicBezTo>
                  <a:cubicBezTo>
                    <a:pt x="7250" y="25905"/>
                    <a:pt x="7345" y="25842"/>
                    <a:pt x="7345" y="25739"/>
                  </a:cubicBezTo>
                  <a:cubicBezTo>
                    <a:pt x="7345" y="25404"/>
                    <a:pt x="7386" y="25091"/>
                    <a:pt x="7386" y="24777"/>
                  </a:cubicBezTo>
                  <a:cubicBezTo>
                    <a:pt x="7449" y="24839"/>
                    <a:pt x="7491" y="24923"/>
                    <a:pt x="7512" y="25007"/>
                  </a:cubicBezTo>
                  <a:cubicBezTo>
                    <a:pt x="7542" y="25088"/>
                    <a:pt x="7612" y="25125"/>
                    <a:pt x="7682" y="25125"/>
                  </a:cubicBezTo>
                  <a:cubicBezTo>
                    <a:pt x="7758" y="25125"/>
                    <a:pt x="7835" y="25082"/>
                    <a:pt x="7868" y="25007"/>
                  </a:cubicBezTo>
                  <a:cubicBezTo>
                    <a:pt x="7889" y="24944"/>
                    <a:pt x="7889" y="24881"/>
                    <a:pt x="7909" y="24819"/>
                  </a:cubicBezTo>
                  <a:cubicBezTo>
                    <a:pt x="7993" y="26032"/>
                    <a:pt x="8244" y="27225"/>
                    <a:pt x="8788" y="28187"/>
                  </a:cubicBezTo>
                  <a:cubicBezTo>
                    <a:pt x="8830" y="28208"/>
                    <a:pt x="8851" y="28229"/>
                    <a:pt x="8872" y="28250"/>
                  </a:cubicBezTo>
                  <a:cubicBezTo>
                    <a:pt x="8830" y="28355"/>
                    <a:pt x="8851" y="28480"/>
                    <a:pt x="8997" y="28564"/>
                  </a:cubicBezTo>
                  <a:cubicBezTo>
                    <a:pt x="9018" y="28564"/>
                    <a:pt x="9060" y="28585"/>
                    <a:pt x="9102" y="28606"/>
                  </a:cubicBezTo>
                  <a:cubicBezTo>
                    <a:pt x="9060" y="29233"/>
                    <a:pt x="9269" y="29945"/>
                    <a:pt x="9688" y="30426"/>
                  </a:cubicBezTo>
                  <a:cubicBezTo>
                    <a:pt x="8433" y="31075"/>
                    <a:pt x="7093" y="33000"/>
                    <a:pt x="8935" y="33795"/>
                  </a:cubicBezTo>
                  <a:cubicBezTo>
                    <a:pt x="9081" y="33857"/>
                    <a:pt x="9227" y="33884"/>
                    <a:pt x="9371" y="33884"/>
                  </a:cubicBezTo>
                  <a:cubicBezTo>
                    <a:pt x="9906" y="33884"/>
                    <a:pt x="10409" y="33505"/>
                    <a:pt x="10755" y="33125"/>
                  </a:cubicBezTo>
                  <a:cubicBezTo>
                    <a:pt x="11090" y="32749"/>
                    <a:pt x="11864" y="31619"/>
                    <a:pt x="11466" y="31117"/>
                  </a:cubicBezTo>
                  <a:cubicBezTo>
                    <a:pt x="11432" y="31065"/>
                    <a:pt x="11369" y="31027"/>
                    <a:pt x="11313" y="31027"/>
                  </a:cubicBezTo>
                  <a:cubicBezTo>
                    <a:pt x="11301" y="31027"/>
                    <a:pt x="11289" y="31029"/>
                    <a:pt x="11278" y="31033"/>
                  </a:cubicBezTo>
                  <a:cubicBezTo>
                    <a:pt x="11299" y="30949"/>
                    <a:pt x="11299" y="30865"/>
                    <a:pt x="11278" y="30782"/>
                  </a:cubicBezTo>
                  <a:cubicBezTo>
                    <a:pt x="11529" y="30614"/>
                    <a:pt x="11592" y="29694"/>
                    <a:pt x="11592" y="29233"/>
                  </a:cubicBezTo>
                  <a:cubicBezTo>
                    <a:pt x="11759" y="29244"/>
                    <a:pt x="11927" y="29249"/>
                    <a:pt x="12097" y="29249"/>
                  </a:cubicBezTo>
                  <a:cubicBezTo>
                    <a:pt x="12267" y="29249"/>
                    <a:pt x="12439" y="29244"/>
                    <a:pt x="12617" y="29233"/>
                  </a:cubicBezTo>
                  <a:lnTo>
                    <a:pt x="12617" y="29233"/>
                  </a:lnTo>
                  <a:cubicBezTo>
                    <a:pt x="12554" y="29715"/>
                    <a:pt x="12617" y="30196"/>
                    <a:pt x="12826" y="30656"/>
                  </a:cubicBezTo>
                  <a:cubicBezTo>
                    <a:pt x="12826" y="30677"/>
                    <a:pt x="12847" y="30698"/>
                    <a:pt x="12868" y="30698"/>
                  </a:cubicBezTo>
                  <a:cubicBezTo>
                    <a:pt x="12743" y="31556"/>
                    <a:pt x="12889" y="32497"/>
                    <a:pt x="13580" y="33104"/>
                  </a:cubicBezTo>
                  <a:cubicBezTo>
                    <a:pt x="13893" y="33373"/>
                    <a:pt x="14351" y="33522"/>
                    <a:pt x="14802" y="33522"/>
                  </a:cubicBezTo>
                  <a:cubicBezTo>
                    <a:pt x="15193" y="33522"/>
                    <a:pt x="15579" y="33410"/>
                    <a:pt x="15860" y="33167"/>
                  </a:cubicBezTo>
                  <a:cubicBezTo>
                    <a:pt x="16865" y="32267"/>
                    <a:pt x="15860" y="30447"/>
                    <a:pt x="14647" y="30342"/>
                  </a:cubicBezTo>
                  <a:cubicBezTo>
                    <a:pt x="14710" y="30028"/>
                    <a:pt x="14731" y="29694"/>
                    <a:pt x="14731" y="29380"/>
                  </a:cubicBezTo>
                  <a:cubicBezTo>
                    <a:pt x="14710" y="29108"/>
                    <a:pt x="14668" y="28920"/>
                    <a:pt x="14563" y="28689"/>
                  </a:cubicBezTo>
                  <a:cubicBezTo>
                    <a:pt x="15567" y="28187"/>
                    <a:pt x="16300" y="27287"/>
                    <a:pt x="16530" y="25907"/>
                  </a:cubicBezTo>
                  <a:cubicBezTo>
                    <a:pt x="16593" y="25467"/>
                    <a:pt x="16614" y="25049"/>
                    <a:pt x="16635" y="24609"/>
                  </a:cubicBezTo>
                  <a:cubicBezTo>
                    <a:pt x="16697" y="24735"/>
                    <a:pt x="16781" y="24860"/>
                    <a:pt x="16907" y="24965"/>
                  </a:cubicBezTo>
                  <a:cubicBezTo>
                    <a:pt x="16954" y="24999"/>
                    <a:pt x="17004" y="25015"/>
                    <a:pt x="17051" y="25015"/>
                  </a:cubicBezTo>
                  <a:cubicBezTo>
                    <a:pt x="17147" y="25015"/>
                    <a:pt x="17227" y="24945"/>
                    <a:pt x="17241" y="24819"/>
                  </a:cubicBezTo>
                  <a:cubicBezTo>
                    <a:pt x="17262" y="24672"/>
                    <a:pt x="17304" y="24526"/>
                    <a:pt x="17367" y="24379"/>
                  </a:cubicBezTo>
                  <a:cubicBezTo>
                    <a:pt x="17430" y="24484"/>
                    <a:pt x="17513" y="24567"/>
                    <a:pt x="17618" y="24630"/>
                  </a:cubicBezTo>
                  <a:cubicBezTo>
                    <a:pt x="17806" y="24756"/>
                    <a:pt x="18057" y="24756"/>
                    <a:pt x="18246" y="24860"/>
                  </a:cubicBezTo>
                  <a:cubicBezTo>
                    <a:pt x="18279" y="24873"/>
                    <a:pt x="18310" y="24879"/>
                    <a:pt x="18340" y="24879"/>
                  </a:cubicBezTo>
                  <a:cubicBezTo>
                    <a:pt x="18500" y="24879"/>
                    <a:pt x="18599" y="24709"/>
                    <a:pt x="18476" y="24567"/>
                  </a:cubicBezTo>
                  <a:cubicBezTo>
                    <a:pt x="18434" y="24484"/>
                    <a:pt x="18392" y="24400"/>
                    <a:pt x="18350" y="24295"/>
                  </a:cubicBezTo>
                  <a:lnTo>
                    <a:pt x="18350" y="24295"/>
                  </a:lnTo>
                  <a:cubicBezTo>
                    <a:pt x="18560" y="24400"/>
                    <a:pt x="18811" y="24484"/>
                    <a:pt x="19041" y="24588"/>
                  </a:cubicBezTo>
                  <a:cubicBezTo>
                    <a:pt x="19066" y="24601"/>
                    <a:pt x="19099" y="24608"/>
                    <a:pt x="19133" y="24608"/>
                  </a:cubicBezTo>
                  <a:cubicBezTo>
                    <a:pt x="19212" y="24608"/>
                    <a:pt x="19298" y="24571"/>
                    <a:pt x="19313" y="24484"/>
                  </a:cubicBezTo>
                  <a:cubicBezTo>
                    <a:pt x="19438" y="23605"/>
                    <a:pt x="18978" y="23019"/>
                    <a:pt x="18246" y="22601"/>
                  </a:cubicBezTo>
                  <a:cubicBezTo>
                    <a:pt x="18455" y="20299"/>
                    <a:pt x="17220" y="17558"/>
                    <a:pt x="15965" y="15675"/>
                  </a:cubicBezTo>
                  <a:cubicBezTo>
                    <a:pt x="15965" y="15654"/>
                    <a:pt x="15944" y="15654"/>
                    <a:pt x="15944" y="15654"/>
                  </a:cubicBezTo>
                  <a:cubicBezTo>
                    <a:pt x="15986" y="15319"/>
                    <a:pt x="15798" y="15005"/>
                    <a:pt x="15588" y="14754"/>
                  </a:cubicBezTo>
                  <a:cubicBezTo>
                    <a:pt x="15275" y="14357"/>
                    <a:pt x="14814" y="14043"/>
                    <a:pt x="14396" y="13771"/>
                  </a:cubicBezTo>
                  <a:cubicBezTo>
                    <a:pt x="14207" y="13666"/>
                    <a:pt x="13998" y="13562"/>
                    <a:pt x="13810" y="13478"/>
                  </a:cubicBezTo>
                  <a:cubicBezTo>
                    <a:pt x="13726" y="13457"/>
                    <a:pt x="13684" y="13457"/>
                    <a:pt x="13622" y="13457"/>
                  </a:cubicBezTo>
                  <a:cubicBezTo>
                    <a:pt x="13684" y="12997"/>
                    <a:pt x="13140" y="12725"/>
                    <a:pt x="12764" y="12683"/>
                  </a:cubicBezTo>
                  <a:lnTo>
                    <a:pt x="12722" y="12683"/>
                  </a:lnTo>
                  <a:cubicBezTo>
                    <a:pt x="12722" y="12641"/>
                    <a:pt x="12722" y="12578"/>
                    <a:pt x="12722" y="12536"/>
                  </a:cubicBezTo>
                  <a:cubicBezTo>
                    <a:pt x="14270" y="12348"/>
                    <a:pt x="15672" y="11741"/>
                    <a:pt x="16488" y="10653"/>
                  </a:cubicBezTo>
                  <a:lnTo>
                    <a:pt x="16530" y="10653"/>
                  </a:lnTo>
                  <a:cubicBezTo>
                    <a:pt x="16574" y="10655"/>
                    <a:pt x="16617" y="10656"/>
                    <a:pt x="16659" y="10656"/>
                  </a:cubicBezTo>
                  <a:cubicBezTo>
                    <a:pt x="19433" y="10656"/>
                    <a:pt x="19928" y="7336"/>
                    <a:pt x="19104" y="5234"/>
                  </a:cubicBezTo>
                  <a:cubicBezTo>
                    <a:pt x="18999" y="4941"/>
                    <a:pt x="18852" y="4648"/>
                    <a:pt x="18706" y="4376"/>
                  </a:cubicBezTo>
                  <a:lnTo>
                    <a:pt x="18706" y="4376"/>
                  </a:lnTo>
                  <a:cubicBezTo>
                    <a:pt x="19246" y="4733"/>
                    <a:pt x="19893" y="4930"/>
                    <a:pt x="20529" y="4930"/>
                  </a:cubicBezTo>
                  <a:cubicBezTo>
                    <a:pt x="21274" y="4930"/>
                    <a:pt x="22005" y="4660"/>
                    <a:pt x="22535" y="4062"/>
                  </a:cubicBezTo>
                  <a:cubicBezTo>
                    <a:pt x="22702" y="3895"/>
                    <a:pt x="22577" y="3686"/>
                    <a:pt x="22368" y="3665"/>
                  </a:cubicBezTo>
                  <a:cubicBezTo>
                    <a:pt x="21928" y="3602"/>
                    <a:pt x="21259" y="2619"/>
                    <a:pt x="20945" y="2305"/>
                  </a:cubicBezTo>
                  <a:cubicBezTo>
                    <a:pt x="20380" y="1698"/>
                    <a:pt x="19794" y="1112"/>
                    <a:pt x="19124" y="610"/>
                  </a:cubicBezTo>
                  <a:cubicBezTo>
                    <a:pt x="18717" y="310"/>
                    <a:pt x="18329" y="166"/>
                    <a:pt x="17989" y="166"/>
                  </a:cubicBezTo>
                  <a:cubicBezTo>
                    <a:pt x="17336" y="166"/>
                    <a:pt x="16864" y="699"/>
                    <a:pt x="16781" y="1677"/>
                  </a:cubicBezTo>
                  <a:cubicBezTo>
                    <a:pt x="16781" y="1677"/>
                    <a:pt x="16781" y="1698"/>
                    <a:pt x="16781" y="1698"/>
                  </a:cubicBezTo>
                  <a:cubicBezTo>
                    <a:pt x="16697" y="1719"/>
                    <a:pt x="16614" y="1761"/>
                    <a:pt x="16551" y="1823"/>
                  </a:cubicBezTo>
                  <a:cubicBezTo>
                    <a:pt x="16530" y="1823"/>
                    <a:pt x="16530" y="1844"/>
                    <a:pt x="16530" y="1844"/>
                  </a:cubicBezTo>
                  <a:cubicBezTo>
                    <a:pt x="16488" y="1844"/>
                    <a:pt x="16425" y="1886"/>
                    <a:pt x="16425" y="1928"/>
                  </a:cubicBezTo>
                  <a:cubicBezTo>
                    <a:pt x="16425" y="1949"/>
                    <a:pt x="16425" y="1970"/>
                    <a:pt x="16425" y="1991"/>
                  </a:cubicBezTo>
                  <a:cubicBezTo>
                    <a:pt x="15044" y="1070"/>
                    <a:pt x="13371" y="547"/>
                    <a:pt x="11738" y="442"/>
                  </a:cubicBezTo>
                  <a:cubicBezTo>
                    <a:pt x="11519" y="429"/>
                    <a:pt x="11298" y="422"/>
                    <a:pt x="11076" y="422"/>
                  </a:cubicBezTo>
                  <a:cubicBezTo>
                    <a:pt x="9281" y="422"/>
                    <a:pt x="7409" y="876"/>
                    <a:pt x="5901" y="1844"/>
                  </a:cubicBezTo>
                  <a:cubicBezTo>
                    <a:pt x="5901" y="1844"/>
                    <a:pt x="5901" y="1823"/>
                    <a:pt x="5880" y="1823"/>
                  </a:cubicBezTo>
                  <a:cubicBezTo>
                    <a:pt x="5993" y="706"/>
                    <a:pt x="5439" y="0"/>
                    <a:pt x="4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Speech Bubble: Rectangle with Corners Rounded 5"/>
          <p:cNvSpPr/>
          <p:nvPr/>
        </p:nvSpPr>
        <p:spPr>
          <a:xfrm>
            <a:off x="2527195" y="1551693"/>
            <a:ext cx="3992308" cy="2351895"/>
          </a:xfrm>
          <a:prstGeom prst="wedgeRoundRectCallout">
            <a:avLst>
              <a:gd name="adj1" fmla="val -14858"/>
              <a:gd name="adj2" fmla="val 5043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ập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Mát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mất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khu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cháy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khiến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cậu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vô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đau</a:t>
            </a:r>
            <a:r>
              <a:rPr lang="en-US" sz="2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xót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442291" y="354082"/>
            <a:ext cx="8259417" cy="659709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3: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Những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việc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Mát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đã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làm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để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khôi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phục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</a:t>
            </a:r>
          </a:p>
        </p:txBody>
      </p:sp>
      <p:sp>
        <p:nvSpPr>
          <p:cNvPr id="2" name="Rectangle 1"/>
          <p:cNvSpPr/>
          <p:nvPr/>
        </p:nvSpPr>
        <p:spPr>
          <a:xfrm>
            <a:off x="442291" y="1775379"/>
            <a:ext cx="2310847" cy="11334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Với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quyết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tâm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khôi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phục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trang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trại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16575" y="1229140"/>
            <a:ext cx="5285133" cy="14643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Thuê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người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đến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err="1">
                <a:solidFill>
                  <a:schemeClr val="tx1"/>
                </a:solidFill>
              </a:rPr>
              <a:t>biến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những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thân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cây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bị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đốt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cháy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thành</a:t>
            </a:r>
            <a:r>
              <a:rPr lang="en-US" sz="2000" dirty="0">
                <a:solidFill>
                  <a:schemeClr val="tx1"/>
                </a:solidFill>
              </a:rPr>
              <a:t> than </a:t>
            </a:r>
            <a:r>
              <a:rPr lang="en-US" sz="2000" dirty="0" err="1">
                <a:solidFill>
                  <a:schemeClr val="tx1"/>
                </a:solidFill>
              </a:rPr>
              <a:t>củi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err="1">
                <a:solidFill>
                  <a:schemeClr val="tx1"/>
                </a:solidFill>
              </a:rPr>
              <a:t>đem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bán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để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tiền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mua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cây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giống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16574" y="2908853"/>
            <a:ext cx="5285133" cy="6597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</a:rPr>
              <a:t>Mua </a:t>
            </a:r>
            <a:r>
              <a:rPr lang="en-US" sz="2000" dirty="0" err="1">
                <a:solidFill>
                  <a:schemeClr val="tx1"/>
                </a:solidFill>
              </a:rPr>
              <a:t>cây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giống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err="1">
                <a:solidFill>
                  <a:schemeClr val="tx1"/>
                </a:solidFill>
              </a:rPr>
              <a:t>trồng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trong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trang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trại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442291" y="3914360"/>
            <a:ext cx="8259416" cy="965753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Nhiều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năm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sau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trang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trại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lại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được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phủ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một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màu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xanh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mướt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7" name="Straight Arrow Connector 6"/>
          <p:cNvCxnSpPr>
            <a:stCxn id="2" idx="3"/>
            <a:endCxn id="3" idx="1"/>
          </p:cNvCxnSpPr>
          <p:nvPr/>
        </p:nvCxnSpPr>
        <p:spPr>
          <a:xfrm flipV="1">
            <a:off x="2753138" y="1961322"/>
            <a:ext cx="663437" cy="38079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2" idx="3"/>
            <a:endCxn id="4" idx="1"/>
          </p:cNvCxnSpPr>
          <p:nvPr/>
        </p:nvCxnSpPr>
        <p:spPr>
          <a:xfrm>
            <a:off x="2753138" y="2342116"/>
            <a:ext cx="663436" cy="8965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442291" y="180981"/>
            <a:ext cx="8259417" cy="1027040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4: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Mát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bừng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tỉnh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quyết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tâm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khôi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phục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trang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khi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nghe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bà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cụ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nói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 “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bị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thiêu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cháy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thì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trống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lại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là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được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.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Cậu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còn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trẻ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mà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!”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bởi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vì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 </a:t>
            </a:r>
          </a:p>
        </p:txBody>
      </p:sp>
      <p:sp>
        <p:nvSpPr>
          <p:cNvPr id="2" name="Rectangle 1"/>
          <p:cNvSpPr/>
          <p:nvPr/>
        </p:nvSpPr>
        <p:spPr>
          <a:xfrm>
            <a:off x="442291" y="2209592"/>
            <a:ext cx="1018761" cy="6100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Lí</a:t>
            </a:r>
            <a:r>
              <a:rPr lang="en-US" sz="2000" dirty="0">
                <a:solidFill>
                  <a:schemeClr val="tx1"/>
                </a:solidFill>
              </a:rPr>
              <a:t> do</a:t>
            </a:r>
          </a:p>
        </p:txBody>
      </p:sp>
      <p:sp>
        <p:nvSpPr>
          <p:cNvPr id="3" name="Rectangle 2"/>
          <p:cNvSpPr/>
          <p:nvPr/>
        </p:nvSpPr>
        <p:spPr>
          <a:xfrm>
            <a:off x="2623930" y="1371397"/>
            <a:ext cx="6077777" cy="10270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Bà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cụ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đã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nêu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cho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Mát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phương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hướng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để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khôi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phục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trang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trại</a:t>
            </a:r>
            <a:r>
              <a:rPr lang="en-US" sz="2000" dirty="0">
                <a:solidFill>
                  <a:schemeClr val="tx1"/>
                </a:solidFill>
              </a:rPr>
              <a:t> – </a:t>
            </a:r>
            <a:r>
              <a:rPr lang="en-US" sz="2000" dirty="0" err="1">
                <a:solidFill>
                  <a:schemeClr val="tx1"/>
                </a:solidFill>
              </a:rPr>
              <a:t>trồng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lại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các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loại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cây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đã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bị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thiêu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rụi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23930" y="2514598"/>
            <a:ext cx="6077777" cy="965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Mát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thể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thực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hiện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được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điều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đó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vì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cậu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còn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trẻ</a:t>
            </a:r>
            <a:r>
              <a:rPr lang="en-US" sz="2000" dirty="0">
                <a:solidFill>
                  <a:schemeClr val="tx1"/>
                </a:solidFill>
              </a:rPr>
              <a:t> – </a:t>
            </a:r>
            <a:r>
              <a:rPr lang="en-US" sz="2000" dirty="0" err="1">
                <a:solidFill>
                  <a:schemeClr val="tx1"/>
                </a:solidFill>
              </a:rPr>
              <a:t>có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sức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lực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err="1">
                <a:solidFill>
                  <a:schemeClr val="tx1"/>
                </a:solidFill>
              </a:rPr>
              <a:t>có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thời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gian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442291" y="3695073"/>
            <a:ext cx="8259416" cy="137325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accent2"/>
                </a:solidFill>
                <a:sym typeface="Wingdings" panose="05000000000000000000" pitchFamily="2" charset="2"/>
              </a:rPr>
              <a:t> </a:t>
            </a:r>
            <a:r>
              <a:rPr lang="en-US" sz="2000" dirty="0" err="1">
                <a:solidFill>
                  <a:schemeClr val="accent2"/>
                </a:solidFill>
              </a:rPr>
              <a:t>Nhiều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năm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sau</a:t>
            </a:r>
            <a:r>
              <a:rPr lang="en-US" sz="2000" dirty="0">
                <a:solidFill>
                  <a:schemeClr val="accent2"/>
                </a:solidFill>
              </a:rPr>
              <a:t>, </a:t>
            </a:r>
            <a:r>
              <a:rPr lang="en-US" sz="2000" dirty="0" err="1">
                <a:solidFill>
                  <a:schemeClr val="accent2"/>
                </a:solidFill>
              </a:rPr>
              <a:t>trang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trại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lại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được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phủ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một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màu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xanh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mướt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đã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chứng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minh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câu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nói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của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bà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cụ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giúp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Mát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có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quyết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tâm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khôi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phục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trang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trại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và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thành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  <a:r>
              <a:rPr lang="en-US" sz="2000" dirty="0" err="1">
                <a:solidFill>
                  <a:schemeClr val="accent2"/>
                </a:solidFill>
              </a:rPr>
              <a:t>công</a:t>
            </a:r>
            <a:r>
              <a:rPr lang="en-US" sz="20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7" name="Straight Arrow Connector 6"/>
          <p:cNvCxnSpPr>
            <a:stCxn id="2" idx="3"/>
            <a:endCxn id="3" idx="1"/>
          </p:cNvCxnSpPr>
          <p:nvPr/>
        </p:nvCxnSpPr>
        <p:spPr>
          <a:xfrm flipV="1">
            <a:off x="1461052" y="1884917"/>
            <a:ext cx="1162878" cy="6296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2" idx="3"/>
            <a:endCxn id="4" idx="1"/>
          </p:cNvCxnSpPr>
          <p:nvPr/>
        </p:nvCxnSpPr>
        <p:spPr>
          <a:xfrm>
            <a:off x="1461052" y="2514598"/>
            <a:ext cx="1162878" cy="4828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2" name="Google Shape;2012;p56"/>
          <p:cNvGrpSpPr/>
          <p:nvPr/>
        </p:nvGrpSpPr>
        <p:grpSpPr>
          <a:xfrm flipH="1">
            <a:off x="6744871" y="1042339"/>
            <a:ext cx="2100383" cy="3872284"/>
            <a:chOff x="5004475" y="4192650"/>
            <a:chExt cx="498375" cy="876450"/>
          </a:xfrm>
        </p:grpSpPr>
        <p:sp>
          <p:nvSpPr>
            <p:cNvPr id="2013" name="Google Shape;2013;p56"/>
            <p:cNvSpPr/>
            <p:nvPr/>
          </p:nvSpPr>
          <p:spPr>
            <a:xfrm>
              <a:off x="5308900" y="5004000"/>
              <a:ext cx="65925" cy="39775"/>
            </a:xfrm>
            <a:custGeom>
              <a:avLst/>
              <a:gdLst/>
              <a:ahLst/>
              <a:cxnLst/>
              <a:rect l="l" t="t" r="r" b="b"/>
              <a:pathLst>
                <a:path w="2637" h="1591" extrusionOk="0">
                  <a:moveTo>
                    <a:pt x="1403" y="0"/>
                  </a:moveTo>
                  <a:cubicBezTo>
                    <a:pt x="1193" y="167"/>
                    <a:pt x="900" y="230"/>
                    <a:pt x="670" y="230"/>
                  </a:cubicBezTo>
                  <a:cubicBezTo>
                    <a:pt x="419" y="230"/>
                    <a:pt x="210" y="188"/>
                    <a:pt x="1" y="126"/>
                  </a:cubicBezTo>
                  <a:lnTo>
                    <a:pt x="1" y="126"/>
                  </a:lnTo>
                  <a:cubicBezTo>
                    <a:pt x="118" y="932"/>
                    <a:pt x="776" y="1591"/>
                    <a:pt x="1572" y="1591"/>
                  </a:cubicBezTo>
                  <a:cubicBezTo>
                    <a:pt x="1768" y="1591"/>
                    <a:pt x="1971" y="1551"/>
                    <a:pt x="2177" y="1465"/>
                  </a:cubicBezTo>
                  <a:cubicBezTo>
                    <a:pt x="2532" y="1318"/>
                    <a:pt x="2637" y="1025"/>
                    <a:pt x="2470" y="711"/>
                  </a:cubicBezTo>
                  <a:lnTo>
                    <a:pt x="2470" y="711"/>
                  </a:lnTo>
                  <a:cubicBezTo>
                    <a:pt x="2470" y="816"/>
                    <a:pt x="2428" y="921"/>
                    <a:pt x="2386" y="983"/>
                  </a:cubicBezTo>
                  <a:cubicBezTo>
                    <a:pt x="2302" y="1109"/>
                    <a:pt x="2177" y="1193"/>
                    <a:pt x="2030" y="1193"/>
                  </a:cubicBezTo>
                  <a:cubicBezTo>
                    <a:pt x="2022" y="1196"/>
                    <a:pt x="2013" y="1197"/>
                    <a:pt x="2006" y="1197"/>
                  </a:cubicBezTo>
                  <a:cubicBezTo>
                    <a:pt x="1956" y="1197"/>
                    <a:pt x="1923" y="1145"/>
                    <a:pt x="1905" y="1109"/>
                  </a:cubicBezTo>
                  <a:lnTo>
                    <a:pt x="1905" y="1109"/>
                  </a:lnTo>
                  <a:cubicBezTo>
                    <a:pt x="1910" y="1119"/>
                    <a:pt x="1906" y="1123"/>
                    <a:pt x="1897" y="1123"/>
                  </a:cubicBezTo>
                  <a:cubicBezTo>
                    <a:pt x="1869" y="1123"/>
                    <a:pt x="1795" y="1088"/>
                    <a:pt x="1779" y="1088"/>
                  </a:cubicBezTo>
                  <a:cubicBezTo>
                    <a:pt x="1722" y="1069"/>
                    <a:pt x="1734" y="981"/>
                    <a:pt x="1800" y="981"/>
                  </a:cubicBezTo>
                  <a:cubicBezTo>
                    <a:pt x="1806" y="981"/>
                    <a:pt x="1813" y="982"/>
                    <a:pt x="1821" y="983"/>
                  </a:cubicBezTo>
                  <a:lnTo>
                    <a:pt x="1884" y="983"/>
                  </a:lnTo>
                  <a:cubicBezTo>
                    <a:pt x="1905" y="983"/>
                    <a:pt x="1905" y="983"/>
                    <a:pt x="1926" y="1004"/>
                  </a:cubicBezTo>
                  <a:cubicBezTo>
                    <a:pt x="1947" y="963"/>
                    <a:pt x="1967" y="942"/>
                    <a:pt x="1988" y="942"/>
                  </a:cubicBezTo>
                  <a:cubicBezTo>
                    <a:pt x="2219" y="900"/>
                    <a:pt x="2093" y="628"/>
                    <a:pt x="2260" y="523"/>
                  </a:cubicBezTo>
                  <a:lnTo>
                    <a:pt x="2323" y="523"/>
                  </a:lnTo>
                  <a:cubicBezTo>
                    <a:pt x="2281" y="460"/>
                    <a:pt x="2219" y="398"/>
                    <a:pt x="2156" y="335"/>
                  </a:cubicBezTo>
                  <a:cubicBezTo>
                    <a:pt x="2156" y="356"/>
                    <a:pt x="2135" y="356"/>
                    <a:pt x="2114" y="377"/>
                  </a:cubicBezTo>
                  <a:cubicBezTo>
                    <a:pt x="2009" y="419"/>
                    <a:pt x="1884" y="439"/>
                    <a:pt x="1800" y="523"/>
                  </a:cubicBezTo>
                  <a:cubicBezTo>
                    <a:pt x="1675" y="607"/>
                    <a:pt x="1591" y="732"/>
                    <a:pt x="1528" y="837"/>
                  </a:cubicBezTo>
                  <a:cubicBezTo>
                    <a:pt x="1495" y="890"/>
                    <a:pt x="1451" y="912"/>
                    <a:pt x="1410" y="912"/>
                  </a:cubicBezTo>
                  <a:cubicBezTo>
                    <a:pt x="1320" y="912"/>
                    <a:pt x="1241" y="812"/>
                    <a:pt x="1298" y="711"/>
                  </a:cubicBezTo>
                  <a:cubicBezTo>
                    <a:pt x="1382" y="523"/>
                    <a:pt x="1591" y="230"/>
                    <a:pt x="1821" y="147"/>
                  </a:cubicBezTo>
                  <a:cubicBezTo>
                    <a:pt x="1695" y="84"/>
                    <a:pt x="1549" y="42"/>
                    <a:pt x="14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56"/>
            <p:cNvSpPr/>
            <p:nvPr/>
          </p:nvSpPr>
          <p:spPr>
            <a:xfrm>
              <a:off x="5176050" y="5002950"/>
              <a:ext cx="56500" cy="53900"/>
            </a:xfrm>
            <a:custGeom>
              <a:avLst/>
              <a:gdLst/>
              <a:ahLst/>
              <a:cxnLst/>
              <a:rect l="l" t="t" r="r" b="b"/>
              <a:pathLst>
                <a:path w="2260" h="2156" extrusionOk="0">
                  <a:moveTo>
                    <a:pt x="328" y="575"/>
                  </a:moveTo>
                  <a:cubicBezTo>
                    <a:pt x="343" y="575"/>
                    <a:pt x="359" y="579"/>
                    <a:pt x="377" y="586"/>
                  </a:cubicBezTo>
                  <a:cubicBezTo>
                    <a:pt x="732" y="691"/>
                    <a:pt x="1067" y="837"/>
                    <a:pt x="1423" y="942"/>
                  </a:cubicBezTo>
                  <a:cubicBezTo>
                    <a:pt x="1573" y="998"/>
                    <a:pt x="1538" y="1223"/>
                    <a:pt x="1408" y="1223"/>
                  </a:cubicBezTo>
                  <a:cubicBezTo>
                    <a:pt x="1393" y="1223"/>
                    <a:pt x="1377" y="1220"/>
                    <a:pt x="1360" y="1214"/>
                  </a:cubicBezTo>
                  <a:cubicBezTo>
                    <a:pt x="1004" y="1088"/>
                    <a:pt x="670" y="942"/>
                    <a:pt x="314" y="816"/>
                  </a:cubicBezTo>
                  <a:cubicBezTo>
                    <a:pt x="185" y="761"/>
                    <a:pt x="218" y="575"/>
                    <a:pt x="328" y="575"/>
                  </a:cubicBezTo>
                  <a:close/>
                  <a:moveTo>
                    <a:pt x="649" y="0"/>
                  </a:moveTo>
                  <a:cubicBezTo>
                    <a:pt x="398" y="314"/>
                    <a:pt x="126" y="712"/>
                    <a:pt x="42" y="1130"/>
                  </a:cubicBezTo>
                  <a:cubicBezTo>
                    <a:pt x="142" y="1126"/>
                    <a:pt x="247" y="1122"/>
                    <a:pt x="354" y="1122"/>
                  </a:cubicBezTo>
                  <a:cubicBezTo>
                    <a:pt x="739" y="1122"/>
                    <a:pt x="1149" y="1168"/>
                    <a:pt x="1444" y="1381"/>
                  </a:cubicBezTo>
                  <a:cubicBezTo>
                    <a:pt x="1537" y="1437"/>
                    <a:pt x="1497" y="1576"/>
                    <a:pt x="1399" y="1576"/>
                  </a:cubicBezTo>
                  <a:cubicBezTo>
                    <a:pt x="1387" y="1576"/>
                    <a:pt x="1374" y="1574"/>
                    <a:pt x="1360" y="1569"/>
                  </a:cubicBezTo>
                  <a:cubicBezTo>
                    <a:pt x="1109" y="1507"/>
                    <a:pt x="900" y="1381"/>
                    <a:pt x="649" y="1339"/>
                  </a:cubicBezTo>
                  <a:cubicBezTo>
                    <a:pt x="439" y="1297"/>
                    <a:pt x="230" y="1297"/>
                    <a:pt x="21" y="1297"/>
                  </a:cubicBezTo>
                  <a:cubicBezTo>
                    <a:pt x="0" y="1402"/>
                    <a:pt x="21" y="1486"/>
                    <a:pt x="42" y="1569"/>
                  </a:cubicBezTo>
                  <a:cubicBezTo>
                    <a:pt x="126" y="1946"/>
                    <a:pt x="460" y="2155"/>
                    <a:pt x="816" y="2155"/>
                  </a:cubicBezTo>
                  <a:cubicBezTo>
                    <a:pt x="1255" y="2155"/>
                    <a:pt x="1695" y="1946"/>
                    <a:pt x="1946" y="1569"/>
                  </a:cubicBezTo>
                  <a:cubicBezTo>
                    <a:pt x="2113" y="1318"/>
                    <a:pt x="2218" y="1025"/>
                    <a:pt x="2239" y="712"/>
                  </a:cubicBezTo>
                  <a:cubicBezTo>
                    <a:pt x="2260" y="628"/>
                    <a:pt x="2260" y="523"/>
                    <a:pt x="2260" y="419"/>
                  </a:cubicBezTo>
                  <a:lnTo>
                    <a:pt x="2260" y="419"/>
                  </a:lnTo>
                  <a:cubicBezTo>
                    <a:pt x="2032" y="570"/>
                    <a:pt x="1761" y="678"/>
                    <a:pt x="1493" y="678"/>
                  </a:cubicBezTo>
                  <a:cubicBezTo>
                    <a:pt x="1392" y="678"/>
                    <a:pt x="1291" y="662"/>
                    <a:pt x="1193" y="628"/>
                  </a:cubicBezTo>
                  <a:cubicBezTo>
                    <a:pt x="879" y="523"/>
                    <a:pt x="691" y="293"/>
                    <a:pt x="6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56"/>
            <p:cNvSpPr/>
            <p:nvPr/>
          </p:nvSpPr>
          <p:spPr>
            <a:xfrm>
              <a:off x="5168200" y="4826650"/>
              <a:ext cx="201400" cy="181425"/>
            </a:xfrm>
            <a:custGeom>
              <a:avLst/>
              <a:gdLst/>
              <a:ahLst/>
              <a:cxnLst/>
              <a:rect l="l" t="t" r="r" b="b"/>
              <a:pathLst>
                <a:path w="8056" h="7257" extrusionOk="0">
                  <a:moveTo>
                    <a:pt x="858" y="1"/>
                  </a:moveTo>
                  <a:cubicBezTo>
                    <a:pt x="837" y="22"/>
                    <a:pt x="816" y="64"/>
                    <a:pt x="795" y="85"/>
                  </a:cubicBezTo>
                  <a:cubicBezTo>
                    <a:pt x="502" y="2198"/>
                    <a:pt x="0" y="4667"/>
                    <a:pt x="1088" y="6592"/>
                  </a:cubicBezTo>
                  <a:cubicBezTo>
                    <a:pt x="1130" y="6592"/>
                    <a:pt x="1172" y="6613"/>
                    <a:pt x="1172" y="6676"/>
                  </a:cubicBezTo>
                  <a:cubicBezTo>
                    <a:pt x="1240" y="7095"/>
                    <a:pt x="1492" y="7257"/>
                    <a:pt x="1789" y="7257"/>
                  </a:cubicBezTo>
                  <a:cubicBezTo>
                    <a:pt x="2040" y="7257"/>
                    <a:pt x="2323" y="7141"/>
                    <a:pt x="2553" y="6969"/>
                  </a:cubicBezTo>
                  <a:cubicBezTo>
                    <a:pt x="2532" y="6885"/>
                    <a:pt x="2532" y="6780"/>
                    <a:pt x="2553" y="6697"/>
                  </a:cubicBezTo>
                  <a:cubicBezTo>
                    <a:pt x="2427" y="6236"/>
                    <a:pt x="2720" y="5462"/>
                    <a:pt x="2762" y="5002"/>
                  </a:cubicBezTo>
                  <a:cubicBezTo>
                    <a:pt x="2846" y="4228"/>
                    <a:pt x="2888" y="3453"/>
                    <a:pt x="2971" y="2700"/>
                  </a:cubicBezTo>
                  <a:cubicBezTo>
                    <a:pt x="2657" y="2637"/>
                    <a:pt x="2365" y="2595"/>
                    <a:pt x="2051" y="2533"/>
                  </a:cubicBezTo>
                  <a:cubicBezTo>
                    <a:pt x="1910" y="2513"/>
                    <a:pt x="1943" y="2280"/>
                    <a:pt x="2075" y="2280"/>
                  </a:cubicBezTo>
                  <a:cubicBezTo>
                    <a:pt x="2081" y="2280"/>
                    <a:pt x="2087" y="2281"/>
                    <a:pt x="2093" y="2282"/>
                  </a:cubicBezTo>
                  <a:cubicBezTo>
                    <a:pt x="2817" y="2318"/>
                    <a:pt x="3512" y="2413"/>
                    <a:pt x="4208" y="2413"/>
                  </a:cubicBezTo>
                  <a:cubicBezTo>
                    <a:pt x="4699" y="2413"/>
                    <a:pt x="5190" y="2366"/>
                    <a:pt x="5691" y="2219"/>
                  </a:cubicBezTo>
                  <a:cubicBezTo>
                    <a:pt x="5715" y="2211"/>
                    <a:pt x="5737" y="2207"/>
                    <a:pt x="5758" y="2207"/>
                  </a:cubicBezTo>
                  <a:cubicBezTo>
                    <a:pt x="5959" y="2207"/>
                    <a:pt x="6023" y="2541"/>
                    <a:pt x="5796" y="2616"/>
                  </a:cubicBezTo>
                  <a:cubicBezTo>
                    <a:pt x="5419" y="2721"/>
                    <a:pt x="5043" y="2763"/>
                    <a:pt x="4666" y="2805"/>
                  </a:cubicBezTo>
                  <a:cubicBezTo>
                    <a:pt x="4687" y="2805"/>
                    <a:pt x="4708" y="2847"/>
                    <a:pt x="4729" y="2888"/>
                  </a:cubicBezTo>
                  <a:cubicBezTo>
                    <a:pt x="4938" y="3663"/>
                    <a:pt x="5106" y="4479"/>
                    <a:pt x="5294" y="5274"/>
                  </a:cubicBezTo>
                  <a:cubicBezTo>
                    <a:pt x="5398" y="5671"/>
                    <a:pt x="5566" y="6132"/>
                    <a:pt x="5524" y="6550"/>
                  </a:cubicBezTo>
                  <a:cubicBezTo>
                    <a:pt x="5587" y="6571"/>
                    <a:pt x="5650" y="6655"/>
                    <a:pt x="5629" y="6738"/>
                  </a:cubicBezTo>
                  <a:cubicBezTo>
                    <a:pt x="5629" y="6780"/>
                    <a:pt x="5629" y="6801"/>
                    <a:pt x="5629" y="6843"/>
                  </a:cubicBezTo>
                  <a:cubicBezTo>
                    <a:pt x="5782" y="6899"/>
                    <a:pt x="5945" y="6936"/>
                    <a:pt x="6104" y="6936"/>
                  </a:cubicBezTo>
                  <a:cubicBezTo>
                    <a:pt x="6184" y="6936"/>
                    <a:pt x="6263" y="6927"/>
                    <a:pt x="6340" y="6906"/>
                  </a:cubicBezTo>
                  <a:cubicBezTo>
                    <a:pt x="6466" y="6885"/>
                    <a:pt x="6570" y="6822"/>
                    <a:pt x="6675" y="6780"/>
                  </a:cubicBezTo>
                  <a:cubicBezTo>
                    <a:pt x="6675" y="6697"/>
                    <a:pt x="6738" y="6592"/>
                    <a:pt x="6842" y="6592"/>
                  </a:cubicBezTo>
                  <a:cubicBezTo>
                    <a:pt x="8056" y="4395"/>
                    <a:pt x="6968" y="2323"/>
                    <a:pt x="6779" y="43"/>
                  </a:cubicBezTo>
                  <a:cubicBezTo>
                    <a:pt x="6269" y="388"/>
                    <a:pt x="5490" y="464"/>
                    <a:pt x="4797" y="464"/>
                  </a:cubicBezTo>
                  <a:cubicBezTo>
                    <a:pt x="4523" y="464"/>
                    <a:pt x="4263" y="452"/>
                    <a:pt x="4038" y="440"/>
                  </a:cubicBezTo>
                  <a:cubicBezTo>
                    <a:pt x="2950" y="440"/>
                    <a:pt x="1883" y="336"/>
                    <a:pt x="8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56"/>
            <p:cNvSpPr/>
            <p:nvPr/>
          </p:nvSpPr>
          <p:spPr>
            <a:xfrm>
              <a:off x="5226775" y="4587600"/>
              <a:ext cx="82150" cy="38750"/>
            </a:xfrm>
            <a:custGeom>
              <a:avLst/>
              <a:gdLst/>
              <a:ahLst/>
              <a:cxnLst/>
              <a:rect l="l" t="t" r="r" b="b"/>
              <a:pathLst>
                <a:path w="3286" h="1550" extrusionOk="0">
                  <a:moveTo>
                    <a:pt x="607" y="1"/>
                  </a:moveTo>
                  <a:cubicBezTo>
                    <a:pt x="314" y="315"/>
                    <a:pt x="1" y="796"/>
                    <a:pt x="398" y="1131"/>
                  </a:cubicBezTo>
                  <a:cubicBezTo>
                    <a:pt x="733" y="1424"/>
                    <a:pt x="1256" y="1528"/>
                    <a:pt x="1675" y="1549"/>
                  </a:cubicBezTo>
                  <a:cubicBezTo>
                    <a:pt x="2093" y="1549"/>
                    <a:pt x="2679" y="1549"/>
                    <a:pt x="3014" y="1235"/>
                  </a:cubicBezTo>
                  <a:cubicBezTo>
                    <a:pt x="3286" y="963"/>
                    <a:pt x="3139" y="691"/>
                    <a:pt x="2993" y="419"/>
                  </a:cubicBezTo>
                  <a:cubicBezTo>
                    <a:pt x="2972" y="461"/>
                    <a:pt x="2951" y="503"/>
                    <a:pt x="2930" y="545"/>
                  </a:cubicBezTo>
                  <a:cubicBezTo>
                    <a:pt x="2763" y="859"/>
                    <a:pt x="2449" y="1089"/>
                    <a:pt x="2093" y="1173"/>
                  </a:cubicBezTo>
                  <a:cubicBezTo>
                    <a:pt x="1965" y="1207"/>
                    <a:pt x="1844" y="1223"/>
                    <a:pt x="1730" y="1223"/>
                  </a:cubicBezTo>
                  <a:cubicBezTo>
                    <a:pt x="1078" y="1223"/>
                    <a:pt x="661" y="695"/>
                    <a:pt x="60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56"/>
            <p:cNvSpPr/>
            <p:nvPr/>
          </p:nvSpPr>
          <p:spPr>
            <a:xfrm>
              <a:off x="5145700" y="4606975"/>
              <a:ext cx="225475" cy="217675"/>
            </a:xfrm>
            <a:custGeom>
              <a:avLst/>
              <a:gdLst/>
              <a:ahLst/>
              <a:cxnLst/>
              <a:rect l="l" t="t" r="r" b="b"/>
              <a:pathLst>
                <a:path w="9019" h="8707" extrusionOk="0">
                  <a:moveTo>
                    <a:pt x="3055" y="0"/>
                  </a:moveTo>
                  <a:cubicBezTo>
                    <a:pt x="2302" y="460"/>
                    <a:pt x="1486" y="879"/>
                    <a:pt x="816" y="1444"/>
                  </a:cubicBezTo>
                  <a:cubicBezTo>
                    <a:pt x="628" y="1611"/>
                    <a:pt x="0" y="2092"/>
                    <a:pt x="231" y="2427"/>
                  </a:cubicBezTo>
                  <a:cubicBezTo>
                    <a:pt x="524" y="2846"/>
                    <a:pt x="1130" y="2887"/>
                    <a:pt x="1591" y="3076"/>
                  </a:cubicBezTo>
                  <a:cubicBezTo>
                    <a:pt x="1716" y="2657"/>
                    <a:pt x="1884" y="2218"/>
                    <a:pt x="2051" y="1799"/>
                  </a:cubicBezTo>
                  <a:cubicBezTo>
                    <a:pt x="2085" y="1722"/>
                    <a:pt x="2155" y="1687"/>
                    <a:pt x="2221" y="1687"/>
                  </a:cubicBezTo>
                  <a:cubicBezTo>
                    <a:pt x="2315" y="1687"/>
                    <a:pt x="2402" y="1760"/>
                    <a:pt x="2365" y="1883"/>
                  </a:cubicBezTo>
                  <a:cubicBezTo>
                    <a:pt x="2072" y="2992"/>
                    <a:pt x="1779" y="4101"/>
                    <a:pt x="1591" y="5231"/>
                  </a:cubicBezTo>
                  <a:cubicBezTo>
                    <a:pt x="1486" y="5900"/>
                    <a:pt x="1402" y="6612"/>
                    <a:pt x="1444" y="7323"/>
                  </a:cubicBezTo>
                  <a:cubicBezTo>
                    <a:pt x="1486" y="7679"/>
                    <a:pt x="1591" y="7993"/>
                    <a:pt x="1674" y="8349"/>
                  </a:cubicBezTo>
                  <a:cubicBezTo>
                    <a:pt x="2635" y="8598"/>
                    <a:pt x="3665" y="8707"/>
                    <a:pt x="4669" y="8707"/>
                  </a:cubicBezTo>
                  <a:cubicBezTo>
                    <a:pt x="4759" y="8707"/>
                    <a:pt x="4849" y="8706"/>
                    <a:pt x="4938" y="8704"/>
                  </a:cubicBezTo>
                  <a:cubicBezTo>
                    <a:pt x="5859" y="8704"/>
                    <a:pt x="6717" y="8474"/>
                    <a:pt x="7617" y="8432"/>
                  </a:cubicBezTo>
                  <a:cubicBezTo>
                    <a:pt x="7889" y="7302"/>
                    <a:pt x="7951" y="6319"/>
                    <a:pt x="7721" y="5168"/>
                  </a:cubicBezTo>
                  <a:cubicBezTo>
                    <a:pt x="7512" y="4164"/>
                    <a:pt x="7261" y="3180"/>
                    <a:pt x="7052" y="2176"/>
                  </a:cubicBezTo>
                  <a:cubicBezTo>
                    <a:pt x="7026" y="2000"/>
                    <a:pt x="7168" y="1884"/>
                    <a:pt x="7304" y="1884"/>
                  </a:cubicBezTo>
                  <a:cubicBezTo>
                    <a:pt x="7393" y="1884"/>
                    <a:pt x="7479" y="1934"/>
                    <a:pt x="7512" y="2051"/>
                  </a:cubicBezTo>
                  <a:cubicBezTo>
                    <a:pt x="7554" y="2302"/>
                    <a:pt x="7638" y="2574"/>
                    <a:pt x="7721" y="2846"/>
                  </a:cubicBezTo>
                  <a:cubicBezTo>
                    <a:pt x="8161" y="2574"/>
                    <a:pt x="8642" y="2553"/>
                    <a:pt x="9019" y="2218"/>
                  </a:cubicBezTo>
                  <a:cubicBezTo>
                    <a:pt x="8412" y="1381"/>
                    <a:pt x="7721" y="544"/>
                    <a:pt x="6842" y="0"/>
                  </a:cubicBezTo>
                  <a:lnTo>
                    <a:pt x="6842" y="0"/>
                  </a:lnTo>
                  <a:cubicBezTo>
                    <a:pt x="6863" y="272"/>
                    <a:pt x="6801" y="565"/>
                    <a:pt x="6591" y="753"/>
                  </a:cubicBezTo>
                  <a:cubicBezTo>
                    <a:pt x="6217" y="1110"/>
                    <a:pt x="5646" y="1223"/>
                    <a:pt x="5122" y="1223"/>
                  </a:cubicBezTo>
                  <a:cubicBezTo>
                    <a:pt x="5031" y="1223"/>
                    <a:pt x="4942" y="1220"/>
                    <a:pt x="4855" y="1214"/>
                  </a:cubicBezTo>
                  <a:cubicBezTo>
                    <a:pt x="4290" y="1172"/>
                    <a:pt x="3578" y="1025"/>
                    <a:pt x="3202" y="523"/>
                  </a:cubicBezTo>
                  <a:cubicBezTo>
                    <a:pt x="3076" y="356"/>
                    <a:pt x="3034" y="188"/>
                    <a:pt x="30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56"/>
            <p:cNvSpPr/>
            <p:nvPr/>
          </p:nvSpPr>
          <p:spPr>
            <a:xfrm>
              <a:off x="5004475" y="4192650"/>
              <a:ext cx="498375" cy="876450"/>
            </a:xfrm>
            <a:custGeom>
              <a:avLst/>
              <a:gdLst/>
              <a:ahLst/>
              <a:cxnLst/>
              <a:rect l="l" t="t" r="r" b="b"/>
              <a:pathLst>
                <a:path w="19935" h="35058" extrusionOk="0">
                  <a:moveTo>
                    <a:pt x="11759" y="546"/>
                  </a:moveTo>
                  <a:cubicBezTo>
                    <a:pt x="12450" y="818"/>
                    <a:pt x="12931" y="1529"/>
                    <a:pt x="13642" y="1738"/>
                  </a:cubicBezTo>
                  <a:cubicBezTo>
                    <a:pt x="14626" y="2010"/>
                    <a:pt x="15651" y="1885"/>
                    <a:pt x="16467" y="2533"/>
                  </a:cubicBezTo>
                  <a:cubicBezTo>
                    <a:pt x="16090" y="2743"/>
                    <a:pt x="15756" y="2994"/>
                    <a:pt x="15337" y="3119"/>
                  </a:cubicBezTo>
                  <a:cubicBezTo>
                    <a:pt x="15107" y="3224"/>
                    <a:pt x="15170" y="3538"/>
                    <a:pt x="15400" y="3559"/>
                  </a:cubicBezTo>
                  <a:cubicBezTo>
                    <a:pt x="17701" y="3872"/>
                    <a:pt x="18810" y="5881"/>
                    <a:pt x="19375" y="7932"/>
                  </a:cubicBezTo>
                  <a:cubicBezTo>
                    <a:pt x="19145" y="7848"/>
                    <a:pt x="18936" y="7764"/>
                    <a:pt x="18706" y="7681"/>
                  </a:cubicBezTo>
                  <a:cubicBezTo>
                    <a:pt x="18680" y="7669"/>
                    <a:pt x="18655" y="7664"/>
                    <a:pt x="18632" y="7664"/>
                  </a:cubicBezTo>
                  <a:cubicBezTo>
                    <a:pt x="18487" y="7664"/>
                    <a:pt x="18401" y="7868"/>
                    <a:pt x="18455" y="7994"/>
                  </a:cubicBezTo>
                  <a:cubicBezTo>
                    <a:pt x="19354" y="9815"/>
                    <a:pt x="19082" y="11384"/>
                    <a:pt x="18497" y="13142"/>
                  </a:cubicBezTo>
                  <a:cubicBezTo>
                    <a:pt x="18350" y="12870"/>
                    <a:pt x="18183" y="12618"/>
                    <a:pt x="18057" y="12326"/>
                  </a:cubicBezTo>
                  <a:cubicBezTo>
                    <a:pt x="18019" y="12249"/>
                    <a:pt x="17955" y="12217"/>
                    <a:pt x="17890" y="12217"/>
                  </a:cubicBezTo>
                  <a:cubicBezTo>
                    <a:pt x="17777" y="12217"/>
                    <a:pt x="17660" y="12311"/>
                    <a:pt x="17660" y="12430"/>
                  </a:cubicBezTo>
                  <a:cubicBezTo>
                    <a:pt x="17618" y="12870"/>
                    <a:pt x="17492" y="13288"/>
                    <a:pt x="17429" y="13707"/>
                  </a:cubicBezTo>
                  <a:cubicBezTo>
                    <a:pt x="17032" y="13581"/>
                    <a:pt x="16697" y="13393"/>
                    <a:pt x="16383" y="13100"/>
                  </a:cubicBezTo>
                  <a:cubicBezTo>
                    <a:pt x="16613" y="12618"/>
                    <a:pt x="16739" y="12054"/>
                    <a:pt x="16676" y="11405"/>
                  </a:cubicBezTo>
                  <a:cubicBezTo>
                    <a:pt x="16676" y="11384"/>
                    <a:pt x="16676" y="11384"/>
                    <a:pt x="16676" y="11384"/>
                  </a:cubicBezTo>
                  <a:cubicBezTo>
                    <a:pt x="16799" y="11429"/>
                    <a:pt x="16923" y="11450"/>
                    <a:pt x="17044" y="11450"/>
                  </a:cubicBezTo>
                  <a:cubicBezTo>
                    <a:pt x="17606" y="11450"/>
                    <a:pt x="18123" y="11006"/>
                    <a:pt x="18329" y="10421"/>
                  </a:cubicBezTo>
                  <a:cubicBezTo>
                    <a:pt x="18455" y="10087"/>
                    <a:pt x="18476" y="9647"/>
                    <a:pt x="18225" y="9354"/>
                  </a:cubicBezTo>
                  <a:cubicBezTo>
                    <a:pt x="18055" y="9133"/>
                    <a:pt x="17788" y="9057"/>
                    <a:pt x="17514" y="9057"/>
                  </a:cubicBezTo>
                  <a:cubicBezTo>
                    <a:pt x="17349" y="9057"/>
                    <a:pt x="17182" y="9085"/>
                    <a:pt x="17032" y="9124"/>
                  </a:cubicBezTo>
                  <a:lnTo>
                    <a:pt x="17011" y="9124"/>
                  </a:lnTo>
                  <a:cubicBezTo>
                    <a:pt x="16321" y="8999"/>
                    <a:pt x="15944" y="8162"/>
                    <a:pt x="15735" y="7576"/>
                  </a:cubicBezTo>
                  <a:cubicBezTo>
                    <a:pt x="15693" y="7471"/>
                    <a:pt x="15609" y="7419"/>
                    <a:pt x="15525" y="7419"/>
                  </a:cubicBezTo>
                  <a:cubicBezTo>
                    <a:pt x="15442" y="7419"/>
                    <a:pt x="15358" y="7471"/>
                    <a:pt x="15316" y="7576"/>
                  </a:cubicBezTo>
                  <a:cubicBezTo>
                    <a:pt x="15212" y="7890"/>
                    <a:pt x="15086" y="8183"/>
                    <a:pt x="15002" y="8476"/>
                  </a:cubicBezTo>
                  <a:cubicBezTo>
                    <a:pt x="13831" y="7074"/>
                    <a:pt x="13203" y="5191"/>
                    <a:pt x="13266" y="3349"/>
                  </a:cubicBezTo>
                  <a:cubicBezTo>
                    <a:pt x="13278" y="3221"/>
                    <a:pt x="13165" y="3140"/>
                    <a:pt x="13052" y="3140"/>
                  </a:cubicBezTo>
                  <a:cubicBezTo>
                    <a:pt x="12980" y="3140"/>
                    <a:pt x="12909" y="3172"/>
                    <a:pt x="12868" y="3245"/>
                  </a:cubicBezTo>
                  <a:cubicBezTo>
                    <a:pt x="11801" y="5295"/>
                    <a:pt x="9855" y="7095"/>
                    <a:pt x="7512" y="7534"/>
                  </a:cubicBezTo>
                  <a:cubicBezTo>
                    <a:pt x="7449" y="7136"/>
                    <a:pt x="7302" y="6739"/>
                    <a:pt x="7281" y="6320"/>
                  </a:cubicBezTo>
                  <a:cubicBezTo>
                    <a:pt x="7270" y="6213"/>
                    <a:pt x="7162" y="6139"/>
                    <a:pt x="7060" y="6139"/>
                  </a:cubicBezTo>
                  <a:cubicBezTo>
                    <a:pt x="6984" y="6139"/>
                    <a:pt x="6911" y="6180"/>
                    <a:pt x="6884" y="6279"/>
                  </a:cubicBezTo>
                  <a:cubicBezTo>
                    <a:pt x="6633" y="7471"/>
                    <a:pt x="6193" y="8517"/>
                    <a:pt x="5357" y="9375"/>
                  </a:cubicBezTo>
                  <a:cubicBezTo>
                    <a:pt x="5336" y="8957"/>
                    <a:pt x="5231" y="8559"/>
                    <a:pt x="5189" y="8162"/>
                  </a:cubicBezTo>
                  <a:cubicBezTo>
                    <a:pt x="5189" y="8057"/>
                    <a:pt x="5105" y="7953"/>
                    <a:pt x="5001" y="7953"/>
                  </a:cubicBezTo>
                  <a:cubicBezTo>
                    <a:pt x="4708" y="7994"/>
                    <a:pt x="4436" y="8015"/>
                    <a:pt x="4164" y="8099"/>
                  </a:cubicBezTo>
                  <a:cubicBezTo>
                    <a:pt x="4065" y="8058"/>
                    <a:pt x="3954" y="8040"/>
                    <a:pt x="3838" y="8040"/>
                  </a:cubicBezTo>
                  <a:cubicBezTo>
                    <a:pt x="3536" y="8040"/>
                    <a:pt x="3204" y="8163"/>
                    <a:pt x="2992" y="8329"/>
                  </a:cubicBezTo>
                  <a:cubicBezTo>
                    <a:pt x="2657" y="8580"/>
                    <a:pt x="2574" y="9041"/>
                    <a:pt x="2636" y="9417"/>
                  </a:cubicBezTo>
                  <a:cubicBezTo>
                    <a:pt x="2720" y="9836"/>
                    <a:pt x="2950" y="10212"/>
                    <a:pt x="3306" y="10421"/>
                  </a:cubicBezTo>
                  <a:cubicBezTo>
                    <a:pt x="3473" y="10547"/>
                    <a:pt x="3704" y="10589"/>
                    <a:pt x="3913" y="10589"/>
                  </a:cubicBezTo>
                  <a:cubicBezTo>
                    <a:pt x="4016" y="10589"/>
                    <a:pt x="4140" y="10548"/>
                    <a:pt x="4265" y="10527"/>
                  </a:cubicBezTo>
                  <a:lnTo>
                    <a:pt x="4265" y="10527"/>
                  </a:lnTo>
                  <a:cubicBezTo>
                    <a:pt x="4185" y="10979"/>
                    <a:pt x="4185" y="11390"/>
                    <a:pt x="4227" y="11761"/>
                  </a:cubicBezTo>
                  <a:cubicBezTo>
                    <a:pt x="3808" y="12493"/>
                    <a:pt x="3201" y="12828"/>
                    <a:pt x="2427" y="12953"/>
                  </a:cubicBezTo>
                  <a:cubicBezTo>
                    <a:pt x="2595" y="12618"/>
                    <a:pt x="2657" y="12242"/>
                    <a:pt x="2846" y="11907"/>
                  </a:cubicBezTo>
                  <a:cubicBezTo>
                    <a:pt x="2908" y="11761"/>
                    <a:pt x="2825" y="11572"/>
                    <a:pt x="2657" y="11572"/>
                  </a:cubicBezTo>
                  <a:cubicBezTo>
                    <a:pt x="2654" y="11572"/>
                    <a:pt x="2650" y="11572"/>
                    <a:pt x="2647" y="11572"/>
                  </a:cubicBezTo>
                  <a:cubicBezTo>
                    <a:pt x="365" y="11572"/>
                    <a:pt x="3287" y="4938"/>
                    <a:pt x="4331" y="4165"/>
                  </a:cubicBezTo>
                  <a:cubicBezTo>
                    <a:pt x="4506" y="4029"/>
                    <a:pt x="4410" y="3784"/>
                    <a:pt x="4211" y="3784"/>
                  </a:cubicBezTo>
                  <a:cubicBezTo>
                    <a:pt x="4196" y="3784"/>
                    <a:pt x="4180" y="3786"/>
                    <a:pt x="4164" y="3789"/>
                  </a:cubicBezTo>
                  <a:cubicBezTo>
                    <a:pt x="3808" y="3851"/>
                    <a:pt x="3432" y="3851"/>
                    <a:pt x="3076" y="3872"/>
                  </a:cubicBezTo>
                  <a:cubicBezTo>
                    <a:pt x="4279" y="2179"/>
                    <a:pt x="6905" y="876"/>
                    <a:pt x="9219" y="876"/>
                  </a:cubicBezTo>
                  <a:cubicBezTo>
                    <a:pt x="10164" y="876"/>
                    <a:pt x="11058" y="1094"/>
                    <a:pt x="11780" y="1592"/>
                  </a:cubicBezTo>
                  <a:cubicBezTo>
                    <a:pt x="11815" y="1615"/>
                    <a:pt x="11851" y="1626"/>
                    <a:pt x="11886" y="1626"/>
                  </a:cubicBezTo>
                  <a:cubicBezTo>
                    <a:pt x="12036" y="1626"/>
                    <a:pt x="12158" y="1431"/>
                    <a:pt x="12073" y="1278"/>
                  </a:cubicBezTo>
                  <a:cubicBezTo>
                    <a:pt x="11947" y="1048"/>
                    <a:pt x="11864" y="797"/>
                    <a:pt x="11759" y="546"/>
                  </a:cubicBezTo>
                  <a:close/>
                  <a:moveTo>
                    <a:pt x="12868" y="4103"/>
                  </a:moveTo>
                  <a:cubicBezTo>
                    <a:pt x="12973" y="5944"/>
                    <a:pt x="13726" y="7743"/>
                    <a:pt x="15002" y="9082"/>
                  </a:cubicBezTo>
                  <a:cubicBezTo>
                    <a:pt x="15041" y="9128"/>
                    <a:pt x="15088" y="9147"/>
                    <a:pt x="15135" y="9147"/>
                  </a:cubicBezTo>
                  <a:cubicBezTo>
                    <a:pt x="15239" y="9147"/>
                    <a:pt x="15344" y="9051"/>
                    <a:pt x="15358" y="8936"/>
                  </a:cubicBezTo>
                  <a:cubicBezTo>
                    <a:pt x="15379" y="8664"/>
                    <a:pt x="15463" y="8434"/>
                    <a:pt x="15546" y="8183"/>
                  </a:cubicBezTo>
                  <a:cubicBezTo>
                    <a:pt x="15839" y="8789"/>
                    <a:pt x="16258" y="9396"/>
                    <a:pt x="16906" y="9522"/>
                  </a:cubicBezTo>
                  <a:cubicBezTo>
                    <a:pt x="16948" y="9522"/>
                    <a:pt x="16990" y="9522"/>
                    <a:pt x="17032" y="9501"/>
                  </a:cubicBezTo>
                  <a:cubicBezTo>
                    <a:pt x="17053" y="9522"/>
                    <a:pt x="17095" y="9522"/>
                    <a:pt x="17157" y="9522"/>
                  </a:cubicBezTo>
                  <a:cubicBezTo>
                    <a:pt x="17260" y="9494"/>
                    <a:pt x="17393" y="9466"/>
                    <a:pt x="17522" y="9466"/>
                  </a:cubicBezTo>
                  <a:cubicBezTo>
                    <a:pt x="17683" y="9466"/>
                    <a:pt x="17839" y="9509"/>
                    <a:pt x="17932" y="9647"/>
                  </a:cubicBezTo>
                  <a:cubicBezTo>
                    <a:pt x="18057" y="9857"/>
                    <a:pt x="17973" y="10149"/>
                    <a:pt x="17911" y="10359"/>
                  </a:cubicBezTo>
                  <a:cubicBezTo>
                    <a:pt x="17734" y="10839"/>
                    <a:pt x="17350" y="11136"/>
                    <a:pt x="16897" y="11136"/>
                  </a:cubicBezTo>
                  <a:cubicBezTo>
                    <a:pt x="16759" y="11136"/>
                    <a:pt x="16614" y="11108"/>
                    <a:pt x="16467" y="11049"/>
                  </a:cubicBezTo>
                  <a:cubicBezTo>
                    <a:pt x="16454" y="11043"/>
                    <a:pt x="16441" y="11040"/>
                    <a:pt x="16429" y="11040"/>
                  </a:cubicBezTo>
                  <a:cubicBezTo>
                    <a:pt x="16365" y="11040"/>
                    <a:pt x="16324" y="11122"/>
                    <a:pt x="16341" y="11175"/>
                  </a:cubicBezTo>
                  <a:cubicBezTo>
                    <a:pt x="16279" y="11217"/>
                    <a:pt x="16195" y="11279"/>
                    <a:pt x="16195" y="11405"/>
                  </a:cubicBezTo>
                  <a:cubicBezTo>
                    <a:pt x="16074" y="14340"/>
                    <a:pt x="12878" y="15258"/>
                    <a:pt x="10378" y="15258"/>
                  </a:cubicBezTo>
                  <a:cubicBezTo>
                    <a:pt x="10293" y="15258"/>
                    <a:pt x="10210" y="15257"/>
                    <a:pt x="10127" y="15255"/>
                  </a:cubicBezTo>
                  <a:cubicBezTo>
                    <a:pt x="7219" y="15171"/>
                    <a:pt x="4352" y="13602"/>
                    <a:pt x="4666" y="10359"/>
                  </a:cubicBezTo>
                  <a:cubicBezTo>
                    <a:pt x="4666" y="10275"/>
                    <a:pt x="4603" y="10212"/>
                    <a:pt x="4541" y="10191"/>
                  </a:cubicBezTo>
                  <a:cubicBezTo>
                    <a:pt x="4526" y="10177"/>
                    <a:pt x="4511" y="10162"/>
                    <a:pt x="4489" y="10162"/>
                  </a:cubicBezTo>
                  <a:cubicBezTo>
                    <a:pt x="4480" y="10162"/>
                    <a:pt x="4469" y="10164"/>
                    <a:pt x="4457" y="10170"/>
                  </a:cubicBezTo>
                  <a:cubicBezTo>
                    <a:pt x="4442" y="10173"/>
                    <a:pt x="4425" y="10175"/>
                    <a:pt x="4406" y="10175"/>
                  </a:cubicBezTo>
                  <a:cubicBezTo>
                    <a:pt x="4295" y="10175"/>
                    <a:pt x="4128" y="10129"/>
                    <a:pt x="4038" y="10129"/>
                  </a:cubicBezTo>
                  <a:cubicBezTo>
                    <a:pt x="3892" y="10129"/>
                    <a:pt x="3745" y="10087"/>
                    <a:pt x="3620" y="10024"/>
                  </a:cubicBezTo>
                  <a:cubicBezTo>
                    <a:pt x="3369" y="9898"/>
                    <a:pt x="3201" y="9647"/>
                    <a:pt x="3139" y="9396"/>
                  </a:cubicBezTo>
                  <a:cubicBezTo>
                    <a:pt x="3076" y="9145"/>
                    <a:pt x="3097" y="8873"/>
                    <a:pt x="3264" y="8664"/>
                  </a:cubicBezTo>
                  <a:cubicBezTo>
                    <a:pt x="3536" y="8350"/>
                    <a:pt x="3934" y="8538"/>
                    <a:pt x="4268" y="8413"/>
                  </a:cubicBezTo>
                  <a:cubicBezTo>
                    <a:pt x="4289" y="8392"/>
                    <a:pt x="4310" y="8392"/>
                    <a:pt x="4331" y="8350"/>
                  </a:cubicBezTo>
                  <a:cubicBezTo>
                    <a:pt x="4420" y="8323"/>
                    <a:pt x="4516" y="8301"/>
                    <a:pt x="4601" y="8301"/>
                  </a:cubicBezTo>
                  <a:cubicBezTo>
                    <a:pt x="4716" y="8301"/>
                    <a:pt x="4809" y="8343"/>
                    <a:pt x="4833" y="8476"/>
                  </a:cubicBezTo>
                  <a:cubicBezTo>
                    <a:pt x="4896" y="8936"/>
                    <a:pt x="5001" y="9375"/>
                    <a:pt x="4938" y="9836"/>
                  </a:cubicBezTo>
                  <a:cubicBezTo>
                    <a:pt x="4910" y="9963"/>
                    <a:pt x="5024" y="10032"/>
                    <a:pt x="5134" y="10032"/>
                  </a:cubicBezTo>
                  <a:cubicBezTo>
                    <a:pt x="5187" y="10032"/>
                    <a:pt x="5239" y="10016"/>
                    <a:pt x="5273" y="9982"/>
                  </a:cubicBezTo>
                  <a:cubicBezTo>
                    <a:pt x="6173" y="9229"/>
                    <a:pt x="6717" y="8287"/>
                    <a:pt x="7051" y="7220"/>
                  </a:cubicBezTo>
                  <a:cubicBezTo>
                    <a:pt x="7093" y="7388"/>
                    <a:pt x="7135" y="7576"/>
                    <a:pt x="7156" y="7764"/>
                  </a:cubicBezTo>
                  <a:cubicBezTo>
                    <a:pt x="7156" y="7877"/>
                    <a:pt x="7240" y="7956"/>
                    <a:pt x="7348" y="7956"/>
                  </a:cubicBezTo>
                  <a:cubicBezTo>
                    <a:pt x="7360" y="7956"/>
                    <a:pt x="7373" y="7955"/>
                    <a:pt x="7386" y="7953"/>
                  </a:cubicBezTo>
                  <a:cubicBezTo>
                    <a:pt x="9688" y="7618"/>
                    <a:pt x="11634" y="6028"/>
                    <a:pt x="12868" y="4103"/>
                  </a:cubicBezTo>
                  <a:close/>
                  <a:moveTo>
                    <a:pt x="11445" y="15715"/>
                  </a:moveTo>
                  <a:cubicBezTo>
                    <a:pt x="11445" y="15841"/>
                    <a:pt x="11466" y="15966"/>
                    <a:pt x="11403" y="16092"/>
                  </a:cubicBezTo>
                  <a:cubicBezTo>
                    <a:pt x="11299" y="16280"/>
                    <a:pt x="11111" y="16406"/>
                    <a:pt x="10922" y="16489"/>
                  </a:cubicBezTo>
                  <a:cubicBezTo>
                    <a:pt x="10813" y="16527"/>
                    <a:pt x="10713" y="16544"/>
                    <a:pt x="10622" y="16544"/>
                  </a:cubicBezTo>
                  <a:cubicBezTo>
                    <a:pt x="10209" y="16544"/>
                    <a:pt x="9983" y="16186"/>
                    <a:pt x="9897" y="15757"/>
                  </a:cubicBezTo>
                  <a:lnTo>
                    <a:pt x="9960" y="15757"/>
                  </a:lnTo>
                  <a:cubicBezTo>
                    <a:pt x="10115" y="15772"/>
                    <a:pt x="10279" y="15779"/>
                    <a:pt x="10449" y="15779"/>
                  </a:cubicBezTo>
                  <a:cubicBezTo>
                    <a:pt x="10760" y="15779"/>
                    <a:pt x="11094" y="15756"/>
                    <a:pt x="11445" y="15715"/>
                  </a:cubicBezTo>
                  <a:close/>
                  <a:moveTo>
                    <a:pt x="9499" y="15799"/>
                  </a:moveTo>
                  <a:cubicBezTo>
                    <a:pt x="9553" y="16493"/>
                    <a:pt x="9985" y="17021"/>
                    <a:pt x="10628" y="17021"/>
                  </a:cubicBezTo>
                  <a:cubicBezTo>
                    <a:pt x="10741" y="17021"/>
                    <a:pt x="10860" y="17005"/>
                    <a:pt x="10985" y="16971"/>
                  </a:cubicBezTo>
                  <a:cubicBezTo>
                    <a:pt x="11341" y="16887"/>
                    <a:pt x="11655" y="16657"/>
                    <a:pt x="11822" y="16343"/>
                  </a:cubicBezTo>
                  <a:cubicBezTo>
                    <a:pt x="11843" y="16301"/>
                    <a:pt x="11864" y="16259"/>
                    <a:pt x="11885" y="16217"/>
                  </a:cubicBezTo>
                  <a:cubicBezTo>
                    <a:pt x="12031" y="16489"/>
                    <a:pt x="12178" y="16761"/>
                    <a:pt x="11906" y="17033"/>
                  </a:cubicBezTo>
                  <a:cubicBezTo>
                    <a:pt x="11640" y="17283"/>
                    <a:pt x="11215" y="17334"/>
                    <a:pt x="10842" y="17334"/>
                  </a:cubicBezTo>
                  <a:cubicBezTo>
                    <a:pt x="10745" y="17334"/>
                    <a:pt x="10652" y="17331"/>
                    <a:pt x="10567" y="17326"/>
                  </a:cubicBezTo>
                  <a:cubicBezTo>
                    <a:pt x="10148" y="17326"/>
                    <a:pt x="9625" y="17222"/>
                    <a:pt x="9290" y="16929"/>
                  </a:cubicBezTo>
                  <a:cubicBezTo>
                    <a:pt x="8893" y="16594"/>
                    <a:pt x="9206" y="16113"/>
                    <a:pt x="9499" y="15799"/>
                  </a:cubicBezTo>
                  <a:close/>
                  <a:moveTo>
                    <a:pt x="5644" y="19480"/>
                  </a:moveTo>
                  <a:cubicBezTo>
                    <a:pt x="5646" y="19480"/>
                    <a:pt x="5648" y="19480"/>
                    <a:pt x="5649" y="19481"/>
                  </a:cubicBezTo>
                  <a:lnTo>
                    <a:pt x="5670" y="19481"/>
                  </a:lnTo>
                  <a:cubicBezTo>
                    <a:pt x="5984" y="19795"/>
                    <a:pt x="6507" y="19984"/>
                    <a:pt x="6989" y="20025"/>
                  </a:cubicBezTo>
                  <a:cubicBezTo>
                    <a:pt x="6110" y="21051"/>
                    <a:pt x="5545" y="22515"/>
                    <a:pt x="5629" y="23854"/>
                  </a:cubicBezTo>
                  <a:cubicBezTo>
                    <a:pt x="5524" y="23875"/>
                    <a:pt x="5482" y="24001"/>
                    <a:pt x="5524" y="24085"/>
                  </a:cubicBezTo>
                  <a:cubicBezTo>
                    <a:pt x="5691" y="24461"/>
                    <a:pt x="5796" y="24796"/>
                    <a:pt x="5775" y="25152"/>
                  </a:cubicBezTo>
                  <a:cubicBezTo>
                    <a:pt x="5608" y="24942"/>
                    <a:pt x="5503" y="24712"/>
                    <a:pt x="5440" y="24357"/>
                  </a:cubicBezTo>
                  <a:cubicBezTo>
                    <a:pt x="5422" y="24265"/>
                    <a:pt x="5352" y="24226"/>
                    <a:pt x="5279" y="24226"/>
                  </a:cubicBezTo>
                  <a:cubicBezTo>
                    <a:pt x="5184" y="24226"/>
                    <a:pt x="5085" y="24292"/>
                    <a:pt x="5085" y="24398"/>
                  </a:cubicBezTo>
                  <a:cubicBezTo>
                    <a:pt x="5064" y="24629"/>
                    <a:pt x="4959" y="24859"/>
                    <a:pt x="4833" y="25068"/>
                  </a:cubicBezTo>
                  <a:cubicBezTo>
                    <a:pt x="4771" y="24796"/>
                    <a:pt x="4687" y="24545"/>
                    <a:pt x="4666" y="24273"/>
                  </a:cubicBezTo>
                  <a:cubicBezTo>
                    <a:pt x="4666" y="24160"/>
                    <a:pt x="4579" y="24084"/>
                    <a:pt x="4472" y="24084"/>
                  </a:cubicBezTo>
                  <a:cubicBezTo>
                    <a:pt x="4440" y="24084"/>
                    <a:pt x="4407" y="24091"/>
                    <a:pt x="4373" y="24106"/>
                  </a:cubicBezTo>
                  <a:cubicBezTo>
                    <a:pt x="4206" y="24210"/>
                    <a:pt x="4017" y="24315"/>
                    <a:pt x="3829" y="24419"/>
                  </a:cubicBezTo>
                  <a:cubicBezTo>
                    <a:pt x="3955" y="24064"/>
                    <a:pt x="4185" y="23792"/>
                    <a:pt x="4499" y="23582"/>
                  </a:cubicBezTo>
                  <a:cubicBezTo>
                    <a:pt x="4536" y="23620"/>
                    <a:pt x="4587" y="23641"/>
                    <a:pt x="4634" y="23641"/>
                  </a:cubicBezTo>
                  <a:cubicBezTo>
                    <a:pt x="4693" y="23641"/>
                    <a:pt x="4748" y="23610"/>
                    <a:pt x="4771" y="23541"/>
                  </a:cubicBezTo>
                  <a:cubicBezTo>
                    <a:pt x="4853" y="23106"/>
                    <a:pt x="5468" y="19480"/>
                    <a:pt x="5644" y="19480"/>
                  </a:cubicBezTo>
                  <a:close/>
                  <a:moveTo>
                    <a:pt x="14772" y="19377"/>
                  </a:moveTo>
                  <a:cubicBezTo>
                    <a:pt x="15442" y="20632"/>
                    <a:pt x="15902" y="21929"/>
                    <a:pt x="16090" y="23352"/>
                  </a:cubicBezTo>
                  <a:cubicBezTo>
                    <a:pt x="16090" y="23436"/>
                    <a:pt x="16153" y="23499"/>
                    <a:pt x="16195" y="23541"/>
                  </a:cubicBezTo>
                  <a:cubicBezTo>
                    <a:pt x="16153" y="23582"/>
                    <a:pt x="16132" y="23687"/>
                    <a:pt x="16237" y="23750"/>
                  </a:cubicBezTo>
                  <a:cubicBezTo>
                    <a:pt x="16572" y="23938"/>
                    <a:pt x="16844" y="24126"/>
                    <a:pt x="17011" y="24440"/>
                  </a:cubicBezTo>
                  <a:cubicBezTo>
                    <a:pt x="16718" y="24336"/>
                    <a:pt x="16425" y="24252"/>
                    <a:pt x="16195" y="24001"/>
                  </a:cubicBezTo>
                  <a:cubicBezTo>
                    <a:pt x="16153" y="23959"/>
                    <a:pt x="16105" y="23941"/>
                    <a:pt x="16058" y="23941"/>
                  </a:cubicBezTo>
                  <a:cubicBezTo>
                    <a:pt x="15939" y="23941"/>
                    <a:pt x="15830" y="24055"/>
                    <a:pt x="15860" y="24189"/>
                  </a:cubicBezTo>
                  <a:cubicBezTo>
                    <a:pt x="15944" y="24524"/>
                    <a:pt x="15902" y="24859"/>
                    <a:pt x="15881" y="25194"/>
                  </a:cubicBezTo>
                  <a:cubicBezTo>
                    <a:pt x="15860" y="25173"/>
                    <a:pt x="15860" y="25152"/>
                    <a:pt x="15839" y="25089"/>
                  </a:cubicBezTo>
                  <a:cubicBezTo>
                    <a:pt x="15714" y="24838"/>
                    <a:pt x="15609" y="24566"/>
                    <a:pt x="15588" y="24252"/>
                  </a:cubicBezTo>
                  <a:cubicBezTo>
                    <a:pt x="15574" y="24151"/>
                    <a:pt x="15480" y="24070"/>
                    <a:pt x="15383" y="24070"/>
                  </a:cubicBezTo>
                  <a:cubicBezTo>
                    <a:pt x="15338" y="24070"/>
                    <a:pt x="15293" y="24087"/>
                    <a:pt x="15253" y="24126"/>
                  </a:cubicBezTo>
                  <a:cubicBezTo>
                    <a:pt x="15107" y="24273"/>
                    <a:pt x="14960" y="24398"/>
                    <a:pt x="14814" y="24524"/>
                  </a:cubicBezTo>
                  <a:cubicBezTo>
                    <a:pt x="14877" y="24378"/>
                    <a:pt x="14940" y="24231"/>
                    <a:pt x="15023" y="24085"/>
                  </a:cubicBezTo>
                  <a:cubicBezTo>
                    <a:pt x="15044" y="24043"/>
                    <a:pt x="15065" y="24022"/>
                    <a:pt x="15086" y="23980"/>
                  </a:cubicBezTo>
                  <a:cubicBezTo>
                    <a:pt x="15107" y="23917"/>
                    <a:pt x="15128" y="23875"/>
                    <a:pt x="15149" y="23834"/>
                  </a:cubicBezTo>
                  <a:cubicBezTo>
                    <a:pt x="15212" y="23729"/>
                    <a:pt x="15149" y="23624"/>
                    <a:pt x="15044" y="23582"/>
                  </a:cubicBezTo>
                  <a:cubicBezTo>
                    <a:pt x="15044" y="23520"/>
                    <a:pt x="15023" y="23499"/>
                    <a:pt x="14981" y="23478"/>
                  </a:cubicBezTo>
                  <a:cubicBezTo>
                    <a:pt x="15044" y="23415"/>
                    <a:pt x="15065" y="23310"/>
                    <a:pt x="15044" y="23248"/>
                  </a:cubicBezTo>
                  <a:cubicBezTo>
                    <a:pt x="14793" y="22515"/>
                    <a:pt x="14605" y="21762"/>
                    <a:pt x="14375" y="21030"/>
                  </a:cubicBezTo>
                  <a:cubicBezTo>
                    <a:pt x="14270" y="20758"/>
                    <a:pt x="14165" y="20151"/>
                    <a:pt x="13935" y="19795"/>
                  </a:cubicBezTo>
                  <a:cubicBezTo>
                    <a:pt x="14228" y="19733"/>
                    <a:pt x="14521" y="19565"/>
                    <a:pt x="14772" y="19377"/>
                  </a:cubicBezTo>
                  <a:close/>
                  <a:moveTo>
                    <a:pt x="8704" y="16573"/>
                  </a:moveTo>
                  <a:lnTo>
                    <a:pt x="8704" y="16573"/>
                  </a:lnTo>
                  <a:cubicBezTo>
                    <a:pt x="8683" y="16740"/>
                    <a:pt x="8725" y="16929"/>
                    <a:pt x="8851" y="17096"/>
                  </a:cubicBezTo>
                  <a:cubicBezTo>
                    <a:pt x="9227" y="17598"/>
                    <a:pt x="9939" y="17724"/>
                    <a:pt x="10504" y="17787"/>
                  </a:cubicBezTo>
                  <a:cubicBezTo>
                    <a:pt x="10591" y="17793"/>
                    <a:pt x="10680" y="17796"/>
                    <a:pt x="10771" y="17796"/>
                  </a:cubicBezTo>
                  <a:cubicBezTo>
                    <a:pt x="11295" y="17796"/>
                    <a:pt x="11866" y="17683"/>
                    <a:pt x="12240" y="17326"/>
                  </a:cubicBezTo>
                  <a:cubicBezTo>
                    <a:pt x="12450" y="17117"/>
                    <a:pt x="12512" y="16845"/>
                    <a:pt x="12491" y="16573"/>
                  </a:cubicBezTo>
                  <a:lnTo>
                    <a:pt x="12491" y="16573"/>
                  </a:lnTo>
                  <a:cubicBezTo>
                    <a:pt x="13370" y="17117"/>
                    <a:pt x="14061" y="17954"/>
                    <a:pt x="14668" y="18791"/>
                  </a:cubicBezTo>
                  <a:cubicBezTo>
                    <a:pt x="14291" y="19126"/>
                    <a:pt x="13810" y="19147"/>
                    <a:pt x="13370" y="19419"/>
                  </a:cubicBezTo>
                  <a:cubicBezTo>
                    <a:pt x="13287" y="19147"/>
                    <a:pt x="13203" y="18875"/>
                    <a:pt x="13161" y="18624"/>
                  </a:cubicBezTo>
                  <a:cubicBezTo>
                    <a:pt x="13136" y="18498"/>
                    <a:pt x="13051" y="18446"/>
                    <a:pt x="12961" y="18446"/>
                  </a:cubicBezTo>
                  <a:cubicBezTo>
                    <a:pt x="12824" y="18446"/>
                    <a:pt x="12676" y="18565"/>
                    <a:pt x="12701" y="18728"/>
                  </a:cubicBezTo>
                  <a:cubicBezTo>
                    <a:pt x="12910" y="19733"/>
                    <a:pt x="13161" y="20737"/>
                    <a:pt x="13370" y="21720"/>
                  </a:cubicBezTo>
                  <a:cubicBezTo>
                    <a:pt x="13600" y="22892"/>
                    <a:pt x="13538" y="23875"/>
                    <a:pt x="13266" y="25005"/>
                  </a:cubicBezTo>
                  <a:cubicBezTo>
                    <a:pt x="12366" y="25047"/>
                    <a:pt x="11508" y="25277"/>
                    <a:pt x="10587" y="25277"/>
                  </a:cubicBezTo>
                  <a:cubicBezTo>
                    <a:pt x="10510" y="25279"/>
                    <a:pt x="10432" y="25280"/>
                    <a:pt x="10354" y="25280"/>
                  </a:cubicBezTo>
                  <a:cubicBezTo>
                    <a:pt x="9338" y="25280"/>
                    <a:pt x="8295" y="25153"/>
                    <a:pt x="7323" y="24901"/>
                  </a:cubicBezTo>
                  <a:cubicBezTo>
                    <a:pt x="7240" y="24566"/>
                    <a:pt x="7135" y="24252"/>
                    <a:pt x="7093" y="23875"/>
                  </a:cubicBezTo>
                  <a:cubicBezTo>
                    <a:pt x="7051" y="23185"/>
                    <a:pt x="7135" y="22473"/>
                    <a:pt x="7240" y="21783"/>
                  </a:cubicBezTo>
                  <a:cubicBezTo>
                    <a:pt x="7407" y="20674"/>
                    <a:pt x="7721" y="19544"/>
                    <a:pt x="8014" y="18456"/>
                  </a:cubicBezTo>
                  <a:cubicBezTo>
                    <a:pt x="8051" y="18333"/>
                    <a:pt x="7964" y="18260"/>
                    <a:pt x="7870" y="18260"/>
                  </a:cubicBezTo>
                  <a:cubicBezTo>
                    <a:pt x="7804" y="18260"/>
                    <a:pt x="7734" y="18295"/>
                    <a:pt x="7700" y="18372"/>
                  </a:cubicBezTo>
                  <a:cubicBezTo>
                    <a:pt x="7533" y="18791"/>
                    <a:pt x="7365" y="19209"/>
                    <a:pt x="7240" y="19649"/>
                  </a:cubicBezTo>
                  <a:cubicBezTo>
                    <a:pt x="6779" y="19460"/>
                    <a:pt x="6173" y="19419"/>
                    <a:pt x="5880" y="19000"/>
                  </a:cubicBezTo>
                  <a:cubicBezTo>
                    <a:pt x="5649" y="18665"/>
                    <a:pt x="6277" y="18184"/>
                    <a:pt x="6465" y="18017"/>
                  </a:cubicBezTo>
                  <a:cubicBezTo>
                    <a:pt x="7135" y="17452"/>
                    <a:pt x="7951" y="17033"/>
                    <a:pt x="8704" y="16573"/>
                  </a:cubicBezTo>
                  <a:close/>
                  <a:moveTo>
                    <a:pt x="7386" y="25361"/>
                  </a:moveTo>
                  <a:cubicBezTo>
                    <a:pt x="8432" y="25696"/>
                    <a:pt x="9499" y="25800"/>
                    <a:pt x="10587" y="25821"/>
                  </a:cubicBezTo>
                  <a:cubicBezTo>
                    <a:pt x="10777" y="25826"/>
                    <a:pt x="10991" y="25832"/>
                    <a:pt x="11218" y="25832"/>
                  </a:cubicBezTo>
                  <a:cubicBezTo>
                    <a:pt x="11941" y="25832"/>
                    <a:pt x="12787" y="25769"/>
                    <a:pt x="13328" y="25403"/>
                  </a:cubicBezTo>
                  <a:cubicBezTo>
                    <a:pt x="13517" y="27683"/>
                    <a:pt x="14605" y="29755"/>
                    <a:pt x="13391" y="31952"/>
                  </a:cubicBezTo>
                  <a:cubicBezTo>
                    <a:pt x="13287" y="31973"/>
                    <a:pt x="13224" y="32057"/>
                    <a:pt x="13203" y="32161"/>
                  </a:cubicBezTo>
                  <a:cubicBezTo>
                    <a:pt x="13098" y="32203"/>
                    <a:pt x="12994" y="32245"/>
                    <a:pt x="12889" y="32266"/>
                  </a:cubicBezTo>
                  <a:cubicBezTo>
                    <a:pt x="12812" y="32287"/>
                    <a:pt x="12733" y="32296"/>
                    <a:pt x="12653" y="32296"/>
                  </a:cubicBezTo>
                  <a:cubicBezTo>
                    <a:pt x="12494" y="32296"/>
                    <a:pt x="12331" y="32259"/>
                    <a:pt x="12178" y="32203"/>
                  </a:cubicBezTo>
                  <a:cubicBezTo>
                    <a:pt x="12178" y="32182"/>
                    <a:pt x="12178" y="32140"/>
                    <a:pt x="12178" y="32119"/>
                  </a:cubicBezTo>
                  <a:cubicBezTo>
                    <a:pt x="12199" y="32015"/>
                    <a:pt x="12136" y="31952"/>
                    <a:pt x="12052" y="31931"/>
                  </a:cubicBezTo>
                  <a:cubicBezTo>
                    <a:pt x="12115" y="31492"/>
                    <a:pt x="11947" y="31052"/>
                    <a:pt x="11843" y="30634"/>
                  </a:cubicBezTo>
                  <a:cubicBezTo>
                    <a:pt x="11655" y="29839"/>
                    <a:pt x="11487" y="29044"/>
                    <a:pt x="11257" y="28248"/>
                  </a:cubicBezTo>
                  <a:cubicBezTo>
                    <a:pt x="11257" y="28207"/>
                    <a:pt x="11236" y="28186"/>
                    <a:pt x="11194" y="28165"/>
                  </a:cubicBezTo>
                  <a:cubicBezTo>
                    <a:pt x="11571" y="28144"/>
                    <a:pt x="11968" y="28102"/>
                    <a:pt x="12324" y="27976"/>
                  </a:cubicBezTo>
                  <a:cubicBezTo>
                    <a:pt x="12557" y="27918"/>
                    <a:pt x="12484" y="27572"/>
                    <a:pt x="12272" y="27572"/>
                  </a:cubicBezTo>
                  <a:cubicBezTo>
                    <a:pt x="12255" y="27572"/>
                    <a:pt x="12238" y="27574"/>
                    <a:pt x="12219" y="27579"/>
                  </a:cubicBezTo>
                  <a:cubicBezTo>
                    <a:pt x="11703" y="27730"/>
                    <a:pt x="11198" y="27779"/>
                    <a:pt x="10695" y="27779"/>
                  </a:cubicBezTo>
                  <a:cubicBezTo>
                    <a:pt x="10015" y="27779"/>
                    <a:pt x="9339" y="27690"/>
                    <a:pt x="8642" y="27642"/>
                  </a:cubicBezTo>
                  <a:cubicBezTo>
                    <a:pt x="8495" y="27642"/>
                    <a:pt x="8453" y="27893"/>
                    <a:pt x="8600" y="27914"/>
                  </a:cubicBezTo>
                  <a:cubicBezTo>
                    <a:pt x="8893" y="27976"/>
                    <a:pt x="9206" y="28018"/>
                    <a:pt x="9499" y="28060"/>
                  </a:cubicBezTo>
                  <a:cubicBezTo>
                    <a:pt x="9416" y="28834"/>
                    <a:pt x="9395" y="29608"/>
                    <a:pt x="9311" y="30362"/>
                  </a:cubicBezTo>
                  <a:cubicBezTo>
                    <a:pt x="9269" y="30822"/>
                    <a:pt x="8955" y="31617"/>
                    <a:pt x="9102" y="32077"/>
                  </a:cubicBezTo>
                  <a:cubicBezTo>
                    <a:pt x="9060" y="32161"/>
                    <a:pt x="9081" y="32245"/>
                    <a:pt x="9081" y="32329"/>
                  </a:cubicBezTo>
                  <a:cubicBezTo>
                    <a:pt x="8848" y="32503"/>
                    <a:pt x="8561" y="32624"/>
                    <a:pt x="8310" y="32624"/>
                  </a:cubicBezTo>
                  <a:cubicBezTo>
                    <a:pt x="8020" y="32624"/>
                    <a:pt x="7777" y="32462"/>
                    <a:pt x="7721" y="32036"/>
                  </a:cubicBezTo>
                  <a:cubicBezTo>
                    <a:pt x="7700" y="31994"/>
                    <a:pt x="7679" y="31952"/>
                    <a:pt x="7637" y="31952"/>
                  </a:cubicBezTo>
                  <a:cubicBezTo>
                    <a:pt x="6549" y="30027"/>
                    <a:pt x="7030" y="27558"/>
                    <a:pt x="7323" y="25445"/>
                  </a:cubicBezTo>
                  <a:cubicBezTo>
                    <a:pt x="7365" y="25424"/>
                    <a:pt x="7386" y="25403"/>
                    <a:pt x="7386" y="25361"/>
                  </a:cubicBezTo>
                  <a:close/>
                  <a:moveTo>
                    <a:pt x="13580" y="32475"/>
                  </a:moveTo>
                  <a:cubicBezTo>
                    <a:pt x="13726" y="32496"/>
                    <a:pt x="13872" y="32538"/>
                    <a:pt x="13998" y="32601"/>
                  </a:cubicBezTo>
                  <a:cubicBezTo>
                    <a:pt x="13768" y="32684"/>
                    <a:pt x="13559" y="32977"/>
                    <a:pt x="13475" y="33165"/>
                  </a:cubicBezTo>
                  <a:cubicBezTo>
                    <a:pt x="13432" y="33281"/>
                    <a:pt x="13508" y="33377"/>
                    <a:pt x="13594" y="33377"/>
                  </a:cubicBezTo>
                  <a:cubicBezTo>
                    <a:pt x="13632" y="33377"/>
                    <a:pt x="13673" y="33357"/>
                    <a:pt x="13705" y="33312"/>
                  </a:cubicBezTo>
                  <a:cubicBezTo>
                    <a:pt x="13768" y="33186"/>
                    <a:pt x="13852" y="33082"/>
                    <a:pt x="13977" y="32977"/>
                  </a:cubicBezTo>
                  <a:cubicBezTo>
                    <a:pt x="14061" y="32914"/>
                    <a:pt x="14186" y="32893"/>
                    <a:pt x="14291" y="32831"/>
                  </a:cubicBezTo>
                  <a:lnTo>
                    <a:pt x="14333" y="32810"/>
                  </a:lnTo>
                  <a:cubicBezTo>
                    <a:pt x="14396" y="32852"/>
                    <a:pt x="14458" y="32914"/>
                    <a:pt x="14500" y="32977"/>
                  </a:cubicBezTo>
                  <a:cubicBezTo>
                    <a:pt x="14479" y="32977"/>
                    <a:pt x="14458" y="32977"/>
                    <a:pt x="14437" y="32998"/>
                  </a:cubicBezTo>
                  <a:cubicBezTo>
                    <a:pt x="14270" y="33103"/>
                    <a:pt x="14396" y="33354"/>
                    <a:pt x="14165" y="33396"/>
                  </a:cubicBezTo>
                  <a:cubicBezTo>
                    <a:pt x="14144" y="33417"/>
                    <a:pt x="14124" y="33437"/>
                    <a:pt x="14103" y="33458"/>
                  </a:cubicBezTo>
                  <a:lnTo>
                    <a:pt x="14061" y="33458"/>
                  </a:lnTo>
                  <a:cubicBezTo>
                    <a:pt x="14040" y="33458"/>
                    <a:pt x="14019" y="33437"/>
                    <a:pt x="13998" y="33437"/>
                  </a:cubicBezTo>
                  <a:cubicBezTo>
                    <a:pt x="13990" y="33436"/>
                    <a:pt x="13983" y="33435"/>
                    <a:pt x="13977" y="33435"/>
                  </a:cubicBezTo>
                  <a:cubicBezTo>
                    <a:pt x="13911" y="33435"/>
                    <a:pt x="13899" y="33523"/>
                    <a:pt x="13956" y="33542"/>
                  </a:cubicBezTo>
                  <a:cubicBezTo>
                    <a:pt x="13971" y="33557"/>
                    <a:pt x="14035" y="33581"/>
                    <a:pt x="14066" y="33581"/>
                  </a:cubicBezTo>
                  <a:cubicBezTo>
                    <a:pt x="14081" y="33581"/>
                    <a:pt x="14088" y="33576"/>
                    <a:pt x="14082" y="33563"/>
                  </a:cubicBezTo>
                  <a:lnTo>
                    <a:pt x="14082" y="33563"/>
                  </a:lnTo>
                  <a:cubicBezTo>
                    <a:pt x="14103" y="33605"/>
                    <a:pt x="14144" y="33668"/>
                    <a:pt x="14207" y="33668"/>
                  </a:cubicBezTo>
                  <a:cubicBezTo>
                    <a:pt x="14375" y="33647"/>
                    <a:pt x="14479" y="33584"/>
                    <a:pt x="14563" y="33437"/>
                  </a:cubicBezTo>
                  <a:cubicBezTo>
                    <a:pt x="14605" y="33375"/>
                    <a:pt x="14647" y="33249"/>
                    <a:pt x="14647" y="33165"/>
                  </a:cubicBezTo>
                  <a:lnTo>
                    <a:pt x="14647" y="33165"/>
                  </a:lnTo>
                  <a:cubicBezTo>
                    <a:pt x="14814" y="33479"/>
                    <a:pt x="14709" y="33772"/>
                    <a:pt x="14354" y="33919"/>
                  </a:cubicBezTo>
                  <a:cubicBezTo>
                    <a:pt x="14148" y="34005"/>
                    <a:pt x="13945" y="34045"/>
                    <a:pt x="13749" y="34045"/>
                  </a:cubicBezTo>
                  <a:cubicBezTo>
                    <a:pt x="12953" y="34045"/>
                    <a:pt x="12295" y="33386"/>
                    <a:pt x="12178" y="32580"/>
                  </a:cubicBezTo>
                  <a:lnTo>
                    <a:pt x="12178" y="32580"/>
                  </a:lnTo>
                  <a:cubicBezTo>
                    <a:pt x="12387" y="32663"/>
                    <a:pt x="12596" y="32705"/>
                    <a:pt x="12847" y="32705"/>
                  </a:cubicBezTo>
                  <a:cubicBezTo>
                    <a:pt x="13077" y="32705"/>
                    <a:pt x="13370" y="32621"/>
                    <a:pt x="13580" y="32475"/>
                  </a:cubicBezTo>
                  <a:close/>
                  <a:moveTo>
                    <a:pt x="7512" y="32412"/>
                  </a:moveTo>
                  <a:cubicBezTo>
                    <a:pt x="7554" y="32705"/>
                    <a:pt x="7742" y="32935"/>
                    <a:pt x="8056" y="33061"/>
                  </a:cubicBezTo>
                  <a:cubicBezTo>
                    <a:pt x="8145" y="33087"/>
                    <a:pt x="8236" y="33099"/>
                    <a:pt x="8328" y="33099"/>
                  </a:cubicBezTo>
                  <a:cubicBezTo>
                    <a:pt x="8605" y="33099"/>
                    <a:pt x="8887" y="32993"/>
                    <a:pt x="9123" y="32852"/>
                  </a:cubicBezTo>
                  <a:lnTo>
                    <a:pt x="9123" y="32852"/>
                  </a:lnTo>
                  <a:cubicBezTo>
                    <a:pt x="9123" y="32935"/>
                    <a:pt x="9123" y="33040"/>
                    <a:pt x="9102" y="33145"/>
                  </a:cubicBezTo>
                  <a:cubicBezTo>
                    <a:pt x="9081" y="33437"/>
                    <a:pt x="8976" y="33730"/>
                    <a:pt x="8809" y="33981"/>
                  </a:cubicBezTo>
                  <a:cubicBezTo>
                    <a:pt x="8568" y="34342"/>
                    <a:pt x="8155" y="34569"/>
                    <a:pt x="7734" y="34569"/>
                  </a:cubicBezTo>
                  <a:cubicBezTo>
                    <a:pt x="7716" y="34569"/>
                    <a:pt x="7698" y="34568"/>
                    <a:pt x="7679" y="34567"/>
                  </a:cubicBezTo>
                  <a:cubicBezTo>
                    <a:pt x="7323" y="34567"/>
                    <a:pt x="6989" y="34358"/>
                    <a:pt x="6905" y="34002"/>
                  </a:cubicBezTo>
                  <a:cubicBezTo>
                    <a:pt x="6884" y="33898"/>
                    <a:pt x="6863" y="33814"/>
                    <a:pt x="6884" y="33709"/>
                  </a:cubicBezTo>
                  <a:lnTo>
                    <a:pt x="6884" y="33709"/>
                  </a:lnTo>
                  <a:cubicBezTo>
                    <a:pt x="7093" y="33730"/>
                    <a:pt x="7302" y="33730"/>
                    <a:pt x="7512" y="33751"/>
                  </a:cubicBezTo>
                  <a:cubicBezTo>
                    <a:pt x="7763" y="33793"/>
                    <a:pt x="7972" y="33919"/>
                    <a:pt x="8223" y="34002"/>
                  </a:cubicBezTo>
                  <a:cubicBezTo>
                    <a:pt x="8230" y="34004"/>
                    <a:pt x="8237" y="34004"/>
                    <a:pt x="8244" y="34004"/>
                  </a:cubicBezTo>
                  <a:cubicBezTo>
                    <a:pt x="8355" y="34004"/>
                    <a:pt x="8405" y="33852"/>
                    <a:pt x="8307" y="33793"/>
                  </a:cubicBezTo>
                  <a:cubicBezTo>
                    <a:pt x="7980" y="33557"/>
                    <a:pt x="7512" y="33542"/>
                    <a:pt x="7094" y="33542"/>
                  </a:cubicBezTo>
                  <a:cubicBezTo>
                    <a:pt x="7029" y="33542"/>
                    <a:pt x="6966" y="33542"/>
                    <a:pt x="6905" y="33542"/>
                  </a:cubicBezTo>
                  <a:cubicBezTo>
                    <a:pt x="6989" y="33145"/>
                    <a:pt x="7261" y="32747"/>
                    <a:pt x="7512" y="32412"/>
                  </a:cubicBezTo>
                  <a:close/>
                  <a:moveTo>
                    <a:pt x="11336" y="0"/>
                  </a:moveTo>
                  <a:cubicBezTo>
                    <a:pt x="11166" y="0"/>
                    <a:pt x="11094" y="197"/>
                    <a:pt x="11173" y="336"/>
                  </a:cubicBezTo>
                  <a:cubicBezTo>
                    <a:pt x="11257" y="504"/>
                    <a:pt x="11341" y="692"/>
                    <a:pt x="11403" y="859"/>
                  </a:cubicBezTo>
                  <a:cubicBezTo>
                    <a:pt x="10753" y="560"/>
                    <a:pt x="10012" y="425"/>
                    <a:pt x="9239" y="425"/>
                  </a:cubicBezTo>
                  <a:cubicBezTo>
                    <a:pt x="6602" y="425"/>
                    <a:pt x="3585" y="1997"/>
                    <a:pt x="2469" y="4019"/>
                  </a:cubicBezTo>
                  <a:cubicBezTo>
                    <a:pt x="2370" y="4177"/>
                    <a:pt x="2514" y="4334"/>
                    <a:pt x="2671" y="4334"/>
                  </a:cubicBezTo>
                  <a:cubicBezTo>
                    <a:pt x="2680" y="4334"/>
                    <a:pt x="2690" y="4334"/>
                    <a:pt x="2699" y="4333"/>
                  </a:cubicBezTo>
                  <a:cubicBezTo>
                    <a:pt x="3034" y="4270"/>
                    <a:pt x="3348" y="4270"/>
                    <a:pt x="3683" y="4249"/>
                  </a:cubicBezTo>
                  <a:lnTo>
                    <a:pt x="3683" y="4249"/>
                  </a:lnTo>
                  <a:cubicBezTo>
                    <a:pt x="2281" y="6007"/>
                    <a:pt x="0" y="11510"/>
                    <a:pt x="2344" y="11970"/>
                  </a:cubicBezTo>
                  <a:cubicBezTo>
                    <a:pt x="2197" y="12346"/>
                    <a:pt x="2092" y="12744"/>
                    <a:pt x="1841" y="13058"/>
                  </a:cubicBezTo>
                  <a:cubicBezTo>
                    <a:pt x="1721" y="13199"/>
                    <a:pt x="1774" y="13436"/>
                    <a:pt x="1982" y="13436"/>
                  </a:cubicBezTo>
                  <a:cubicBezTo>
                    <a:pt x="1991" y="13436"/>
                    <a:pt x="2000" y="13435"/>
                    <a:pt x="2009" y="13434"/>
                  </a:cubicBezTo>
                  <a:cubicBezTo>
                    <a:pt x="3034" y="13434"/>
                    <a:pt x="3871" y="13058"/>
                    <a:pt x="4310" y="12179"/>
                  </a:cubicBezTo>
                  <a:cubicBezTo>
                    <a:pt x="4813" y="14209"/>
                    <a:pt x="7030" y="15359"/>
                    <a:pt x="9206" y="15673"/>
                  </a:cubicBezTo>
                  <a:cubicBezTo>
                    <a:pt x="9060" y="15820"/>
                    <a:pt x="8914" y="15987"/>
                    <a:pt x="8809" y="16175"/>
                  </a:cubicBezTo>
                  <a:cubicBezTo>
                    <a:pt x="8798" y="16165"/>
                    <a:pt x="8783" y="16160"/>
                    <a:pt x="8767" y="16160"/>
                  </a:cubicBezTo>
                  <a:cubicBezTo>
                    <a:pt x="8751" y="16160"/>
                    <a:pt x="8736" y="16165"/>
                    <a:pt x="8725" y="16175"/>
                  </a:cubicBezTo>
                  <a:cubicBezTo>
                    <a:pt x="7637" y="16594"/>
                    <a:pt x="6319" y="17180"/>
                    <a:pt x="5608" y="18142"/>
                  </a:cubicBezTo>
                  <a:cubicBezTo>
                    <a:pt x="5419" y="18372"/>
                    <a:pt x="5357" y="18582"/>
                    <a:pt x="5357" y="18770"/>
                  </a:cubicBezTo>
                  <a:cubicBezTo>
                    <a:pt x="5294" y="18791"/>
                    <a:pt x="5252" y="18833"/>
                    <a:pt x="5210" y="18896"/>
                  </a:cubicBezTo>
                  <a:cubicBezTo>
                    <a:pt x="5147" y="19084"/>
                    <a:pt x="5043" y="19272"/>
                    <a:pt x="4959" y="19481"/>
                  </a:cubicBezTo>
                  <a:cubicBezTo>
                    <a:pt x="4938" y="19523"/>
                    <a:pt x="4938" y="19586"/>
                    <a:pt x="4959" y="19628"/>
                  </a:cubicBezTo>
                  <a:cubicBezTo>
                    <a:pt x="4959" y="19628"/>
                    <a:pt x="4959" y="19649"/>
                    <a:pt x="4959" y="19670"/>
                  </a:cubicBezTo>
                  <a:cubicBezTo>
                    <a:pt x="4959" y="19691"/>
                    <a:pt x="4959" y="19712"/>
                    <a:pt x="4959" y="19712"/>
                  </a:cubicBezTo>
                  <a:cubicBezTo>
                    <a:pt x="4959" y="19753"/>
                    <a:pt x="4959" y="19774"/>
                    <a:pt x="4959" y="19795"/>
                  </a:cubicBezTo>
                  <a:cubicBezTo>
                    <a:pt x="4729" y="20297"/>
                    <a:pt x="4666" y="21009"/>
                    <a:pt x="4603" y="21469"/>
                  </a:cubicBezTo>
                  <a:cubicBezTo>
                    <a:pt x="4499" y="22055"/>
                    <a:pt x="4394" y="22683"/>
                    <a:pt x="4436" y="23269"/>
                  </a:cubicBezTo>
                  <a:cubicBezTo>
                    <a:pt x="3787" y="23562"/>
                    <a:pt x="3390" y="24064"/>
                    <a:pt x="3369" y="24796"/>
                  </a:cubicBezTo>
                  <a:cubicBezTo>
                    <a:pt x="3369" y="24909"/>
                    <a:pt x="3468" y="24984"/>
                    <a:pt x="3571" y="24984"/>
                  </a:cubicBezTo>
                  <a:cubicBezTo>
                    <a:pt x="3602" y="24984"/>
                    <a:pt x="3633" y="24978"/>
                    <a:pt x="3662" y="24963"/>
                  </a:cubicBezTo>
                  <a:cubicBezTo>
                    <a:pt x="3892" y="24838"/>
                    <a:pt x="4101" y="24712"/>
                    <a:pt x="4331" y="24566"/>
                  </a:cubicBezTo>
                  <a:cubicBezTo>
                    <a:pt x="4394" y="24901"/>
                    <a:pt x="4520" y="25235"/>
                    <a:pt x="4541" y="25570"/>
                  </a:cubicBezTo>
                  <a:cubicBezTo>
                    <a:pt x="4553" y="25683"/>
                    <a:pt x="4641" y="25751"/>
                    <a:pt x="4732" y="25751"/>
                  </a:cubicBezTo>
                  <a:cubicBezTo>
                    <a:pt x="4792" y="25751"/>
                    <a:pt x="4854" y="25721"/>
                    <a:pt x="4896" y="25654"/>
                  </a:cubicBezTo>
                  <a:cubicBezTo>
                    <a:pt x="5022" y="25466"/>
                    <a:pt x="5147" y="25256"/>
                    <a:pt x="5252" y="25026"/>
                  </a:cubicBezTo>
                  <a:cubicBezTo>
                    <a:pt x="5377" y="25256"/>
                    <a:pt x="5545" y="25466"/>
                    <a:pt x="5775" y="25696"/>
                  </a:cubicBezTo>
                  <a:cubicBezTo>
                    <a:pt x="5807" y="25728"/>
                    <a:pt x="5855" y="25745"/>
                    <a:pt x="5903" y="25745"/>
                  </a:cubicBezTo>
                  <a:cubicBezTo>
                    <a:pt x="5979" y="25745"/>
                    <a:pt x="6055" y="25702"/>
                    <a:pt x="6068" y="25612"/>
                  </a:cubicBezTo>
                  <a:cubicBezTo>
                    <a:pt x="6152" y="25152"/>
                    <a:pt x="6214" y="24398"/>
                    <a:pt x="5859" y="24001"/>
                  </a:cubicBezTo>
                  <a:cubicBezTo>
                    <a:pt x="5901" y="23980"/>
                    <a:pt x="5921" y="23938"/>
                    <a:pt x="5942" y="23875"/>
                  </a:cubicBezTo>
                  <a:cubicBezTo>
                    <a:pt x="6047" y="22850"/>
                    <a:pt x="6340" y="21825"/>
                    <a:pt x="6884" y="20946"/>
                  </a:cubicBezTo>
                  <a:lnTo>
                    <a:pt x="6884" y="20946"/>
                  </a:lnTo>
                  <a:cubicBezTo>
                    <a:pt x="6779" y="21385"/>
                    <a:pt x="6696" y="21846"/>
                    <a:pt x="6654" y="22285"/>
                  </a:cubicBezTo>
                  <a:cubicBezTo>
                    <a:pt x="6549" y="23143"/>
                    <a:pt x="6319" y="24712"/>
                    <a:pt x="7030" y="25403"/>
                  </a:cubicBezTo>
                  <a:cubicBezTo>
                    <a:pt x="6675" y="26700"/>
                    <a:pt x="6507" y="28018"/>
                    <a:pt x="6507" y="29357"/>
                  </a:cubicBezTo>
                  <a:cubicBezTo>
                    <a:pt x="6507" y="30173"/>
                    <a:pt x="6507" y="31617"/>
                    <a:pt x="7261" y="32161"/>
                  </a:cubicBezTo>
                  <a:cubicBezTo>
                    <a:pt x="6737" y="32663"/>
                    <a:pt x="6256" y="33375"/>
                    <a:pt x="6403" y="34128"/>
                  </a:cubicBezTo>
                  <a:cubicBezTo>
                    <a:pt x="6528" y="34693"/>
                    <a:pt x="7072" y="35007"/>
                    <a:pt x="7595" y="35049"/>
                  </a:cubicBezTo>
                  <a:cubicBezTo>
                    <a:pt x="7648" y="35054"/>
                    <a:pt x="7701" y="35057"/>
                    <a:pt x="7754" y="35057"/>
                  </a:cubicBezTo>
                  <a:cubicBezTo>
                    <a:pt x="8285" y="35057"/>
                    <a:pt x="8799" y="34777"/>
                    <a:pt x="9123" y="34358"/>
                  </a:cubicBezTo>
                  <a:cubicBezTo>
                    <a:pt x="9374" y="34065"/>
                    <a:pt x="9499" y="33709"/>
                    <a:pt x="9562" y="33333"/>
                  </a:cubicBezTo>
                  <a:cubicBezTo>
                    <a:pt x="9604" y="33019"/>
                    <a:pt x="9688" y="32412"/>
                    <a:pt x="9520" y="32077"/>
                  </a:cubicBezTo>
                  <a:cubicBezTo>
                    <a:pt x="9750" y="31743"/>
                    <a:pt x="9730" y="31199"/>
                    <a:pt x="9792" y="30822"/>
                  </a:cubicBezTo>
                  <a:cubicBezTo>
                    <a:pt x="9897" y="29922"/>
                    <a:pt x="9939" y="29002"/>
                    <a:pt x="9855" y="28102"/>
                  </a:cubicBezTo>
                  <a:lnTo>
                    <a:pt x="9855" y="28102"/>
                  </a:lnTo>
                  <a:cubicBezTo>
                    <a:pt x="10232" y="28144"/>
                    <a:pt x="10629" y="28165"/>
                    <a:pt x="11006" y="28165"/>
                  </a:cubicBezTo>
                  <a:cubicBezTo>
                    <a:pt x="10964" y="28186"/>
                    <a:pt x="10943" y="28227"/>
                    <a:pt x="10943" y="28290"/>
                  </a:cubicBezTo>
                  <a:cubicBezTo>
                    <a:pt x="10964" y="29002"/>
                    <a:pt x="11131" y="29755"/>
                    <a:pt x="11278" y="30445"/>
                  </a:cubicBezTo>
                  <a:cubicBezTo>
                    <a:pt x="11383" y="30948"/>
                    <a:pt x="11424" y="31596"/>
                    <a:pt x="11738" y="32015"/>
                  </a:cubicBezTo>
                  <a:cubicBezTo>
                    <a:pt x="11738" y="32036"/>
                    <a:pt x="11759" y="32036"/>
                    <a:pt x="11759" y="32036"/>
                  </a:cubicBezTo>
                  <a:cubicBezTo>
                    <a:pt x="11613" y="32036"/>
                    <a:pt x="11529" y="32245"/>
                    <a:pt x="11675" y="32329"/>
                  </a:cubicBezTo>
                  <a:cubicBezTo>
                    <a:pt x="11717" y="32349"/>
                    <a:pt x="11759" y="32370"/>
                    <a:pt x="11780" y="32391"/>
                  </a:cubicBezTo>
                  <a:cubicBezTo>
                    <a:pt x="11680" y="33556"/>
                    <a:pt x="12652" y="34549"/>
                    <a:pt x="13759" y="34549"/>
                  </a:cubicBezTo>
                  <a:cubicBezTo>
                    <a:pt x="14044" y="34549"/>
                    <a:pt x="14339" y="34483"/>
                    <a:pt x="14626" y="34337"/>
                  </a:cubicBezTo>
                  <a:cubicBezTo>
                    <a:pt x="15191" y="34065"/>
                    <a:pt x="15358" y="33521"/>
                    <a:pt x="15107" y="32956"/>
                  </a:cubicBezTo>
                  <a:cubicBezTo>
                    <a:pt x="14877" y="32496"/>
                    <a:pt x="14396" y="32182"/>
                    <a:pt x="13893" y="32036"/>
                  </a:cubicBezTo>
                  <a:cubicBezTo>
                    <a:pt x="15295" y="30383"/>
                    <a:pt x="14312" y="27098"/>
                    <a:pt x="13663" y="25235"/>
                  </a:cubicBezTo>
                  <a:cubicBezTo>
                    <a:pt x="14479" y="23959"/>
                    <a:pt x="14124" y="22160"/>
                    <a:pt x="13684" y="20528"/>
                  </a:cubicBezTo>
                  <a:lnTo>
                    <a:pt x="13684" y="20528"/>
                  </a:lnTo>
                  <a:cubicBezTo>
                    <a:pt x="13768" y="20800"/>
                    <a:pt x="13852" y="21072"/>
                    <a:pt x="13935" y="21323"/>
                  </a:cubicBezTo>
                  <a:cubicBezTo>
                    <a:pt x="14144" y="21992"/>
                    <a:pt x="14333" y="22662"/>
                    <a:pt x="14542" y="23310"/>
                  </a:cubicBezTo>
                  <a:cubicBezTo>
                    <a:pt x="14542" y="23331"/>
                    <a:pt x="14542" y="23352"/>
                    <a:pt x="14542" y="23352"/>
                  </a:cubicBezTo>
                  <a:cubicBezTo>
                    <a:pt x="14521" y="23457"/>
                    <a:pt x="14542" y="23562"/>
                    <a:pt x="14563" y="23666"/>
                  </a:cubicBezTo>
                  <a:cubicBezTo>
                    <a:pt x="14584" y="23750"/>
                    <a:pt x="14605" y="23875"/>
                    <a:pt x="14584" y="23959"/>
                  </a:cubicBezTo>
                  <a:cubicBezTo>
                    <a:pt x="14584" y="24001"/>
                    <a:pt x="14584" y="24022"/>
                    <a:pt x="14584" y="24043"/>
                  </a:cubicBezTo>
                  <a:cubicBezTo>
                    <a:pt x="14416" y="24357"/>
                    <a:pt x="14312" y="24691"/>
                    <a:pt x="14291" y="25047"/>
                  </a:cubicBezTo>
                  <a:cubicBezTo>
                    <a:pt x="14291" y="25159"/>
                    <a:pt x="14393" y="25233"/>
                    <a:pt x="14492" y="25233"/>
                  </a:cubicBezTo>
                  <a:cubicBezTo>
                    <a:pt x="14542" y="25233"/>
                    <a:pt x="14591" y="25214"/>
                    <a:pt x="14626" y="25173"/>
                  </a:cubicBezTo>
                  <a:cubicBezTo>
                    <a:pt x="14835" y="24984"/>
                    <a:pt x="15044" y="24817"/>
                    <a:pt x="15274" y="24629"/>
                  </a:cubicBezTo>
                  <a:cubicBezTo>
                    <a:pt x="15337" y="24942"/>
                    <a:pt x="15484" y="25235"/>
                    <a:pt x="15630" y="25528"/>
                  </a:cubicBezTo>
                  <a:cubicBezTo>
                    <a:pt x="15651" y="25591"/>
                    <a:pt x="15735" y="25633"/>
                    <a:pt x="15797" y="25633"/>
                  </a:cubicBezTo>
                  <a:lnTo>
                    <a:pt x="16048" y="25633"/>
                  </a:lnTo>
                  <a:cubicBezTo>
                    <a:pt x="16153" y="25633"/>
                    <a:pt x="16237" y="25549"/>
                    <a:pt x="16237" y="25445"/>
                  </a:cubicBezTo>
                  <a:cubicBezTo>
                    <a:pt x="16258" y="25152"/>
                    <a:pt x="16279" y="24859"/>
                    <a:pt x="16279" y="24566"/>
                  </a:cubicBezTo>
                  <a:cubicBezTo>
                    <a:pt x="16593" y="24733"/>
                    <a:pt x="16927" y="24775"/>
                    <a:pt x="17241" y="24963"/>
                  </a:cubicBezTo>
                  <a:cubicBezTo>
                    <a:pt x="17275" y="24980"/>
                    <a:pt x="17309" y="24988"/>
                    <a:pt x="17342" y="24988"/>
                  </a:cubicBezTo>
                  <a:cubicBezTo>
                    <a:pt x="17474" y="24988"/>
                    <a:pt x="17584" y="24867"/>
                    <a:pt x="17534" y="24733"/>
                  </a:cubicBezTo>
                  <a:cubicBezTo>
                    <a:pt x="17388" y="24126"/>
                    <a:pt x="16990" y="23792"/>
                    <a:pt x="16467" y="23541"/>
                  </a:cubicBezTo>
                  <a:cubicBezTo>
                    <a:pt x="16509" y="23499"/>
                    <a:pt x="16551" y="23436"/>
                    <a:pt x="16530" y="23352"/>
                  </a:cubicBezTo>
                  <a:cubicBezTo>
                    <a:pt x="16425" y="21825"/>
                    <a:pt x="15923" y="20402"/>
                    <a:pt x="15002" y="19188"/>
                  </a:cubicBezTo>
                  <a:cubicBezTo>
                    <a:pt x="15086" y="19126"/>
                    <a:pt x="15149" y="19063"/>
                    <a:pt x="15191" y="19000"/>
                  </a:cubicBezTo>
                  <a:cubicBezTo>
                    <a:pt x="15253" y="18916"/>
                    <a:pt x="15295" y="18770"/>
                    <a:pt x="15232" y="18686"/>
                  </a:cubicBezTo>
                  <a:cubicBezTo>
                    <a:pt x="14521" y="17703"/>
                    <a:pt x="13726" y="16866"/>
                    <a:pt x="12596" y="16385"/>
                  </a:cubicBezTo>
                  <a:cubicBezTo>
                    <a:pt x="12579" y="16376"/>
                    <a:pt x="12558" y="16371"/>
                    <a:pt x="12538" y="16371"/>
                  </a:cubicBezTo>
                  <a:cubicBezTo>
                    <a:pt x="12509" y="16371"/>
                    <a:pt x="12483" y="16381"/>
                    <a:pt x="12471" y="16406"/>
                  </a:cubicBezTo>
                  <a:cubicBezTo>
                    <a:pt x="12408" y="16092"/>
                    <a:pt x="12219" y="15820"/>
                    <a:pt x="11968" y="15673"/>
                  </a:cubicBezTo>
                  <a:cubicBezTo>
                    <a:pt x="11968" y="15673"/>
                    <a:pt x="11947" y="15652"/>
                    <a:pt x="11927" y="15652"/>
                  </a:cubicBezTo>
                  <a:cubicBezTo>
                    <a:pt x="13559" y="15401"/>
                    <a:pt x="15295" y="14711"/>
                    <a:pt x="16153" y="13476"/>
                  </a:cubicBezTo>
                  <a:cubicBezTo>
                    <a:pt x="16572" y="13811"/>
                    <a:pt x="17011" y="14041"/>
                    <a:pt x="17555" y="14209"/>
                  </a:cubicBezTo>
                  <a:cubicBezTo>
                    <a:pt x="17575" y="14214"/>
                    <a:pt x="17593" y="14217"/>
                    <a:pt x="17612" y="14217"/>
                  </a:cubicBezTo>
                  <a:cubicBezTo>
                    <a:pt x="17728" y="14217"/>
                    <a:pt x="17809" y="14108"/>
                    <a:pt x="17827" y="13999"/>
                  </a:cubicBezTo>
                  <a:cubicBezTo>
                    <a:pt x="17848" y="13707"/>
                    <a:pt x="17911" y="13414"/>
                    <a:pt x="17973" y="13121"/>
                  </a:cubicBezTo>
                  <a:cubicBezTo>
                    <a:pt x="18099" y="13330"/>
                    <a:pt x="18225" y="13560"/>
                    <a:pt x="18308" y="13790"/>
                  </a:cubicBezTo>
                  <a:cubicBezTo>
                    <a:pt x="18340" y="13905"/>
                    <a:pt x="18429" y="13963"/>
                    <a:pt x="18517" y="13963"/>
                  </a:cubicBezTo>
                  <a:cubicBezTo>
                    <a:pt x="18606" y="13963"/>
                    <a:pt x="18695" y="13905"/>
                    <a:pt x="18727" y="13790"/>
                  </a:cubicBezTo>
                  <a:cubicBezTo>
                    <a:pt x="19438" y="11844"/>
                    <a:pt x="19815" y="10170"/>
                    <a:pt x="19061" y="8287"/>
                  </a:cubicBezTo>
                  <a:lnTo>
                    <a:pt x="19061" y="8287"/>
                  </a:lnTo>
                  <a:cubicBezTo>
                    <a:pt x="19250" y="8350"/>
                    <a:pt x="19438" y="8413"/>
                    <a:pt x="19626" y="8497"/>
                  </a:cubicBezTo>
                  <a:cubicBezTo>
                    <a:pt x="19649" y="8505"/>
                    <a:pt x="19671" y="8509"/>
                    <a:pt x="19693" y="8509"/>
                  </a:cubicBezTo>
                  <a:cubicBezTo>
                    <a:pt x="19830" y="8509"/>
                    <a:pt x="19935" y="8351"/>
                    <a:pt x="19898" y="8225"/>
                  </a:cubicBezTo>
                  <a:cubicBezTo>
                    <a:pt x="19375" y="6048"/>
                    <a:pt x="18287" y="3893"/>
                    <a:pt x="16069" y="3266"/>
                  </a:cubicBezTo>
                  <a:cubicBezTo>
                    <a:pt x="16362" y="3098"/>
                    <a:pt x="16634" y="2910"/>
                    <a:pt x="16927" y="2743"/>
                  </a:cubicBezTo>
                  <a:cubicBezTo>
                    <a:pt x="17053" y="2680"/>
                    <a:pt x="17074" y="2491"/>
                    <a:pt x="16969" y="2408"/>
                  </a:cubicBezTo>
                  <a:cubicBezTo>
                    <a:pt x="16216" y="1634"/>
                    <a:pt x="15358" y="1592"/>
                    <a:pt x="14333" y="1445"/>
                  </a:cubicBezTo>
                  <a:cubicBezTo>
                    <a:pt x="13161" y="1278"/>
                    <a:pt x="12512" y="148"/>
                    <a:pt x="11362" y="2"/>
                  </a:cubicBezTo>
                  <a:cubicBezTo>
                    <a:pt x="11353" y="1"/>
                    <a:pt x="11344" y="0"/>
                    <a:pt x="113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56"/>
            <p:cNvSpPr/>
            <p:nvPr/>
          </p:nvSpPr>
          <p:spPr>
            <a:xfrm>
              <a:off x="5013575" y="4206275"/>
              <a:ext cx="475300" cy="329050"/>
            </a:xfrm>
            <a:custGeom>
              <a:avLst/>
              <a:gdLst/>
              <a:ahLst/>
              <a:cxnLst/>
              <a:rect l="l" t="t" r="r" b="b"/>
              <a:pathLst>
                <a:path w="19012" h="13162" extrusionOk="0">
                  <a:moveTo>
                    <a:pt x="3904" y="9960"/>
                  </a:moveTo>
                  <a:cubicBezTo>
                    <a:pt x="3903" y="9968"/>
                    <a:pt x="3902" y="9975"/>
                    <a:pt x="3902" y="9982"/>
                  </a:cubicBezTo>
                  <a:lnTo>
                    <a:pt x="3902" y="9982"/>
                  </a:lnTo>
                  <a:cubicBezTo>
                    <a:pt x="3903" y="9982"/>
                    <a:pt x="3904" y="9982"/>
                    <a:pt x="3904" y="9981"/>
                  </a:cubicBezTo>
                  <a:cubicBezTo>
                    <a:pt x="3904" y="9981"/>
                    <a:pt x="3904" y="9960"/>
                    <a:pt x="3904" y="9960"/>
                  </a:cubicBezTo>
                  <a:close/>
                  <a:moveTo>
                    <a:pt x="11395" y="1"/>
                  </a:moveTo>
                  <a:lnTo>
                    <a:pt x="11395" y="1"/>
                  </a:lnTo>
                  <a:cubicBezTo>
                    <a:pt x="11500" y="252"/>
                    <a:pt x="11604" y="503"/>
                    <a:pt x="11730" y="733"/>
                  </a:cubicBezTo>
                  <a:cubicBezTo>
                    <a:pt x="11798" y="886"/>
                    <a:pt x="11672" y="1081"/>
                    <a:pt x="11522" y="1081"/>
                  </a:cubicBezTo>
                  <a:cubicBezTo>
                    <a:pt x="11487" y="1081"/>
                    <a:pt x="11451" y="1070"/>
                    <a:pt x="11416" y="1047"/>
                  </a:cubicBezTo>
                  <a:cubicBezTo>
                    <a:pt x="10694" y="549"/>
                    <a:pt x="9800" y="331"/>
                    <a:pt x="8855" y="331"/>
                  </a:cubicBezTo>
                  <a:cubicBezTo>
                    <a:pt x="6541" y="331"/>
                    <a:pt x="3915" y="1634"/>
                    <a:pt x="2712" y="3327"/>
                  </a:cubicBezTo>
                  <a:cubicBezTo>
                    <a:pt x="3088" y="3306"/>
                    <a:pt x="3444" y="3306"/>
                    <a:pt x="3800" y="3244"/>
                  </a:cubicBezTo>
                  <a:cubicBezTo>
                    <a:pt x="3817" y="3241"/>
                    <a:pt x="3834" y="3239"/>
                    <a:pt x="3850" y="3239"/>
                  </a:cubicBezTo>
                  <a:cubicBezTo>
                    <a:pt x="4064" y="3239"/>
                    <a:pt x="4142" y="3484"/>
                    <a:pt x="3967" y="3620"/>
                  </a:cubicBezTo>
                  <a:cubicBezTo>
                    <a:pt x="2923" y="4393"/>
                    <a:pt x="1" y="11027"/>
                    <a:pt x="2283" y="11027"/>
                  </a:cubicBezTo>
                  <a:cubicBezTo>
                    <a:pt x="2286" y="11027"/>
                    <a:pt x="2290" y="11027"/>
                    <a:pt x="2293" y="11027"/>
                  </a:cubicBezTo>
                  <a:cubicBezTo>
                    <a:pt x="2461" y="11027"/>
                    <a:pt x="2565" y="11216"/>
                    <a:pt x="2482" y="11362"/>
                  </a:cubicBezTo>
                  <a:cubicBezTo>
                    <a:pt x="2314" y="11697"/>
                    <a:pt x="2231" y="12073"/>
                    <a:pt x="2063" y="12408"/>
                  </a:cubicBezTo>
                  <a:cubicBezTo>
                    <a:pt x="2837" y="12283"/>
                    <a:pt x="3444" y="11948"/>
                    <a:pt x="3863" y="11216"/>
                  </a:cubicBezTo>
                  <a:cubicBezTo>
                    <a:pt x="3821" y="10824"/>
                    <a:pt x="3841" y="10433"/>
                    <a:pt x="3902" y="9982"/>
                  </a:cubicBezTo>
                  <a:lnTo>
                    <a:pt x="3902" y="9982"/>
                  </a:lnTo>
                  <a:cubicBezTo>
                    <a:pt x="3797" y="10023"/>
                    <a:pt x="3673" y="10044"/>
                    <a:pt x="3549" y="10044"/>
                  </a:cubicBezTo>
                  <a:cubicBezTo>
                    <a:pt x="3340" y="10044"/>
                    <a:pt x="3130" y="10002"/>
                    <a:pt x="2942" y="9876"/>
                  </a:cubicBezTo>
                  <a:cubicBezTo>
                    <a:pt x="2586" y="9667"/>
                    <a:pt x="2356" y="9291"/>
                    <a:pt x="2272" y="8872"/>
                  </a:cubicBezTo>
                  <a:cubicBezTo>
                    <a:pt x="2231" y="8496"/>
                    <a:pt x="2314" y="8035"/>
                    <a:pt x="2628" y="7784"/>
                  </a:cubicBezTo>
                  <a:cubicBezTo>
                    <a:pt x="2840" y="7618"/>
                    <a:pt x="3172" y="7495"/>
                    <a:pt x="3474" y="7495"/>
                  </a:cubicBezTo>
                  <a:cubicBezTo>
                    <a:pt x="3590" y="7495"/>
                    <a:pt x="3701" y="7513"/>
                    <a:pt x="3800" y="7554"/>
                  </a:cubicBezTo>
                  <a:cubicBezTo>
                    <a:pt x="4072" y="7470"/>
                    <a:pt x="4344" y="7449"/>
                    <a:pt x="4637" y="7408"/>
                  </a:cubicBezTo>
                  <a:cubicBezTo>
                    <a:pt x="4741" y="7408"/>
                    <a:pt x="4825" y="7512"/>
                    <a:pt x="4825" y="7617"/>
                  </a:cubicBezTo>
                  <a:cubicBezTo>
                    <a:pt x="4867" y="8014"/>
                    <a:pt x="4972" y="8412"/>
                    <a:pt x="4993" y="8830"/>
                  </a:cubicBezTo>
                  <a:cubicBezTo>
                    <a:pt x="5829" y="7972"/>
                    <a:pt x="6269" y="6926"/>
                    <a:pt x="6520" y="5734"/>
                  </a:cubicBezTo>
                  <a:cubicBezTo>
                    <a:pt x="6546" y="5637"/>
                    <a:pt x="6617" y="5596"/>
                    <a:pt x="6691" y="5596"/>
                  </a:cubicBezTo>
                  <a:cubicBezTo>
                    <a:pt x="6794" y="5596"/>
                    <a:pt x="6905" y="5675"/>
                    <a:pt x="6917" y="5796"/>
                  </a:cubicBezTo>
                  <a:cubicBezTo>
                    <a:pt x="6959" y="6194"/>
                    <a:pt x="7085" y="6591"/>
                    <a:pt x="7148" y="6989"/>
                  </a:cubicBezTo>
                  <a:cubicBezTo>
                    <a:pt x="9491" y="6550"/>
                    <a:pt x="11437" y="4750"/>
                    <a:pt x="12525" y="2700"/>
                  </a:cubicBezTo>
                  <a:cubicBezTo>
                    <a:pt x="12557" y="2627"/>
                    <a:pt x="12624" y="2595"/>
                    <a:pt x="12693" y="2595"/>
                  </a:cubicBezTo>
                  <a:cubicBezTo>
                    <a:pt x="12801" y="2595"/>
                    <a:pt x="12914" y="2676"/>
                    <a:pt x="12902" y="2804"/>
                  </a:cubicBezTo>
                  <a:cubicBezTo>
                    <a:pt x="12839" y="4646"/>
                    <a:pt x="13467" y="6529"/>
                    <a:pt x="14659" y="7931"/>
                  </a:cubicBezTo>
                  <a:cubicBezTo>
                    <a:pt x="14743" y="7638"/>
                    <a:pt x="14848" y="7345"/>
                    <a:pt x="14973" y="7031"/>
                  </a:cubicBezTo>
                  <a:cubicBezTo>
                    <a:pt x="15004" y="6929"/>
                    <a:pt x="15079" y="6882"/>
                    <a:pt x="15158" y="6882"/>
                  </a:cubicBezTo>
                  <a:cubicBezTo>
                    <a:pt x="15241" y="6882"/>
                    <a:pt x="15328" y="6934"/>
                    <a:pt x="15371" y="7031"/>
                  </a:cubicBezTo>
                  <a:cubicBezTo>
                    <a:pt x="15601" y="7617"/>
                    <a:pt x="15957" y="8454"/>
                    <a:pt x="16647" y="8579"/>
                  </a:cubicBezTo>
                  <a:lnTo>
                    <a:pt x="16668" y="8579"/>
                  </a:lnTo>
                  <a:cubicBezTo>
                    <a:pt x="16826" y="8540"/>
                    <a:pt x="16995" y="8512"/>
                    <a:pt x="17161" y="8512"/>
                  </a:cubicBezTo>
                  <a:cubicBezTo>
                    <a:pt x="17435" y="8512"/>
                    <a:pt x="17699" y="8588"/>
                    <a:pt x="17881" y="8809"/>
                  </a:cubicBezTo>
                  <a:cubicBezTo>
                    <a:pt x="18112" y="9102"/>
                    <a:pt x="18112" y="9542"/>
                    <a:pt x="17986" y="9876"/>
                  </a:cubicBezTo>
                  <a:cubicBezTo>
                    <a:pt x="17763" y="10461"/>
                    <a:pt x="17242" y="10905"/>
                    <a:pt x="16681" y="10905"/>
                  </a:cubicBezTo>
                  <a:cubicBezTo>
                    <a:pt x="16559" y="10905"/>
                    <a:pt x="16435" y="10884"/>
                    <a:pt x="16312" y="10839"/>
                  </a:cubicBezTo>
                  <a:cubicBezTo>
                    <a:pt x="16312" y="10839"/>
                    <a:pt x="16312" y="10839"/>
                    <a:pt x="16312" y="10860"/>
                  </a:cubicBezTo>
                  <a:cubicBezTo>
                    <a:pt x="16375" y="11509"/>
                    <a:pt x="16270" y="12073"/>
                    <a:pt x="16019" y="12555"/>
                  </a:cubicBezTo>
                  <a:cubicBezTo>
                    <a:pt x="16354" y="12848"/>
                    <a:pt x="16689" y="13036"/>
                    <a:pt x="17065" y="13162"/>
                  </a:cubicBezTo>
                  <a:cubicBezTo>
                    <a:pt x="17149" y="12743"/>
                    <a:pt x="17254" y="12325"/>
                    <a:pt x="17296" y="11885"/>
                  </a:cubicBezTo>
                  <a:cubicBezTo>
                    <a:pt x="17309" y="11766"/>
                    <a:pt x="17431" y="11672"/>
                    <a:pt x="17540" y="11672"/>
                  </a:cubicBezTo>
                  <a:cubicBezTo>
                    <a:pt x="17603" y="11672"/>
                    <a:pt x="17662" y="11704"/>
                    <a:pt x="17693" y="11781"/>
                  </a:cubicBezTo>
                  <a:cubicBezTo>
                    <a:pt x="17819" y="12073"/>
                    <a:pt x="17986" y="12325"/>
                    <a:pt x="18133" y="12597"/>
                  </a:cubicBezTo>
                  <a:cubicBezTo>
                    <a:pt x="18718" y="10839"/>
                    <a:pt x="18990" y="9270"/>
                    <a:pt x="18091" y="7449"/>
                  </a:cubicBezTo>
                  <a:cubicBezTo>
                    <a:pt x="18037" y="7323"/>
                    <a:pt x="18123" y="7119"/>
                    <a:pt x="18268" y="7119"/>
                  </a:cubicBezTo>
                  <a:cubicBezTo>
                    <a:pt x="18291" y="7119"/>
                    <a:pt x="18316" y="7124"/>
                    <a:pt x="18342" y="7136"/>
                  </a:cubicBezTo>
                  <a:cubicBezTo>
                    <a:pt x="18572" y="7219"/>
                    <a:pt x="18781" y="7303"/>
                    <a:pt x="19011" y="7387"/>
                  </a:cubicBezTo>
                  <a:cubicBezTo>
                    <a:pt x="18446" y="5336"/>
                    <a:pt x="17337" y="3327"/>
                    <a:pt x="15036" y="3014"/>
                  </a:cubicBezTo>
                  <a:cubicBezTo>
                    <a:pt x="14806" y="2993"/>
                    <a:pt x="14743" y="2679"/>
                    <a:pt x="14973" y="2574"/>
                  </a:cubicBezTo>
                  <a:cubicBezTo>
                    <a:pt x="15392" y="2449"/>
                    <a:pt x="15747" y="2198"/>
                    <a:pt x="16103" y="1988"/>
                  </a:cubicBezTo>
                  <a:cubicBezTo>
                    <a:pt x="15287" y="1340"/>
                    <a:pt x="14262" y="1465"/>
                    <a:pt x="13299" y="1193"/>
                  </a:cubicBezTo>
                  <a:cubicBezTo>
                    <a:pt x="12567" y="984"/>
                    <a:pt x="12086" y="273"/>
                    <a:pt x="113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56"/>
            <p:cNvSpPr/>
            <p:nvPr/>
          </p:nvSpPr>
          <p:spPr>
            <a:xfrm>
              <a:off x="5081350" y="4295200"/>
              <a:ext cx="374575" cy="278900"/>
            </a:xfrm>
            <a:custGeom>
              <a:avLst/>
              <a:gdLst/>
              <a:ahLst/>
              <a:cxnLst/>
              <a:rect l="l" t="t" r="r" b="b"/>
              <a:pathLst>
                <a:path w="14983" h="11156" extrusionOk="0">
                  <a:moveTo>
                    <a:pt x="1357" y="4554"/>
                  </a:moveTo>
                  <a:cubicBezTo>
                    <a:pt x="1387" y="4554"/>
                    <a:pt x="1416" y="4556"/>
                    <a:pt x="1445" y="4562"/>
                  </a:cubicBezTo>
                  <a:cubicBezTo>
                    <a:pt x="1528" y="4604"/>
                    <a:pt x="1570" y="4729"/>
                    <a:pt x="1507" y="4792"/>
                  </a:cubicBezTo>
                  <a:cubicBezTo>
                    <a:pt x="1319" y="4980"/>
                    <a:pt x="963" y="4959"/>
                    <a:pt x="796" y="5148"/>
                  </a:cubicBezTo>
                  <a:cubicBezTo>
                    <a:pt x="796" y="5169"/>
                    <a:pt x="796" y="5190"/>
                    <a:pt x="817" y="5190"/>
                  </a:cubicBezTo>
                  <a:cubicBezTo>
                    <a:pt x="880" y="5273"/>
                    <a:pt x="984" y="5336"/>
                    <a:pt x="1068" y="5378"/>
                  </a:cubicBezTo>
                  <a:cubicBezTo>
                    <a:pt x="1161" y="5434"/>
                    <a:pt x="1105" y="5573"/>
                    <a:pt x="1017" y="5573"/>
                  </a:cubicBezTo>
                  <a:cubicBezTo>
                    <a:pt x="1007" y="5573"/>
                    <a:pt x="996" y="5571"/>
                    <a:pt x="984" y="5566"/>
                  </a:cubicBezTo>
                  <a:cubicBezTo>
                    <a:pt x="754" y="5524"/>
                    <a:pt x="315" y="5378"/>
                    <a:pt x="461" y="5043"/>
                  </a:cubicBezTo>
                  <a:cubicBezTo>
                    <a:pt x="524" y="4897"/>
                    <a:pt x="649" y="4792"/>
                    <a:pt x="796" y="4729"/>
                  </a:cubicBezTo>
                  <a:cubicBezTo>
                    <a:pt x="959" y="4657"/>
                    <a:pt x="1168" y="4554"/>
                    <a:pt x="1357" y="4554"/>
                  </a:cubicBezTo>
                  <a:close/>
                  <a:moveTo>
                    <a:pt x="13971" y="5770"/>
                  </a:moveTo>
                  <a:cubicBezTo>
                    <a:pt x="14109" y="5770"/>
                    <a:pt x="14248" y="5801"/>
                    <a:pt x="14354" y="5859"/>
                  </a:cubicBezTo>
                  <a:cubicBezTo>
                    <a:pt x="14417" y="5880"/>
                    <a:pt x="14438" y="5943"/>
                    <a:pt x="14438" y="6006"/>
                  </a:cubicBezTo>
                  <a:cubicBezTo>
                    <a:pt x="14438" y="6131"/>
                    <a:pt x="14417" y="6299"/>
                    <a:pt x="14292" y="6403"/>
                  </a:cubicBezTo>
                  <a:cubicBezTo>
                    <a:pt x="14208" y="6487"/>
                    <a:pt x="14082" y="6529"/>
                    <a:pt x="13978" y="6612"/>
                  </a:cubicBezTo>
                  <a:cubicBezTo>
                    <a:pt x="13952" y="6630"/>
                    <a:pt x="13925" y="6637"/>
                    <a:pt x="13900" y="6637"/>
                  </a:cubicBezTo>
                  <a:cubicBezTo>
                    <a:pt x="13802" y="6637"/>
                    <a:pt x="13727" y="6528"/>
                    <a:pt x="13810" y="6445"/>
                  </a:cubicBezTo>
                  <a:cubicBezTo>
                    <a:pt x="13894" y="6340"/>
                    <a:pt x="13978" y="6278"/>
                    <a:pt x="14082" y="6215"/>
                  </a:cubicBezTo>
                  <a:cubicBezTo>
                    <a:pt x="14103" y="6194"/>
                    <a:pt x="14124" y="6152"/>
                    <a:pt x="14124" y="6131"/>
                  </a:cubicBezTo>
                  <a:cubicBezTo>
                    <a:pt x="14082" y="6121"/>
                    <a:pt x="14035" y="6115"/>
                    <a:pt x="13988" y="6115"/>
                  </a:cubicBezTo>
                  <a:cubicBezTo>
                    <a:pt x="13941" y="6115"/>
                    <a:pt x="13894" y="6121"/>
                    <a:pt x="13852" y="6131"/>
                  </a:cubicBezTo>
                  <a:cubicBezTo>
                    <a:pt x="13800" y="6142"/>
                    <a:pt x="13748" y="6152"/>
                    <a:pt x="13698" y="6152"/>
                  </a:cubicBezTo>
                  <a:cubicBezTo>
                    <a:pt x="13648" y="6152"/>
                    <a:pt x="13601" y="6142"/>
                    <a:pt x="13559" y="6110"/>
                  </a:cubicBezTo>
                  <a:cubicBezTo>
                    <a:pt x="13497" y="6068"/>
                    <a:pt x="13455" y="5964"/>
                    <a:pt x="13538" y="5901"/>
                  </a:cubicBezTo>
                  <a:cubicBezTo>
                    <a:pt x="13651" y="5811"/>
                    <a:pt x="13811" y="5770"/>
                    <a:pt x="13971" y="5770"/>
                  </a:cubicBezTo>
                  <a:close/>
                  <a:moveTo>
                    <a:pt x="10193" y="5562"/>
                  </a:moveTo>
                  <a:cubicBezTo>
                    <a:pt x="10825" y="5562"/>
                    <a:pt x="11133" y="6219"/>
                    <a:pt x="11153" y="6780"/>
                  </a:cubicBezTo>
                  <a:cubicBezTo>
                    <a:pt x="11153" y="6937"/>
                    <a:pt x="11028" y="7015"/>
                    <a:pt x="10902" y="7015"/>
                  </a:cubicBezTo>
                  <a:cubicBezTo>
                    <a:pt x="10777" y="7015"/>
                    <a:pt x="10651" y="6937"/>
                    <a:pt x="10651" y="6780"/>
                  </a:cubicBezTo>
                  <a:cubicBezTo>
                    <a:pt x="10651" y="6528"/>
                    <a:pt x="10543" y="6059"/>
                    <a:pt x="10210" y="6059"/>
                  </a:cubicBezTo>
                  <a:cubicBezTo>
                    <a:pt x="10184" y="6059"/>
                    <a:pt x="10157" y="6062"/>
                    <a:pt x="10128" y="6068"/>
                  </a:cubicBezTo>
                  <a:cubicBezTo>
                    <a:pt x="9751" y="6131"/>
                    <a:pt x="9730" y="6529"/>
                    <a:pt x="9793" y="6864"/>
                  </a:cubicBezTo>
                  <a:cubicBezTo>
                    <a:pt x="9818" y="7013"/>
                    <a:pt x="9710" y="7103"/>
                    <a:pt x="9600" y="7103"/>
                  </a:cubicBezTo>
                  <a:cubicBezTo>
                    <a:pt x="9525" y="7103"/>
                    <a:pt x="9450" y="7061"/>
                    <a:pt x="9416" y="6968"/>
                  </a:cubicBezTo>
                  <a:cubicBezTo>
                    <a:pt x="9186" y="6382"/>
                    <a:pt x="9416" y="5650"/>
                    <a:pt x="10107" y="5566"/>
                  </a:cubicBezTo>
                  <a:cubicBezTo>
                    <a:pt x="10136" y="5564"/>
                    <a:pt x="10165" y="5562"/>
                    <a:pt x="10193" y="5562"/>
                  </a:cubicBezTo>
                  <a:close/>
                  <a:moveTo>
                    <a:pt x="4765" y="5577"/>
                  </a:moveTo>
                  <a:cubicBezTo>
                    <a:pt x="4809" y="5577"/>
                    <a:pt x="4853" y="5580"/>
                    <a:pt x="4897" y="5587"/>
                  </a:cubicBezTo>
                  <a:cubicBezTo>
                    <a:pt x="5462" y="5713"/>
                    <a:pt x="6048" y="6466"/>
                    <a:pt x="5755" y="7010"/>
                  </a:cubicBezTo>
                  <a:cubicBezTo>
                    <a:pt x="5711" y="7080"/>
                    <a:pt x="5645" y="7110"/>
                    <a:pt x="5578" y="7110"/>
                  </a:cubicBezTo>
                  <a:cubicBezTo>
                    <a:pt x="5487" y="7110"/>
                    <a:pt x="5394" y="7053"/>
                    <a:pt x="5357" y="6968"/>
                  </a:cubicBezTo>
                  <a:cubicBezTo>
                    <a:pt x="5295" y="6759"/>
                    <a:pt x="5315" y="6550"/>
                    <a:pt x="5190" y="6361"/>
                  </a:cubicBezTo>
                  <a:cubicBezTo>
                    <a:pt x="5106" y="6236"/>
                    <a:pt x="4960" y="6131"/>
                    <a:pt x="4834" y="6089"/>
                  </a:cubicBezTo>
                  <a:cubicBezTo>
                    <a:pt x="4792" y="6082"/>
                    <a:pt x="4757" y="6078"/>
                    <a:pt x="4727" y="6078"/>
                  </a:cubicBezTo>
                  <a:cubicBezTo>
                    <a:pt x="4667" y="6078"/>
                    <a:pt x="4625" y="6096"/>
                    <a:pt x="4583" y="6152"/>
                  </a:cubicBezTo>
                  <a:cubicBezTo>
                    <a:pt x="4479" y="6361"/>
                    <a:pt x="4541" y="6654"/>
                    <a:pt x="4604" y="6843"/>
                  </a:cubicBezTo>
                  <a:cubicBezTo>
                    <a:pt x="4642" y="7007"/>
                    <a:pt x="4519" y="7111"/>
                    <a:pt x="4392" y="7111"/>
                  </a:cubicBezTo>
                  <a:cubicBezTo>
                    <a:pt x="4310" y="7111"/>
                    <a:pt x="4227" y="7067"/>
                    <a:pt x="4186" y="6968"/>
                  </a:cubicBezTo>
                  <a:cubicBezTo>
                    <a:pt x="4081" y="6633"/>
                    <a:pt x="3976" y="6194"/>
                    <a:pt x="4186" y="5880"/>
                  </a:cubicBezTo>
                  <a:cubicBezTo>
                    <a:pt x="4326" y="5670"/>
                    <a:pt x="4539" y="5577"/>
                    <a:pt x="4765" y="5577"/>
                  </a:cubicBezTo>
                  <a:close/>
                  <a:moveTo>
                    <a:pt x="7531" y="6939"/>
                  </a:moveTo>
                  <a:cubicBezTo>
                    <a:pt x="7606" y="6939"/>
                    <a:pt x="7629" y="7040"/>
                    <a:pt x="7575" y="7094"/>
                  </a:cubicBezTo>
                  <a:cubicBezTo>
                    <a:pt x="7471" y="7219"/>
                    <a:pt x="7366" y="7324"/>
                    <a:pt x="7282" y="7470"/>
                  </a:cubicBezTo>
                  <a:cubicBezTo>
                    <a:pt x="7261" y="7512"/>
                    <a:pt x="7282" y="7491"/>
                    <a:pt x="7261" y="7533"/>
                  </a:cubicBezTo>
                  <a:cubicBezTo>
                    <a:pt x="7261" y="7554"/>
                    <a:pt x="7261" y="7554"/>
                    <a:pt x="7261" y="7554"/>
                  </a:cubicBezTo>
                  <a:cubicBezTo>
                    <a:pt x="7261" y="7575"/>
                    <a:pt x="7282" y="7575"/>
                    <a:pt x="7303" y="7575"/>
                  </a:cubicBezTo>
                  <a:lnTo>
                    <a:pt x="7429" y="7575"/>
                  </a:lnTo>
                  <a:cubicBezTo>
                    <a:pt x="7512" y="7554"/>
                    <a:pt x="7596" y="7533"/>
                    <a:pt x="7680" y="7512"/>
                  </a:cubicBezTo>
                  <a:cubicBezTo>
                    <a:pt x="7784" y="7470"/>
                    <a:pt x="7889" y="7408"/>
                    <a:pt x="7994" y="7387"/>
                  </a:cubicBezTo>
                  <a:cubicBezTo>
                    <a:pt x="8016" y="7378"/>
                    <a:pt x="8038" y="7373"/>
                    <a:pt x="8060" y="7373"/>
                  </a:cubicBezTo>
                  <a:cubicBezTo>
                    <a:pt x="8139" y="7373"/>
                    <a:pt x="8207" y="7430"/>
                    <a:pt x="8224" y="7512"/>
                  </a:cubicBezTo>
                  <a:cubicBezTo>
                    <a:pt x="8245" y="7596"/>
                    <a:pt x="8203" y="7659"/>
                    <a:pt x="8140" y="7721"/>
                  </a:cubicBezTo>
                  <a:cubicBezTo>
                    <a:pt x="8015" y="7805"/>
                    <a:pt x="7847" y="7868"/>
                    <a:pt x="7701" y="7910"/>
                  </a:cubicBezTo>
                  <a:cubicBezTo>
                    <a:pt x="7596" y="7931"/>
                    <a:pt x="7471" y="7952"/>
                    <a:pt x="7366" y="7952"/>
                  </a:cubicBezTo>
                  <a:cubicBezTo>
                    <a:pt x="7340" y="7955"/>
                    <a:pt x="7314" y="7957"/>
                    <a:pt x="7287" y="7957"/>
                  </a:cubicBezTo>
                  <a:cubicBezTo>
                    <a:pt x="7143" y="7957"/>
                    <a:pt x="6997" y="7905"/>
                    <a:pt x="6927" y="7763"/>
                  </a:cubicBezTo>
                  <a:cubicBezTo>
                    <a:pt x="6717" y="7387"/>
                    <a:pt x="7199" y="7052"/>
                    <a:pt x="7492" y="6947"/>
                  </a:cubicBezTo>
                  <a:cubicBezTo>
                    <a:pt x="7506" y="6941"/>
                    <a:pt x="7519" y="6939"/>
                    <a:pt x="7531" y="6939"/>
                  </a:cubicBezTo>
                  <a:close/>
                  <a:moveTo>
                    <a:pt x="9483" y="8482"/>
                  </a:moveTo>
                  <a:cubicBezTo>
                    <a:pt x="9609" y="8482"/>
                    <a:pt x="9730" y="8561"/>
                    <a:pt x="9730" y="8726"/>
                  </a:cubicBezTo>
                  <a:cubicBezTo>
                    <a:pt x="9719" y="10050"/>
                    <a:pt x="8740" y="10665"/>
                    <a:pt x="7683" y="10665"/>
                  </a:cubicBezTo>
                  <a:cubicBezTo>
                    <a:pt x="6720" y="10665"/>
                    <a:pt x="5693" y="10155"/>
                    <a:pt x="5274" y="9207"/>
                  </a:cubicBezTo>
                  <a:cubicBezTo>
                    <a:pt x="5216" y="9062"/>
                    <a:pt x="5329" y="8937"/>
                    <a:pt x="5445" y="8937"/>
                  </a:cubicBezTo>
                  <a:cubicBezTo>
                    <a:pt x="5497" y="8937"/>
                    <a:pt x="5549" y="8961"/>
                    <a:pt x="5587" y="9019"/>
                  </a:cubicBezTo>
                  <a:cubicBezTo>
                    <a:pt x="5998" y="9724"/>
                    <a:pt x="6880" y="10159"/>
                    <a:pt x="7671" y="10159"/>
                  </a:cubicBezTo>
                  <a:cubicBezTo>
                    <a:pt x="8452" y="10159"/>
                    <a:pt x="9145" y="9734"/>
                    <a:pt x="9207" y="8726"/>
                  </a:cubicBezTo>
                  <a:cubicBezTo>
                    <a:pt x="9218" y="8566"/>
                    <a:pt x="9353" y="8482"/>
                    <a:pt x="9483" y="8482"/>
                  </a:cubicBezTo>
                  <a:close/>
                  <a:moveTo>
                    <a:pt x="9793" y="1"/>
                  </a:moveTo>
                  <a:cubicBezTo>
                    <a:pt x="8559" y="1926"/>
                    <a:pt x="6613" y="3516"/>
                    <a:pt x="4332" y="3851"/>
                  </a:cubicBezTo>
                  <a:cubicBezTo>
                    <a:pt x="4317" y="3853"/>
                    <a:pt x="4302" y="3854"/>
                    <a:pt x="4288" y="3854"/>
                  </a:cubicBezTo>
                  <a:cubicBezTo>
                    <a:pt x="4165" y="3854"/>
                    <a:pt x="4081" y="3775"/>
                    <a:pt x="4081" y="3662"/>
                  </a:cubicBezTo>
                  <a:cubicBezTo>
                    <a:pt x="4060" y="3474"/>
                    <a:pt x="4018" y="3286"/>
                    <a:pt x="3976" y="3118"/>
                  </a:cubicBezTo>
                  <a:cubicBezTo>
                    <a:pt x="3642" y="4185"/>
                    <a:pt x="3098" y="5127"/>
                    <a:pt x="2198" y="5880"/>
                  </a:cubicBezTo>
                  <a:cubicBezTo>
                    <a:pt x="2164" y="5914"/>
                    <a:pt x="2114" y="5930"/>
                    <a:pt x="2063" y="5930"/>
                  </a:cubicBezTo>
                  <a:cubicBezTo>
                    <a:pt x="1958" y="5930"/>
                    <a:pt x="1849" y="5861"/>
                    <a:pt x="1863" y="5734"/>
                  </a:cubicBezTo>
                  <a:cubicBezTo>
                    <a:pt x="1926" y="5273"/>
                    <a:pt x="1821" y="4834"/>
                    <a:pt x="1758" y="4374"/>
                  </a:cubicBezTo>
                  <a:cubicBezTo>
                    <a:pt x="1734" y="4241"/>
                    <a:pt x="1641" y="4199"/>
                    <a:pt x="1526" y="4199"/>
                  </a:cubicBezTo>
                  <a:cubicBezTo>
                    <a:pt x="1441" y="4199"/>
                    <a:pt x="1345" y="4221"/>
                    <a:pt x="1256" y="4248"/>
                  </a:cubicBezTo>
                  <a:cubicBezTo>
                    <a:pt x="1235" y="4269"/>
                    <a:pt x="1214" y="4290"/>
                    <a:pt x="1193" y="4311"/>
                  </a:cubicBezTo>
                  <a:cubicBezTo>
                    <a:pt x="859" y="4436"/>
                    <a:pt x="461" y="4248"/>
                    <a:pt x="189" y="4562"/>
                  </a:cubicBezTo>
                  <a:cubicBezTo>
                    <a:pt x="22" y="4750"/>
                    <a:pt x="1" y="5043"/>
                    <a:pt x="64" y="5294"/>
                  </a:cubicBezTo>
                  <a:cubicBezTo>
                    <a:pt x="126" y="5545"/>
                    <a:pt x="294" y="5796"/>
                    <a:pt x="545" y="5922"/>
                  </a:cubicBezTo>
                  <a:cubicBezTo>
                    <a:pt x="670" y="5985"/>
                    <a:pt x="817" y="6027"/>
                    <a:pt x="963" y="6027"/>
                  </a:cubicBezTo>
                  <a:cubicBezTo>
                    <a:pt x="1057" y="6027"/>
                    <a:pt x="1187" y="6062"/>
                    <a:pt x="1290" y="6062"/>
                  </a:cubicBezTo>
                  <a:cubicBezTo>
                    <a:pt x="1324" y="6062"/>
                    <a:pt x="1356" y="6058"/>
                    <a:pt x="1382" y="6047"/>
                  </a:cubicBezTo>
                  <a:cubicBezTo>
                    <a:pt x="1424" y="6047"/>
                    <a:pt x="1445" y="6068"/>
                    <a:pt x="1466" y="6089"/>
                  </a:cubicBezTo>
                  <a:cubicBezTo>
                    <a:pt x="1528" y="6110"/>
                    <a:pt x="1591" y="6173"/>
                    <a:pt x="1591" y="6257"/>
                  </a:cubicBezTo>
                  <a:cubicBezTo>
                    <a:pt x="1277" y="9500"/>
                    <a:pt x="4144" y="11069"/>
                    <a:pt x="7052" y="11153"/>
                  </a:cubicBezTo>
                  <a:cubicBezTo>
                    <a:pt x="7135" y="11155"/>
                    <a:pt x="7218" y="11156"/>
                    <a:pt x="7303" y="11156"/>
                  </a:cubicBezTo>
                  <a:cubicBezTo>
                    <a:pt x="9803" y="11156"/>
                    <a:pt x="12999" y="10238"/>
                    <a:pt x="13120" y="7303"/>
                  </a:cubicBezTo>
                  <a:cubicBezTo>
                    <a:pt x="13120" y="7177"/>
                    <a:pt x="13204" y="7115"/>
                    <a:pt x="13266" y="7073"/>
                  </a:cubicBezTo>
                  <a:cubicBezTo>
                    <a:pt x="13247" y="7016"/>
                    <a:pt x="13298" y="6924"/>
                    <a:pt x="13370" y="6924"/>
                  </a:cubicBezTo>
                  <a:cubicBezTo>
                    <a:pt x="13377" y="6924"/>
                    <a:pt x="13385" y="6924"/>
                    <a:pt x="13392" y="6926"/>
                  </a:cubicBezTo>
                  <a:cubicBezTo>
                    <a:pt x="13547" y="6993"/>
                    <a:pt x="13699" y="7025"/>
                    <a:pt x="13843" y="7025"/>
                  </a:cubicBezTo>
                  <a:cubicBezTo>
                    <a:pt x="14287" y="7025"/>
                    <a:pt x="14662" y="6730"/>
                    <a:pt x="14836" y="6257"/>
                  </a:cubicBezTo>
                  <a:cubicBezTo>
                    <a:pt x="14898" y="6047"/>
                    <a:pt x="14982" y="5755"/>
                    <a:pt x="14857" y="5545"/>
                  </a:cubicBezTo>
                  <a:cubicBezTo>
                    <a:pt x="14760" y="5413"/>
                    <a:pt x="14594" y="5370"/>
                    <a:pt x="14427" y="5370"/>
                  </a:cubicBezTo>
                  <a:cubicBezTo>
                    <a:pt x="14304" y="5370"/>
                    <a:pt x="14180" y="5393"/>
                    <a:pt x="14082" y="5420"/>
                  </a:cubicBezTo>
                  <a:cubicBezTo>
                    <a:pt x="14020" y="5420"/>
                    <a:pt x="13999" y="5420"/>
                    <a:pt x="13957" y="5399"/>
                  </a:cubicBezTo>
                  <a:cubicBezTo>
                    <a:pt x="13915" y="5420"/>
                    <a:pt x="13873" y="5420"/>
                    <a:pt x="13831" y="5420"/>
                  </a:cubicBezTo>
                  <a:cubicBezTo>
                    <a:pt x="13183" y="5294"/>
                    <a:pt x="12764" y="4687"/>
                    <a:pt x="12471" y="4081"/>
                  </a:cubicBezTo>
                  <a:cubicBezTo>
                    <a:pt x="12388" y="4332"/>
                    <a:pt x="12304" y="4562"/>
                    <a:pt x="12283" y="4813"/>
                  </a:cubicBezTo>
                  <a:cubicBezTo>
                    <a:pt x="12268" y="4944"/>
                    <a:pt x="12163" y="5044"/>
                    <a:pt x="12058" y="5044"/>
                  </a:cubicBezTo>
                  <a:cubicBezTo>
                    <a:pt x="12012" y="5044"/>
                    <a:pt x="11966" y="5025"/>
                    <a:pt x="11927" y="4980"/>
                  </a:cubicBezTo>
                  <a:cubicBezTo>
                    <a:pt x="10651" y="3641"/>
                    <a:pt x="9898" y="1842"/>
                    <a:pt x="9793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56"/>
            <p:cNvSpPr/>
            <p:nvPr/>
          </p:nvSpPr>
          <p:spPr>
            <a:xfrm>
              <a:off x="5417700" y="4439250"/>
              <a:ext cx="24625" cy="21650"/>
            </a:xfrm>
            <a:custGeom>
              <a:avLst/>
              <a:gdLst/>
              <a:ahLst/>
              <a:cxnLst/>
              <a:rect l="l" t="t" r="r" b="b"/>
              <a:pathLst>
                <a:path w="985" h="866" extrusionOk="0">
                  <a:moveTo>
                    <a:pt x="497" y="0"/>
                  </a:moveTo>
                  <a:cubicBezTo>
                    <a:pt x="340" y="0"/>
                    <a:pt x="182" y="42"/>
                    <a:pt x="64" y="139"/>
                  </a:cubicBezTo>
                  <a:cubicBezTo>
                    <a:pt x="1" y="202"/>
                    <a:pt x="22" y="306"/>
                    <a:pt x="105" y="348"/>
                  </a:cubicBezTo>
                  <a:cubicBezTo>
                    <a:pt x="147" y="380"/>
                    <a:pt x="194" y="390"/>
                    <a:pt x="244" y="390"/>
                  </a:cubicBezTo>
                  <a:cubicBezTo>
                    <a:pt x="294" y="390"/>
                    <a:pt x="346" y="380"/>
                    <a:pt x="398" y="369"/>
                  </a:cubicBezTo>
                  <a:cubicBezTo>
                    <a:pt x="440" y="359"/>
                    <a:pt x="482" y="353"/>
                    <a:pt x="524" y="353"/>
                  </a:cubicBezTo>
                  <a:cubicBezTo>
                    <a:pt x="566" y="353"/>
                    <a:pt x="608" y="359"/>
                    <a:pt x="649" y="369"/>
                  </a:cubicBezTo>
                  <a:cubicBezTo>
                    <a:pt x="649" y="390"/>
                    <a:pt x="649" y="411"/>
                    <a:pt x="628" y="432"/>
                  </a:cubicBezTo>
                  <a:cubicBezTo>
                    <a:pt x="524" y="516"/>
                    <a:pt x="440" y="578"/>
                    <a:pt x="336" y="662"/>
                  </a:cubicBezTo>
                  <a:cubicBezTo>
                    <a:pt x="272" y="758"/>
                    <a:pt x="341" y="865"/>
                    <a:pt x="424" y="865"/>
                  </a:cubicBezTo>
                  <a:cubicBezTo>
                    <a:pt x="450" y="865"/>
                    <a:pt x="478" y="855"/>
                    <a:pt x="503" y="830"/>
                  </a:cubicBezTo>
                  <a:cubicBezTo>
                    <a:pt x="608" y="746"/>
                    <a:pt x="733" y="704"/>
                    <a:pt x="838" y="641"/>
                  </a:cubicBezTo>
                  <a:cubicBezTo>
                    <a:pt x="963" y="537"/>
                    <a:pt x="984" y="369"/>
                    <a:pt x="984" y="244"/>
                  </a:cubicBezTo>
                  <a:cubicBezTo>
                    <a:pt x="984" y="181"/>
                    <a:pt x="963" y="118"/>
                    <a:pt x="900" y="97"/>
                  </a:cubicBezTo>
                  <a:cubicBezTo>
                    <a:pt x="789" y="37"/>
                    <a:pt x="644" y="0"/>
                    <a:pt x="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56"/>
            <p:cNvSpPr/>
            <p:nvPr/>
          </p:nvSpPr>
          <p:spPr>
            <a:xfrm>
              <a:off x="5352850" y="4677050"/>
              <a:ext cx="76900" cy="145975"/>
            </a:xfrm>
            <a:custGeom>
              <a:avLst/>
              <a:gdLst/>
              <a:ahLst/>
              <a:cxnLst/>
              <a:rect l="l" t="t" r="r" b="b"/>
              <a:pathLst>
                <a:path w="3076" h="5839" extrusionOk="0">
                  <a:moveTo>
                    <a:pt x="837" y="1"/>
                  </a:moveTo>
                  <a:cubicBezTo>
                    <a:pt x="586" y="210"/>
                    <a:pt x="293" y="357"/>
                    <a:pt x="0" y="419"/>
                  </a:cubicBezTo>
                  <a:cubicBezTo>
                    <a:pt x="230" y="775"/>
                    <a:pt x="356" y="1382"/>
                    <a:pt x="440" y="1675"/>
                  </a:cubicBezTo>
                  <a:cubicBezTo>
                    <a:pt x="670" y="2386"/>
                    <a:pt x="858" y="3139"/>
                    <a:pt x="1109" y="3872"/>
                  </a:cubicBezTo>
                  <a:cubicBezTo>
                    <a:pt x="1130" y="3934"/>
                    <a:pt x="1109" y="4039"/>
                    <a:pt x="1046" y="4102"/>
                  </a:cubicBezTo>
                  <a:cubicBezTo>
                    <a:pt x="1088" y="4123"/>
                    <a:pt x="1109" y="4165"/>
                    <a:pt x="1130" y="4206"/>
                  </a:cubicBezTo>
                  <a:cubicBezTo>
                    <a:pt x="1214" y="4248"/>
                    <a:pt x="1277" y="4353"/>
                    <a:pt x="1214" y="4458"/>
                  </a:cubicBezTo>
                  <a:cubicBezTo>
                    <a:pt x="1193" y="4499"/>
                    <a:pt x="1172" y="4541"/>
                    <a:pt x="1151" y="4604"/>
                  </a:cubicBezTo>
                  <a:cubicBezTo>
                    <a:pt x="1130" y="4646"/>
                    <a:pt x="1109" y="4688"/>
                    <a:pt x="1088" y="4709"/>
                  </a:cubicBezTo>
                  <a:cubicBezTo>
                    <a:pt x="1005" y="4855"/>
                    <a:pt x="942" y="5002"/>
                    <a:pt x="879" y="5148"/>
                  </a:cubicBezTo>
                  <a:cubicBezTo>
                    <a:pt x="1025" y="5022"/>
                    <a:pt x="1193" y="4897"/>
                    <a:pt x="1339" y="4750"/>
                  </a:cubicBezTo>
                  <a:cubicBezTo>
                    <a:pt x="1377" y="4719"/>
                    <a:pt x="1419" y="4704"/>
                    <a:pt x="1460" y="4704"/>
                  </a:cubicBezTo>
                  <a:cubicBezTo>
                    <a:pt x="1553" y="4704"/>
                    <a:pt x="1639" y="4780"/>
                    <a:pt x="1653" y="4897"/>
                  </a:cubicBezTo>
                  <a:cubicBezTo>
                    <a:pt x="1674" y="5190"/>
                    <a:pt x="1779" y="5462"/>
                    <a:pt x="1904" y="5734"/>
                  </a:cubicBezTo>
                  <a:cubicBezTo>
                    <a:pt x="1925" y="5776"/>
                    <a:pt x="1946" y="5818"/>
                    <a:pt x="1946" y="5838"/>
                  </a:cubicBezTo>
                  <a:cubicBezTo>
                    <a:pt x="1967" y="5483"/>
                    <a:pt x="2030" y="5148"/>
                    <a:pt x="1925" y="4813"/>
                  </a:cubicBezTo>
                  <a:cubicBezTo>
                    <a:pt x="1895" y="4679"/>
                    <a:pt x="2004" y="4565"/>
                    <a:pt x="2123" y="4565"/>
                  </a:cubicBezTo>
                  <a:cubicBezTo>
                    <a:pt x="2170" y="4565"/>
                    <a:pt x="2218" y="4583"/>
                    <a:pt x="2260" y="4625"/>
                  </a:cubicBezTo>
                  <a:cubicBezTo>
                    <a:pt x="2490" y="4876"/>
                    <a:pt x="2783" y="4960"/>
                    <a:pt x="3076" y="5064"/>
                  </a:cubicBezTo>
                  <a:cubicBezTo>
                    <a:pt x="2909" y="4750"/>
                    <a:pt x="2637" y="4562"/>
                    <a:pt x="2302" y="4374"/>
                  </a:cubicBezTo>
                  <a:cubicBezTo>
                    <a:pt x="2218" y="4311"/>
                    <a:pt x="2218" y="4227"/>
                    <a:pt x="2281" y="4165"/>
                  </a:cubicBezTo>
                  <a:cubicBezTo>
                    <a:pt x="2218" y="4123"/>
                    <a:pt x="2176" y="4060"/>
                    <a:pt x="2155" y="3976"/>
                  </a:cubicBezTo>
                  <a:cubicBezTo>
                    <a:pt x="1988" y="2553"/>
                    <a:pt x="1528" y="1256"/>
                    <a:pt x="837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56"/>
            <p:cNvSpPr/>
            <p:nvPr/>
          </p:nvSpPr>
          <p:spPr>
            <a:xfrm>
              <a:off x="5311000" y="4434250"/>
              <a:ext cx="49200" cy="38550"/>
            </a:xfrm>
            <a:custGeom>
              <a:avLst/>
              <a:gdLst/>
              <a:ahLst/>
              <a:cxnLst/>
              <a:rect l="l" t="t" r="r" b="b"/>
              <a:pathLst>
                <a:path w="1968" h="1542" extrusionOk="0">
                  <a:moveTo>
                    <a:pt x="1007" y="0"/>
                  </a:moveTo>
                  <a:cubicBezTo>
                    <a:pt x="979" y="0"/>
                    <a:pt x="950" y="2"/>
                    <a:pt x="921" y="4"/>
                  </a:cubicBezTo>
                  <a:cubicBezTo>
                    <a:pt x="230" y="88"/>
                    <a:pt x="0" y="820"/>
                    <a:pt x="230" y="1406"/>
                  </a:cubicBezTo>
                  <a:cubicBezTo>
                    <a:pt x="264" y="1499"/>
                    <a:pt x="339" y="1541"/>
                    <a:pt x="414" y="1541"/>
                  </a:cubicBezTo>
                  <a:cubicBezTo>
                    <a:pt x="524" y="1541"/>
                    <a:pt x="632" y="1451"/>
                    <a:pt x="607" y="1302"/>
                  </a:cubicBezTo>
                  <a:cubicBezTo>
                    <a:pt x="544" y="988"/>
                    <a:pt x="565" y="569"/>
                    <a:pt x="942" y="506"/>
                  </a:cubicBezTo>
                  <a:cubicBezTo>
                    <a:pt x="971" y="500"/>
                    <a:pt x="998" y="497"/>
                    <a:pt x="1024" y="497"/>
                  </a:cubicBezTo>
                  <a:cubicBezTo>
                    <a:pt x="1357" y="497"/>
                    <a:pt x="1465" y="966"/>
                    <a:pt x="1465" y="1218"/>
                  </a:cubicBezTo>
                  <a:cubicBezTo>
                    <a:pt x="1465" y="1375"/>
                    <a:pt x="1591" y="1453"/>
                    <a:pt x="1716" y="1453"/>
                  </a:cubicBezTo>
                  <a:cubicBezTo>
                    <a:pt x="1842" y="1453"/>
                    <a:pt x="1967" y="1375"/>
                    <a:pt x="1967" y="1218"/>
                  </a:cubicBezTo>
                  <a:cubicBezTo>
                    <a:pt x="1947" y="657"/>
                    <a:pt x="1639" y="0"/>
                    <a:pt x="10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56"/>
            <p:cNvSpPr/>
            <p:nvPr/>
          </p:nvSpPr>
          <p:spPr>
            <a:xfrm>
              <a:off x="5211725" y="4507250"/>
              <a:ext cx="112900" cy="54575"/>
            </a:xfrm>
            <a:custGeom>
              <a:avLst/>
              <a:gdLst/>
              <a:ahLst/>
              <a:cxnLst/>
              <a:rect l="l" t="t" r="r" b="b"/>
              <a:pathLst>
                <a:path w="4516" h="2183" extrusionOk="0">
                  <a:moveTo>
                    <a:pt x="4268" y="0"/>
                  </a:moveTo>
                  <a:cubicBezTo>
                    <a:pt x="4138" y="0"/>
                    <a:pt x="4003" y="84"/>
                    <a:pt x="3992" y="244"/>
                  </a:cubicBezTo>
                  <a:cubicBezTo>
                    <a:pt x="3930" y="1252"/>
                    <a:pt x="3237" y="1677"/>
                    <a:pt x="2456" y="1677"/>
                  </a:cubicBezTo>
                  <a:cubicBezTo>
                    <a:pt x="1665" y="1677"/>
                    <a:pt x="783" y="1242"/>
                    <a:pt x="372" y="537"/>
                  </a:cubicBezTo>
                  <a:cubicBezTo>
                    <a:pt x="340" y="479"/>
                    <a:pt x="291" y="455"/>
                    <a:pt x="240" y="455"/>
                  </a:cubicBezTo>
                  <a:cubicBezTo>
                    <a:pt x="124" y="455"/>
                    <a:pt x="1" y="580"/>
                    <a:pt x="59" y="725"/>
                  </a:cubicBezTo>
                  <a:cubicBezTo>
                    <a:pt x="478" y="1673"/>
                    <a:pt x="1505" y="2183"/>
                    <a:pt x="2468" y="2183"/>
                  </a:cubicBezTo>
                  <a:cubicBezTo>
                    <a:pt x="3525" y="2183"/>
                    <a:pt x="4504" y="1568"/>
                    <a:pt x="4515" y="244"/>
                  </a:cubicBezTo>
                  <a:cubicBezTo>
                    <a:pt x="4515" y="79"/>
                    <a:pt x="4394" y="0"/>
                    <a:pt x="4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56"/>
            <p:cNvSpPr/>
            <p:nvPr/>
          </p:nvSpPr>
          <p:spPr>
            <a:xfrm>
              <a:off x="5251875" y="4585525"/>
              <a:ext cx="39275" cy="20750"/>
            </a:xfrm>
            <a:custGeom>
              <a:avLst/>
              <a:gdLst/>
              <a:ahLst/>
              <a:cxnLst/>
              <a:rect l="l" t="t" r="r" b="b"/>
              <a:pathLst>
                <a:path w="1571" h="830" extrusionOk="0">
                  <a:moveTo>
                    <a:pt x="1549" y="0"/>
                  </a:moveTo>
                  <a:lnTo>
                    <a:pt x="1549" y="0"/>
                  </a:lnTo>
                  <a:cubicBezTo>
                    <a:pt x="1198" y="41"/>
                    <a:pt x="864" y="64"/>
                    <a:pt x="553" y="64"/>
                  </a:cubicBezTo>
                  <a:cubicBezTo>
                    <a:pt x="383" y="64"/>
                    <a:pt x="219" y="57"/>
                    <a:pt x="64" y="42"/>
                  </a:cubicBezTo>
                  <a:lnTo>
                    <a:pt x="1" y="42"/>
                  </a:lnTo>
                  <a:cubicBezTo>
                    <a:pt x="87" y="471"/>
                    <a:pt x="327" y="829"/>
                    <a:pt x="734" y="829"/>
                  </a:cubicBezTo>
                  <a:cubicBezTo>
                    <a:pt x="823" y="829"/>
                    <a:pt x="921" y="812"/>
                    <a:pt x="1026" y="774"/>
                  </a:cubicBezTo>
                  <a:cubicBezTo>
                    <a:pt x="1215" y="691"/>
                    <a:pt x="1403" y="565"/>
                    <a:pt x="1507" y="377"/>
                  </a:cubicBezTo>
                  <a:cubicBezTo>
                    <a:pt x="1570" y="251"/>
                    <a:pt x="1549" y="126"/>
                    <a:pt x="1549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56"/>
            <p:cNvSpPr/>
            <p:nvPr/>
          </p:nvSpPr>
          <p:spPr>
            <a:xfrm>
              <a:off x="5249275" y="4468650"/>
              <a:ext cx="38200" cy="25875"/>
            </a:xfrm>
            <a:custGeom>
              <a:avLst/>
              <a:gdLst/>
              <a:ahLst/>
              <a:cxnLst/>
              <a:rect l="l" t="t" r="r" b="b"/>
              <a:pathLst>
                <a:path w="1528" h="1035" extrusionOk="0">
                  <a:moveTo>
                    <a:pt x="808" y="1"/>
                  </a:moveTo>
                  <a:cubicBezTo>
                    <a:pt x="797" y="1"/>
                    <a:pt x="786" y="3"/>
                    <a:pt x="775" y="9"/>
                  </a:cubicBezTo>
                  <a:cubicBezTo>
                    <a:pt x="482" y="114"/>
                    <a:pt x="0" y="449"/>
                    <a:pt x="210" y="825"/>
                  </a:cubicBezTo>
                  <a:cubicBezTo>
                    <a:pt x="293" y="993"/>
                    <a:pt x="482" y="1034"/>
                    <a:pt x="649" y="1034"/>
                  </a:cubicBezTo>
                  <a:cubicBezTo>
                    <a:pt x="754" y="1014"/>
                    <a:pt x="879" y="993"/>
                    <a:pt x="963" y="972"/>
                  </a:cubicBezTo>
                  <a:cubicBezTo>
                    <a:pt x="1130" y="930"/>
                    <a:pt x="1298" y="867"/>
                    <a:pt x="1423" y="783"/>
                  </a:cubicBezTo>
                  <a:cubicBezTo>
                    <a:pt x="1486" y="721"/>
                    <a:pt x="1528" y="658"/>
                    <a:pt x="1507" y="574"/>
                  </a:cubicBezTo>
                  <a:cubicBezTo>
                    <a:pt x="1490" y="492"/>
                    <a:pt x="1409" y="435"/>
                    <a:pt x="1335" y="435"/>
                  </a:cubicBezTo>
                  <a:cubicBezTo>
                    <a:pt x="1314" y="435"/>
                    <a:pt x="1295" y="440"/>
                    <a:pt x="1277" y="449"/>
                  </a:cubicBezTo>
                  <a:cubicBezTo>
                    <a:pt x="1151" y="470"/>
                    <a:pt x="1067" y="532"/>
                    <a:pt x="963" y="574"/>
                  </a:cubicBezTo>
                  <a:cubicBezTo>
                    <a:pt x="879" y="595"/>
                    <a:pt x="795" y="616"/>
                    <a:pt x="712" y="637"/>
                  </a:cubicBezTo>
                  <a:lnTo>
                    <a:pt x="523" y="637"/>
                  </a:lnTo>
                  <a:lnTo>
                    <a:pt x="523" y="616"/>
                  </a:lnTo>
                  <a:cubicBezTo>
                    <a:pt x="544" y="616"/>
                    <a:pt x="544" y="616"/>
                    <a:pt x="544" y="595"/>
                  </a:cubicBezTo>
                  <a:cubicBezTo>
                    <a:pt x="544" y="553"/>
                    <a:pt x="544" y="574"/>
                    <a:pt x="565" y="553"/>
                  </a:cubicBezTo>
                  <a:cubicBezTo>
                    <a:pt x="649" y="407"/>
                    <a:pt x="754" y="281"/>
                    <a:pt x="858" y="156"/>
                  </a:cubicBezTo>
                  <a:cubicBezTo>
                    <a:pt x="912" y="102"/>
                    <a:pt x="873" y="1"/>
                    <a:pt x="8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56"/>
            <p:cNvSpPr/>
            <p:nvPr/>
          </p:nvSpPr>
          <p:spPr>
            <a:xfrm>
              <a:off x="5180750" y="4434600"/>
              <a:ext cx="51800" cy="38375"/>
            </a:xfrm>
            <a:custGeom>
              <a:avLst/>
              <a:gdLst/>
              <a:ahLst/>
              <a:cxnLst/>
              <a:rect l="l" t="t" r="r" b="b"/>
              <a:pathLst>
                <a:path w="2072" h="1535" extrusionOk="0">
                  <a:moveTo>
                    <a:pt x="789" y="1"/>
                  </a:moveTo>
                  <a:cubicBezTo>
                    <a:pt x="563" y="1"/>
                    <a:pt x="350" y="94"/>
                    <a:pt x="210" y="304"/>
                  </a:cubicBezTo>
                  <a:cubicBezTo>
                    <a:pt x="0" y="618"/>
                    <a:pt x="105" y="1057"/>
                    <a:pt x="230" y="1392"/>
                  </a:cubicBezTo>
                  <a:cubicBezTo>
                    <a:pt x="263" y="1491"/>
                    <a:pt x="342" y="1535"/>
                    <a:pt x="421" y="1535"/>
                  </a:cubicBezTo>
                  <a:cubicBezTo>
                    <a:pt x="543" y="1535"/>
                    <a:pt x="666" y="1431"/>
                    <a:pt x="628" y="1267"/>
                  </a:cubicBezTo>
                  <a:cubicBezTo>
                    <a:pt x="586" y="1057"/>
                    <a:pt x="503" y="785"/>
                    <a:pt x="628" y="576"/>
                  </a:cubicBezTo>
                  <a:cubicBezTo>
                    <a:pt x="656" y="520"/>
                    <a:pt x="702" y="502"/>
                    <a:pt x="761" y="502"/>
                  </a:cubicBezTo>
                  <a:cubicBezTo>
                    <a:pt x="791" y="502"/>
                    <a:pt x="823" y="506"/>
                    <a:pt x="858" y="513"/>
                  </a:cubicBezTo>
                  <a:cubicBezTo>
                    <a:pt x="1005" y="555"/>
                    <a:pt x="1130" y="660"/>
                    <a:pt x="1214" y="785"/>
                  </a:cubicBezTo>
                  <a:cubicBezTo>
                    <a:pt x="1360" y="974"/>
                    <a:pt x="1319" y="1183"/>
                    <a:pt x="1402" y="1392"/>
                  </a:cubicBezTo>
                  <a:cubicBezTo>
                    <a:pt x="1427" y="1477"/>
                    <a:pt x="1514" y="1534"/>
                    <a:pt x="1604" y="1534"/>
                  </a:cubicBezTo>
                  <a:cubicBezTo>
                    <a:pt x="1669" y="1534"/>
                    <a:pt x="1735" y="1504"/>
                    <a:pt x="1779" y="1434"/>
                  </a:cubicBezTo>
                  <a:cubicBezTo>
                    <a:pt x="2072" y="890"/>
                    <a:pt x="1486" y="137"/>
                    <a:pt x="921" y="11"/>
                  </a:cubicBezTo>
                  <a:cubicBezTo>
                    <a:pt x="877" y="4"/>
                    <a:pt x="833" y="1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56"/>
            <p:cNvSpPr/>
            <p:nvPr/>
          </p:nvSpPr>
          <p:spPr>
            <a:xfrm>
              <a:off x="5180650" y="5017325"/>
              <a:ext cx="35200" cy="16225"/>
            </a:xfrm>
            <a:custGeom>
              <a:avLst/>
              <a:gdLst/>
              <a:ahLst/>
              <a:cxnLst/>
              <a:rect l="l" t="t" r="r" b="b"/>
              <a:pathLst>
                <a:path w="1408" h="649" extrusionOk="0">
                  <a:moveTo>
                    <a:pt x="144" y="0"/>
                  </a:moveTo>
                  <a:cubicBezTo>
                    <a:pt x="34" y="0"/>
                    <a:pt x="1" y="186"/>
                    <a:pt x="130" y="241"/>
                  </a:cubicBezTo>
                  <a:cubicBezTo>
                    <a:pt x="486" y="367"/>
                    <a:pt x="820" y="513"/>
                    <a:pt x="1176" y="639"/>
                  </a:cubicBezTo>
                  <a:cubicBezTo>
                    <a:pt x="1193" y="645"/>
                    <a:pt x="1209" y="648"/>
                    <a:pt x="1225" y="648"/>
                  </a:cubicBezTo>
                  <a:cubicBezTo>
                    <a:pt x="1358" y="648"/>
                    <a:pt x="1408" y="423"/>
                    <a:pt x="1239" y="367"/>
                  </a:cubicBezTo>
                  <a:cubicBezTo>
                    <a:pt x="883" y="262"/>
                    <a:pt x="548" y="116"/>
                    <a:pt x="193" y="11"/>
                  </a:cubicBezTo>
                  <a:cubicBezTo>
                    <a:pt x="175" y="4"/>
                    <a:pt x="159" y="0"/>
                    <a:pt x="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56"/>
            <p:cNvSpPr/>
            <p:nvPr/>
          </p:nvSpPr>
          <p:spPr>
            <a:xfrm>
              <a:off x="5100725" y="4679650"/>
              <a:ext cx="78475" cy="141800"/>
            </a:xfrm>
            <a:custGeom>
              <a:avLst/>
              <a:gdLst/>
              <a:ahLst/>
              <a:cxnLst/>
              <a:rect l="l" t="t" r="r" b="b"/>
              <a:pathLst>
                <a:path w="3139" h="5672" extrusionOk="0">
                  <a:moveTo>
                    <a:pt x="1794" y="0"/>
                  </a:moveTo>
                  <a:cubicBezTo>
                    <a:pt x="1638" y="0"/>
                    <a:pt x="1003" y="3605"/>
                    <a:pt x="921" y="4040"/>
                  </a:cubicBezTo>
                  <a:cubicBezTo>
                    <a:pt x="897" y="4123"/>
                    <a:pt x="839" y="4159"/>
                    <a:pt x="778" y="4159"/>
                  </a:cubicBezTo>
                  <a:cubicBezTo>
                    <a:pt x="732" y="4159"/>
                    <a:pt x="685" y="4138"/>
                    <a:pt x="649" y="4102"/>
                  </a:cubicBezTo>
                  <a:cubicBezTo>
                    <a:pt x="335" y="4312"/>
                    <a:pt x="105" y="4584"/>
                    <a:pt x="0" y="4918"/>
                  </a:cubicBezTo>
                  <a:cubicBezTo>
                    <a:pt x="167" y="4814"/>
                    <a:pt x="356" y="4709"/>
                    <a:pt x="544" y="4626"/>
                  </a:cubicBezTo>
                  <a:cubicBezTo>
                    <a:pt x="575" y="4605"/>
                    <a:pt x="607" y="4596"/>
                    <a:pt x="638" y="4596"/>
                  </a:cubicBezTo>
                  <a:cubicBezTo>
                    <a:pt x="733" y="4596"/>
                    <a:pt x="816" y="4682"/>
                    <a:pt x="816" y="4793"/>
                  </a:cubicBezTo>
                  <a:cubicBezTo>
                    <a:pt x="837" y="5065"/>
                    <a:pt x="921" y="5316"/>
                    <a:pt x="983" y="5588"/>
                  </a:cubicBezTo>
                  <a:cubicBezTo>
                    <a:pt x="1109" y="5379"/>
                    <a:pt x="1214" y="5149"/>
                    <a:pt x="1235" y="4918"/>
                  </a:cubicBezTo>
                  <a:cubicBezTo>
                    <a:pt x="1246" y="4811"/>
                    <a:pt x="1348" y="4737"/>
                    <a:pt x="1440" y="4737"/>
                  </a:cubicBezTo>
                  <a:cubicBezTo>
                    <a:pt x="1509" y="4737"/>
                    <a:pt x="1572" y="4778"/>
                    <a:pt x="1590" y="4877"/>
                  </a:cubicBezTo>
                  <a:cubicBezTo>
                    <a:pt x="1653" y="5232"/>
                    <a:pt x="1758" y="5442"/>
                    <a:pt x="1925" y="5672"/>
                  </a:cubicBezTo>
                  <a:cubicBezTo>
                    <a:pt x="1946" y="5295"/>
                    <a:pt x="1841" y="4960"/>
                    <a:pt x="1674" y="4605"/>
                  </a:cubicBezTo>
                  <a:cubicBezTo>
                    <a:pt x="1632" y="4521"/>
                    <a:pt x="1674" y="4395"/>
                    <a:pt x="1779" y="4374"/>
                  </a:cubicBezTo>
                  <a:cubicBezTo>
                    <a:pt x="1695" y="3035"/>
                    <a:pt x="2260" y="1571"/>
                    <a:pt x="3139" y="545"/>
                  </a:cubicBezTo>
                  <a:cubicBezTo>
                    <a:pt x="2657" y="504"/>
                    <a:pt x="2134" y="315"/>
                    <a:pt x="1820" y="1"/>
                  </a:cubicBezTo>
                  <a:lnTo>
                    <a:pt x="1799" y="1"/>
                  </a:lnTo>
                  <a:cubicBezTo>
                    <a:pt x="1798" y="0"/>
                    <a:pt x="1796" y="0"/>
                    <a:pt x="1794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56"/>
            <p:cNvSpPr/>
            <p:nvPr/>
          </p:nvSpPr>
          <p:spPr>
            <a:xfrm>
              <a:off x="5089200" y="4409025"/>
              <a:ext cx="31425" cy="25900"/>
            </a:xfrm>
            <a:custGeom>
              <a:avLst/>
              <a:gdLst/>
              <a:ahLst/>
              <a:cxnLst/>
              <a:rect l="l" t="t" r="r" b="b"/>
              <a:pathLst>
                <a:path w="1257" h="1036" extrusionOk="0">
                  <a:moveTo>
                    <a:pt x="1043" y="1"/>
                  </a:moveTo>
                  <a:cubicBezTo>
                    <a:pt x="854" y="1"/>
                    <a:pt x="645" y="104"/>
                    <a:pt x="482" y="176"/>
                  </a:cubicBezTo>
                  <a:cubicBezTo>
                    <a:pt x="356" y="239"/>
                    <a:pt x="210" y="344"/>
                    <a:pt x="147" y="490"/>
                  </a:cubicBezTo>
                  <a:cubicBezTo>
                    <a:pt x="1" y="825"/>
                    <a:pt x="440" y="971"/>
                    <a:pt x="670" y="1034"/>
                  </a:cubicBezTo>
                  <a:cubicBezTo>
                    <a:pt x="678" y="1035"/>
                    <a:pt x="685" y="1036"/>
                    <a:pt x="692" y="1036"/>
                  </a:cubicBezTo>
                  <a:cubicBezTo>
                    <a:pt x="803" y="1036"/>
                    <a:pt x="852" y="885"/>
                    <a:pt x="754" y="846"/>
                  </a:cubicBezTo>
                  <a:cubicBezTo>
                    <a:pt x="670" y="783"/>
                    <a:pt x="587" y="720"/>
                    <a:pt x="503" y="637"/>
                  </a:cubicBezTo>
                  <a:cubicBezTo>
                    <a:pt x="482" y="637"/>
                    <a:pt x="482" y="616"/>
                    <a:pt x="482" y="616"/>
                  </a:cubicBezTo>
                  <a:cubicBezTo>
                    <a:pt x="649" y="406"/>
                    <a:pt x="1005" y="427"/>
                    <a:pt x="1193" y="239"/>
                  </a:cubicBezTo>
                  <a:cubicBezTo>
                    <a:pt x="1256" y="176"/>
                    <a:pt x="1235" y="51"/>
                    <a:pt x="1131" y="9"/>
                  </a:cubicBezTo>
                  <a:cubicBezTo>
                    <a:pt x="1102" y="3"/>
                    <a:pt x="1073" y="1"/>
                    <a:pt x="10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1" name="Google Shape;2031;p56"/>
          <p:cNvGrpSpPr/>
          <p:nvPr/>
        </p:nvGrpSpPr>
        <p:grpSpPr>
          <a:xfrm flipH="1">
            <a:off x="339462" y="1172817"/>
            <a:ext cx="2195011" cy="3611328"/>
            <a:chOff x="7807200" y="2148188"/>
            <a:chExt cx="567575" cy="847125"/>
          </a:xfrm>
        </p:grpSpPr>
        <p:sp>
          <p:nvSpPr>
            <p:cNvPr id="2032" name="Google Shape;2032;p56"/>
            <p:cNvSpPr/>
            <p:nvPr/>
          </p:nvSpPr>
          <p:spPr>
            <a:xfrm>
              <a:off x="7992375" y="2485113"/>
              <a:ext cx="225475" cy="386400"/>
            </a:xfrm>
            <a:custGeom>
              <a:avLst/>
              <a:gdLst/>
              <a:ahLst/>
              <a:cxnLst/>
              <a:rect l="l" t="t" r="r" b="b"/>
              <a:pathLst>
                <a:path w="9019" h="15456" extrusionOk="0">
                  <a:moveTo>
                    <a:pt x="5859" y="1"/>
                  </a:moveTo>
                  <a:lnTo>
                    <a:pt x="2406" y="43"/>
                  </a:lnTo>
                  <a:cubicBezTo>
                    <a:pt x="2406" y="43"/>
                    <a:pt x="1360" y="273"/>
                    <a:pt x="1005" y="440"/>
                  </a:cubicBezTo>
                  <a:cubicBezTo>
                    <a:pt x="649" y="608"/>
                    <a:pt x="0" y="1633"/>
                    <a:pt x="0" y="1947"/>
                  </a:cubicBezTo>
                  <a:cubicBezTo>
                    <a:pt x="0" y="2240"/>
                    <a:pt x="335" y="2993"/>
                    <a:pt x="649" y="3139"/>
                  </a:cubicBezTo>
                  <a:cubicBezTo>
                    <a:pt x="942" y="3286"/>
                    <a:pt x="1360" y="3432"/>
                    <a:pt x="1360" y="3432"/>
                  </a:cubicBezTo>
                  <a:cubicBezTo>
                    <a:pt x="1360" y="3432"/>
                    <a:pt x="691" y="5964"/>
                    <a:pt x="712" y="7575"/>
                  </a:cubicBezTo>
                  <a:cubicBezTo>
                    <a:pt x="733" y="9186"/>
                    <a:pt x="942" y="12869"/>
                    <a:pt x="1172" y="13497"/>
                  </a:cubicBezTo>
                  <a:cubicBezTo>
                    <a:pt x="1381" y="14124"/>
                    <a:pt x="1653" y="14794"/>
                    <a:pt x="1653" y="14794"/>
                  </a:cubicBezTo>
                  <a:cubicBezTo>
                    <a:pt x="1653" y="14794"/>
                    <a:pt x="3025" y="15455"/>
                    <a:pt x="4418" y="15455"/>
                  </a:cubicBezTo>
                  <a:cubicBezTo>
                    <a:pt x="4592" y="15455"/>
                    <a:pt x="4766" y="15445"/>
                    <a:pt x="4938" y="15422"/>
                  </a:cubicBezTo>
                  <a:cubicBezTo>
                    <a:pt x="6466" y="15212"/>
                    <a:pt x="8788" y="14438"/>
                    <a:pt x="8893" y="12471"/>
                  </a:cubicBezTo>
                  <a:cubicBezTo>
                    <a:pt x="9018" y="10505"/>
                    <a:pt x="8621" y="7031"/>
                    <a:pt x="8223" y="5839"/>
                  </a:cubicBezTo>
                  <a:cubicBezTo>
                    <a:pt x="7826" y="4646"/>
                    <a:pt x="7135" y="3014"/>
                    <a:pt x="7135" y="3014"/>
                  </a:cubicBezTo>
                  <a:cubicBezTo>
                    <a:pt x="7135" y="3014"/>
                    <a:pt x="8286" y="2595"/>
                    <a:pt x="8307" y="2323"/>
                  </a:cubicBezTo>
                  <a:cubicBezTo>
                    <a:pt x="8349" y="2031"/>
                    <a:pt x="7888" y="1256"/>
                    <a:pt x="7554" y="963"/>
                  </a:cubicBezTo>
                  <a:cubicBezTo>
                    <a:pt x="7219" y="691"/>
                    <a:pt x="5859" y="1"/>
                    <a:pt x="585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56"/>
            <p:cNvSpPr/>
            <p:nvPr/>
          </p:nvSpPr>
          <p:spPr>
            <a:xfrm>
              <a:off x="8015900" y="2927138"/>
              <a:ext cx="68025" cy="57050"/>
            </a:xfrm>
            <a:custGeom>
              <a:avLst/>
              <a:gdLst/>
              <a:ahLst/>
              <a:cxnLst/>
              <a:rect l="l" t="t" r="r" b="b"/>
              <a:pathLst>
                <a:path w="2721" h="2282" extrusionOk="0">
                  <a:moveTo>
                    <a:pt x="901" y="0"/>
                  </a:moveTo>
                  <a:lnTo>
                    <a:pt x="901" y="0"/>
                  </a:lnTo>
                  <a:cubicBezTo>
                    <a:pt x="691" y="231"/>
                    <a:pt x="482" y="461"/>
                    <a:pt x="357" y="712"/>
                  </a:cubicBezTo>
                  <a:cubicBezTo>
                    <a:pt x="168" y="1005"/>
                    <a:pt x="1" y="1444"/>
                    <a:pt x="231" y="1758"/>
                  </a:cubicBezTo>
                  <a:cubicBezTo>
                    <a:pt x="419" y="2009"/>
                    <a:pt x="670" y="2281"/>
                    <a:pt x="1005" y="2281"/>
                  </a:cubicBezTo>
                  <a:cubicBezTo>
                    <a:pt x="1591" y="2260"/>
                    <a:pt x="2072" y="1758"/>
                    <a:pt x="2365" y="1298"/>
                  </a:cubicBezTo>
                  <a:cubicBezTo>
                    <a:pt x="2512" y="1067"/>
                    <a:pt x="2637" y="795"/>
                    <a:pt x="2721" y="523"/>
                  </a:cubicBezTo>
                  <a:lnTo>
                    <a:pt x="2721" y="523"/>
                  </a:lnTo>
                  <a:cubicBezTo>
                    <a:pt x="2616" y="691"/>
                    <a:pt x="2512" y="837"/>
                    <a:pt x="2407" y="942"/>
                  </a:cubicBezTo>
                  <a:cubicBezTo>
                    <a:pt x="2166" y="1149"/>
                    <a:pt x="1868" y="1298"/>
                    <a:pt x="1549" y="1298"/>
                  </a:cubicBezTo>
                  <a:cubicBezTo>
                    <a:pt x="1480" y="1298"/>
                    <a:pt x="1410" y="1292"/>
                    <a:pt x="1340" y="1277"/>
                  </a:cubicBezTo>
                  <a:cubicBezTo>
                    <a:pt x="1005" y="1235"/>
                    <a:pt x="712" y="984"/>
                    <a:pt x="712" y="628"/>
                  </a:cubicBezTo>
                  <a:cubicBezTo>
                    <a:pt x="691" y="398"/>
                    <a:pt x="775" y="189"/>
                    <a:pt x="9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56"/>
            <p:cNvSpPr/>
            <p:nvPr/>
          </p:nvSpPr>
          <p:spPr>
            <a:xfrm>
              <a:off x="8138825" y="2922438"/>
              <a:ext cx="66475" cy="52450"/>
            </a:xfrm>
            <a:custGeom>
              <a:avLst/>
              <a:gdLst/>
              <a:ahLst/>
              <a:cxnLst/>
              <a:rect l="l" t="t" r="r" b="b"/>
              <a:pathLst>
                <a:path w="2659" h="2098" extrusionOk="0">
                  <a:moveTo>
                    <a:pt x="1758" y="0"/>
                  </a:moveTo>
                  <a:lnTo>
                    <a:pt x="1758" y="0"/>
                  </a:lnTo>
                  <a:cubicBezTo>
                    <a:pt x="1947" y="209"/>
                    <a:pt x="2093" y="460"/>
                    <a:pt x="2010" y="711"/>
                  </a:cubicBezTo>
                  <a:cubicBezTo>
                    <a:pt x="1916" y="1028"/>
                    <a:pt x="1541" y="1113"/>
                    <a:pt x="1239" y="1113"/>
                  </a:cubicBezTo>
                  <a:cubicBezTo>
                    <a:pt x="1202" y="1113"/>
                    <a:pt x="1165" y="1111"/>
                    <a:pt x="1131" y="1109"/>
                  </a:cubicBezTo>
                  <a:cubicBezTo>
                    <a:pt x="733" y="1067"/>
                    <a:pt x="315" y="963"/>
                    <a:pt x="1" y="732"/>
                  </a:cubicBezTo>
                  <a:lnTo>
                    <a:pt x="1" y="732"/>
                  </a:lnTo>
                  <a:cubicBezTo>
                    <a:pt x="85" y="1067"/>
                    <a:pt x="231" y="1402"/>
                    <a:pt x="461" y="1632"/>
                  </a:cubicBezTo>
                  <a:cubicBezTo>
                    <a:pt x="716" y="1900"/>
                    <a:pt x="1173" y="2098"/>
                    <a:pt x="1600" y="2098"/>
                  </a:cubicBezTo>
                  <a:cubicBezTo>
                    <a:pt x="1874" y="2098"/>
                    <a:pt x="2135" y="2017"/>
                    <a:pt x="2323" y="1820"/>
                  </a:cubicBezTo>
                  <a:cubicBezTo>
                    <a:pt x="2658" y="1465"/>
                    <a:pt x="2595" y="963"/>
                    <a:pt x="2365" y="586"/>
                  </a:cubicBezTo>
                  <a:cubicBezTo>
                    <a:pt x="2177" y="293"/>
                    <a:pt x="1989" y="126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56"/>
            <p:cNvSpPr/>
            <p:nvPr/>
          </p:nvSpPr>
          <p:spPr>
            <a:xfrm>
              <a:off x="7906050" y="2193313"/>
              <a:ext cx="39275" cy="34475"/>
            </a:xfrm>
            <a:custGeom>
              <a:avLst/>
              <a:gdLst/>
              <a:ahLst/>
              <a:cxnLst/>
              <a:rect l="l" t="t" r="r" b="b"/>
              <a:pathLst>
                <a:path w="1571" h="1379" extrusionOk="0">
                  <a:moveTo>
                    <a:pt x="910" y="0"/>
                  </a:moveTo>
                  <a:cubicBezTo>
                    <a:pt x="726" y="0"/>
                    <a:pt x="536" y="60"/>
                    <a:pt x="357" y="186"/>
                  </a:cubicBezTo>
                  <a:cubicBezTo>
                    <a:pt x="189" y="311"/>
                    <a:pt x="22" y="500"/>
                    <a:pt x="22" y="709"/>
                  </a:cubicBezTo>
                  <a:cubicBezTo>
                    <a:pt x="1" y="1002"/>
                    <a:pt x="189" y="1211"/>
                    <a:pt x="398" y="1378"/>
                  </a:cubicBezTo>
                  <a:cubicBezTo>
                    <a:pt x="733" y="981"/>
                    <a:pt x="1131" y="625"/>
                    <a:pt x="1570" y="311"/>
                  </a:cubicBezTo>
                  <a:cubicBezTo>
                    <a:pt x="1391" y="108"/>
                    <a:pt x="1156" y="0"/>
                    <a:pt x="9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56"/>
            <p:cNvSpPr/>
            <p:nvPr/>
          </p:nvSpPr>
          <p:spPr>
            <a:xfrm>
              <a:off x="8225675" y="2201088"/>
              <a:ext cx="38200" cy="27750"/>
            </a:xfrm>
            <a:custGeom>
              <a:avLst/>
              <a:gdLst/>
              <a:ahLst/>
              <a:cxnLst/>
              <a:rect l="l" t="t" r="r" b="b"/>
              <a:pathLst>
                <a:path w="1528" h="1110" extrusionOk="0">
                  <a:moveTo>
                    <a:pt x="544" y="0"/>
                  </a:moveTo>
                  <a:cubicBezTo>
                    <a:pt x="440" y="21"/>
                    <a:pt x="335" y="21"/>
                    <a:pt x="230" y="42"/>
                  </a:cubicBezTo>
                  <a:cubicBezTo>
                    <a:pt x="189" y="63"/>
                    <a:pt x="147" y="63"/>
                    <a:pt x="84" y="63"/>
                  </a:cubicBezTo>
                  <a:cubicBezTo>
                    <a:pt x="63" y="63"/>
                    <a:pt x="21" y="84"/>
                    <a:pt x="0" y="84"/>
                  </a:cubicBezTo>
                  <a:cubicBezTo>
                    <a:pt x="419" y="398"/>
                    <a:pt x="795" y="733"/>
                    <a:pt x="1151" y="1109"/>
                  </a:cubicBezTo>
                  <a:cubicBezTo>
                    <a:pt x="1256" y="1047"/>
                    <a:pt x="1402" y="1005"/>
                    <a:pt x="1465" y="879"/>
                  </a:cubicBezTo>
                  <a:cubicBezTo>
                    <a:pt x="1528" y="754"/>
                    <a:pt x="1507" y="565"/>
                    <a:pt x="1444" y="440"/>
                  </a:cubicBezTo>
                  <a:cubicBezTo>
                    <a:pt x="1339" y="251"/>
                    <a:pt x="1172" y="105"/>
                    <a:pt x="963" y="42"/>
                  </a:cubicBezTo>
                  <a:cubicBezTo>
                    <a:pt x="816" y="21"/>
                    <a:pt x="670" y="0"/>
                    <a:pt x="5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56"/>
            <p:cNvSpPr/>
            <p:nvPr/>
          </p:nvSpPr>
          <p:spPr>
            <a:xfrm>
              <a:off x="8116875" y="2473088"/>
              <a:ext cx="22300" cy="11825"/>
            </a:xfrm>
            <a:custGeom>
              <a:avLst/>
              <a:gdLst/>
              <a:ahLst/>
              <a:cxnLst/>
              <a:rect l="l" t="t" r="r" b="b"/>
              <a:pathLst>
                <a:path w="892" h="473" extrusionOk="0">
                  <a:moveTo>
                    <a:pt x="251" y="1"/>
                  </a:moveTo>
                  <a:cubicBezTo>
                    <a:pt x="188" y="126"/>
                    <a:pt x="105" y="252"/>
                    <a:pt x="0" y="335"/>
                  </a:cubicBezTo>
                  <a:cubicBezTo>
                    <a:pt x="21" y="335"/>
                    <a:pt x="21" y="335"/>
                    <a:pt x="21" y="356"/>
                  </a:cubicBezTo>
                  <a:cubicBezTo>
                    <a:pt x="66" y="356"/>
                    <a:pt x="500" y="472"/>
                    <a:pt x="734" y="472"/>
                  </a:cubicBezTo>
                  <a:cubicBezTo>
                    <a:pt x="829" y="472"/>
                    <a:pt x="891" y="453"/>
                    <a:pt x="879" y="398"/>
                  </a:cubicBezTo>
                  <a:cubicBezTo>
                    <a:pt x="795" y="168"/>
                    <a:pt x="523" y="105"/>
                    <a:pt x="314" y="43"/>
                  </a:cubicBezTo>
                  <a:cubicBezTo>
                    <a:pt x="293" y="43"/>
                    <a:pt x="272" y="22"/>
                    <a:pt x="2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56"/>
            <p:cNvSpPr/>
            <p:nvPr/>
          </p:nvSpPr>
          <p:spPr>
            <a:xfrm>
              <a:off x="8088625" y="2485638"/>
              <a:ext cx="25125" cy="23575"/>
            </a:xfrm>
            <a:custGeom>
              <a:avLst/>
              <a:gdLst/>
              <a:ahLst/>
              <a:cxnLst/>
              <a:rect l="l" t="t" r="r" b="b"/>
              <a:pathLst>
                <a:path w="1005" h="943" extrusionOk="0">
                  <a:moveTo>
                    <a:pt x="942" y="1"/>
                  </a:moveTo>
                  <a:cubicBezTo>
                    <a:pt x="753" y="126"/>
                    <a:pt x="544" y="210"/>
                    <a:pt x="335" y="231"/>
                  </a:cubicBezTo>
                  <a:cubicBezTo>
                    <a:pt x="209" y="231"/>
                    <a:pt x="105" y="231"/>
                    <a:pt x="0" y="189"/>
                  </a:cubicBezTo>
                  <a:lnTo>
                    <a:pt x="0" y="189"/>
                  </a:lnTo>
                  <a:cubicBezTo>
                    <a:pt x="42" y="482"/>
                    <a:pt x="209" y="942"/>
                    <a:pt x="586" y="942"/>
                  </a:cubicBezTo>
                  <a:cubicBezTo>
                    <a:pt x="1005" y="921"/>
                    <a:pt x="984" y="357"/>
                    <a:pt x="942" y="64"/>
                  </a:cubicBezTo>
                  <a:cubicBezTo>
                    <a:pt x="942" y="43"/>
                    <a:pt x="942" y="22"/>
                    <a:pt x="9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56"/>
            <p:cNvSpPr/>
            <p:nvPr/>
          </p:nvSpPr>
          <p:spPr>
            <a:xfrm>
              <a:off x="8055675" y="2476238"/>
              <a:ext cx="25650" cy="13625"/>
            </a:xfrm>
            <a:custGeom>
              <a:avLst/>
              <a:gdLst/>
              <a:ahLst/>
              <a:cxnLst/>
              <a:rect l="l" t="t" r="r" b="b"/>
              <a:pathLst>
                <a:path w="1026" h="545" extrusionOk="0">
                  <a:moveTo>
                    <a:pt x="795" y="0"/>
                  </a:moveTo>
                  <a:cubicBezTo>
                    <a:pt x="565" y="21"/>
                    <a:pt x="0" y="126"/>
                    <a:pt x="188" y="398"/>
                  </a:cubicBezTo>
                  <a:cubicBezTo>
                    <a:pt x="263" y="505"/>
                    <a:pt x="373" y="544"/>
                    <a:pt x="493" y="544"/>
                  </a:cubicBezTo>
                  <a:cubicBezTo>
                    <a:pt x="678" y="544"/>
                    <a:pt x="886" y="453"/>
                    <a:pt x="1025" y="377"/>
                  </a:cubicBezTo>
                  <a:cubicBezTo>
                    <a:pt x="921" y="272"/>
                    <a:pt x="837" y="147"/>
                    <a:pt x="7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56"/>
            <p:cNvSpPr/>
            <p:nvPr/>
          </p:nvSpPr>
          <p:spPr>
            <a:xfrm>
              <a:off x="8233525" y="2163263"/>
              <a:ext cx="122950" cy="96225"/>
            </a:xfrm>
            <a:custGeom>
              <a:avLst/>
              <a:gdLst/>
              <a:ahLst/>
              <a:cxnLst/>
              <a:rect l="l" t="t" r="r" b="b"/>
              <a:pathLst>
                <a:path w="4918" h="3849" extrusionOk="0">
                  <a:moveTo>
                    <a:pt x="947" y="0"/>
                  </a:moveTo>
                  <a:cubicBezTo>
                    <a:pt x="560" y="0"/>
                    <a:pt x="232" y="300"/>
                    <a:pt x="0" y="1074"/>
                  </a:cubicBezTo>
                  <a:lnTo>
                    <a:pt x="147" y="1074"/>
                  </a:lnTo>
                  <a:cubicBezTo>
                    <a:pt x="223" y="1067"/>
                    <a:pt x="300" y="1062"/>
                    <a:pt x="376" y="1062"/>
                  </a:cubicBezTo>
                  <a:cubicBezTo>
                    <a:pt x="528" y="1062"/>
                    <a:pt x="677" y="1081"/>
                    <a:pt x="816" y="1137"/>
                  </a:cubicBezTo>
                  <a:cubicBezTo>
                    <a:pt x="1130" y="1241"/>
                    <a:pt x="1423" y="1472"/>
                    <a:pt x="1569" y="1785"/>
                  </a:cubicBezTo>
                  <a:cubicBezTo>
                    <a:pt x="1674" y="2057"/>
                    <a:pt x="1695" y="2392"/>
                    <a:pt x="1548" y="2664"/>
                  </a:cubicBezTo>
                  <a:cubicBezTo>
                    <a:pt x="1486" y="2748"/>
                    <a:pt x="1402" y="2832"/>
                    <a:pt x="1318" y="2873"/>
                  </a:cubicBezTo>
                  <a:cubicBezTo>
                    <a:pt x="1881" y="3474"/>
                    <a:pt x="2693" y="3848"/>
                    <a:pt x="3488" y="3848"/>
                  </a:cubicBezTo>
                  <a:cubicBezTo>
                    <a:pt x="3994" y="3848"/>
                    <a:pt x="4494" y="3697"/>
                    <a:pt x="4917" y="3355"/>
                  </a:cubicBezTo>
                  <a:cubicBezTo>
                    <a:pt x="3758" y="2650"/>
                    <a:pt x="2096" y="0"/>
                    <a:pt x="947" y="0"/>
                  </a:cubicBezTo>
                  <a:close/>
                </a:path>
              </a:pathLst>
            </a:custGeom>
            <a:solidFill>
              <a:srgbClr val="E76A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56"/>
            <p:cNvSpPr/>
            <p:nvPr/>
          </p:nvSpPr>
          <p:spPr>
            <a:xfrm>
              <a:off x="8178075" y="2546838"/>
              <a:ext cx="103075" cy="211375"/>
            </a:xfrm>
            <a:custGeom>
              <a:avLst/>
              <a:gdLst/>
              <a:ahLst/>
              <a:cxnLst/>
              <a:rect l="l" t="t" r="r" b="b"/>
              <a:pathLst>
                <a:path w="4123" h="8455" extrusionOk="0">
                  <a:moveTo>
                    <a:pt x="1025" y="1"/>
                  </a:moveTo>
                  <a:cubicBezTo>
                    <a:pt x="854" y="305"/>
                    <a:pt x="476" y="574"/>
                    <a:pt x="111" y="574"/>
                  </a:cubicBezTo>
                  <a:cubicBezTo>
                    <a:pt x="74" y="574"/>
                    <a:pt x="37" y="572"/>
                    <a:pt x="0" y="566"/>
                  </a:cubicBezTo>
                  <a:lnTo>
                    <a:pt x="0" y="566"/>
                  </a:lnTo>
                  <a:cubicBezTo>
                    <a:pt x="544" y="1675"/>
                    <a:pt x="921" y="2888"/>
                    <a:pt x="1193" y="4039"/>
                  </a:cubicBezTo>
                  <a:cubicBezTo>
                    <a:pt x="1214" y="4102"/>
                    <a:pt x="1235" y="4186"/>
                    <a:pt x="1256" y="4248"/>
                  </a:cubicBezTo>
                  <a:cubicBezTo>
                    <a:pt x="1549" y="4792"/>
                    <a:pt x="1800" y="5336"/>
                    <a:pt x="1967" y="5922"/>
                  </a:cubicBezTo>
                  <a:cubicBezTo>
                    <a:pt x="2093" y="6362"/>
                    <a:pt x="2344" y="6906"/>
                    <a:pt x="2239" y="7366"/>
                  </a:cubicBezTo>
                  <a:cubicBezTo>
                    <a:pt x="2218" y="7429"/>
                    <a:pt x="2176" y="7471"/>
                    <a:pt x="2113" y="7471"/>
                  </a:cubicBezTo>
                  <a:cubicBezTo>
                    <a:pt x="2030" y="7805"/>
                    <a:pt x="1988" y="8161"/>
                    <a:pt x="2134" y="8454"/>
                  </a:cubicBezTo>
                  <a:cubicBezTo>
                    <a:pt x="2197" y="8266"/>
                    <a:pt x="2260" y="8098"/>
                    <a:pt x="2281" y="7910"/>
                  </a:cubicBezTo>
                  <a:cubicBezTo>
                    <a:pt x="2304" y="7818"/>
                    <a:pt x="2390" y="7770"/>
                    <a:pt x="2474" y="7770"/>
                  </a:cubicBezTo>
                  <a:cubicBezTo>
                    <a:pt x="2542" y="7770"/>
                    <a:pt x="2608" y="7802"/>
                    <a:pt x="2637" y="7868"/>
                  </a:cubicBezTo>
                  <a:cubicBezTo>
                    <a:pt x="2741" y="8077"/>
                    <a:pt x="2867" y="8349"/>
                    <a:pt x="3118" y="8412"/>
                  </a:cubicBezTo>
                  <a:lnTo>
                    <a:pt x="3160" y="8412"/>
                  </a:lnTo>
                  <a:cubicBezTo>
                    <a:pt x="3097" y="8266"/>
                    <a:pt x="3076" y="8119"/>
                    <a:pt x="3076" y="7973"/>
                  </a:cubicBezTo>
                  <a:cubicBezTo>
                    <a:pt x="3062" y="7846"/>
                    <a:pt x="3153" y="7785"/>
                    <a:pt x="3252" y="7785"/>
                  </a:cubicBezTo>
                  <a:cubicBezTo>
                    <a:pt x="3299" y="7785"/>
                    <a:pt x="3349" y="7799"/>
                    <a:pt x="3390" y="7826"/>
                  </a:cubicBezTo>
                  <a:cubicBezTo>
                    <a:pt x="3599" y="8015"/>
                    <a:pt x="3850" y="8119"/>
                    <a:pt x="4122" y="8224"/>
                  </a:cubicBezTo>
                  <a:cubicBezTo>
                    <a:pt x="4101" y="7617"/>
                    <a:pt x="3704" y="7261"/>
                    <a:pt x="3160" y="6968"/>
                  </a:cubicBezTo>
                  <a:cubicBezTo>
                    <a:pt x="3034" y="6906"/>
                    <a:pt x="3034" y="6780"/>
                    <a:pt x="3097" y="6696"/>
                  </a:cubicBezTo>
                  <a:cubicBezTo>
                    <a:pt x="2825" y="5462"/>
                    <a:pt x="2699" y="4227"/>
                    <a:pt x="2260" y="3014"/>
                  </a:cubicBezTo>
                  <a:cubicBezTo>
                    <a:pt x="1904" y="1989"/>
                    <a:pt x="1423" y="1005"/>
                    <a:pt x="1025" y="1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56"/>
            <p:cNvSpPr/>
            <p:nvPr/>
          </p:nvSpPr>
          <p:spPr>
            <a:xfrm>
              <a:off x="7878850" y="2172288"/>
              <a:ext cx="419550" cy="229175"/>
            </a:xfrm>
            <a:custGeom>
              <a:avLst/>
              <a:gdLst/>
              <a:ahLst/>
              <a:cxnLst/>
              <a:rect l="l" t="t" r="r" b="b"/>
              <a:pathLst>
                <a:path w="16782" h="9167" extrusionOk="0">
                  <a:moveTo>
                    <a:pt x="8507" y="0"/>
                  </a:moveTo>
                  <a:cubicBezTo>
                    <a:pt x="8461" y="0"/>
                    <a:pt x="8416" y="1"/>
                    <a:pt x="8370" y="2"/>
                  </a:cubicBezTo>
                  <a:cubicBezTo>
                    <a:pt x="6634" y="2"/>
                    <a:pt x="4688" y="399"/>
                    <a:pt x="3181" y="1362"/>
                  </a:cubicBezTo>
                  <a:cubicBezTo>
                    <a:pt x="3160" y="1403"/>
                    <a:pt x="3118" y="1445"/>
                    <a:pt x="3056" y="1466"/>
                  </a:cubicBezTo>
                  <a:cubicBezTo>
                    <a:pt x="2637" y="1759"/>
                    <a:pt x="2261" y="2094"/>
                    <a:pt x="1926" y="2471"/>
                  </a:cubicBezTo>
                  <a:cubicBezTo>
                    <a:pt x="1905" y="2533"/>
                    <a:pt x="1863" y="2596"/>
                    <a:pt x="1779" y="2638"/>
                  </a:cubicBezTo>
                  <a:cubicBezTo>
                    <a:pt x="1" y="4877"/>
                    <a:pt x="440" y="7806"/>
                    <a:pt x="3077" y="9020"/>
                  </a:cubicBezTo>
                  <a:cubicBezTo>
                    <a:pt x="2972" y="8664"/>
                    <a:pt x="2972" y="8266"/>
                    <a:pt x="3098" y="7827"/>
                  </a:cubicBezTo>
                  <a:lnTo>
                    <a:pt x="3098" y="7827"/>
                  </a:lnTo>
                  <a:cubicBezTo>
                    <a:pt x="3078" y="7828"/>
                    <a:pt x="3058" y="7828"/>
                    <a:pt x="3039" y="7828"/>
                  </a:cubicBezTo>
                  <a:cubicBezTo>
                    <a:pt x="2433" y="7828"/>
                    <a:pt x="1860" y="7512"/>
                    <a:pt x="1779" y="6823"/>
                  </a:cubicBezTo>
                  <a:cubicBezTo>
                    <a:pt x="1698" y="6108"/>
                    <a:pt x="2374" y="5692"/>
                    <a:pt x="3029" y="5692"/>
                  </a:cubicBezTo>
                  <a:cubicBezTo>
                    <a:pt x="3045" y="5692"/>
                    <a:pt x="3061" y="5692"/>
                    <a:pt x="3077" y="5693"/>
                  </a:cubicBezTo>
                  <a:cubicBezTo>
                    <a:pt x="3118" y="5609"/>
                    <a:pt x="3160" y="5505"/>
                    <a:pt x="3202" y="5421"/>
                  </a:cubicBezTo>
                  <a:cubicBezTo>
                    <a:pt x="3218" y="5343"/>
                    <a:pt x="3302" y="5300"/>
                    <a:pt x="3379" y="5300"/>
                  </a:cubicBezTo>
                  <a:cubicBezTo>
                    <a:pt x="3406" y="5300"/>
                    <a:pt x="3432" y="5305"/>
                    <a:pt x="3453" y="5316"/>
                  </a:cubicBezTo>
                  <a:cubicBezTo>
                    <a:pt x="4929" y="5763"/>
                    <a:pt x="6478" y="5944"/>
                    <a:pt x="8027" y="5944"/>
                  </a:cubicBezTo>
                  <a:cubicBezTo>
                    <a:pt x="9091" y="5944"/>
                    <a:pt x="10155" y="5859"/>
                    <a:pt x="11195" y="5714"/>
                  </a:cubicBezTo>
                  <a:cubicBezTo>
                    <a:pt x="11195" y="5274"/>
                    <a:pt x="11258" y="4835"/>
                    <a:pt x="11090" y="4437"/>
                  </a:cubicBezTo>
                  <a:cubicBezTo>
                    <a:pt x="11022" y="4259"/>
                    <a:pt x="11178" y="4126"/>
                    <a:pt x="11329" y="4126"/>
                  </a:cubicBezTo>
                  <a:cubicBezTo>
                    <a:pt x="11408" y="4126"/>
                    <a:pt x="11487" y="4163"/>
                    <a:pt x="11530" y="4249"/>
                  </a:cubicBezTo>
                  <a:cubicBezTo>
                    <a:pt x="11927" y="5086"/>
                    <a:pt x="12492" y="5735"/>
                    <a:pt x="13455" y="5860"/>
                  </a:cubicBezTo>
                  <a:cubicBezTo>
                    <a:pt x="13518" y="5860"/>
                    <a:pt x="13538" y="5902"/>
                    <a:pt x="13559" y="5923"/>
                  </a:cubicBezTo>
                  <a:lnTo>
                    <a:pt x="13685" y="5923"/>
                  </a:lnTo>
                  <a:cubicBezTo>
                    <a:pt x="13685" y="5818"/>
                    <a:pt x="13748" y="5714"/>
                    <a:pt x="13852" y="5693"/>
                  </a:cubicBezTo>
                  <a:cubicBezTo>
                    <a:pt x="13998" y="5657"/>
                    <a:pt x="14156" y="5639"/>
                    <a:pt x="14314" y="5639"/>
                  </a:cubicBezTo>
                  <a:cubicBezTo>
                    <a:pt x="14998" y="5639"/>
                    <a:pt x="15711" y="5979"/>
                    <a:pt x="15694" y="6760"/>
                  </a:cubicBezTo>
                  <a:cubicBezTo>
                    <a:pt x="15694" y="7518"/>
                    <a:pt x="15052" y="7995"/>
                    <a:pt x="14357" y="7995"/>
                  </a:cubicBezTo>
                  <a:cubicBezTo>
                    <a:pt x="14342" y="7995"/>
                    <a:pt x="14327" y="7995"/>
                    <a:pt x="14313" y="7994"/>
                  </a:cubicBezTo>
                  <a:cubicBezTo>
                    <a:pt x="14250" y="8413"/>
                    <a:pt x="14124" y="8810"/>
                    <a:pt x="13957" y="9166"/>
                  </a:cubicBezTo>
                  <a:cubicBezTo>
                    <a:pt x="16782" y="8894"/>
                    <a:pt x="16363" y="4960"/>
                    <a:pt x="15087" y="3224"/>
                  </a:cubicBezTo>
                  <a:cubicBezTo>
                    <a:pt x="13586" y="1148"/>
                    <a:pt x="11056" y="0"/>
                    <a:pt x="8507" y="0"/>
                  </a:cubicBezTo>
                  <a:close/>
                </a:path>
              </a:pathLst>
            </a:custGeom>
            <a:solidFill>
              <a:srgbClr val="E76A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56"/>
            <p:cNvSpPr/>
            <p:nvPr/>
          </p:nvSpPr>
          <p:spPr>
            <a:xfrm>
              <a:off x="7932225" y="2306738"/>
              <a:ext cx="326950" cy="143425"/>
            </a:xfrm>
            <a:custGeom>
              <a:avLst/>
              <a:gdLst/>
              <a:ahLst/>
              <a:cxnLst/>
              <a:rect l="l" t="t" r="r" b="b"/>
              <a:pathLst>
                <a:path w="13078" h="5737" extrusionOk="0">
                  <a:moveTo>
                    <a:pt x="11882" y="1013"/>
                  </a:moveTo>
                  <a:cubicBezTo>
                    <a:pt x="11948" y="1013"/>
                    <a:pt x="12015" y="1028"/>
                    <a:pt x="12073" y="1047"/>
                  </a:cubicBezTo>
                  <a:cubicBezTo>
                    <a:pt x="12199" y="1068"/>
                    <a:pt x="12324" y="1089"/>
                    <a:pt x="12429" y="1173"/>
                  </a:cubicBezTo>
                  <a:cubicBezTo>
                    <a:pt x="12596" y="1277"/>
                    <a:pt x="12680" y="1466"/>
                    <a:pt x="12554" y="1654"/>
                  </a:cubicBezTo>
                  <a:cubicBezTo>
                    <a:pt x="12526" y="1697"/>
                    <a:pt x="12483" y="1715"/>
                    <a:pt x="12440" y="1715"/>
                  </a:cubicBezTo>
                  <a:cubicBezTo>
                    <a:pt x="12357" y="1715"/>
                    <a:pt x="12276" y="1646"/>
                    <a:pt x="12303" y="1549"/>
                  </a:cubicBezTo>
                  <a:cubicBezTo>
                    <a:pt x="12324" y="1466"/>
                    <a:pt x="12219" y="1424"/>
                    <a:pt x="12136" y="1424"/>
                  </a:cubicBezTo>
                  <a:cubicBezTo>
                    <a:pt x="11989" y="1382"/>
                    <a:pt x="11801" y="1424"/>
                    <a:pt x="11675" y="1298"/>
                  </a:cubicBezTo>
                  <a:cubicBezTo>
                    <a:pt x="11634" y="1235"/>
                    <a:pt x="11634" y="1152"/>
                    <a:pt x="11675" y="1089"/>
                  </a:cubicBezTo>
                  <a:cubicBezTo>
                    <a:pt x="11732" y="1033"/>
                    <a:pt x="11806" y="1013"/>
                    <a:pt x="11882" y="1013"/>
                  </a:cubicBezTo>
                  <a:close/>
                  <a:moveTo>
                    <a:pt x="910" y="899"/>
                  </a:moveTo>
                  <a:cubicBezTo>
                    <a:pt x="1018" y="899"/>
                    <a:pt x="1119" y="921"/>
                    <a:pt x="1193" y="963"/>
                  </a:cubicBezTo>
                  <a:cubicBezTo>
                    <a:pt x="1276" y="1005"/>
                    <a:pt x="1276" y="1131"/>
                    <a:pt x="1193" y="1173"/>
                  </a:cubicBezTo>
                  <a:cubicBezTo>
                    <a:pt x="1046" y="1256"/>
                    <a:pt x="879" y="1235"/>
                    <a:pt x="732" y="1277"/>
                  </a:cubicBezTo>
                  <a:cubicBezTo>
                    <a:pt x="691" y="1298"/>
                    <a:pt x="670" y="1298"/>
                    <a:pt x="628" y="1319"/>
                  </a:cubicBezTo>
                  <a:cubicBezTo>
                    <a:pt x="649" y="1507"/>
                    <a:pt x="921" y="1696"/>
                    <a:pt x="1046" y="1800"/>
                  </a:cubicBezTo>
                  <a:cubicBezTo>
                    <a:pt x="1065" y="1838"/>
                    <a:pt x="1034" y="1908"/>
                    <a:pt x="997" y="1908"/>
                  </a:cubicBezTo>
                  <a:cubicBezTo>
                    <a:pt x="993" y="1908"/>
                    <a:pt x="988" y="1907"/>
                    <a:pt x="983" y="1905"/>
                  </a:cubicBezTo>
                  <a:cubicBezTo>
                    <a:pt x="753" y="1800"/>
                    <a:pt x="293" y="1612"/>
                    <a:pt x="335" y="1277"/>
                  </a:cubicBezTo>
                  <a:cubicBezTo>
                    <a:pt x="350" y="1025"/>
                    <a:pt x="648" y="899"/>
                    <a:pt x="910" y="899"/>
                  </a:cubicBezTo>
                  <a:close/>
                  <a:moveTo>
                    <a:pt x="8900" y="2099"/>
                  </a:moveTo>
                  <a:cubicBezTo>
                    <a:pt x="8971" y="2099"/>
                    <a:pt x="9045" y="2110"/>
                    <a:pt x="9123" y="2135"/>
                  </a:cubicBezTo>
                  <a:cubicBezTo>
                    <a:pt x="9416" y="2240"/>
                    <a:pt x="9897" y="2763"/>
                    <a:pt x="9709" y="3098"/>
                  </a:cubicBezTo>
                  <a:cubicBezTo>
                    <a:pt x="9681" y="3139"/>
                    <a:pt x="9627" y="3171"/>
                    <a:pt x="9576" y="3171"/>
                  </a:cubicBezTo>
                  <a:cubicBezTo>
                    <a:pt x="9548" y="3171"/>
                    <a:pt x="9521" y="3161"/>
                    <a:pt x="9499" y="3140"/>
                  </a:cubicBezTo>
                  <a:cubicBezTo>
                    <a:pt x="9290" y="2993"/>
                    <a:pt x="9311" y="2679"/>
                    <a:pt x="9039" y="2533"/>
                  </a:cubicBezTo>
                  <a:cubicBezTo>
                    <a:pt x="8985" y="2504"/>
                    <a:pt x="8934" y="2491"/>
                    <a:pt x="8887" y="2491"/>
                  </a:cubicBezTo>
                  <a:cubicBezTo>
                    <a:pt x="8663" y="2491"/>
                    <a:pt x="8519" y="2782"/>
                    <a:pt x="8432" y="2972"/>
                  </a:cubicBezTo>
                  <a:cubicBezTo>
                    <a:pt x="8404" y="3028"/>
                    <a:pt x="8353" y="3051"/>
                    <a:pt x="8300" y="3051"/>
                  </a:cubicBezTo>
                  <a:cubicBezTo>
                    <a:pt x="8193" y="3051"/>
                    <a:pt x="8077" y="2958"/>
                    <a:pt x="8118" y="2847"/>
                  </a:cubicBezTo>
                  <a:cubicBezTo>
                    <a:pt x="8225" y="2473"/>
                    <a:pt x="8499" y="2099"/>
                    <a:pt x="8900" y="2099"/>
                  </a:cubicBezTo>
                  <a:close/>
                  <a:moveTo>
                    <a:pt x="3728" y="1941"/>
                  </a:moveTo>
                  <a:cubicBezTo>
                    <a:pt x="3754" y="1941"/>
                    <a:pt x="3781" y="1943"/>
                    <a:pt x="3808" y="1947"/>
                  </a:cubicBezTo>
                  <a:cubicBezTo>
                    <a:pt x="4268" y="2031"/>
                    <a:pt x="4478" y="2575"/>
                    <a:pt x="4582" y="2951"/>
                  </a:cubicBezTo>
                  <a:cubicBezTo>
                    <a:pt x="4620" y="3116"/>
                    <a:pt x="4489" y="3219"/>
                    <a:pt x="4366" y="3219"/>
                  </a:cubicBezTo>
                  <a:cubicBezTo>
                    <a:pt x="4286" y="3219"/>
                    <a:pt x="4210" y="3176"/>
                    <a:pt x="4185" y="3077"/>
                  </a:cubicBezTo>
                  <a:cubicBezTo>
                    <a:pt x="4122" y="2867"/>
                    <a:pt x="4017" y="2428"/>
                    <a:pt x="3766" y="2365"/>
                  </a:cubicBezTo>
                  <a:cubicBezTo>
                    <a:pt x="3750" y="2360"/>
                    <a:pt x="3733" y="2358"/>
                    <a:pt x="3718" y="2358"/>
                  </a:cubicBezTo>
                  <a:cubicBezTo>
                    <a:pt x="3537" y="2358"/>
                    <a:pt x="3427" y="2670"/>
                    <a:pt x="3369" y="2805"/>
                  </a:cubicBezTo>
                  <a:cubicBezTo>
                    <a:pt x="3344" y="2888"/>
                    <a:pt x="3280" y="2925"/>
                    <a:pt x="3214" y="2925"/>
                  </a:cubicBezTo>
                  <a:cubicBezTo>
                    <a:pt x="3113" y="2925"/>
                    <a:pt x="3009" y="2839"/>
                    <a:pt x="3034" y="2700"/>
                  </a:cubicBezTo>
                  <a:cubicBezTo>
                    <a:pt x="3112" y="2367"/>
                    <a:pt x="3338" y="1941"/>
                    <a:pt x="3728" y="1941"/>
                  </a:cubicBezTo>
                  <a:close/>
                  <a:moveTo>
                    <a:pt x="5984" y="3014"/>
                  </a:moveTo>
                  <a:cubicBezTo>
                    <a:pt x="6131" y="3014"/>
                    <a:pt x="6298" y="3056"/>
                    <a:pt x="6465" y="3077"/>
                  </a:cubicBezTo>
                  <a:cubicBezTo>
                    <a:pt x="6528" y="3077"/>
                    <a:pt x="6549" y="3202"/>
                    <a:pt x="6465" y="3202"/>
                  </a:cubicBezTo>
                  <a:cubicBezTo>
                    <a:pt x="6340" y="3223"/>
                    <a:pt x="6005" y="3160"/>
                    <a:pt x="5984" y="3349"/>
                  </a:cubicBezTo>
                  <a:cubicBezTo>
                    <a:pt x="5963" y="3412"/>
                    <a:pt x="5963" y="3474"/>
                    <a:pt x="5984" y="3495"/>
                  </a:cubicBezTo>
                  <a:cubicBezTo>
                    <a:pt x="6026" y="3537"/>
                    <a:pt x="6068" y="3537"/>
                    <a:pt x="6110" y="3558"/>
                  </a:cubicBezTo>
                  <a:cubicBezTo>
                    <a:pt x="6214" y="3558"/>
                    <a:pt x="6340" y="3579"/>
                    <a:pt x="6424" y="3663"/>
                  </a:cubicBezTo>
                  <a:cubicBezTo>
                    <a:pt x="6465" y="3725"/>
                    <a:pt x="6486" y="3788"/>
                    <a:pt x="6445" y="3851"/>
                  </a:cubicBezTo>
                  <a:cubicBezTo>
                    <a:pt x="6413" y="3903"/>
                    <a:pt x="6377" y="3919"/>
                    <a:pt x="6337" y="3919"/>
                  </a:cubicBezTo>
                  <a:cubicBezTo>
                    <a:pt x="6298" y="3919"/>
                    <a:pt x="6256" y="3903"/>
                    <a:pt x="6214" y="3893"/>
                  </a:cubicBezTo>
                  <a:cubicBezTo>
                    <a:pt x="6131" y="3872"/>
                    <a:pt x="6026" y="3872"/>
                    <a:pt x="5942" y="3851"/>
                  </a:cubicBezTo>
                  <a:cubicBezTo>
                    <a:pt x="5838" y="3809"/>
                    <a:pt x="5733" y="3746"/>
                    <a:pt x="5691" y="3642"/>
                  </a:cubicBezTo>
                  <a:cubicBezTo>
                    <a:pt x="5629" y="3537"/>
                    <a:pt x="5649" y="3432"/>
                    <a:pt x="5670" y="3307"/>
                  </a:cubicBezTo>
                  <a:cubicBezTo>
                    <a:pt x="5733" y="3160"/>
                    <a:pt x="5817" y="3035"/>
                    <a:pt x="5984" y="3014"/>
                  </a:cubicBezTo>
                  <a:close/>
                  <a:moveTo>
                    <a:pt x="7637" y="3616"/>
                  </a:moveTo>
                  <a:cubicBezTo>
                    <a:pt x="7727" y="3616"/>
                    <a:pt x="7813" y="3677"/>
                    <a:pt x="7825" y="3788"/>
                  </a:cubicBezTo>
                  <a:cubicBezTo>
                    <a:pt x="7825" y="4488"/>
                    <a:pt x="7076" y="5107"/>
                    <a:pt x="6414" y="5107"/>
                  </a:cubicBezTo>
                  <a:cubicBezTo>
                    <a:pt x="6404" y="5107"/>
                    <a:pt x="6393" y="5107"/>
                    <a:pt x="6382" y="5106"/>
                  </a:cubicBezTo>
                  <a:cubicBezTo>
                    <a:pt x="5670" y="5106"/>
                    <a:pt x="5084" y="4625"/>
                    <a:pt x="4875" y="3976"/>
                  </a:cubicBezTo>
                  <a:cubicBezTo>
                    <a:pt x="4834" y="3854"/>
                    <a:pt x="4935" y="3767"/>
                    <a:pt x="5033" y="3767"/>
                  </a:cubicBezTo>
                  <a:cubicBezTo>
                    <a:pt x="5086" y="3767"/>
                    <a:pt x="5139" y="3792"/>
                    <a:pt x="5168" y="3851"/>
                  </a:cubicBezTo>
                  <a:cubicBezTo>
                    <a:pt x="5407" y="4269"/>
                    <a:pt x="5778" y="4649"/>
                    <a:pt x="6300" y="4649"/>
                  </a:cubicBezTo>
                  <a:cubicBezTo>
                    <a:pt x="6327" y="4649"/>
                    <a:pt x="6354" y="4648"/>
                    <a:pt x="6382" y="4646"/>
                  </a:cubicBezTo>
                  <a:cubicBezTo>
                    <a:pt x="7009" y="4604"/>
                    <a:pt x="7135" y="4144"/>
                    <a:pt x="7470" y="3704"/>
                  </a:cubicBezTo>
                  <a:cubicBezTo>
                    <a:pt x="7512" y="3645"/>
                    <a:pt x="7576" y="3616"/>
                    <a:pt x="7637" y="3616"/>
                  </a:cubicBezTo>
                  <a:close/>
                  <a:moveTo>
                    <a:pt x="9520" y="1"/>
                  </a:moveTo>
                  <a:cubicBezTo>
                    <a:pt x="9520" y="147"/>
                    <a:pt x="9520" y="315"/>
                    <a:pt x="9562" y="482"/>
                  </a:cubicBezTo>
                  <a:cubicBezTo>
                    <a:pt x="9562" y="608"/>
                    <a:pt x="9520" y="754"/>
                    <a:pt x="9374" y="796"/>
                  </a:cubicBezTo>
                  <a:cubicBezTo>
                    <a:pt x="8293" y="959"/>
                    <a:pt x="7190" y="1059"/>
                    <a:pt x="6090" y="1059"/>
                  </a:cubicBezTo>
                  <a:cubicBezTo>
                    <a:pt x="5635" y="1059"/>
                    <a:pt x="5181" y="1042"/>
                    <a:pt x="4729" y="1005"/>
                  </a:cubicBezTo>
                  <a:cubicBezTo>
                    <a:pt x="4059" y="963"/>
                    <a:pt x="3369" y="901"/>
                    <a:pt x="2699" y="775"/>
                  </a:cubicBezTo>
                  <a:cubicBezTo>
                    <a:pt x="2392" y="719"/>
                    <a:pt x="1974" y="524"/>
                    <a:pt x="1648" y="524"/>
                  </a:cubicBezTo>
                  <a:cubicBezTo>
                    <a:pt x="1486" y="524"/>
                    <a:pt x="1346" y="573"/>
                    <a:pt x="1255" y="712"/>
                  </a:cubicBezTo>
                  <a:cubicBezTo>
                    <a:pt x="1206" y="786"/>
                    <a:pt x="1136" y="816"/>
                    <a:pt x="1065" y="816"/>
                  </a:cubicBezTo>
                  <a:cubicBezTo>
                    <a:pt x="1015" y="816"/>
                    <a:pt x="964" y="801"/>
                    <a:pt x="921" y="775"/>
                  </a:cubicBezTo>
                  <a:cubicBezTo>
                    <a:pt x="544" y="838"/>
                    <a:pt x="0" y="1005"/>
                    <a:pt x="167" y="1507"/>
                  </a:cubicBezTo>
                  <a:cubicBezTo>
                    <a:pt x="293" y="1905"/>
                    <a:pt x="670" y="2177"/>
                    <a:pt x="1067" y="2261"/>
                  </a:cubicBezTo>
                  <a:cubicBezTo>
                    <a:pt x="1084" y="2252"/>
                    <a:pt x="1109" y="2247"/>
                    <a:pt x="1135" y="2247"/>
                  </a:cubicBezTo>
                  <a:cubicBezTo>
                    <a:pt x="1171" y="2247"/>
                    <a:pt x="1210" y="2257"/>
                    <a:pt x="1235" y="2282"/>
                  </a:cubicBezTo>
                  <a:cubicBezTo>
                    <a:pt x="1235" y="2282"/>
                    <a:pt x="1255" y="2303"/>
                    <a:pt x="1255" y="2303"/>
                  </a:cubicBezTo>
                  <a:cubicBezTo>
                    <a:pt x="1276" y="2344"/>
                    <a:pt x="1318" y="2365"/>
                    <a:pt x="1360" y="2407"/>
                  </a:cubicBezTo>
                  <a:cubicBezTo>
                    <a:pt x="1444" y="2512"/>
                    <a:pt x="1360" y="2616"/>
                    <a:pt x="1276" y="2616"/>
                  </a:cubicBezTo>
                  <a:cubicBezTo>
                    <a:pt x="1318" y="3223"/>
                    <a:pt x="1548" y="3725"/>
                    <a:pt x="1883" y="4123"/>
                  </a:cubicBezTo>
                  <a:cubicBezTo>
                    <a:pt x="2051" y="3956"/>
                    <a:pt x="2274" y="3853"/>
                    <a:pt x="2516" y="3853"/>
                  </a:cubicBezTo>
                  <a:cubicBezTo>
                    <a:pt x="2636" y="3853"/>
                    <a:pt x="2762" y="3879"/>
                    <a:pt x="2888" y="3935"/>
                  </a:cubicBezTo>
                  <a:cubicBezTo>
                    <a:pt x="3369" y="4186"/>
                    <a:pt x="3662" y="4688"/>
                    <a:pt x="3662" y="5232"/>
                  </a:cubicBezTo>
                  <a:cubicBezTo>
                    <a:pt x="3662" y="5253"/>
                    <a:pt x="3662" y="5253"/>
                    <a:pt x="3662" y="5274"/>
                  </a:cubicBezTo>
                  <a:cubicBezTo>
                    <a:pt x="4457" y="5567"/>
                    <a:pt x="5357" y="5692"/>
                    <a:pt x="6131" y="5734"/>
                  </a:cubicBezTo>
                  <a:cubicBezTo>
                    <a:pt x="6209" y="5736"/>
                    <a:pt x="6288" y="5737"/>
                    <a:pt x="6368" y="5737"/>
                  </a:cubicBezTo>
                  <a:cubicBezTo>
                    <a:pt x="7299" y="5737"/>
                    <a:pt x="8367" y="5619"/>
                    <a:pt x="9311" y="5253"/>
                  </a:cubicBezTo>
                  <a:cubicBezTo>
                    <a:pt x="9123" y="5127"/>
                    <a:pt x="8976" y="4960"/>
                    <a:pt x="8976" y="4730"/>
                  </a:cubicBezTo>
                  <a:cubicBezTo>
                    <a:pt x="8976" y="4500"/>
                    <a:pt x="9081" y="4290"/>
                    <a:pt x="9269" y="4144"/>
                  </a:cubicBezTo>
                  <a:cubicBezTo>
                    <a:pt x="9440" y="4025"/>
                    <a:pt x="9627" y="3972"/>
                    <a:pt x="9813" y="3972"/>
                  </a:cubicBezTo>
                  <a:cubicBezTo>
                    <a:pt x="10150" y="3972"/>
                    <a:pt x="10484" y="4146"/>
                    <a:pt x="10713" y="4416"/>
                  </a:cubicBezTo>
                  <a:cubicBezTo>
                    <a:pt x="11215" y="3935"/>
                    <a:pt x="11571" y="3307"/>
                    <a:pt x="11655" y="2491"/>
                  </a:cubicBezTo>
                  <a:cubicBezTo>
                    <a:pt x="11655" y="2386"/>
                    <a:pt x="11717" y="2303"/>
                    <a:pt x="11801" y="2261"/>
                  </a:cubicBezTo>
                  <a:cubicBezTo>
                    <a:pt x="11837" y="2206"/>
                    <a:pt x="11905" y="2152"/>
                    <a:pt x="11977" y="2152"/>
                  </a:cubicBezTo>
                  <a:cubicBezTo>
                    <a:pt x="11988" y="2152"/>
                    <a:pt x="11999" y="2153"/>
                    <a:pt x="12010" y="2156"/>
                  </a:cubicBezTo>
                  <a:cubicBezTo>
                    <a:pt x="12094" y="2156"/>
                    <a:pt x="12178" y="2135"/>
                    <a:pt x="12282" y="2135"/>
                  </a:cubicBezTo>
                  <a:cubicBezTo>
                    <a:pt x="12282" y="2114"/>
                    <a:pt x="12282" y="2114"/>
                    <a:pt x="12303" y="2093"/>
                  </a:cubicBezTo>
                  <a:cubicBezTo>
                    <a:pt x="12303" y="2093"/>
                    <a:pt x="12324" y="2093"/>
                    <a:pt x="12324" y="2114"/>
                  </a:cubicBezTo>
                  <a:cubicBezTo>
                    <a:pt x="12701" y="2051"/>
                    <a:pt x="13077" y="1842"/>
                    <a:pt x="13056" y="1382"/>
                  </a:cubicBezTo>
                  <a:cubicBezTo>
                    <a:pt x="13035" y="943"/>
                    <a:pt x="12680" y="796"/>
                    <a:pt x="12324" y="775"/>
                  </a:cubicBezTo>
                  <a:cubicBezTo>
                    <a:pt x="12303" y="796"/>
                    <a:pt x="12282" y="817"/>
                    <a:pt x="12261" y="817"/>
                  </a:cubicBezTo>
                  <a:cubicBezTo>
                    <a:pt x="12089" y="946"/>
                    <a:pt x="11878" y="992"/>
                    <a:pt x="11656" y="992"/>
                  </a:cubicBezTo>
                  <a:cubicBezTo>
                    <a:pt x="11448" y="992"/>
                    <a:pt x="11230" y="951"/>
                    <a:pt x="11027" y="901"/>
                  </a:cubicBezTo>
                  <a:cubicBezTo>
                    <a:pt x="10420" y="901"/>
                    <a:pt x="9918" y="482"/>
                    <a:pt x="9520" y="1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4" name="Google Shape;2044;p56"/>
            <p:cNvSpPr/>
            <p:nvPr/>
          </p:nvSpPr>
          <p:spPr>
            <a:xfrm>
              <a:off x="8223050" y="2332038"/>
              <a:ext cx="26175" cy="17600"/>
            </a:xfrm>
            <a:custGeom>
              <a:avLst/>
              <a:gdLst/>
              <a:ahLst/>
              <a:cxnLst/>
              <a:rect l="l" t="t" r="r" b="b"/>
              <a:pathLst>
                <a:path w="1047" h="704" extrusionOk="0">
                  <a:moveTo>
                    <a:pt x="249" y="1"/>
                  </a:moveTo>
                  <a:cubicBezTo>
                    <a:pt x="173" y="1"/>
                    <a:pt x="99" y="21"/>
                    <a:pt x="42" y="77"/>
                  </a:cubicBezTo>
                  <a:cubicBezTo>
                    <a:pt x="1" y="140"/>
                    <a:pt x="1" y="223"/>
                    <a:pt x="42" y="286"/>
                  </a:cubicBezTo>
                  <a:cubicBezTo>
                    <a:pt x="168" y="412"/>
                    <a:pt x="356" y="370"/>
                    <a:pt x="503" y="391"/>
                  </a:cubicBezTo>
                  <a:cubicBezTo>
                    <a:pt x="586" y="412"/>
                    <a:pt x="691" y="433"/>
                    <a:pt x="670" y="537"/>
                  </a:cubicBezTo>
                  <a:cubicBezTo>
                    <a:pt x="643" y="634"/>
                    <a:pt x="724" y="703"/>
                    <a:pt x="807" y="703"/>
                  </a:cubicBezTo>
                  <a:cubicBezTo>
                    <a:pt x="850" y="703"/>
                    <a:pt x="893" y="685"/>
                    <a:pt x="921" y="642"/>
                  </a:cubicBezTo>
                  <a:cubicBezTo>
                    <a:pt x="1047" y="454"/>
                    <a:pt x="963" y="265"/>
                    <a:pt x="796" y="161"/>
                  </a:cubicBezTo>
                  <a:cubicBezTo>
                    <a:pt x="691" y="77"/>
                    <a:pt x="566" y="56"/>
                    <a:pt x="440" y="35"/>
                  </a:cubicBezTo>
                  <a:cubicBezTo>
                    <a:pt x="382" y="16"/>
                    <a:pt x="315" y="1"/>
                    <a:pt x="2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56"/>
            <p:cNvSpPr/>
            <p:nvPr/>
          </p:nvSpPr>
          <p:spPr>
            <a:xfrm>
              <a:off x="8162375" y="2414213"/>
              <a:ext cx="30875" cy="21775"/>
            </a:xfrm>
            <a:custGeom>
              <a:avLst/>
              <a:gdLst/>
              <a:ahLst/>
              <a:cxnLst/>
              <a:rect l="l" t="t" r="r" b="b"/>
              <a:pathLst>
                <a:path w="1235" h="871" extrusionOk="0">
                  <a:moveTo>
                    <a:pt x="606" y="1"/>
                  </a:moveTo>
                  <a:cubicBezTo>
                    <a:pt x="510" y="1"/>
                    <a:pt x="412" y="29"/>
                    <a:pt x="314" y="96"/>
                  </a:cubicBezTo>
                  <a:cubicBezTo>
                    <a:pt x="0" y="284"/>
                    <a:pt x="63" y="640"/>
                    <a:pt x="314" y="849"/>
                  </a:cubicBezTo>
                  <a:cubicBezTo>
                    <a:pt x="314" y="849"/>
                    <a:pt x="314" y="849"/>
                    <a:pt x="314" y="870"/>
                  </a:cubicBezTo>
                  <a:cubicBezTo>
                    <a:pt x="649" y="724"/>
                    <a:pt x="963" y="535"/>
                    <a:pt x="1235" y="326"/>
                  </a:cubicBezTo>
                  <a:cubicBezTo>
                    <a:pt x="1057" y="163"/>
                    <a:pt x="838" y="1"/>
                    <a:pt x="6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56"/>
            <p:cNvSpPr/>
            <p:nvPr/>
          </p:nvSpPr>
          <p:spPr>
            <a:xfrm>
              <a:off x="8129950" y="2868013"/>
              <a:ext cx="48675" cy="71525"/>
            </a:xfrm>
            <a:custGeom>
              <a:avLst/>
              <a:gdLst/>
              <a:ahLst/>
              <a:cxnLst/>
              <a:rect l="l" t="t" r="r" b="b"/>
              <a:pathLst>
                <a:path w="1947" h="2861" extrusionOk="0">
                  <a:moveTo>
                    <a:pt x="1444" y="1"/>
                  </a:moveTo>
                  <a:cubicBezTo>
                    <a:pt x="1005" y="210"/>
                    <a:pt x="502" y="336"/>
                    <a:pt x="0" y="399"/>
                  </a:cubicBezTo>
                  <a:cubicBezTo>
                    <a:pt x="42" y="838"/>
                    <a:pt x="84" y="1235"/>
                    <a:pt x="293" y="1633"/>
                  </a:cubicBezTo>
                  <a:cubicBezTo>
                    <a:pt x="335" y="1738"/>
                    <a:pt x="314" y="1842"/>
                    <a:pt x="251" y="1905"/>
                  </a:cubicBezTo>
                  <a:cubicBezTo>
                    <a:pt x="251" y="1926"/>
                    <a:pt x="251" y="1968"/>
                    <a:pt x="251" y="1989"/>
                  </a:cubicBezTo>
                  <a:cubicBezTo>
                    <a:pt x="251" y="2010"/>
                    <a:pt x="272" y="2010"/>
                    <a:pt x="251" y="2031"/>
                  </a:cubicBezTo>
                  <a:cubicBezTo>
                    <a:pt x="251" y="2031"/>
                    <a:pt x="293" y="2219"/>
                    <a:pt x="293" y="2282"/>
                  </a:cubicBezTo>
                  <a:cubicBezTo>
                    <a:pt x="293" y="2303"/>
                    <a:pt x="314" y="2344"/>
                    <a:pt x="335" y="2386"/>
                  </a:cubicBezTo>
                  <a:cubicBezTo>
                    <a:pt x="398" y="2470"/>
                    <a:pt x="481" y="2554"/>
                    <a:pt x="586" y="2616"/>
                  </a:cubicBezTo>
                  <a:cubicBezTo>
                    <a:pt x="858" y="2742"/>
                    <a:pt x="1151" y="2847"/>
                    <a:pt x="1465" y="2847"/>
                  </a:cubicBezTo>
                  <a:cubicBezTo>
                    <a:pt x="1517" y="2855"/>
                    <a:pt x="1569" y="2860"/>
                    <a:pt x="1621" y="2860"/>
                  </a:cubicBezTo>
                  <a:cubicBezTo>
                    <a:pt x="1694" y="2860"/>
                    <a:pt x="1768" y="2850"/>
                    <a:pt x="1841" y="2826"/>
                  </a:cubicBezTo>
                  <a:cubicBezTo>
                    <a:pt x="1904" y="2805"/>
                    <a:pt x="1904" y="2826"/>
                    <a:pt x="1946" y="2784"/>
                  </a:cubicBezTo>
                  <a:cubicBezTo>
                    <a:pt x="1946" y="2784"/>
                    <a:pt x="1946" y="2763"/>
                    <a:pt x="1946" y="2763"/>
                  </a:cubicBezTo>
                  <a:cubicBezTo>
                    <a:pt x="1946" y="2763"/>
                    <a:pt x="1946" y="2742"/>
                    <a:pt x="1946" y="2721"/>
                  </a:cubicBezTo>
                  <a:cubicBezTo>
                    <a:pt x="1904" y="2658"/>
                    <a:pt x="1883" y="2596"/>
                    <a:pt x="1841" y="2554"/>
                  </a:cubicBezTo>
                  <a:cubicBezTo>
                    <a:pt x="1674" y="2365"/>
                    <a:pt x="1486" y="2219"/>
                    <a:pt x="1297" y="2072"/>
                  </a:cubicBezTo>
                  <a:cubicBezTo>
                    <a:pt x="1214" y="2031"/>
                    <a:pt x="1151" y="1947"/>
                    <a:pt x="1193" y="1821"/>
                  </a:cubicBezTo>
                  <a:cubicBezTo>
                    <a:pt x="1318" y="1424"/>
                    <a:pt x="1402" y="1005"/>
                    <a:pt x="1423" y="587"/>
                  </a:cubicBezTo>
                  <a:cubicBezTo>
                    <a:pt x="1444" y="399"/>
                    <a:pt x="1423" y="210"/>
                    <a:pt x="1444" y="22"/>
                  </a:cubicBezTo>
                  <a:cubicBezTo>
                    <a:pt x="1444" y="22"/>
                    <a:pt x="1444" y="22"/>
                    <a:pt x="1444" y="1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56"/>
            <p:cNvSpPr/>
            <p:nvPr/>
          </p:nvSpPr>
          <p:spPr>
            <a:xfrm>
              <a:off x="8134125" y="2359188"/>
              <a:ext cx="45525" cy="26825"/>
            </a:xfrm>
            <a:custGeom>
              <a:avLst/>
              <a:gdLst/>
              <a:ahLst/>
              <a:cxnLst/>
              <a:rect l="l" t="t" r="r" b="b"/>
              <a:pathLst>
                <a:path w="1821" h="1073" extrusionOk="0">
                  <a:moveTo>
                    <a:pt x="824" y="1"/>
                  </a:moveTo>
                  <a:cubicBezTo>
                    <a:pt x="423" y="1"/>
                    <a:pt x="149" y="375"/>
                    <a:pt x="42" y="749"/>
                  </a:cubicBezTo>
                  <a:cubicBezTo>
                    <a:pt x="1" y="860"/>
                    <a:pt x="108" y="953"/>
                    <a:pt x="214" y="953"/>
                  </a:cubicBezTo>
                  <a:cubicBezTo>
                    <a:pt x="268" y="953"/>
                    <a:pt x="321" y="930"/>
                    <a:pt x="356" y="874"/>
                  </a:cubicBezTo>
                  <a:cubicBezTo>
                    <a:pt x="443" y="684"/>
                    <a:pt x="587" y="393"/>
                    <a:pt x="811" y="393"/>
                  </a:cubicBezTo>
                  <a:cubicBezTo>
                    <a:pt x="858" y="393"/>
                    <a:pt x="909" y="406"/>
                    <a:pt x="963" y="435"/>
                  </a:cubicBezTo>
                  <a:cubicBezTo>
                    <a:pt x="1235" y="581"/>
                    <a:pt x="1214" y="895"/>
                    <a:pt x="1423" y="1042"/>
                  </a:cubicBezTo>
                  <a:cubicBezTo>
                    <a:pt x="1445" y="1063"/>
                    <a:pt x="1472" y="1073"/>
                    <a:pt x="1500" y="1073"/>
                  </a:cubicBezTo>
                  <a:cubicBezTo>
                    <a:pt x="1551" y="1073"/>
                    <a:pt x="1605" y="1041"/>
                    <a:pt x="1633" y="1000"/>
                  </a:cubicBezTo>
                  <a:cubicBezTo>
                    <a:pt x="1821" y="665"/>
                    <a:pt x="1340" y="142"/>
                    <a:pt x="1047" y="37"/>
                  </a:cubicBezTo>
                  <a:cubicBezTo>
                    <a:pt x="969" y="12"/>
                    <a:pt x="895" y="1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56"/>
            <p:cNvSpPr/>
            <p:nvPr/>
          </p:nvSpPr>
          <p:spPr>
            <a:xfrm>
              <a:off x="8053050" y="2397013"/>
              <a:ext cx="74825" cy="37400"/>
            </a:xfrm>
            <a:custGeom>
              <a:avLst/>
              <a:gdLst/>
              <a:ahLst/>
              <a:cxnLst/>
              <a:rect l="l" t="t" r="r" b="b"/>
              <a:pathLst>
                <a:path w="2993" h="1496" extrusionOk="0">
                  <a:moveTo>
                    <a:pt x="2794" y="1"/>
                  </a:moveTo>
                  <a:cubicBezTo>
                    <a:pt x="2736" y="1"/>
                    <a:pt x="2677" y="24"/>
                    <a:pt x="2637" y="73"/>
                  </a:cubicBezTo>
                  <a:cubicBezTo>
                    <a:pt x="2323" y="533"/>
                    <a:pt x="2176" y="993"/>
                    <a:pt x="1549" y="1035"/>
                  </a:cubicBezTo>
                  <a:cubicBezTo>
                    <a:pt x="1521" y="1037"/>
                    <a:pt x="1494" y="1038"/>
                    <a:pt x="1468" y="1038"/>
                  </a:cubicBezTo>
                  <a:cubicBezTo>
                    <a:pt x="946" y="1038"/>
                    <a:pt x="574" y="657"/>
                    <a:pt x="335" y="219"/>
                  </a:cubicBezTo>
                  <a:cubicBezTo>
                    <a:pt x="307" y="163"/>
                    <a:pt x="258" y="140"/>
                    <a:pt x="208" y="140"/>
                  </a:cubicBezTo>
                  <a:cubicBezTo>
                    <a:pt x="107" y="140"/>
                    <a:pt x="0" y="233"/>
                    <a:pt x="42" y="345"/>
                  </a:cubicBezTo>
                  <a:cubicBezTo>
                    <a:pt x="272" y="1014"/>
                    <a:pt x="837" y="1495"/>
                    <a:pt x="1549" y="1495"/>
                  </a:cubicBezTo>
                  <a:cubicBezTo>
                    <a:pt x="1560" y="1496"/>
                    <a:pt x="1571" y="1496"/>
                    <a:pt x="1581" y="1496"/>
                  </a:cubicBezTo>
                  <a:cubicBezTo>
                    <a:pt x="2243" y="1496"/>
                    <a:pt x="2992" y="877"/>
                    <a:pt x="2992" y="177"/>
                  </a:cubicBezTo>
                  <a:cubicBezTo>
                    <a:pt x="2980" y="61"/>
                    <a:pt x="2887" y="1"/>
                    <a:pt x="27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56"/>
            <p:cNvSpPr/>
            <p:nvPr/>
          </p:nvSpPr>
          <p:spPr>
            <a:xfrm>
              <a:off x="8083900" y="2462638"/>
              <a:ext cx="30375" cy="17225"/>
            </a:xfrm>
            <a:custGeom>
              <a:avLst/>
              <a:gdLst/>
              <a:ahLst/>
              <a:cxnLst/>
              <a:rect l="l" t="t" r="r" b="b"/>
              <a:pathLst>
                <a:path w="1215" h="689" extrusionOk="0">
                  <a:moveTo>
                    <a:pt x="1214" y="0"/>
                  </a:moveTo>
                  <a:cubicBezTo>
                    <a:pt x="982" y="25"/>
                    <a:pt x="749" y="35"/>
                    <a:pt x="516" y="35"/>
                  </a:cubicBezTo>
                  <a:cubicBezTo>
                    <a:pt x="351" y="35"/>
                    <a:pt x="186" y="30"/>
                    <a:pt x="22" y="21"/>
                  </a:cubicBezTo>
                  <a:lnTo>
                    <a:pt x="22" y="21"/>
                  </a:lnTo>
                  <a:cubicBezTo>
                    <a:pt x="1" y="251"/>
                    <a:pt x="22" y="481"/>
                    <a:pt x="189" y="607"/>
                  </a:cubicBezTo>
                  <a:cubicBezTo>
                    <a:pt x="258" y="666"/>
                    <a:pt x="346" y="688"/>
                    <a:pt x="435" y="688"/>
                  </a:cubicBezTo>
                  <a:cubicBezTo>
                    <a:pt x="535" y="688"/>
                    <a:pt x="635" y="661"/>
                    <a:pt x="712" y="628"/>
                  </a:cubicBezTo>
                  <a:cubicBezTo>
                    <a:pt x="901" y="544"/>
                    <a:pt x="1110" y="377"/>
                    <a:pt x="1173" y="189"/>
                  </a:cubicBezTo>
                  <a:cubicBezTo>
                    <a:pt x="1194" y="147"/>
                    <a:pt x="1194" y="63"/>
                    <a:pt x="1214" y="0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56"/>
            <p:cNvSpPr/>
            <p:nvPr/>
          </p:nvSpPr>
          <p:spPr>
            <a:xfrm>
              <a:off x="8072925" y="2382063"/>
              <a:ext cx="23050" cy="22650"/>
            </a:xfrm>
            <a:custGeom>
              <a:avLst/>
              <a:gdLst/>
              <a:ahLst/>
              <a:cxnLst/>
              <a:rect l="l" t="t" r="r" b="b"/>
              <a:pathLst>
                <a:path w="922" h="906" extrusionOk="0">
                  <a:moveTo>
                    <a:pt x="356" y="1"/>
                  </a:moveTo>
                  <a:cubicBezTo>
                    <a:pt x="189" y="22"/>
                    <a:pt x="84" y="147"/>
                    <a:pt x="42" y="315"/>
                  </a:cubicBezTo>
                  <a:cubicBezTo>
                    <a:pt x="21" y="419"/>
                    <a:pt x="1" y="524"/>
                    <a:pt x="63" y="629"/>
                  </a:cubicBezTo>
                  <a:cubicBezTo>
                    <a:pt x="105" y="733"/>
                    <a:pt x="210" y="796"/>
                    <a:pt x="314" y="838"/>
                  </a:cubicBezTo>
                  <a:cubicBezTo>
                    <a:pt x="398" y="859"/>
                    <a:pt x="482" y="859"/>
                    <a:pt x="565" y="880"/>
                  </a:cubicBezTo>
                  <a:cubicBezTo>
                    <a:pt x="618" y="890"/>
                    <a:pt x="665" y="906"/>
                    <a:pt x="707" y="906"/>
                  </a:cubicBezTo>
                  <a:cubicBezTo>
                    <a:pt x="749" y="906"/>
                    <a:pt x="785" y="890"/>
                    <a:pt x="817" y="838"/>
                  </a:cubicBezTo>
                  <a:cubicBezTo>
                    <a:pt x="858" y="775"/>
                    <a:pt x="837" y="712"/>
                    <a:pt x="796" y="650"/>
                  </a:cubicBezTo>
                  <a:cubicBezTo>
                    <a:pt x="712" y="566"/>
                    <a:pt x="586" y="545"/>
                    <a:pt x="482" y="545"/>
                  </a:cubicBezTo>
                  <a:cubicBezTo>
                    <a:pt x="440" y="524"/>
                    <a:pt x="398" y="524"/>
                    <a:pt x="356" y="482"/>
                  </a:cubicBezTo>
                  <a:cubicBezTo>
                    <a:pt x="335" y="461"/>
                    <a:pt x="335" y="399"/>
                    <a:pt x="356" y="336"/>
                  </a:cubicBezTo>
                  <a:cubicBezTo>
                    <a:pt x="377" y="168"/>
                    <a:pt x="712" y="210"/>
                    <a:pt x="837" y="189"/>
                  </a:cubicBezTo>
                  <a:cubicBezTo>
                    <a:pt x="921" y="189"/>
                    <a:pt x="900" y="85"/>
                    <a:pt x="837" y="64"/>
                  </a:cubicBezTo>
                  <a:cubicBezTo>
                    <a:pt x="670" y="43"/>
                    <a:pt x="524" y="1"/>
                    <a:pt x="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56"/>
            <p:cNvSpPr/>
            <p:nvPr/>
          </p:nvSpPr>
          <p:spPr>
            <a:xfrm>
              <a:off x="8041550" y="2866463"/>
              <a:ext cx="48150" cy="82150"/>
            </a:xfrm>
            <a:custGeom>
              <a:avLst/>
              <a:gdLst/>
              <a:ahLst/>
              <a:cxnLst/>
              <a:rect l="l" t="t" r="r" b="b"/>
              <a:pathLst>
                <a:path w="1926" h="3286" extrusionOk="0">
                  <a:moveTo>
                    <a:pt x="0" y="0"/>
                  </a:moveTo>
                  <a:cubicBezTo>
                    <a:pt x="42" y="272"/>
                    <a:pt x="105" y="544"/>
                    <a:pt x="251" y="795"/>
                  </a:cubicBezTo>
                  <a:cubicBezTo>
                    <a:pt x="377" y="1067"/>
                    <a:pt x="586" y="1318"/>
                    <a:pt x="732" y="1569"/>
                  </a:cubicBezTo>
                  <a:cubicBezTo>
                    <a:pt x="753" y="1611"/>
                    <a:pt x="774" y="1632"/>
                    <a:pt x="774" y="1674"/>
                  </a:cubicBezTo>
                  <a:cubicBezTo>
                    <a:pt x="774" y="1695"/>
                    <a:pt x="795" y="1716"/>
                    <a:pt x="795" y="1716"/>
                  </a:cubicBezTo>
                  <a:cubicBezTo>
                    <a:pt x="837" y="1821"/>
                    <a:pt x="774" y="1988"/>
                    <a:pt x="670" y="1988"/>
                  </a:cubicBezTo>
                  <a:cubicBezTo>
                    <a:pt x="649" y="2009"/>
                    <a:pt x="649" y="2030"/>
                    <a:pt x="628" y="2051"/>
                  </a:cubicBezTo>
                  <a:cubicBezTo>
                    <a:pt x="419" y="2260"/>
                    <a:pt x="42" y="2678"/>
                    <a:pt x="105" y="2992"/>
                  </a:cubicBezTo>
                  <a:cubicBezTo>
                    <a:pt x="126" y="3181"/>
                    <a:pt x="251" y="3285"/>
                    <a:pt x="439" y="3285"/>
                  </a:cubicBezTo>
                  <a:cubicBezTo>
                    <a:pt x="691" y="3285"/>
                    <a:pt x="963" y="3181"/>
                    <a:pt x="1130" y="2971"/>
                  </a:cubicBezTo>
                  <a:cubicBezTo>
                    <a:pt x="1256" y="2846"/>
                    <a:pt x="1339" y="2699"/>
                    <a:pt x="1381" y="2532"/>
                  </a:cubicBezTo>
                  <a:cubicBezTo>
                    <a:pt x="1444" y="2323"/>
                    <a:pt x="1444" y="2093"/>
                    <a:pt x="1507" y="1883"/>
                  </a:cubicBezTo>
                  <a:cubicBezTo>
                    <a:pt x="1528" y="1821"/>
                    <a:pt x="1569" y="1779"/>
                    <a:pt x="1632" y="1758"/>
                  </a:cubicBezTo>
                  <a:cubicBezTo>
                    <a:pt x="1632" y="1611"/>
                    <a:pt x="1695" y="1444"/>
                    <a:pt x="1716" y="1360"/>
                  </a:cubicBezTo>
                  <a:cubicBezTo>
                    <a:pt x="1800" y="1067"/>
                    <a:pt x="1883" y="774"/>
                    <a:pt x="1925" y="481"/>
                  </a:cubicBezTo>
                  <a:cubicBezTo>
                    <a:pt x="1276" y="398"/>
                    <a:pt x="607" y="230"/>
                    <a:pt x="0" y="0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56"/>
            <p:cNvSpPr/>
            <p:nvPr/>
          </p:nvSpPr>
          <p:spPr>
            <a:xfrm>
              <a:off x="8007425" y="2355263"/>
              <a:ext cx="40325" cy="31975"/>
            </a:xfrm>
            <a:custGeom>
              <a:avLst/>
              <a:gdLst/>
              <a:ahLst/>
              <a:cxnLst/>
              <a:rect l="l" t="t" r="r" b="b"/>
              <a:pathLst>
                <a:path w="1613" h="1279" extrusionOk="0">
                  <a:moveTo>
                    <a:pt x="720" y="0"/>
                  </a:moveTo>
                  <a:cubicBezTo>
                    <a:pt x="330" y="0"/>
                    <a:pt x="104" y="426"/>
                    <a:pt x="26" y="759"/>
                  </a:cubicBezTo>
                  <a:cubicBezTo>
                    <a:pt x="1" y="898"/>
                    <a:pt x="105" y="984"/>
                    <a:pt x="206" y="984"/>
                  </a:cubicBezTo>
                  <a:cubicBezTo>
                    <a:pt x="272" y="984"/>
                    <a:pt x="336" y="947"/>
                    <a:pt x="361" y="864"/>
                  </a:cubicBezTo>
                  <a:cubicBezTo>
                    <a:pt x="419" y="729"/>
                    <a:pt x="529" y="417"/>
                    <a:pt x="710" y="417"/>
                  </a:cubicBezTo>
                  <a:cubicBezTo>
                    <a:pt x="725" y="417"/>
                    <a:pt x="742" y="419"/>
                    <a:pt x="758" y="424"/>
                  </a:cubicBezTo>
                  <a:cubicBezTo>
                    <a:pt x="1009" y="487"/>
                    <a:pt x="1114" y="926"/>
                    <a:pt x="1177" y="1136"/>
                  </a:cubicBezTo>
                  <a:cubicBezTo>
                    <a:pt x="1202" y="1235"/>
                    <a:pt x="1278" y="1278"/>
                    <a:pt x="1358" y="1278"/>
                  </a:cubicBezTo>
                  <a:cubicBezTo>
                    <a:pt x="1481" y="1278"/>
                    <a:pt x="1612" y="1175"/>
                    <a:pt x="1574" y="1010"/>
                  </a:cubicBezTo>
                  <a:cubicBezTo>
                    <a:pt x="1470" y="634"/>
                    <a:pt x="1260" y="90"/>
                    <a:pt x="800" y="6"/>
                  </a:cubicBezTo>
                  <a:cubicBezTo>
                    <a:pt x="773" y="2"/>
                    <a:pt x="746" y="0"/>
                    <a:pt x="7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56"/>
            <p:cNvSpPr/>
            <p:nvPr/>
          </p:nvSpPr>
          <p:spPr>
            <a:xfrm>
              <a:off x="7938500" y="2559413"/>
              <a:ext cx="83700" cy="217100"/>
            </a:xfrm>
            <a:custGeom>
              <a:avLst/>
              <a:gdLst/>
              <a:ahLst/>
              <a:cxnLst/>
              <a:rect l="l" t="t" r="r" b="b"/>
              <a:pathLst>
                <a:path w="3348" h="8684" extrusionOk="0">
                  <a:moveTo>
                    <a:pt x="2239" y="0"/>
                  </a:moveTo>
                  <a:cubicBezTo>
                    <a:pt x="2281" y="753"/>
                    <a:pt x="1883" y="1716"/>
                    <a:pt x="1758" y="2281"/>
                  </a:cubicBezTo>
                  <a:cubicBezTo>
                    <a:pt x="1402" y="3745"/>
                    <a:pt x="1109" y="5189"/>
                    <a:pt x="1067" y="6696"/>
                  </a:cubicBezTo>
                  <a:cubicBezTo>
                    <a:pt x="1067" y="6696"/>
                    <a:pt x="1067" y="6696"/>
                    <a:pt x="1067" y="6717"/>
                  </a:cubicBezTo>
                  <a:cubicBezTo>
                    <a:pt x="1151" y="6758"/>
                    <a:pt x="1172" y="6905"/>
                    <a:pt x="1046" y="6926"/>
                  </a:cubicBezTo>
                  <a:cubicBezTo>
                    <a:pt x="481" y="7030"/>
                    <a:pt x="168" y="7386"/>
                    <a:pt x="0" y="7846"/>
                  </a:cubicBezTo>
                  <a:cubicBezTo>
                    <a:pt x="272" y="7805"/>
                    <a:pt x="544" y="7763"/>
                    <a:pt x="753" y="7595"/>
                  </a:cubicBezTo>
                  <a:cubicBezTo>
                    <a:pt x="793" y="7567"/>
                    <a:pt x="836" y="7554"/>
                    <a:pt x="877" y="7554"/>
                  </a:cubicBezTo>
                  <a:cubicBezTo>
                    <a:pt x="985" y="7554"/>
                    <a:pt x="1077" y="7647"/>
                    <a:pt x="1046" y="7784"/>
                  </a:cubicBezTo>
                  <a:cubicBezTo>
                    <a:pt x="1004" y="8056"/>
                    <a:pt x="1004" y="8349"/>
                    <a:pt x="1004" y="8642"/>
                  </a:cubicBezTo>
                  <a:cubicBezTo>
                    <a:pt x="1088" y="8453"/>
                    <a:pt x="1172" y="8265"/>
                    <a:pt x="1235" y="8077"/>
                  </a:cubicBezTo>
                  <a:cubicBezTo>
                    <a:pt x="1256" y="7990"/>
                    <a:pt x="1339" y="7943"/>
                    <a:pt x="1417" y="7943"/>
                  </a:cubicBezTo>
                  <a:cubicBezTo>
                    <a:pt x="1490" y="7943"/>
                    <a:pt x="1559" y="7985"/>
                    <a:pt x="1569" y="8077"/>
                  </a:cubicBezTo>
                  <a:cubicBezTo>
                    <a:pt x="1611" y="8307"/>
                    <a:pt x="1695" y="8495"/>
                    <a:pt x="1779" y="8683"/>
                  </a:cubicBezTo>
                  <a:cubicBezTo>
                    <a:pt x="1800" y="8411"/>
                    <a:pt x="1800" y="8160"/>
                    <a:pt x="1758" y="7909"/>
                  </a:cubicBezTo>
                  <a:cubicBezTo>
                    <a:pt x="1727" y="7786"/>
                    <a:pt x="1833" y="7674"/>
                    <a:pt x="1941" y="7674"/>
                  </a:cubicBezTo>
                  <a:cubicBezTo>
                    <a:pt x="1979" y="7674"/>
                    <a:pt x="2018" y="7688"/>
                    <a:pt x="2051" y="7721"/>
                  </a:cubicBezTo>
                  <a:cubicBezTo>
                    <a:pt x="2134" y="7825"/>
                    <a:pt x="2239" y="7930"/>
                    <a:pt x="2344" y="8035"/>
                  </a:cubicBezTo>
                  <a:cubicBezTo>
                    <a:pt x="2344" y="7679"/>
                    <a:pt x="2197" y="7365"/>
                    <a:pt x="1925" y="7072"/>
                  </a:cubicBezTo>
                  <a:cubicBezTo>
                    <a:pt x="1800" y="6968"/>
                    <a:pt x="1904" y="6800"/>
                    <a:pt x="2009" y="6758"/>
                  </a:cubicBezTo>
                  <a:cubicBezTo>
                    <a:pt x="2009" y="6737"/>
                    <a:pt x="2009" y="6717"/>
                    <a:pt x="2009" y="6696"/>
                  </a:cubicBezTo>
                  <a:cubicBezTo>
                    <a:pt x="2009" y="6612"/>
                    <a:pt x="2051" y="6570"/>
                    <a:pt x="2113" y="6528"/>
                  </a:cubicBezTo>
                  <a:cubicBezTo>
                    <a:pt x="2113" y="6445"/>
                    <a:pt x="2155" y="6361"/>
                    <a:pt x="2176" y="6256"/>
                  </a:cubicBezTo>
                  <a:cubicBezTo>
                    <a:pt x="2239" y="6047"/>
                    <a:pt x="2281" y="5817"/>
                    <a:pt x="2344" y="5587"/>
                  </a:cubicBezTo>
                  <a:cubicBezTo>
                    <a:pt x="2427" y="5231"/>
                    <a:pt x="2490" y="4833"/>
                    <a:pt x="2657" y="4499"/>
                  </a:cubicBezTo>
                  <a:cubicBezTo>
                    <a:pt x="2678" y="4457"/>
                    <a:pt x="2699" y="4436"/>
                    <a:pt x="2720" y="4415"/>
                  </a:cubicBezTo>
                  <a:cubicBezTo>
                    <a:pt x="2825" y="3139"/>
                    <a:pt x="3013" y="1862"/>
                    <a:pt x="3348" y="628"/>
                  </a:cubicBezTo>
                  <a:cubicBezTo>
                    <a:pt x="2909" y="523"/>
                    <a:pt x="2511" y="314"/>
                    <a:pt x="2239" y="0"/>
                  </a:cubicBezTo>
                  <a:close/>
                </a:path>
              </a:pathLst>
            </a:cu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56"/>
            <p:cNvSpPr/>
            <p:nvPr/>
          </p:nvSpPr>
          <p:spPr>
            <a:xfrm>
              <a:off x="7983475" y="2411413"/>
              <a:ext cx="30375" cy="23000"/>
            </a:xfrm>
            <a:custGeom>
              <a:avLst/>
              <a:gdLst/>
              <a:ahLst/>
              <a:cxnLst/>
              <a:rect l="l" t="t" r="r" b="b"/>
              <a:pathLst>
                <a:path w="1215" h="920" extrusionOk="0">
                  <a:moveTo>
                    <a:pt x="373" y="0"/>
                  </a:moveTo>
                  <a:cubicBezTo>
                    <a:pt x="251" y="0"/>
                    <a:pt x="125" y="38"/>
                    <a:pt x="1" y="124"/>
                  </a:cubicBezTo>
                  <a:cubicBezTo>
                    <a:pt x="335" y="459"/>
                    <a:pt x="754" y="710"/>
                    <a:pt x="1214" y="919"/>
                  </a:cubicBezTo>
                  <a:cubicBezTo>
                    <a:pt x="1150" y="435"/>
                    <a:pt x="786" y="0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56"/>
            <p:cNvSpPr/>
            <p:nvPr/>
          </p:nvSpPr>
          <p:spPr>
            <a:xfrm>
              <a:off x="7939525" y="2329213"/>
              <a:ext cx="24625" cy="25250"/>
            </a:xfrm>
            <a:custGeom>
              <a:avLst/>
              <a:gdLst/>
              <a:ahLst/>
              <a:cxnLst/>
              <a:rect l="l" t="t" r="r" b="b"/>
              <a:pathLst>
                <a:path w="985" h="1010" extrusionOk="0">
                  <a:moveTo>
                    <a:pt x="618" y="0"/>
                  </a:moveTo>
                  <a:cubicBezTo>
                    <a:pt x="356" y="0"/>
                    <a:pt x="58" y="126"/>
                    <a:pt x="43" y="378"/>
                  </a:cubicBezTo>
                  <a:cubicBezTo>
                    <a:pt x="1" y="713"/>
                    <a:pt x="461" y="901"/>
                    <a:pt x="691" y="1006"/>
                  </a:cubicBezTo>
                  <a:cubicBezTo>
                    <a:pt x="696" y="1008"/>
                    <a:pt x="701" y="1009"/>
                    <a:pt x="705" y="1009"/>
                  </a:cubicBezTo>
                  <a:cubicBezTo>
                    <a:pt x="742" y="1009"/>
                    <a:pt x="773" y="939"/>
                    <a:pt x="754" y="901"/>
                  </a:cubicBezTo>
                  <a:cubicBezTo>
                    <a:pt x="629" y="797"/>
                    <a:pt x="357" y="608"/>
                    <a:pt x="336" y="420"/>
                  </a:cubicBezTo>
                  <a:cubicBezTo>
                    <a:pt x="378" y="399"/>
                    <a:pt x="399" y="378"/>
                    <a:pt x="440" y="378"/>
                  </a:cubicBezTo>
                  <a:cubicBezTo>
                    <a:pt x="587" y="336"/>
                    <a:pt x="754" y="357"/>
                    <a:pt x="901" y="274"/>
                  </a:cubicBezTo>
                  <a:cubicBezTo>
                    <a:pt x="984" y="232"/>
                    <a:pt x="984" y="106"/>
                    <a:pt x="901" y="64"/>
                  </a:cubicBezTo>
                  <a:cubicBezTo>
                    <a:pt x="827" y="22"/>
                    <a:pt x="726" y="0"/>
                    <a:pt x="6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56"/>
            <p:cNvSpPr/>
            <p:nvPr/>
          </p:nvSpPr>
          <p:spPr>
            <a:xfrm>
              <a:off x="7822375" y="2159638"/>
              <a:ext cx="123975" cy="72875"/>
            </a:xfrm>
            <a:custGeom>
              <a:avLst/>
              <a:gdLst/>
              <a:ahLst/>
              <a:cxnLst/>
              <a:rect l="l" t="t" r="r" b="b"/>
              <a:pathLst>
                <a:path w="4959" h="2915" extrusionOk="0">
                  <a:moveTo>
                    <a:pt x="4028" y="0"/>
                  </a:moveTo>
                  <a:cubicBezTo>
                    <a:pt x="3991" y="0"/>
                    <a:pt x="3953" y="2"/>
                    <a:pt x="3913" y="5"/>
                  </a:cubicBezTo>
                  <a:cubicBezTo>
                    <a:pt x="3369" y="26"/>
                    <a:pt x="2825" y="215"/>
                    <a:pt x="2323" y="403"/>
                  </a:cubicBezTo>
                  <a:cubicBezTo>
                    <a:pt x="1590" y="696"/>
                    <a:pt x="795" y="1177"/>
                    <a:pt x="0" y="1324"/>
                  </a:cubicBezTo>
                  <a:cubicBezTo>
                    <a:pt x="343" y="2451"/>
                    <a:pt x="1426" y="2915"/>
                    <a:pt x="2541" y="2915"/>
                  </a:cubicBezTo>
                  <a:cubicBezTo>
                    <a:pt x="2855" y="2915"/>
                    <a:pt x="3171" y="2878"/>
                    <a:pt x="3473" y="2809"/>
                  </a:cubicBezTo>
                  <a:cubicBezTo>
                    <a:pt x="3222" y="2621"/>
                    <a:pt x="3034" y="2391"/>
                    <a:pt x="2992" y="2077"/>
                  </a:cubicBezTo>
                  <a:cubicBezTo>
                    <a:pt x="2971" y="1721"/>
                    <a:pt x="3180" y="1386"/>
                    <a:pt x="3452" y="1177"/>
                  </a:cubicBezTo>
                  <a:cubicBezTo>
                    <a:pt x="3698" y="987"/>
                    <a:pt x="3979" y="899"/>
                    <a:pt x="4258" y="899"/>
                  </a:cubicBezTo>
                  <a:cubicBezTo>
                    <a:pt x="4502" y="899"/>
                    <a:pt x="4744" y="967"/>
                    <a:pt x="4959" y="1093"/>
                  </a:cubicBezTo>
                  <a:cubicBezTo>
                    <a:pt x="4880" y="519"/>
                    <a:pt x="4688" y="0"/>
                    <a:pt x="4028" y="0"/>
                  </a:cubicBezTo>
                  <a:close/>
                </a:path>
              </a:pathLst>
            </a:custGeom>
            <a:solidFill>
              <a:srgbClr val="E76A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56"/>
            <p:cNvSpPr/>
            <p:nvPr/>
          </p:nvSpPr>
          <p:spPr>
            <a:xfrm>
              <a:off x="7807200" y="2148188"/>
              <a:ext cx="567575" cy="847125"/>
            </a:xfrm>
            <a:custGeom>
              <a:avLst/>
              <a:gdLst/>
              <a:ahLst/>
              <a:cxnLst/>
              <a:rect l="l" t="t" r="r" b="b"/>
              <a:pathLst>
                <a:path w="22703" h="33885" extrusionOk="0">
                  <a:moveTo>
                    <a:pt x="4864" y="1805"/>
                  </a:moveTo>
                  <a:cubicBezTo>
                    <a:pt x="5110" y="1805"/>
                    <a:pt x="5345" y="1913"/>
                    <a:pt x="5524" y="2116"/>
                  </a:cubicBezTo>
                  <a:cubicBezTo>
                    <a:pt x="5085" y="2430"/>
                    <a:pt x="4687" y="2786"/>
                    <a:pt x="4352" y="3183"/>
                  </a:cubicBezTo>
                  <a:cubicBezTo>
                    <a:pt x="4143" y="3016"/>
                    <a:pt x="3955" y="2807"/>
                    <a:pt x="3976" y="2535"/>
                  </a:cubicBezTo>
                  <a:cubicBezTo>
                    <a:pt x="3976" y="2305"/>
                    <a:pt x="4143" y="2116"/>
                    <a:pt x="4311" y="1991"/>
                  </a:cubicBezTo>
                  <a:cubicBezTo>
                    <a:pt x="4490" y="1865"/>
                    <a:pt x="4680" y="1805"/>
                    <a:pt x="4864" y="1805"/>
                  </a:cubicBezTo>
                  <a:close/>
                  <a:moveTo>
                    <a:pt x="17283" y="2116"/>
                  </a:moveTo>
                  <a:cubicBezTo>
                    <a:pt x="17409" y="2116"/>
                    <a:pt x="17555" y="2137"/>
                    <a:pt x="17681" y="2158"/>
                  </a:cubicBezTo>
                  <a:cubicBezTo>
                    <a:pt x="17911" y="2221"/>
                    <a:pt x="18078" y="2367"/>
                    <a:pt x="18183" y="2556"/>
                  </a:cubicBezTo>
                  <a:cubicBezTo>
                    <a:pt x="18246" y="2681"/>
                    <a:pt x="18267" y="2870"/>
                    <a:pt x="18204" y="2995"/>
                  </a:cubicBezTo>
                  <a:cubicBezTo>
                    <a:pt x="18141" y="3121"/>
                    <a:pt x="17995" y="3163"/>
                    <a:pt x="17869" y="3225"/>
                  </a:cubicBezTo>
                  <a:cubicBezTo>
                    <a:pt x="17534" y="2849"/>
                    <a:pt x="17158" y="2514"/>
                    <a:pt x="16739" y="2200"/>
                  </a:cubicBezTo>
                  <a:cubicBezTo>
                    <a:pt x="16760" y="2200"/>
                    <a:pt x="16781" y="2179"/>
                    <a:pt x="16823" y="2179"/>
                  </a:cubicBezTo>
                  <a:cubicBezTo>
                    <a:pt x="16865" y="2179"/>
                    <a:pt x="16928" y="2179"/>
                    <a:pt x="16969" y="2158"/>
                  </a:cubicBezTo>
                  <a:cubicBezTo>
                    <a:pt x="17074" y="2158"/>
                    <a:pt x="17179" y="2137"/>
                    <a:pt x="17283" y="2116"/>
                  </a:cubicBezTo>
                  <a:close/>
                  <a:moveTo>
                    <a:pt x="4635" y="458"/>
                  </a:moveTo>
                  <a:cubicBezTo>
                    <a:pt x="5297" y="458"/>
                    <a:pt x="5507" y="977"/>
                    <a:pt x="5566" y="1551"/>
                  </a:cubicBezTo>
                  <a:cubicBezTo>
                    <a:pt x="5351" y="1425"/>
                    <a:pt x="5109" y="1357"/>
                    <a:pt x="4865" y="1357"/>
                  </a:cubicBezTo>
                  <a:cubicBezTo>
                    <a:pt x="4586" y="1357"/>
                    <a:pt x="4305" y="1445"/>
                    <a:pt x="4059" y="1635"/>
                  </a:cubicBezTo>
                  <a:cubicBezTo>
                    <a:pt x="3787" y="1844"/>
                    <a:pt x="3578" y="2179"/>
                    <a:pt x="3599" y="2535"/>
                  </a:cubicBezTo>
                  <a:cubicBezTo>
                    <a:pt x="3641" y="2849"/>
                    <a:pt x="3829" y="3079"/>
                    <a:pt x="4080" y="3267"/>
                  </a:cubicBezTo>
                  <a:cubicBezTo>
                    <a:pt x="3778" y="3336"/>
                    <a:pt x="3462" y="3373"/>
                    <a:pt x="3148" y="3373"/>
                  </a:cubicBezTo>
                  <a:cubicBezTo>
                    <a:pt x="2033" y="3373"/>
                    <a:pt x="950" y="2909"/>
                    <a:pt x="607" y="1782"/>
                  </a:cubicBezTo>
                  <a:cubicBezTo>
                    <a:pt x="1402" y="1635"/>
                    <a:pt x="2197" y="1154"/>
                    <a:pt x="2930" y="861"/>
                  </a:cubicBezTo>
                  <a:cubicBezTo>
                    <a:pt x="3432" y="673"/>
                    <a:pt x="3976" y="484"/>
                    <a:pt x="4520" y="463"/>
                  </a:cubicBezTo>
                  <a:cubicBezTo>
                    <a:pt x="4560" y="460"/>
                    <a:pt x="4598" y="458"/>
                    <a:pt x="4635" y="458"/>
                  </a:cubicBezTo>
                  <a:close/>
                  <a:moveTo>
                    <a:pt x="18000" y="603"/>
                  </a:moveTo>
                  <a:cubicBezTo>
                    <a:pt x="19149" y="603"/>
                    <a:pt x="20811" y="3253"/>
                    <a:pt x="21970" y="3958"/>
                  </a:cubicBezTo>
                  <a:cubicBezTo>
                    <a:pt x="21547" y="4300"/>
                    <a:pt x="21047" y="4451"/>
                    <a:pt x="20541" y="4451"/>
                  </a:cubicBezTo>
                  <a:cubicBezTo>
                    <a:pt x="19746" y="4451"/>
                    <a:pt x="18934" y="4077"/>
                    <a:pt x="18371" y="3476"/>
                  </a:cubicBezTo>
                  <a:cubicBezTo>
                    <a:pt x="18455" y="3435"/>
                    <a:pt x="18539" y="3351"/>
                    <a:pt x="18601" y="3267"/>
                  </a:cubicBezTo>
                  <a:cubicBezTo>
                    <a:pt x="18748" y="2995"/>
                    <a:pt x="18727" y="2660"/>
                    <a:pt x="18622" y="2388"/>
                  </a:cubicBezTo>
                  <a:cubicBezTo>
                    <a:pt x="18476" y="2075"/>
                    <a:pt x="18183" y="1844"/>
                    <a:pt x="17869" y="1740"/>
                  </a:cubicBezTo>
                  <a:cubicBezTo>
                    <a:pt x="17730" y="1684"/>
                    <a:pt x="17581" y="1665"/>
                    <a:pt x="17429" y="1665"/>
                  </a:cubicBezTo>
                  <a:cubicBezTo>
                    <a:pt x="17353" y="1665"/>
                    <a:pt x="17276" y="1670"/>
                    <a:pt x="17200" y="1677"/>
                  </a:cubicBezTo>
                  <a:lnTo>
                    <a:pt x="17053" y="1677"/>
                  </a:lnTo>
                  <a:cubicBezTo>
                    <a:pt x="17285" y="903"/>
                    <a:pt x="17613" y="603"/>
                    <a:pt x="18000" y="603"/>
                  </a:cubicBezTo>
                  <a:close/>
                  <a:moveTo>
                    <a:pt x="11306" y="965"/>
                  </a:moveTo>
                  <a:cubicBezTo>
                    <a:pt x="13877" y="965"/>
                    <a:pt x="16418" y="2114"/>
                    <a:pt x="17953" y="4209"/>
                  </a:cubicBezTo>
                  <a:cubicBezTo>
                    <a:pt x="19208" y="5945"/>
                    <a:pt x="19648" y="9858"/>
                    <a:pt x="16823" y="10130"/>
                  </a:cubicBezTo>
                  <a:cubicBezTo>
                    <a:pt x="16990" y="9774"/>
                    <a:pt x="17116" y="9398"/>
                    <a:pt x="17179" y="8958"/>
                  </a:cubicBezTo>
                  <a:cubicBezTo>
                    <a:pt x="17193" y="8959"/>
                    <a:pt x="17208" y="8959"/>
                    <a:pt x="17223" y="8959"/>
                  </a:cubicBezTo>
                  <a:cubicBezTo>
                    <a:pt x="17918" y="8959"/>
                    <a:pt x="18560" y="8482"/>
                    <a:pt x="18560" y="7724"/>
                  </a:cubicBezTo>
                  <a:cubicBezTo>
                    <a:pt x="18577" y="6943"/>
                    <a:pt x="17864" y="6603"/>
                    <a:pt x="17180" y="6603"/>
                  </a:cubicBezTo>
                  <a:cubicBezTo>
                    <a:pt x="17022" y="6603"/>
                    <a:pt x="16864" y="6621"/>
                    <a:pt x="16718" y="6657"/>
                  </a:cubicBezTo>
                  <a:cubicBezTo>
                    <a:pt x="16614" y="6678"/>
                    <a:pt x="16551" y="6782"/>
                    <a:pt x="16551" y="6887"/>
                  </a:cubicBezTo>
                  <a:cubicBezTo>
                    <a:pt x="16509" y="6887"/>
                    <a:pt x="16467" y="6887"/>
                    <a:pt x="16425" y="6908"/>
                  </a:cubicBezTo>
                  <a:cubicBezTo>
                    <a:pt x="16404" y="6866"/>
                    <a:pt x="16363" y="6845"/>
                    <a:pt x="16321" y="6824"/>
                  </a:cubicBezTo>
                  <a:cubicBezTo>
                    <a:pt x="15358" y="6699"/>
                    <a:pt x="14793" y="6050"/>
                    <a:pt x="14396" y="5213"/>
                  </a:cubicBezTo>
                  <a:cubicBezTo>
                    <a:pt x="14354" y="5129"/>
                    <a:pt x="14280" y="5095"/>
                    <a:pt x="14203" y="5095"/>
                  </a:cubicBezTo>
                  <a:cubicBezTo>
                    <a:pt x="14049" y="5095"/>
                    <a:pt x="13887" y="5234"/>
                    <a:pt x="13956" y="5401"/>
                  </a:cubicBezTo>
                  <a:cubicBezTo>
                    <a:pt x="14124" y="5799"/>
                    <a:pt x="14061" y="6238"/>
                    <a:pt x="14061" y="6678"/>
                  </a:cubicBezTo>
                  <a:cubicBezTo>
                    <a:pt x="13028" y="6830"/>
                    <a:pt x="11971" y="6917"/>
                    <a:pt x="10913" y="6917"/>
                  </a:cubicBezTo>
                  <a:cubicBezTo>
                    <a:pt x="9358" y="6917"/>
                    <a:pt x="7801" y="6729"/>
                    <a:pt x="6319" y="6280"/>
                  </a:cubicBezTo>
                  <a:cubicBezTo>
                    <a:pt x="6298" y="6269"/>
                    <a:pt x="6272" y="6264"/>
                    <a:pt x="6245" y="6264"/>
                  </a:cubicBezTo>
                  <a:cubicBezTo>
                    <a:pt x="6167" y="6264"/>
                    <a:pt x="6078" y="6307"/>
                    <a:pt x="6047" y="6385"/>
                  </a:cubicBezTo>
                  <a:cubicBezTo>
                    <a:pt x="6026" y="6469"/>
                    <a:pt x="5984" y="6573"/>
                    <a:pt x="5943" y="6678"/>
                  </a:cubicBezTo>
                  <a:cubicBezTo>
                    <a:pt x="5926" y="6677"/>
                    <a:pt x="5909" y="6677"/>
                    <a:pt x="5892" y="6677"/>
                  </a:cubicBezTo>
                  <a:cubicBezTo>
                    <a:pt x="5238" y="6677"/>
                    <a:pt x="4564" y="7073"/>
                    <a:pt x="4645" y="7808"/>
                  </a:cubicBezTo>
                  <a:cubicBezTo>
                    <a:pt x="4729" y="8498"/>
                    <a:pt x="5336" y="8812"/>
                    <a:pt x="5964" y="8812"/>
                  </a:cubicBezTo>
                  <a:cubicBezTo>
                    <a:pt x="5838" y="9230"/>
                    <a:pt x="5838" y="9628"/>
                    <a:pt x="5943" y="10005"/>
                  </a:cubicBezTo>
                  <a:cubicBezTo>
                    <a:pt x="3285" y="8770"/>
                    <a:pt x="2846" y="5841"/>
                    <a:pt x="4645" y="3602"/>
                  </a:cubicBezTo>
                  <a:cubicBezTo>
                    <a:pt x="4729" y="3560"/>
                    <a:pt x="4771" y="3518"/>
                    <a:pt x="4792" y="3435"/>
                  </a:cubicBezTo>
                  <a:cubicBezTo>
                    <a:pt x="5127" y="3058"/>
                    <a:pt x="5503" y="2723"/>
                    <a:pt x="5922" y="2430"/>
                  </a:cubicBezTo>
                  <a:cubicBezTo>
                    <a:pt x="5964" y="2409"/>
                    <a:pt x="6026" y="2388"/>
                    <a:pt x="6047" y="2347"/>
                  </a:cubicBezTo>
                  <a:cubicBezTo>
                    <a:pt x="7554" y="1363"/>
                    <a:pt x="9500" y="987"/>
                    <a:pt x="11236" y="966"/>
                  </a:cubicBezTo>
                  <a:cubicBezTo>
                    <a:pt x="11259" y="965"/>
                    <a:pt x="11283" y="965"/>
                    <a:pt x="11306" y="965"/>
                  </a:cubicBezTo>
                  <a:close/>
                  <a:moveTo>
                    <a:pt x="7424" y="10529"/>
                  </a:moveTo>
                  <a:cubicBezTo>
                    <a:pt x="7837" y="10529"/>
                    <a:pt x="8201" y="10964"/>
                    <a:pt x="8265" y="11448"/>
                  </a:cubicBezTo>
                  <a:cubicBezTo>
                    <a:pt x="7805" y="11239"/>
                    <a:pt x="7386" y="10988"/>
                    <a:pt x="7052" y="10653"/>
                  </a:cubicBezTo>
                  <a:cubicBezTo>
                    <a:pt x="7176" y="10567"/>
                    <a:pt x="7302" y="10529"/>
                    <a:pt x="7424" y="10529"/>
                  </a:cubicBezTo>
                  <a:close/>
                  <a:moveTo>
                    <a:pt x="14813" y="10642"/>
                  </a:moveTo>
                  <a:cubicBezTo>
                    <a:pt x="15045" y="10642"/>
                    <a:pt x="15264" y="10804"/>
                    <a:pt x="15442" y="10967"/>
                  </a:cubicBezTo>
                  <a:cubicBezTo>
                    <a:pt x="15170" y="11176"/>
                    <a:pt x="14856" y="11365"/>
                    <a:pt x="14521" y="11511"/>
                  </a:cubicBezTo>
                  <a:cubicBezTo>
                    <a:pt x="14521" y="11490"/>
                    <a:pt x="14521" y="11490"/>
                    <a:pt x="14521" y="11490"/>
                  </a:cubicBezTo>
                  <a:cubicBezTo>
                    <a:pt x="14270" y="11281"/>
                    <a:pt x="14207" y="10925"/>
                    <a:pt x="14521" y="10737"/>
                  </a:cubicBezTo>
                  <a:cubicBezTo>
                    <a:pt x="14619" y="10670"/>
                    <a:pt x="14717" y="10642"/>
                    <a:pt x="14813" y="10642"/>
                  </a:cubicBezTo>
                  <a:close/>
                  <a:moveTo>
                    <a:pt x="14521" y="6322"/>
                  </a:moveTo>
                  <a:lnTo>
                    <a:pt x="14521" y="6322"/>
                  </a:lnTo>
                  <a:cubicBezTo>
                    <a:pt x="14919" y="6824"/>
                    <a:pt x="15421" y="7222"/>
                    <a:pt x="16007" y="7243"/>
                  </a:cubicBezTo>
                  <a:cubicBezTo>
                    <a:pt x="16203" y="7292"/>
                    <a:pt x="16412" y="7327"/>
                    <a:pt x="16617" y="7327"/>
                  </a:cubicBezTo>
                  <a:cubicBezTo>
                    <a:pt x="16848" y="7327"/>
                    <a:pt x="17073" y="7281"/>
                    <a:pt x="17262" y="7159"/>
                  </a:cubicBezTo>
                  <a:cubicBezTo>
                    <a:pt x="17283" y="7138"/>
                    <a:pt x="17304" y="7138"/>
                    <a:pt x="17304" y="7117"/>
                  </a:cubicBezTo>
                  <a:cubicBezTo>
                    <a:pt x="17681" y="7138"/>
                    <a:pt x="18036" y="7285"/>
                    <a:pt x="18057" y="7724"/>
                  </a:cubicBezTo>
                  <a:cubicBezTo>
                    <a:pt x="18078" y="8184"/>
                    <a:pt x="17702" y="8393"/>
                    <a:pt x="17325" y="8456"/>
                  </a:cubicBezTo>
                  <a:lnTo>
                    <a:pt x="17304" y="8456"/>
                  </a:lnTo>
                  <a:cubicBezTo>
                    <a:pt x="17319" y="8441"/>
                    <a:pt x="17313" y="8427"/>
                    <a:pt x="17301" y="8427"/>
                  </a:cubicBezTo>
                  <a:cubicBezTo>
                    <a:pt x="17295" y="8427"/>
                    <a:pt x="17289" y="8429"/>
                    <a:pt x="17283" y="8435"/>
                  </a:cubicBezTo>
                  <a:cubicBezTo>
                    <a:pt x="17283" y="8456"/>
                    <a:pt x="17283" y="8456"/>
                    <a:pt x="17262" y="8456"/>
                  </a:cubicBezTo>
                  <a:cubicBezTo>
                    <a:pt x="17179" y="8477"/>
                    <a:pt x="17095" y="8477"/>
                    <a:pt x="17011" y="8477"/>
                  </a:cubicBezTo>
                  <a:cubicBezTo>
                    <a:pt x="16907" y="8477"/>
                    <a:pt x="16844" y="8519"/>
                    <a:pt x="16802" y="8603"/>
                  </a:cubicBezTo>
                  <a:cubicBezTo>
                    <a:pt x="16718" y="8645"/>
                    <a:pt x="16656" y="8728"/>
                    <a:pt x="16635" y="8833"/>
                  </a:cubicBezTo>
                  <a:cubicBezTo>
                    <a:pt x="16551" y="9649"/>
                    <a:pt x="16216" y="10277"/>
                    <a:pt x="15693" y="10758"/>
                  </a:cubicBezTo>
                  <a:cubicBezTo>
                    <a:pt x="15480" y="10478"/>
                    <a:pt x="15155" y="10300"/>
                    <a:pt x="14824" y="10300"/>
                  </a:cubicBezTo>
                  <a:cubicBezTo>
                    <a:pt x="14635" y="10300"/>
                    <a:pt x="14445" y="10357"/>
                    <a:pt x="14270" y="10486"/>
                  </a:cubicBezTo>
                  <a:cubicBezTo>
                    <a:pt x="14082" y="10611"/>
                    <a:pt x="13977" y="10821"/>
                    <a:pt x="13977" y="11072"/>
                  </a:cubicBezTo>
                  <a:cubicBezTo>
                    <a:pt x="13956" y="11281"/>
                    <a:pt x="14124" y="11469"/>
                    <a:pt x="14291" y="11595"/>
                  </a:cubicBezTo>
                  <a:cubicBezTo>
                    <a:pt x="13409" y="11926"/>
                    <a:pt x="12397" y="12063"/>
                    <a:pt x="11483" y="12063"/>
                  </a:cubicBezTo>
                  <a:cubicBezTo>
                    <a:pt x="11357" y="12063"/>
                    <a:pt x="11233" y="12060"/>
                    <a:pt x="11111" y="12055"/>
                  </a:cubicBezTo>
                  <a:cubicBezTo>
                    <a:pt x="10337" y="12034"/>
                    <a:pt x="9458" y="11909"/>
                    <a:pt x="8642" y="11616"/>
                  </a:cubicBezTo>
                  <a:cubicBezTo>
                    <a:pt x="8663" y="11595"/>
                    <a:pt x="8663" y="11574"/>
                    <a:pt x="8663" y="11574"/>
                  </a:cubicBezTo>
                  <a:cubicBezTo>
                    <a:pt x="8642" y="11030"/>
                    <a:pt x="8370" y="10507"/>
                    <a:pt x="7868" y="10277"/>
                  </a:cubicBezTo>
                  <a:cubicBezTo>
                    <a:pt x="7737" y="10211"/>
                    <a:pt x="7609" y="10181"/>
                    <a:pt x="7486" y="10181"/>
                  </a:cubicBezTo>
                  <a:cubicBezTo>
                    <a:pt x="7257" y="10181"/>
                    <a:pt x="7048" y="10287"/>
                    <a:pt x="6884" y="10465"/>
                  </a:cubicBezTo>
                  <a:cubicBezTo>
                    <a:pt x="6528" y="10067"/>
                    <a:pt x="6298" y="9565"/>
                    <a:pt x="6256" y="8958"/>
                  </a:cubicBezTo>
                  <a:cubicBezTo>
                    <a:pt x="6361" y="8958"/>
                    <a:pt x="6424" y="8833"/>
                    <a:pt x="6340" y="8749"/>
                  </a:cubicBezTo>
                  <a:cubicBezTo>
                    <a:pt x="6319" y="8707"/>
                    <a:pt x="6277" y="8665"/>
                    <a:pt x="6236" y="8645"/>
                  </a:cubicBezTo>
                  <a:cubicBezTo>
                    <a:pt x="6236" y="8624"/>
                    <a:pt x="6236" y="8624"/>
                    <a:pt x="6236" y="8624"/>
                  </a:cubicBezTo>
                  <a:cubicBezTo>
                    <a:pt x="6210" y="8598"/>
                    <a:pt x="6168" y="8580"/>
                    <a:pt x="6125" y="8580"/>
                  </a:cubicBezTo>
                  <a:cubicBezTo>
                    <a:pt x="6098" y="8580"/>
                    <a:pt x="6071" y="8587"/>
                    <a:pt x="6047" y="8603"/>
                  </a:cubicBezTo>
                  <a:cubicBezTo>
                    <a:pt x="5650" y="8519"/>
                    <a:pt x="5273" y="8226"/>
                    <a:pt x="5148" y="7829"/>
                  </a:cubicBezTo>
                  <a:cubicBezTo>
                    <a:pt x="5001" y="7326"/>
                    <a:pt x="5524" y="7180"/>
                    <a:pt x="5922" y="7117"/>
                  </a:cubicBezTo>
                  <a:cubicBezTo>
                    <a:pt x="5956" y="7143"/>
                    <a:pt x="6005" y="7158"/>
                    <a:pt x="6055" y="7158"/>
                  </a:cubicBezTo>
                  <a:cubicBezTo>
                    <a:pt x="6126" y="7158"/>
                    <a:pt x="6199" y="7128"/>
                    <a:pt x="6236" y="7054"/>
                  </a:cubicBezTo>
                  <a:cubicBezTo>
                    <a:pt x="6335" y="6905"/>
                    <a:pt x="6484" y="6852"/>
                    <a:pt x="6654" y="6852"/>
                  </a:cubicBezTo>
                  <a:cubicBezTo>
                    <a:pt x="6982" y="6852"/>
                    <a:pt x="7390" y="7048"/>
                    <a:pt x="7679" y="7117"/>
                  </a:cubicBezTo>
                  <a:cubicBezTo>
                    <a:pt x="8370" y="7243"/>
                    <a:pt x="9039" y="7305"/>
                    <a:pt x="9730" y="7347"/>
                  </a:cubicBezTo>
                  <a:cubicBezTo>
                    <a:pt x="10138" y="7375"/>
                    <a:pt x="10549" y="7388"/>
                    <a:pt x="10959" y="7388"/>
                  </a:cubicBezTo>
                  <a:cubicBezTo>
                    <a:pt x="12104" y="7388"/>
                    <a:pt x="13251" y="7287"/>
                    <a:pt x="14375" y="7117"/>
                  </a:cubicBezTo>
                  <a:cubicBezTo>
                    <a:pt x="14521" y="7096"/>
                    <a:pt x="14563" y="6929"/>
                    <a:pt x="14542" y="6824"/>
                  </a:cubicBezTo>
                  <a:cubicBezTo>
                    <a:pt x="14521" y="6657"/>
                    <a:pt x="14521" y="6489"/>
                    <a:pt x="14521" y="6322"/>
                  </a:cubicBezTo>
                  <a:close/>
                  <a:moveTo>
                    <a:pt x="12282" y="12578"/>
                  </a:moveTo>
                  <a:lnTo>
                    <a:pt x="12282" y="12578"/>
                  </a:lnTo>
                  <a:cubicBezTo>
                    <a:pt x="12262" y="12641"/>
                    <a:pt x="12262" y="12704"/>
                    <a:pt x="12241" y="12767"/>
                  </a:cubicBezTo>
                  <a:cubicBezTo>
                    <a:pt x="12178" y="12955"/>
                    <a:pt x="11969" y="13122"/>
                    <a:pt x="11780" y="13206"/>
                  </a:cubicBezTo>
                  <a:cubicBezTo>
                    <a:pt x="11703" y="13239"/>
                    <a:pt x="11603" y="13266"/>
                    <a:pt x="11503" y="13266"/>
                  </a:cubicBezTo>
                  <a:cubicBezTo>
                    <a:pt x="11414" y="13266"/>
                    <a:pt x="11326" y="13244"/>
                    <a:pt x="11257" y="13185"/>
                  </a:cubicBezTo>
                  <a:cubicBezTo>
                    <a:pt x="11090" y="13039"/>
                    <a:pt x="11069" y="12808"/>
                    <a:pt x="11090" y="12599"/>
                  </a:cubicBezTo>
                  <a:lnTo>
                    <a:pt x="11090" y="12599"/>
                  </a:lnTo>
                  <a:cubicBezTo>
                    <a:pt x="11254" y="12608"/>
                    <a:pt x="11419" y="12613"/>
                    <a:pt x="11584" y="12613"/>
                  </a:cubicBezTo>
                  <a:cubicBezTo>
                    <a:pt x="11817" y="12613"/>
                    <a:pt x="12050" y="12603"/>
                    <a:pt x="12282" y="12578"/>
                  </a:cubicBezTo>
                  <a:close/>
                  <a:moveTo>
                    <a:pt x="12638" y="13018"/>
                  </a:moveTo>
                  <a:cubicBezTo>
                    <a:pt x="12659" y="13018"/>
                    <a:pt x="12680" y="13039"/>
                    <a:pt x="12701" y="13039"/>
                  </a:cubicBezTo>
                  <a:cubicBezTo>
                    <a:pt x="12910" y="13101"/>
                    <a:pt x="13182" y="13164"/>
                    <a:pt x="13266" y="13394"/>
                  </a:cubicBezTo>
                  <a:cubicBezTo>
                    <a:pt x="13278" y="13449"/>
                    <a:pt x="13216" y="13468"/>
                    <a:pt x="13121" y="13468"/>
                  </a:cubicBezTo>
                  <a:cubicBezTo>
                    <a:pt x="12887" y="13468"/>
                    <a:pt x="12453" y="13352"/>
                    <a:pt x="12408" y="13352"/>
                  </a:cubicBezTo>
                  <a:cubicBezTo>
                    <a:pt x="12408" y="13331"/>
                    <a:pt x="12408" y="13331"/>
                    <a:pt x="12387" y="13331"/>
                  </a:cubicBezTo>
                  <a:cubicBezTo>
                    <a:pt x="12492" y="13248"/>
                    <a:pt x="12575" y="13122"/>
                    <a:pt x="12638" y="13018"/>
                  </a:cubicBezTo>
                  <a:close/>
                  <a:moveTo>
                    <a:pt x="10734" y="13122"/>
                  </a:moveTo>
                  <a:cubicBezTo>
                    <a:pt x="10776" y="13269"/>
                    <a:pt x="10860" y="13394"/>
                    <a:pt x="10964" y="13499"/>
                  </a:cubicBezTo>
                  <a:cubicBezTo>
                    <a:pt x="10824" y="13575"/>
                    <a:pt x="10614" y="13675"/>
                    <a:pt x="10424" y="13675"/>
                  </a:cubicBezTo>
                  <a:cubicBezTo>
                    <a:pt x="10302" y="13675"/>
                    <a:pt x="10188" y="13634"/>
                    <a:pt x="10106" y="13520"/>
                  </a:cubicBezTo>
                  <a:cubicBezTo>
                    <a:pt x="9918" y="13248"/>
                    <a:pt x="10504" y="13143"/>
                    <a:pt x="10734" y="13122"/>
                  </a:cubicBezTo>
                  <a:close/>
                  <a:moveTo>
                    <a:pt x="12199" y="13499"/>
                  </a:moveTo>
                  <a:cubicBezTo>
                    <a:pt x="12199" y="13520"/>
                    <a:pt x="12199" y="13541"/>
                    <a:pt x="12199" y="13562"/>
                  </a:cubicBezTo>
                  <a:cubicBezTo>
                    <a:pt x="12241" y="13855"/>
                    <a:pt x="12262" y="14419"/>
                    <a:pt x="11843" y="14440"/>
                  </a:cubicBezTo>
                  <a:cubicBezTo>
                    <a:pt x="11466" y="14440"/>
                    <a:pt x="11299" y="13980"/>
                    <a:pt x="11257" y="13687"/>
                  </a:cubicBezTo>
                  <a:lnTo>
                    <a:pt x="11257" y="13687"/>
                  </a:lnTo>
                  <a:cubicBezTo>
                    <a:pt x="11331" y="13702"/>
                    <a:pt x="11405" y="13717"/>
                    <a:pt x="11487" y="13717"/>
                  </a:cubicBezTo>
                  <a:cubicBezTo>
                    <a:pt x="11520" y="13717"/>
                    <a:pt x="11555" y="13714"/>
                    <a:pt x="11592" y="13708"/>
                  </a:cubicBezTo>
                  <a:cubicBezTo>
                    <a:pt x="11801" y="13687"/>
                    <a:pt x="12010" y="13624"/>
                    <a:pt x="12199" y="13499"/>
                  </a:cubicBezTo>
                  <a:close/>
                  <a:moveTo>
                    <a:pt x="16530" y="22663"/>
                  </a:moveTo>
                  <a:cubicBezTo>
                    <a:pt x="16593" y="22894"/>
                    <a:pt x="16656" y="23103"/>
                    <a:pt x="16739" y="23270"/>
                  </a:cubicBezTo>
                  <a:cubicBezTo>
                    <a:pt x="16697" y="23375"/>
                    <a:pt x="16656" y="23500"/>
                    <a:pt x="16614" y="23605"/>
                  </a:cubicBezTo>
                  <a:cubicBezTo>
                    <a:pt x="16593" y="23291"/>
                    <a:pt x="16572" y="22977"/>
                    <a:pt x="16530" y="22663"/>
                  </a:cubicBezTo>
                  <a:close/>
                  <a:moveTo>
                    <a:pt x="7868" y="22726"/>
                  </a:moveTo>
                  <a:cubicBezTo>
                    <a:pt x="7868" y="23124"/>
                    <a:pt x="7868" y="23542"/>
                    <a:pt x="7868" y="23961"/>
                  </a:cubicBezTo>
                  <a:cubicBezTo>
                    <a:pt x="7805" y="23751"/>
                    <a:pt x="7700" y="23584"/>
                    <a:pt x="7554" y="23396"/>
                  </a:cubicBezTo>
                  <a:cubicBezTo>
                    <a:pt x="7700" y="23312"/>
                    <a:pt x="7763" y="23082"/>
                    <a:pt x="7805" y="22956"/>
                  </a:cubicBezTo>
                  <a:cubicBezTo>
                    <a:pt x="7826" y="22873"/>
                    <a:pt x="7847" y="22789"/>
                    <a:pt x="7868" y="22726"/>
                  </a:cubicBezTo>
                  <a:close/>
                  <a:moveTo>
                    <a:pt x="15860" y="15947"/>
                  </a:moveTo>
                  <a:cubicBezTo>
                    <a:pt x="16258" y="16951"/>
                    <a:pt x="16718" y="17935"/>
                    <a:pt x="17095" y="18960"/>
                  </a:cubicBezTo>
                  <a:cubicBezTo>
                    <a:pt x="17534" y="20173"/>
                    <a:pt x="17660" y="21408"/>
                    <a:pt x="17932" y="22642"/>
                  </a:cubicBezTo>
                  <a:cubicBezTo>
                    <a:pt x="17869" y="22726"/>
                    <a:pt x="17869" y="22852"/>
                    <a:pt x="17995" y="22914"/>
                  </a:cubicBezTo>
                  <a:cubicBezTo>
                    <a:pt x="18539" y="23207"/>
                    <a:pt x="18936" y="23563"/>
                    <a:pt x="18957" y="24170"/>
                  </a:cubicBezTo>
                  <a:cubicBezTo>
                    <a:pt x="18685" y="24065"/>
                    <a:pt x="18434" y="23961"/>
                    <a:pt x="18225" y="23772"/>
                  </a:cubicBezTo>
                  <a:cubicBezTo>
                    <a:pt x="18184" y="23745"/>
                    <a:pt x="18134" y="23731"/>
                    <a:pt x="18086" y="23731"/>
                  </a:cubicBezTo>
                  <a:cubicBezTo>
                    <a:pt x="17985" y="23731"/>
                    <a:pt x="17890" y="23792"/>
                    <a:pt x="17890" y="23919"/>
                  </a:cubicBezTo>
                  <a:cubicBezTo>
                    <a:pt x="17911" y="24065"/>
                    <a:pt x="17932" y="24212"/>
                    <a:pt x="17995" y="24358"/>
                  </a:cubicBezTo>
                  <a:lnTo>
                    <a:pt x="17953" y="24358"/>
                  </a:lnTo>
                  <a:cubicBezTo>
                    <a:pt x="17702" y="24295"/>
                    <a:pt x="17576" y="24023"/>
                    <a:pt x="17472" y="23814"/>
                  </a:cubicBezTo>
                  <a:cubicBezTo>
                    <a:pt x="17443" y="23748"/>
                    <a:pt x="17373" y="23716"/>
                    <a:pt x="17302" y="23716"/>
                  </a:cubicBezTo>
                  <a:cubicBezTo>
                    <a:pt x="17215" y="23716"/>
                    <a:pt x="17127" y="23764"/>
                    <a:pt x="17116" y="23856"/>
                  </a:cubicBezTo>
                  <a:cubicBezTo>
                    <a:pt x="17095" y="24044"/>
                    <a:pt x="17011" y="24212"/>
                    <a:pt x="16948" y="24400"/>
                  </a:cubicBezTo>
                  <a:cubicBezTo>
                    <a:pt x="16823" y="24107"/>
                    <a:pt x="16865" y="23751"/>
                    <a:pt x="16948" y="23417"/>
                  </a:cubicBezTo>
                  <a:cubicBezTo>
                    <a:pt x="16990" y="23417"/>
                    <a:pt x="17053" y="23375"/>
                    <a:pt x="17074" y="23312"/>
                  </a:cubicBezTo>
                  <a:cubicBezTo>
                    <a:pt x="17179" y="22852"/>
                    <a:pt x="16928" y="22308"/>
                    <a:pt x="16802" y="21868"/>
                  </a:cubicBezTo>
                  <a:cubicBezTo>
                    <a:pt x="16635" y="21282"/>
                    <a:pt x="16384" y="20717"/>
                    <a:pt x="16091" y="20194"/>
                  </a:cubicBezTo>
                  <a:cubicBezTo>
                    <a:pt x="16070" y="20111"/>
                    <a:pt x="16049" y="20048"/>
                    <a:pt x="16028" y="19985"/>
                  </a:cubicBezTo>
                  <a:cubicBezTo>
                    <a:pt x="15756" y="18834"/>
                    <a:pt x="15379" y="17621"/>
                    <a:pt x="14835" y="16512"/>
                  </a:cubicBezTo>
                  <a:lnTo>
                    <a:pt x="14835" y="16512"/>
                  </a:lnTo>
                  <a:cubicBezTo>
                    <a:pt x="14870" y="16518"/>
                    <a:pt x="14905" y="16520"/>
                    <a:pt x="14941" y="16520"/>
                  </a:cubicBezTo>
                  <a:cubicBezTo>
                    <a:pt x="15294" y="16520"/>
                    <a:pt x="15689" y="16251"/>
                    <a:pt x="15860" y="15947"/>
                  </a:cubicBezTo>
                  <a:close/>
                  <a:moveTo>
                    <a:pt x="7491" y="16449"/>
                  </a:moveTo>
                  <a:cubicBezTo>
                    <a:pt x="7763" y="16763"/>
                    <a:pt x="8161" y="16972"/>
                    <a:pt x="8600" y="17077"/>
                  </a:cubicBezTo>
                  <a:cubicBezTo>
                    <a:pt x="8265" y="18311"/>
                    <a:pt x="8077" y="19588"/>
                    <a:pt x="7972" y="20864"/>
                  </a:cubicBezTo>
                  <a:cubicBezTo>
                    <a:pt x="7951" y="20885"/>
                    <a:pt x="7909" y="20906"/>
                    <a:pt x="7889" y="20948"/>
                  </a:cubicBezTo>
                  <a:cubicBezTo>
                    <a:pt x="7742" y="21282"/>
                    <a:pt x="7679" y="21680"/>
                    <a:pt x="7596" y="22036"/>
                  </a:cubicBezTo>
                  <a:cubicBezTo>
                    <a:pt x="7533" y="22266"/>
                    <a:pt x="7470" y="22475"/>
                    <a:pt x="7407" y="22705"/>
                  </a:cubicBezTo>
                  <a:cubicBezTo>
                    <a:pt x="7386" y="22810"/>
                    <a:pt x="7365" y="22894"/>
                    <a:pt x="7345" y="22977"/>
                  </a:cubicBezTo>
                  <a:cubicBezTo>
                    <a:pt x="7303" y="23019"/>
                    <a:pt x="7261" y="23061"/>
                    <a:pt x="7261" y="23124"/>
                  </a:cubicBezTo>
                  <a:cubicBezTo>
                    <a:pt x="7261" y="23166"/>
                    <a:pt x="7261" y="23186"/>
                    <a:pt x="7261" y="23207"/>
                  </a:cubicBezTo>
                  <a:cubicBezTo>
                    <a:pt x="7135" y="23249"/>
                    <a:pt x="7052" y="23396"/>
                    <a:pt x="7156" y="23521"/>
                  </a:cubicBezTo>
                  <a:cubicBezTo>
                    <a:pt x="7449" y="23814"/>
                    <a:pt x="7596" y="24128"/>
                    <a:pt x="7596" y="24484"/>
                  </a:cubicBezTo>
                  <a:cubicBezTo>
                    <a:pt x="7491" y="24358"/>
                    <a:pt x="7386" y="24274"/>
                    <a:pt x="7282" y="24170"/>
                  </a:cubicBezTo>
                  <a:cubicBezTo>
                    <a:pt x="7249" y="24137"/>
                    <a:pt x="7211" y="24123"/>
                    <a:pt x="7175" y="24123"/>
                  </a:cubicBezTo>
                  <a:cubicBezTo>
                    <a:pt x="7072" y="24123"/>
                    <a:pt x="6973" y="24235"/>
                    <a:pt x="6989" y="24358"/>
                  </a:cubicBezTo>
                  <a:cubicBezTo>
                    <a:pt x="7052" y="24609"/>
                    <a:pt x="7052" y="24860"/>
                    <a:pt x="7031" y="25132"/>
                  </a:cubicBezTo>
                  <a:cubicBezTo>
                    <a:pt x="6926" y="24944"/>
                    <a:pt x="6863" y="24756"/>
                    <a:pt x="6821" y="24526"/>
                  </a:cubicBezTo>
                  <a:cubicBezTo>
                    <a:pt x="6801" y="24434"/>
                    <a:pt x="6732" y="24392"/>
                    <a:pt x="6660" y="24392"/>
                  </a:cubicBezTo>
                  <a:cubicBezTo>
                    <a:pt x="6585" y="24392"/>
                    <a:pt x="6508" y="24439"/>
                    <a:pt x="6487" y="24526"/>
                  </a:cubicBezTo>
                  <a:cubicBezTo>
                    <a:pt x="6424" y="24714"/>
                    <a:pt x="6340" y="24902"/>
                    <a:pt x="6256" y="25070"/>
                  </a:cubicBezTo>
                  <a:cubicBezTo>
                    <a:pt x="6236" y="24798"/>
                    <a:pt x="6236" y="24505"/>
                    <a:pt x="6298" y="24212"/>
                  </a:cubicBezTo>
                  <a:cubicBezTo>
                    <a:pt x="6329" y="24091"/>
                    <a:pt x="6238" y="24002"/>
                    <a:pt x="6131" y="24002"/>
                  </a:cubicBezTo>
                  <a:cubicBezTo>
                    <a:pt x="6090" y="24002"/>
                    <a:pt x="6046" y="24015"/>
                    <a:pt x="6005" y="24044"/>
                  </a:cubicBezTo>
                  <a:cubicBezTo>
                    <a:pt x="5796" y="24212"/>
                    <a:pt x="5524" y="24254"/>
                    <a:pt x="5252" y="24295"/>
                  </a:cubicBezTo>
                  <a:cubicBezTo>
                    <a:pt x="5420" y="23814"/>
                    <a:pt x="5733" y="23479"/>
                    <a:pt x="6298" y="23375"/>
                  </a:cubicBezTo>
                  <a:cubicBezTo>
                    <a:pt x="6403" y="23354"/>
                    <a:pt x="6403" y="23207"/>
                    <a:pt x="6298" y="23166"/>
                  </a:cubicBezTo>
                  <a:cubicBezTo>
                    <a:pt x="6298" y="23145"/>
                    <a:pt x="6319" y="23145"/>
                    <a:pt x="6319" y="23124"/>
                  </a:cubicBezTo>
                  <a:cubicBezTo>
                    <a:pt x="6340" y="21638"/>
                    <a:pt x="6654" y="20194"/>
                    <a:pt x="7010" y="18730"/>
                  </a:cubicBezTo>
                  <a:cubicBezTo>
                    <a:pt x="7135" y="18165"/>
                    <a:pt x="7512" y="17202"/>
                    <a:pt x="7491" y="16449"/>
                  </a:cubicBezTo>
                  <a:close/>
                  <a:moveTo>
                    <a:pt x="14354" y="28794"/>
                  </a:moveTo>
                  <a:cubicBezTo>
                    <a:pt x="14354" y="28815"/>
                    <a:pt x="14354" y="28815"/>
                    <a:pt x="14354" y="28815"/>
                  </a:cubicBezTo>
                  <a:cubicBezTo>
                    <a:pt x="14333" y="29003"/>
                    <a:pt x="14354" y="29192"/>
                    <a:pt x="14333" y="29380"/>
                  </a:cubicBezTo>
                  <a:cubicBezTo>
                    <a:pt x="14312" y="29798"/>
                    <a:pt x="14249" y="30217"/>
                    <a:pt x="14103" y="30614"/>
                  </a:cubicBezTo>
                  <a:cubicBezTo>
                    <a:pt x="14061" y="30740"/>
                    <a:pt x="14124" y="30824"/>
                    <a:pt x="14207" y="30865"/>
                  </a:cubicBezTo>
                  <a:cubicBezTo>
                    <a:pt x="14396" y="31012"/>
                    <a:pt x="14584" y="31158"/>
                    <a:pt x="14751" y="31347"/>
                  </a:cubicBezTo>
                  <a:cubicBezTo>
                    <a:pt x="14793" y="31389"/>
                    <a:pt x="14814" y="31451"/>
                    <a:pt x="14856" y="31514"/>
                  </a:cubicBezTo>
                  <a:cubicBezTo>
                    <a:pt x="14856" y="31535"/>
                    <a:pt x="14856" y="31556"/>
                    <a:pt x="14856" y="31556"/>
                  </a:cubicBezTo>
                  <a:cubicBezTo>
                    <a:pt x="14856" y="31556"/>
                    <a:pt x="14856" y="31577"/>
                    <a:pt x="14856" y="31577"/>
                  </a:cubicBezTo>
                  <a:cubicBezTo>
                    <a:pt x="14814" y="31619"/>
                    <a:pt x="14814" y="31598"/>
                    <a:pt x="14751" y="31619"/>
                  </a:cubicBezTo>
                  <a:cubicBezTo>
                    <a:pt x="14690" y="31643"/>
                    <a:pt x="14615" y="31653"/>
                    <a:pt x="14537" y="31653"/>
                  </a:cubicBezTo>
                  <a:cubicBezTo>
                    <a:pt x="14482" y="31653"/>
                    <a:pt x="14427" y="31648"/>
                    <a:pt x="14375" y="31640"/>
                  </a:cubicBezTo>
                  <a:cubicBezTo>
                    <a:pt x="14061" y="31640"/>
                    <a:pt x="13747" y="31535"/>
                    <a:pt x="13496" y="31389"/>
                  </a:cubicBezTo>
                  <a:cubicBezTo>
                    <a:pt x="13391" y="31347"/>
                    <a:pt x="13308" y="31263"/>
                    <a:pt x="13245" y="31179"/>
                  </a:cubicBezTo>
                  <a:cubicBezTo>
                    <a:pt x="13224" y="31137"/>
                    <a:pt x="13203" y="31096"/>
                    <a:pt x="13203" y="31075"/>
                  </a:cubicBezTo>
                  <a:cubicBezTo>
                    <a:pt x="13203" y="31012"/>
                    <a:pt x="13161" y="30824"/>
                    <a:pt x="13161" y="30824"/>
                  </a:cubicBezTo>
                  <a:cubicBezTo>
                    <a:pt x="13182" y="30803"/>
                    <a:pt x="13161" y="30782"/>
                    <a:pt x="13161" y="30782"/>
                  </a:cubicBezTo>
                  <a:cubicBezTo>
                    <a:pt x="13161" y="30761"/>
                    <a:pt x="13161" y="30719"/>
                    <a:pt x="13161" y="30677"/>
                  </a:cubicBezTo>
                  <a:cubicBezTo>
                    <a:pt x="13224" y="30614"/>
                    <a:pt x="13266" y="30531"/>
                    <a:pt x="13203" y="30426"/>
                  </a:cubicBezTo>
                  <a:cubicBezTo>
                    <a:pt x="12994" y="30028"/>
                    <a:pt x="12952" y="29631"/>
                    <a:pt x="12910" y="29192"/>
                  </a:cubicBezTo>
                  <a:cubicBezTo>
                    <a:pt x="13412" y="29129"/>
                    <a:pt x="13915" y="29003"/>
                    <a:pt x="14354" y="28794"/>
                  </a:cubicBezTo>
                  <a:close/>
                  <a:moveTo>
                    <a:pt x="9374" y="28731"/>
                  </a:moveTo>
                  <a:lnTo>
                    <a:pt x="9374" y="28731"/>
                  </a:lnTo>
                  <a:cubicBezTo>
                    <a:pt x="9981" y="28961"/>
                    <a:pt x="10650" y="29129"/>
                    <a:pt x="11299" y="29212"/>
                  </a:cubicBezTo>
                  <a:cubicBezTo>
                    <a:pt x="11236" y="29505"/>
                    <a:pt x="11153" y="29798"/>
                    <a:pt x="11090" y="30091"/>
                  </a:cubicBezTo>
                  <a:cubicBezTo>
                    <a:pt x="11069" y="30175"/>
                    <a:pt x="11027" y="30342"/>
                    <a:pt x="11006" y="30489"/>
                  </a:cubicBezTo>
                  <a:cubicBezTo>
                    <a:pt x="10943" y="30510"/>
                    <a:pt x="10902" y="30552"/>
                    <a:pt x="10881" y="30614"/>
                  </a:cubicBezTo>
                  <a:cubicBezTo>
                    <a:pt x="10818" y="30824"/>
                    <a:pt x="10818" y="31054"/>
                    <a:pt x="10755" y="31263"/>
                  </a:cubicBezTo>
                  <a:cubicBezTo>
                    <a:pt x="10713" y="31409"/>
                    <a:pt x="10630" y="31577"/>
                    <a:pt x="10504" y="31702"/>
                  </a:cubicBezTo>
                  <a:cubicBezTo>
                    <a:pt x="10337" y="31891"/>
                    <a:pt x="10065" y="32016"/>
                    <a:pt x="9813" y="32016"/>
                  </a:cubicBezTo>
                  <a:cubicBezTo>
                    <a:pt x="9625" y="32016"/>
                    <a:pt x="9500" y="31912"/>
                    <a:pt x="9458" y="31723"/>
                  </a:cubicBezTo>
                  <a:cubicBezTo>
                    <a:pt x="9416" y="31409"/>
                    <a:pt x="9793" y="30991"/>
                    <a:pt x="10002" y="30782"/>
                  </a:cubicBezTo>
                  <a:cubicBezTo>
                    <a:pt x="10023" y="30761"/>
                    <a:pt x="10023" y="30740"/>
                    <a:pt x="10044" y="30719"/>
                  </a:cubicBezTo>
                  <a:cubicBezTo>
                    <a:pt x="10148" y="30719"/>
                    <a:pt x="10211" y="30552"/>
                    <a:pt x="10169" y="30447"/>
                  </a:cubicBezTo>
                  <a:cubicBezTo>
                    <a:pt x="10169" y="30447"/>
                    <a:pt x="10148" y="30426"/>
                    <a:pt x="10148" y="30405"/>
                  </a:cubicBezTo>
                  <a:cubicBezTo>
                    <a:pt x="10148" y="30363"/>
                    <a:pt x="10127" y="30342"/>
                    <a:pt x="10106" y="30300"/>
                  </a:cubicBezTo>
                  <a:cubicBezTo>
                    <a:pt x="9960" y="30049"/>
                    <a:pt x="9751" y="29798"/>
                    <a:pt x="9625" y="29526"/>
                  </a:cubicBezTo>
                  <a:cubicBezTo>
                    <a:pt x="9479" y="29275"/>
                    <a:pt x="9416" y="29003"/>
                    <a:pt x="9374" y="28731"/>
                  </a:cubicBezTo>
                  <a:close/>
                  <a:moveTo>
                    <a:pt x="15023" y="30970"/>
                  </a:moveTo>
                  <a:lnTo>
                    <a:pt x="15023" y="30970"/>
                  </a:lnTo>
                  <a:cubicBezTo>
                    <a:pt x="15254" y="31096"/>
                    <a:pt x="15463" y="31263"/>
                    <a:pt x="15630" y="31556"/>
                  </a:cubicBezTo>
                  <a:cubicBezTo>
                    <a:pt x="15860" y="31933"/>
                    <a:pt x="15923" y="32456"/>
                    <a:pt x="15588" y="32790"/>
                  </a:cubicBezTo>
                  <a:cubicBezTo>
                    <a:pt x="15400" y="32987"/>
                    <a:pt x="15139" y="33068"/>
                    <a:pt x="14865" y="33068"/>
                  </a:cubicBezTo>
                  <a:cubicBezTo>
                    <a:pt x="14438" y="33068"/>
                    <a:pt x="13981" y="32870"/>
                    <a:pt x="13726" y="32602"/>
                  </a:cubicBezTo>
                  <a:cubicBezTo>
                    <a:pt x="13496" y="32372"/>
                    <a:pt x="13350" y="32037"/>
                    <a:pt x="13266" y="31702"/>
                  </a:cubicBezTo>
                  <a:lnTo>
                    <a:pt x="13266" y="31702"/>
                  </a:lnTo>
                  <a:cubicBezTo>
                    <a:pt x="13580" y="31933"/>
                    <a:pt x="13998" y="32037"/>
                    <a:pt x="14396" y="32079"/>
                  </a:cubicBezTo>
                  <a:cubicBezTo>
                    <a:pt x="14430" y="32081"/>
                    <a:pt x="14467" y="32083"/>
                    <a:pt x="14504" y="32083"/>
                  </a:cubicBezTo>
                  <a:cubicBezTo>
                    <a:pt x="14806" y="32083"/>
                    <a:pt x="15181" y="31998"/>
                    <a:pt x="15275" y="31681"/>
                  </a:cubicBezTo>
                  <a:cubicBezTo>
                    <a:pt x="15358" y="31430"/>
                    <a:pt x="15212" y="31179"/>
                    <a:pt x="15023" y="30970"/>
                  </a:cubicBezTo>
                  <a:close/>
                  <a:moveTo>
                    <a:pt x="9249" y="31179"/>
                  </a:moveTo>
                  <a:cubicBezTo>
                    <a:pt x="9123" y="31368"/>
                    <a:pt x="9039" y="31577"/>
                    <a:pt x="9039" y="31786"/>
                  </a:cubicBezTo>
                  <a:cubicBezTo>
                    <a:pt x="9060" y="32142"/>
                    <a:pt x="9332" y="32393"/>
                    <a:pt x="9688" y="32456"/>
                  </a:cubicBezTo>
                  <a:cubicBezTo>
                    <a:pt x="9742" y="32465"/>
                    <a:pt x="9796" y="32469"/>
                    <a:pt x="9850" y="32469"/>
                  </a:cubicBezTo>
                  <a:cubicBezTo>
                    <a:pt x="10176" y="32469"/>
                    <a:pt x="10504" y="32315"/>
                    <a:pt x="10755" y="32100"/>
                  </a:cubicBezTo>
                  <a:cubicBezTo>
                    <a:pt x="10860" y="31995"/>
                    <a:pt x="10964" y="31849"/>
                    <a:pt x="11069" y="31702"/>
                  </a:cubicBezTo>
                  <a:lnTo>
                    <a:pt x="11069" y="31702"/>
                  </a:lnTo>
                  <a:cubicBezTo>
                    <a:pt x="10985" y="31974"/>
                    <a:pt x="10860" y="32225"/>
                    <a:pt x="10713" y="32456"/>
                  </a:cubicBezTo>
                  <a:cubicBezTo>
                    <a:pt x="10420" y="32937"/>
                    <a:pt x="9939" y="33418"/>
                    <a:pt x="9353" y="33439"/>
                  </a:cubicBezTo>
                  <a:cubicBezTo>
                    <a:pt x="9342" y="33440"/>
                    <a:pt x="9330" y="33440"/>
                    <a:pt x="9319" y="33440"/>
                  </a:cubicBezTo>
                  <a:cubicBezTo>
                    <a:pt x="9001" y="33440"/>
                    <a:pt x="8761" y="33159"/>
                    <a:pt x="8579" y="32937"/>
                  </a:cubicBezTo>
                  <a:cubicBezTo>
                    <a:pt x="8349" y="32602"/>
                    <a:pt x="8516" y="32184"/>
                    <a:pt x="8684" y="31870"/>
                  </a:cubicBezTo>
                  <a:cubicBezTo>
                    <a:pt x="8830" y="31619"/>
                    <a:pt x="9018" y="31389"/>
                    <a:pt x="9249" y="31179"/>
                  </a:cubicBezTo>
                  <a:close/>
                  <a:moveTo>
                    <a:pt x="4386" y="0"/>
                  </a:moveTo>
                  <a:cubicBezTo>
                    <a:pt x="4276" y="0"/>
                    <a:pt x="4160" y="8"/>
                    <a:pt x="4039" y="24"/>
                  </a:cubicBezTo>
                  <a:cubicBezTo>
                    <a:pt x="2720" y="191"/>
                    <a:pt x="1570" y="1217"/>
                    <a:pt x="272" y="1300"/>
                  </a:cubicBezTo>
                  <a:cubicBezTo>
                    <a:pt x="105" y="1300"/>
                    <a:pt x="0" y="1447"/>
                    <a:pt x="21" y="1614"/>
                  </a:cubicBezTo>
                  <a:cubicBezTo>
                    <a:pt x="311" y="3134"/>
                    <a:pt x="1727" y="3887"/>
                    <a:pt x="3160" y="3887"/>
                  </a:cubicBezTo>
                  <a:cubicBezTo>
                    <a:pt x="3384" y="3887"/>
                    <a:pt x="3609" y="3869"/>
                    <a:pt x="3829" y="3832"/>
                  </a:cubicBezTo>
                  <a:lnTo>
                    <a:pt x="3829" y="3832"/>
                  </a:lnTo>
                  <a:cubicBezTo>
                    <a:pt x="2135" y="6280"/>
                    <a:pt x="3118" y="9649"/>
                    <a:pt x="6068" y="10423"/>
                  </a:cubicBezTo>
                  <a:lnTo>
                    <a:pt x="6131" y="10423"/>
                  </a:lnTo>
                  <a:cubicBezTo>
                    <a:pt x="6800" y="11616"/>
                    <a:pt x="8684" y="12390"/>
                    <a:pt x="10713" y="12557"/>
                  </a:cubicBezTo>
                  <a:cubicBezTo>
                    <a:pt x="10692" y="12662"/>
                    <a:pt x="10692" y="12767"/>
                    <a:pt x="10692" y="12850"/>
                  </a:cubicBezTo>
                  <a:cubicBezTo>
                    <a:pt x="10643" y="12846"/>
                    <a:pt x="10591" y="12844"/>
                    <a:pt x="10538" y="12844"/>
                  </a:cubicBezTo>
                  <a:cubicBezTo>
                    <a:pt x="10078" y="12844"/>
                    <a:pt x="9540" y="13019"/>
                    <a:pt x="9709" y="13583"/>
                  </a:cubicBezTo>
                  <a:cubicBezTo>
                    <a:pt x="9799" y="13917"/>
                    <a:pt x="10078" y="14038"/>
                    <a:pt x="10382" y="14038"/>
                  </a:cubicBezTo>
                  <a:cubicBezTo>
                    <a:pt x="10573" y="14038"/>
                    <a:pt x="10774" y="13990"/>
                    <a:pt x="10943" y="13917"/>
                  </a:cubicBezTo>
                  <a:cubicBezTo>
                    <a:pt x="11066" y="14347"/>
                    <a:pt x="11348" y="14776"/>
                    <a:pt x="11849" y="14776"/>
                  </a:cubicBezTo>
                  <a:cubicBezTo>
                    <a:pt x="11861" y="14776"/>
                    <a:pt x="11873" y="14776"/>
                    <a:pt x="11885" y="14775"/>
                  </a:cubicBezTo>
                  <a:cubicBezTo>
                    <a:pt x="12408" y="14733"/>
                    <a:pt x="12554" y="14210"/>
                    <a:pt x="12554" y="13750"/>
                  </a:cubicBezTo>
                  <a:cubicBezTo>
                    <a:pt x="12711" y="13792"/>
                    <a:pt x="12900" y="13828"/>
                    <a:pt x="13075" y="13828"/>
                  </a:cubicBezTo>
                  <a:cubicBezTo>
                    <a:pt x="13250" y="13828"/>
                    <a:pt x="13412" y="13792"/>
                    <a:pt x="13517" y="13687"/>
                  </a:cubicBezTo>
                  <a:cubicBezTo>
                    <a:pt x="13601" y="13750"/>
                    <a:pt x="13726" y="13855"/>
                    <a:pt x="13789" y="13896"/>
                  </a:cubicBezTo>
                  <a:cubicBezTo>
                    <a:pt x="14145" y="14085"/>
                    <a:pt x="14479" y="14315"/>
                    <a:pt x="14793" y="14587"/>
                  </a:cubicBezTo>
                  <a:cubicBezTo>
                    <a:pt x="15065" y="14817"/>
                    <a:pt x="15379" y="15089"/>
                    <a:pt x="15484" y="15466"/>
                  </a:cubicBezTo>
                  <a:cubicBezTo>
                    <a:pt x="15630" y="15926"/>
                    <a:pt x="14940" y="16010"/>
                    <a:pt x="14731" y="16261"/>
                  </a:cubicBezTo>
                  <a:cubicBezTo>
                    <a:pt x="14731" y="16261"/>
                    <a:pt x="14731" y="16282"/>
                    <a:pt x="14710" y="16282"/>
                  </a:cubicBezTo>
                  <a:cubicBezTo>
                    <a:pt x="14438" y="15759"/>
                    <a:pt x="14145" y="15256"/>
                    <a:pt x="13789" y="14817"/>
                  </a:cubicBezTo>
                  <a:cubicBezTo>
                    <a:pt x="13756" y="14774"/>
                    <a:pt x="13715" y="14755"/>
                    <a:pt x="13674" y="14755"/>
                  </a:cubicBezTo>
                  <a:cubicBezTo>
                    <a:pt x="13557" y="14755"/>
                    <a:pt x="13440" y="14902"/>
                    <a:pt x="13517" y="15026"/>
                  </a:cubicBezTo>
                  <a:cubicBezTo>
                    <a:pt x="15170" y="17872"/>
                    <a:pt x="16091" y="21282"/>
                    <a:pt x="16091" y="24567"/>
                  </a:cubicBezTo>
                  <a:cubicBezTo>
                    <a:pt x="16070" y="26304"/>
                    <a:pt x="15651" y="27811"/>
                    <a:pt x="13894" y="28459"/>
                  </a:cubicBezTo>
                  <a:cubicBezTo>
                    <a:pt x="13347" y="28652"/>
                    <a:pt x="12763" y="28737"/>
                    <a:pt x="12173" y="28737"/>
                  </a:cubicBezTo>
                  <a:cubicBezTo>
                    <a:pt x="11162" y="28737"/>
                    <a:pt x="10134" y="28487"/>
                    <a:pt x="9249" y="28104"/>
                  </a:cubicBezTo>
                  <a:cubicBezTo>
                    <a:pt x="9228" y="28104"/>
                    <a:pt x="9207" y="28083"/>
                    <a:pt x="9207" y="28083"/>
                  </a:cubicBezTo>
                  <a:cubicBezTo>
                    <a:pt x="9207" y="28062"/>
                    <a:pt x="9207" y="28041"/>
                    <a:pt x="9186" y="28020"/>
                  </a:cubicBezTo>
                  <a:cubicBezTo>
                    <a:pt x="7909" y="23919"/>
                    <a:pt x="8119" y="19002"/>
                    <a:pt x="9604" y="14963"/>
                  </a:cubicBezTo>
                  <a:cubicBezTo>
                    <a:pt x="9633" y="14893"/>
                    <a:pt x="9556" y="14832"/>
                    <a:pt x="9490" y="14832"/>
                  </a:cubicBezTo>
                  <a:cubicBezTo>
                    <a:pt x="9459" y="14832"/>
                    <a:pt x="9430" y="14846"/>
                    <a:pt x="9416" y="14880"/>
                  </a:cubicBezTo>
                  <a:cubicBezTo>
                    <a:pt x="9123" y="15466"/>
                    <a:pt x="8893" y="16052"/>
                    <a:pt x="8705" y="16679"/>
                  </a:cubicBezTo>
                  <a:cubicBezTo>
                    <a:pt x="7930" y="16365"/>
                    <a:pt x="7324" y="15884"/>
                    <a:pt x="7742" y="14984"/>
                  </a:cubicBezTo>
                  <a:cubicBezTo>
                    <a:pt x="8077" y="14252"/>
                    <a:pt x="8872" y="13813"/>
                    <a:pt x="9625" y="13729"/>
                  </a:cubicBezTo>
                  <a:cubicBezTo>
                    <a:pt x="9751" y="13708"/>
                    <a:pt x="9751" y="13562"/>
                    <a:pt x="9625" y="13562"/>
                  </a:cubicBezTo>
                  <a:cubicBezTo>
                    <a:pt x="9578" y="13558"/>
                    <a:pt x="9530" y="13557"/>
                    <a:pt x="9481" y="13557"/>
                  </a:cubicBezTo>
                  <a:cubicBezTo>
                    <a:pt x="8572" y="13557"/>
                    <a:pt x="7538" y="14111"/>
                    <a:pt x="7240" y="15005"/>
                  </a:cubicBezTo>
                  <a:cubicBezTo>
                    <a:pt x="7114" y="15340"/>
                    <a:pt x="7114" y="15654"/>
                    <a:pt x="7198" y="15926"/>
                  </a:cubicBezTo>
                  <a:cubicBezTo>
                    <a:pt x="6989" y="16240"/>
                    <a:pt x="6989" y="16596"/>
                    <a:pt x="6926" y="16972"/>
                  </a:cubicBezTo>
                  <a:cubicBezTo>
                    <a:pt x="6800" y="17642"/>
                    <a:pt x="6633" y="18290"/>
                    <a:pt x="6466" y="18939"/>
                  </a:cubicBezTo>
                  <a:cubicBezTo>
                    <a:pt x="6152" y="20299"/>
                    <a:pt x="5817" y="21722"/>
                    <a:pt x="5943" y="23124"/>
                  </a:cubicBezTo>
                  <a:cubicBezTo>
                    <a:pt x="5943" y="23145"/>
                    <a:pt x="5943" y="23145"/>
                    <a:pt x="5943" y="23145"/>
                  </a:cubicBezTo>
                  <a:cubicBezTo>
                    <a:pt x="5294" y="23249"/>
                    <a:pt x="4896" y="23856"/>
                    <a:pt x="4750" y="24505"/>
                  </a:cubicBezTo>
                  <a:cubicBezTo>
                    <a:pt x="4732" y="24634"/>
                    <a:pt x="4827" y="24763"/>
                    <a:pt x="4950" y="24763"/>
                  </a:cubicBezTo>
                  <a:cubicBezTo>
                    <a:pt x="4967" y="24763"/>
                    <a:pt x="4984" y="24761"/>
                    <a:pt x="5001" y="24756"/>
                  </a:cubicBezTo>
                  <a:cubicBezTo>
                    <a:pt x="5315" y="24651"/>
                    <a:pt x="5629" y="24609"/>
                    <a:pt x="5922" y="24484"/>
                  </a:cubicBezTo>
                  <a:lnTo>
                    <a:pt x="5922" y="24484"/>
                  </a:lnTo>
                  <a:cubicBezTo>
                    <a:pt x="5880" y="24944"/>
                    <a:pt x="5943" y="25404"/>
                    <a:pt x="5943" y="25865"/>
                  </a:cubicBezTo>
                  <a:cubicBezTo>
                    <a:pt x="5954" y="25969"/>
                    <a:pt x="6043" y="26029"/>
                    <a:pt x="6131" y="26029"/>
                  </a:cubicBezTo>
                  <a:cubicBezTo>
                    <a:pt x="6201" y="26029"/>
                    <a:pt x="6270" y="25990"/>
                    <a:pt x="6298" y="25907"/>
                  </a:cubicBezTo>
                  <a:cubicBezTo>
                    <a:pt x="6382" y="25614"/>
                    <a:pt x="6508" y="25363"/>
                    <a:pt x="6633" y="25091"/>
                  </a:cubicBezTo>
                  <a:cubicBezTo>
                    <a:pt x="6738" y="25342"/>
                    <a:pt x="6863" y="25551"/>
                    <a:pt x="7010" y="25823"/>
                  </a:cubicBezTo>
                  <a:cubicBezTo>
                    <a:pt x="7042" y="25880"/>
                    <a:pt x="7100" y="25905"/>
                    <a:pt x="7158" y="25905"/>
                  </a:cubicBezTo>
                  <a:cubicBezTo>
                    <a:pt x="7250" y="25905"/>
                    <a:pt x="7345" y="25842"/>
                    <a:pt x="7345" y="25739"/>
                  </a:cubicBezTo>
                  <a:cubicBezTo>
                    <a:pt x="7345" y="25404"/>
                    <a:pt x="7386" y="25091"/>
                    <a:pt x="7386" y="24777"/>
                  </a:cubicBezTo>
                  <a:cubicBezTo>
                    <a:pt x="7449" y="24839"/>
                    <a:pt x="7491" y="24923"/>
                    <a:pt x="7512" y="25007"/>
                  </a:cubicBezTo>
                  <a:cubicBezTo>
                    <a:pt x="7542" y="25088"/>
                    <a:pt x="7612" y="25125"/>
                    <a:pt x="7682" y="25125"/>
                  </a:cubicBezTo>
                  <a:cubicBezTo>
                    <a:pt x="7758" y="25125"/>
                    <a:pt x="7835" y="25082"/>
                    <a:pt x="7868" y="25007"/>
                  </a:cubicBezTo>
                  <a:cubicBezTo>
                    <a:pt x="7889" y="24944"/>
                    <a:pt x="7889" y="24881"/>
                    <a:pt x="7909" y="24819"/>
                  </a:cubicBezTo>
                  <a:cubicBezTo>
                    <a:pt x="7993" y="26032"/>
                    <a:pt x="8244" y="27225"/>
                    <a:pt x="8788" y="28187"/>
                  </a:cubicBezTo>
                  <a:cubicBezTo>
                    <a:pt x="8830" y="28208"/>
                    <a:pt x="8851" y="28229"/>
                    <a:pt x="8872" y="28250"/>
                  </a:cubicBezTo>
                  <a:cubicBezTo>
                    <a:pt x="8830" y="28355"/>
                    <a:pt x="8851" y="28480"/>
                    <a:pt x="8997" y="28564"/>
                  </a:cubicBezTo>
                  <a:cubicBezTo>
                    <a:pt x="9018" y="28564"/>
                    <a:pt x="9060" y="28585"/>
                    <a:pt x="9102" y="28606"/>
                  </a:cubicBezTo>
                  <a:cubicBezTo>
                    <a:pt x="9060" y="29233"/>
                    <a:pt x="9269" y="29945"/>
                    <a:pt x="9688" y="30426"/>
                  </a:cubicBezTo>
                  <a:cubicBezTo>
                    <a:pt x="8433" y="31075"/>
                    <a:pt x="7093" y="33000"/>
                    <a:pt x="8935" y="33795"/>
                  </a:cubicBezTo>
                  <a:cubicBezTo>
                    <a:pt x="9081" y="33857"/>
                    <a:pt x="9227" y="33884"/>
                    <a:pt x="9371" y="33884"/>
                  </a:cubicBezTo>
                  <a:cubicBezTo>
                    <a:pt x="9906" y="33884"/>
                    <a:pt x="10409" y="33505"/>
                    <a:pt x="10755" y="33125"/>
                  </a:cubicBezTo>
                  <a:cubicBezTo>
                    <a:pt x="11090" y="32749"/>
                    <a:pt x="11864" y="31619"/>
                    <a:pt x="11466" y="31117"/>
                  </a:cubicBezTo>
                  <a:cubicBezTo>
                    <a:pt x="11432" y="31065"/>
                    <a:pt x="11369" y="31027"/>
                    <a:pt x="11313" y="31027"/>
                  </a:cubicBezTo>
                  <a:cubicBezTo>
                    <a:pt x="11301" y="31027"/>
                    <a:pt x="11289" y="31029"/>
                    <a:pt x="11278" y="31033"/>
                  </a:cubicBezTo>
                  <a:cubicBezTo>
                    <a:pt x="11299" y="30949"/>
                    <a:pt x="11299" y="30865"/>
                    <a:pt x="11278" y="30782"/>
                  </a:cubicBezTo>
                  <a:cubicBezTo>
                    <a:pt x="11529" y="30614"/>
                    <a:pt x="11592" y="29694"/>
                    <a:pt x="11592" y="29233"/>
                  </a:cubicBezTo>
                  <a:cubicBezTo>
                    <a:pt x="11759" y="29244"/>
                    <a:pt x="11927" y="29249"/>
                    <a:pt x="12097" y="29249"/>
                  </a:cubicBezTo>
                  <a:cubicBezTo>
                    <a:pt x="12267" y="29249"/>
                    <a:pt x="12439" y="29244"/>
                    <a:pt x="12617" y="29233"/>
                  </a:cubicBezTo>
                  <a:lnTo>
                    <a:pt x="12617" y="29233"/>
                  </a:lnTo>
                  <a:cubicBezTo>
                    <a:pt x="12554" y="29715"/>
                    <a:pt x="12617" y="30196"/>
                    <a:pt x="12826" y="30656"/>
                  </a:cubicBezTo>
                  <a:cubicBezTo>
                    <a:pt x="12826" y="30677"/>
                    <a:pt x="12847" y="30698"/>
                    <a:pt x="12868" y="30698"/>
                  </a:cubicBezTo>
                  <a:cubicBezTo>
                    <a:pt x="12743" y="31556"/>
                    <a:pt x="12889" y="32497"/>
                    <a:pt x="13580" y="33104"/>
                  </a:cubicBezTo>
                  <a:cubicBezTo>
                    <a:pt x="13893" y="33373"/>
                    <a:pt x="14351" y="33522"/>
                    <a:pt x="14802" y="33522"/>
                  </a:cubicBezTo>
                  <a:cubicBezTo>
                    <a:pt x="15193" y="33522"/>
                    <a:pt x="15579" y="33410"/>
                    <a:pt x="15860" y="33167"/>
                  </a:cubicBezTo>
                  <a:cubicBezTo>
                    <a:pt x="16865" y="32267"/>
                    <a:pt x="15860" y="30447"/>
                    <a:pt x="14647" y="30342"/>
                  </a:cubicBezTo>
                  <a:cubicBezTo>
                    <a:pt x="14710" y="30028"/>
                    <a:pt x="14731" y="29694"/>
                    <a:pt x="14731" y="29380"/>
                  </a:cubicBezTo>
                  <a:cubicBezTo>
                    <a:pt x="14710" y="29108"/>
                    <a:pt x="14668" y="28920"/>
                    <a:pt x="14563" y="28689"/>
                  </a:cubicBezTo>
                  <a:cubicBezTo>
                    <a:pt x="15567" y="28187"/>
                    <a:pt x="16300" y="27287"/>
                    <a:pt x="16530" y="25907"/>
                  </a:cubicBezTo>
                  <a:cubicBezTo>
                    <a:pt x="16593" y="25467"/>
                    <a:pt x="16614" y="25049"/>
                    <a:pt x="16635" y="24609"/>
                  </a:cubicBezTo>
                  <a:cubicBezTo>
                    <a:pt x="16697" y="24735"/>
                    <a:pt x="16781" y="24860"/>
                    <a:pt x="16907" y="24965"/>
                  </a:cubicBezTo>
                  <a:cubicBezTo>
                    <a:pt x="16954" y="24999"/>
                    <a:pt x="17004" y="25015"/>
                    <a:pt x="17051" y="25015"/>
                  </a:cubicBezTo>
                  <a:cubicBezTo>
                    <a:pt x="17147" y="25015"/>
                    <a:pt x="17227" y="24945"/>
                    <a:pt x="17241" y="24819"/>
                  </a:cubicBezTo>
                  <a:cubicBezTo>
                    <a:pt x="17262" y="24672"/>
                    <a:pt x="17304" y="24526"/>
                    <a:pt x="17367" y="24379"/>
                  </a:cubicBezTo>
                  <a:cubicBezTo>
                    <a:pt x="17430" y="24484"/>
                    <a:pt x="17513" y="24567"/>
                    <a:pt x="17618" y="24630"/>
                  </a:cubicBezTo>
                  <a:cubicBezTo>
                    <a:pt x="17806" y="24756"/>
                    <a:pt x="18057" y="24756"/>
                    <a:pt x="18246" y="24860"/>
                  </a:cubicBezTo>
                  <a:cubicBezTo>
                    <a:pt x="18279" y="24873"/>
                    <a:pt x="18310" y="24879"/>
                    <a:pt x="18340" y="24879"/>
                  </a:cubicBezTo>
                  <a:cubicBezTo>
                    <a:pt x="18500" y="24879"/>
                    <a:pt x="18599" y="24709"/>
                    <a:pt x="18476" y="24567"/>
                  </a:cubicBezTo>
                  <a:cubicBezTo>
                    <a:pt x="18434" y="24484"/>
                    <a:pt x="18392" y="24400"/>
                    <a:pt x="18350" y="24295"/>
                  </a:cubicBezTo>
                  <a:lnTo>
                    <a:pt x="18350" y="24295"/>
                  </a:lnTo>
                  <a:cubicBezTo>
                    <a:pt x="18560" y="24400"/>
                    <a:pt x="18811" y="24484"/>
                    <a:pt x="19041" y="24588"/>
                  </a:cubicBezTo>
                  <a:cubicBezTo>
                    <a:pt x="19066" y="24601"/>
                    <a:pt x="19099" y="24608"/>
                    <a:pt x="19133" y="24608"/>
                  </a:cubicBezTo>
                  <a:cubicBezTo>
                    <a:pt x="19212" y="24608"/>
                    <a:pt x="19298" y="24571"/>
                    <a:pt x="19313" y="24484"/>
                  </a:cubicBezTo>
                  <a:cubicBezTo>
                    <a:pt x="19438" y="23605"/>
                    <a:pt x="18978" y="23019"/>
                    <a:pt x="18246" y="22601"/>
                  </a:cubicBezTo>
                  <a:cubicBezTo>
                    <a:pt x="18455" y="20299"/>
                    <a:pt x="17220" y="17558"/>
                    <a:pt x="15965" y="15675"/>
                  </a:cubicBezTo>
                  <a:cubicBezTo>
                    <a:pt x="15965" y="15654"/>
                    <a:pt x="15944" y="15654"/>
                    <a:pt x="15944" y="15654"/>
                  </a:cubicBezTo>
                  <a:cubicBezTo>
                    <a:pt x="15986" y="15319"/>
                    <a:pt x="15798" y="15005"/>
                    <a:pt x="15588" y="14754"/>
                  </a:cubicBezTo>
                  <a:cubicBezTo>
                    <a:pt x="15275" y="14357"/>
                    <a:pt x="14814" y="14043"/>
                    <a:pt x="14396" y="13771"/>
                  </a:cubicBezTo>
                  <a:cubicBezTo>
                    <a:pt x="14207" y="13666"/>
                    <a:pt x="13998" y="13562"/>
                    <a:pt x="13810" y="13478"/>
                  </a:cubicBezTo>
                  <a:cubicBezTo>
                    <a:pt x="13726" y="13457"/>
                    <a:pt x="13684" y="13457"/>
                    <a:pt x="13622" y="13457"/>
                  </a:cubicBezTo>
                  <a:cubicBezTo>
                    <a:pt x="13684" y="12997"/>
                    <a:pt x="13140" y="12725"/>
                    <a:pt x="12764" y="12683"/>
                  </a:cubicBezTo>
                  <a:lnTo>
                    <a:pt x="12722" y="12683"/>
                  </a:lnTo>
                  <a:cubicBezTo>
                    <a:pt x="12722" y="12641"/>
                    <a:pt x="12722" y="12578"/>
                    <a:pt x="12722" y="12536"/>
                  </a:cubicBezTo>
                  <a:cubicBezTo>
                    <a:pt x="14270" y="12348"/>
                    <a:pt x="15672" y="11741"/>
                    <a:pt x="16488" y="10653"/>
                  </a:cubicBezTo>
                  <a:lnTo>
                    <a:pt x="16530" y="10653"/>
                  </a:lnTo>
                  <a:cubicBezTo>
                    <a:pt x="16574" y="10655"/>
                    <a:pt x="16617" y="10656"/>
                    <a:pt x="16659" y="10656"/>
                  </a:cubicBezTo>
                  <a:cubicBezTo>
                    <a:pt x="19433" y="10656"/>
                    <a:pt x="19928" y="7336"/>
                    <a:pt x="19104" y="5234"/>
                  </a:cubicBezTo>
                  <a:cubicBezTo>
                    <a:pt x="18999" y="4941"/>
                    <a:pt x="18852" y="4648"/>
                    <a:pt x="18706" y="4376"/>
                  </a:cubicBezTo>
                  <a:lnTo>
                    <a:pt x="18706" y="4376"/>
                  </a:lnTo>
                  <a:cubicBezTo>
                    <a:pt x="19246" y="4733"/>
                    <a:pt x="19893" y="4930"/>
                    <a:pt x="20529" y="4930"/>
                  </a:cubicBezTo>
                  <a:cubicBezTo>
                    <a:pt x="21274" y="4930"/>
                    <a:pt x="22005" y="4660"/>
                    <a:pt x="22535" y="4062"/>
                  </a:cubicBezTo>
                  <a:cubicBezTo>
                    <a:pt x="22702" y="3895"/>
                    <a:pt x="22577" y="3686"/>
                    <a:pt x="22368" y="3665"/>
                  </a:cubicBezTo>
                  <a:cubicBezTo>
                    <a:pt x="21928" y="3602"/>
                    <a:pt x="21259" y="2619"/>
                    <a:pt x="20945" y="2305"/>
                  </a:cubicBezTo>
                  <a:cubicBezTo>
                    <a:pt x="20380" y="1698"/>
                    <a:pt x="19794" y="1112"/>
                    <a:pt x="19124" y="610"/>
                  </a:cubicBezTo>
                  <a:cubicBezTo>
                    <a:pt x="18717" y="310"/>
                    <a:pt x="18329" y="166"/>
                    <a:pt x="17989" y="166"/>
                  </a:cubicBezTo>
                  <a:cubicBezTo>
                    <a:pt x="17336" y="166"/>
                    <a:pt x="16864" y="699"/>
                    <a:pt x="16781" y="1677"/>
                  </a:cubicBezTo>
                  <a:cubicBezTo>
                    <a:pt x="16781" y="1677"/>
                    <a:pt x="16781" y="1698"/>
                    <a:pt x="16781" y="1698"/>
                  </a:cubicBezTo>
                  <a:cubicBezTo>
                    <a:pt x="16697" y="1719"/>
                    <a:pt x="16614" y="1761"/>
                    <a:pt x="16551" y="1823"/>
                  </a:cubicBezTo>
                  <a:cubicBezTo>
                    <a:pt x="16530" y="1823"/>
                    <a:pt x="16530" y="1844"/>
                    <a:pt x="16530" y="1844"/>
                  </a:cubicBezTo>
                  <a:cubicBezTo>
                    <a:pt x="16488" y="1844"/>
                    <a:pt x="16425" y="1886"/>
                    <a:pt x="16425" y="1928"/>
                  </a:cubicBezTo>
                  <a:cubicBezTo>
                    <a:pt x="16425" y="1949"/>
                    <a:pt x="16425" y="1970"/>
                    <a:pt x="16425" y="1991"/>
                  </a:cubicBezTo>
                  <a:cubicBezTo>
                    <a:pt x="15044" y="1070"/>
                    <a:pt x="13371" y="547"/>
                    <a:pt x="11738" y="442"/>
                  </a:cubicBezTo>
                  <a:cubicBezTo>
                    <a:pt x="11519" y="429"/>
                    <a:pt x="11298" y="422"/>
                    <a:pt x="11076" y="422"/>
                  </a:cubicBezTo>
                  <a:cubicBezTo>
                    <a:pt x="9281" y="422"/>
                    <a:pt x="7409" y="876"/>
                    <a:pt x="5901" y="1844"/>
                  </a:cubicBezTo>
                  <a:cubicBezTo>
                    <a:pt x="5901" y="1844"/>
                    <a:pt x="5901" y="1823"/>
                    <a:pt x="5880" y="1823"/>
                  </a:cubicBezTo>
                  <a:cubicBezTo>
                    <a:pt x="5993" y="706"/>
                    <a:pt x="5439" y="0"/>
                    <a:pt x="43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Speech Bubble: Rectangle with Corners Rounded 5"/>
          <p:cNvSpPr/>
          <p:nvPr/>
        </p:nvSpPr>
        <p:spPr>
          <a:xfrm>
            <a:off x="2527195" y="1551693"/>
            <a:ext cx="3992308" cy="2351895"/>
          </a:xfrm>
          <a:prstGeom prst="wedgeRoundRectCallout">
            <a:avLst>
              <a:gd name="adj1" fmla="val -14858"/>
              <a:gd name="adj2" fmla="val 50439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3: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gây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khu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rừng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Mát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Mát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442291" y="354082"/>
            <a:ext cx="8259417" cy="977761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5: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Cảm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nghĩ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của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em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về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nhân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vật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Mát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trong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câu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chuyện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10000"/>
                  </a:schemeClr>
                </a:solidFill>
              </a:rPr>
              <a:t>trên</a:t>
            </a:r>
            <a:r>
              <a:rPr lang="en-US" sz="2000" dirty="0">
                <a:solidFill>
                  <a:schemeClr val="tx1">
                    <a:lumMod val="10000"/>
                  </a:schemeClr>
                </a:solidFill>
              </a:rPr>
              <a:t>:  </a:t>
            </a:r>
          </a:p>
        </p:txBody>
      </p:sp>
      <p:grpSp>
        <p:nvGrpSpPr>
          <p:cNvPr id="2" name="Google Shape;1300;p41"/>
          <p:cNvGrpSpPr/>
          <p:nvPr/>
        </p:nvGrpSpPr>
        <p:grpSpPr>
          <a:xfrm>
            <a:off x="1099641" y="1729410"/>
            <a:ext cx="1862219" cy="3141462"/>
            <a:chOff x="3675825" y="3389675"/>
            <a:chExt cx="954700" cy="1598625"/>
          </a:xfrm>
        </p:grpSpPr>
        <p:sp>
          <p:nvSpPr>
            <p:cNvPr id="3" name="Google Shape;1301;p41"/>
            <p:cNvSpPr/>
            <p:nvPr/>
          </p:nvSpPr>
          <p:spPr>
            <a:xfrm>
              <a:off x="4150250" y="4054050"/>
              <a:ext cx="25675" cy="22050"/>
            </a:xfrm>
            <a:custGeom>
              <a:avLst/>
              <a:gdLst/>
              <a:ahLst/>
              <a:cxnLst/>
              <a:rect l="l" t="t" r="r" b="b"/>
              <a:pathLst>
                <a:path w="1027" h="882" extrusionOk="0">
                  <a:moveTo>
                    <a:pt x="398" y="1"/>
                  </a:moveTo>
                  <a:cubicBezTo>
                    <a:pt x="357" y="126"/>
                    <a:pt x="315" y="252"/>
                    <a:pt x="252" y="356"/>
                  </a:cubicBezTo>
                  <a:cubicBezTo>
                    <a:pt x="189" y="461"/>
                    <a:pt x="105" y="566"/>
                    <a:pt x="1" y="649"/>
                  </a:cubicBezTo>
                  <a:cubicBezTo>
                    <a:pt x="22" y="649"/>
                    <a:pt x="43" y="670"/>
                    <a:pt x="43" y="670"/>
                  </a:cubicBezTo>
                  <a:cubicBezTo>
                    <a:pt x="157" y="734"/>
                    <a:pt x="470" y="881"/>
                    <a:pt x="709" y="881"/>
                  </a:cubicBezTo>
                  <a:cubicBezTo>
                    <a:pt x="865" y="881"/>
                    <a:pt x="989" y="818"/>
                    <a:pt x="1005" y="628"/>
                  </a:cubicBezTo>
                  <a:cubicBezTo>
                    <a:pt x="1026" y="273"/>
                    <a:pt x="691" y="84"/>
                    <a:pt x="3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302;p41"/>
            <p:cNvSpPr/>
            <p:nvPr/>
          </p:nvSpPr>
          <p:spPr>
            <a:xfrm>
              <a:off x="4080675" y="4061900"/>
              <a:ext cx="33000" cy="37300"/>
            </a:xfrm>
            <a:custGeom>
              <a:avLst/>
              <a:gdLst/>
              <a:ahLst/>
              <a:cxnLst/>
              <a:rect l="l" t="t" r="r" b="b"/>
              <a:pathLst>
                <a:path w="1320" h="1492" extrusionOk="0">
                  <a:moveTo>
                    <a:pt x="775" y="1"/>
                  </a:moveTo>
                  <a:cubicBezTo>
                    <a:pt x="461" y="314"/>
                    <a:pt x="1" y="942"/>
                    <a:pt x="419" y="1361"/>
                  </a:cubicBezTo>
                  <a:cubicBezTo>
                    <a:pt x="508" y="1453"/>
                    <a:pt x="591" y="1491"/>
                    <a:pt x="670" y="1491"/>
                  </a:cubicBezTo>
                  <a:cubicBezTo>
                    <a:pt x="983" y="1491"/>
                    <a:pt x="1210" y="879"/>
                    <a:pt x="1277" y="628"/>
                  </a:cubicBezTo>
                  <a:cubicBezTo>
                    <a:pt x="1277" y="586"/>
                    <a:pt x="1298" y="566"/>
                    <a:pt x="1319" y="545"/>
                  </a:cubicBezTo>
                  <a:cubicBezTo>
                    <a:pt x="1089" y="440"/>
                    <a:pt x="922" y="252"/>
                    <a:pt x="7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303;p41"/>
            <p:cNvSpPr/>
            <p:nvPr/>
          </p:nvSpPr>
          <p:spPr>
            <a:xfrm>
              <a:off x="3985475" y="4656650"/>
              <a:ext cx="124000" cy="270500"/>
            </a:xfrm>
            <a:custGeom>
              <a:avLst/>
              <a:gdLst/>
              <a:ahLst/>
              <a:cxnLst/>
              <a:rect l="l" t="t" r="r" b="b"/>
              <a:pathLst>
                <a:path w="4960" h="10820" extrusionOk="0">
                  <a:moveTo>
                    <a:pt x="1" y="1"/>
                  </a:moveTo>
                  <a:cubicBezTo>
                    <a:pt x="1" y="1"/>
                    <a:pt x="691" y="2595"/>
                    <a:pt x="1235" y="3913"/>
                  </a:cubicBezTo>
                  <a:cubicBezTo>
                    <a:pt x="1779" y="5232"/>
                    <a:pt x="2491" y="6906"/>
                    <a:pt x="2763" y="7219"/>
                  </a:cubicBezTo>
                  <a:cubicBezTo>
                    <a:pt x="3035" y="7512"/>
                    <a:pt x="3328" y="7722"/>
                    <a:pt x="3328" y="7722"/>
                  </a:cubicBezTo>
                  <a:cubicBezTo>
                    <a:pt x="3328" y="7722"/>
                    <a:pt x="2595" y="8684"/>
                    <a:pt x="2365" y="9270"/>
                  </a:cubicBezTo>
                  <a:cubicBezTo>
                    <a:pt x="2156" y="9877"/>
                    <a:pt x="2072" y="10525"/>
                    <a:pt x="2574" y="10756"/>
                  </a:cubicBezTo>
                  <a:cubicBezTo>
                    <a:pt x="2664" y="10797"/>
                    <a:pt x="2775" y="10819"/>
                    <a:pt x="2897" y="10819"/>
                  </a:cubicBezTo>
                  <a:cubicBezTo>
                    <a:pt x="3457" y="10819"/>
                    <a:pt x="4274" y="10349"/>
                    <a:pt x="4583" y="9061"/>
                  </a:cubicBezTo>
                  <a:cubicBezTo>
                    <a:pt x="4960" y="7512"/>
                    <a:pt x="4897" y="7408"/>
                    <a:pt x="4646" y="6278"/>
                  </a:cubicBezTo>
                  <a:cubicBezTo>
                    <a:pt x="4416" y="5148"/>
                    <a:pt x="3370" y="482"/>
                    <a:pt x="3370" y="482"/>
                  </a:cubicBezTo>
                  <a:lnTo>
                    <a:pt x="1319" y="1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304;p41"/>
            <p:cNvSpPr/>
            <p:nvPr/>
          </p:nvSpPr>
          <p:spPr>
            <a:xfrm>
              <a:off x="3991750" y="4862750"/>
              <a:ext cx="130600" cy="112425"/>
            </a:xfrm>
            <a:custGeom>
              <a:avLst/>
              <a:gdLst/>
              <a:ahLst/>
              <a:cxnLst/>
              <a:rect l="l" t="t" r="r" b="b"/>
              <a:pathLst>
                <a:path w="5224" h="4497" extrusionOk="0">
                  <a:moveTo>
                    <a:pt x="4792" y="1"/>
                  </a:moveTo>
                  <a:lnTo>
                    <a:pt x="4792" y="1"/>
                  </a:lnTo>
                  <a:cubicBezTo>
                    <a:pt x="4709" y="482"/>
                    <a:pt x="4520" y="963"/>
                    <a:pt x="4416" y="1214"/>
                  </a:cubicBezTo>
                  <a:cubicBezTo>
                    <a:pt x="4144" y="1926"/>
                    <a:pt x="3704" y="2804"/>
                    <a:pt x="2867" y="2909"/>
                  </a:cubicBezTo>
                  <a:cubicBezTo>
                    <a:pt x="2813" y="2916"/>
                    <a:pt x="2761" y="2919"/>
                    <a:pt x="2710" y="2919"/>
                  </a:cubicBezTo>
                  <a:cubicBezTo>
                    <a:pt x="1966" y="2919"/>
                    <a:pt x="1520" y="2233"/>
                    <a:pt x="1696" y="1528"/>
                  </a:cubicBezTo>
                  <a:cubicBezTo>
                    <a:pt x="1779" y="1151"/>
                    <a:pt x="1947" y="775"/>
                    <a:pt x="2156" y="419"/>
                  </a:cubicBezTo>
                  <a:lnTo>
                    <a:pt x="2156" y="419"/>
                  </a:lnTo>
                  <a:cubicBezTo>
                    <a:pt x="1047" y="1654"/>
                    <a:pt x="1" y="4081"/>
                    <a:pt x="1926" y="4457"/>
                  </a:cubicBezTo>
                  <a:cubicBezTo>
                    <a:pt x="2058" y="4484"/>
                    <a:pt x="2186" y="4496"/>
                    <a:pt x="2311" y="4496"/>
                  </a:cubicBezTo>
                  <a:cubicBezTo>
                    <a:pt x="4167" y="4496"/>
                    <a:pt x="5224" y="1706"/>
                    <a:pt x="47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305;p41"/>
            <p:cNvSpPr/>
            <p:nvPr/>
          </p:nvSpPr>
          <p:spPr>
            <a:xfrm>
              <a:off x="4188975" y="4836600"/>
              <a:ext cx="122950" cy="102625"/>
            </a:xfrm>
            <a:custGeom>
              <a:avLst/>
              <a:gdLst/>
              <a:ahLst/>
              <a:cxnLst/>
              <a:rect l="l" t="t" r="r" b="b"/>
              <a:pathLst>
                <a:path w="4918" h="4105" extrusionOk="0">
                  <a:moveTo>
                    <a:pt x="2344" y="1"/>
                  </a:moveTo>
                  <a:lnTo>
                    <a:pt x="2344" y="1"/>
                  </a:lnTo>
                  <a:cubicBezTo>
                    <a:pt x="2804" y="335"/>
                    <a:pt x="3201" y="754"/>
                    <a:pt x="3264" y="1277"/>
                  </a:cubicBezTo>
                  <a:cubicBezTo>
                    <a:pt x="3348" y="1821"/>
                    <a:pt x="3013" y="2260"/>
                    <a:pt x="2511" y="2407"/>
                  </a:cubicBezTo>
                  <a:cubicBezTo>
                    <a:pt x="2333" y="2464"/>
                    <a:pt x="2159" y="2490"/>
                    <a:pt x="1990" y="2490"/>
                  </a:cubicBezTo>
                  <a:cubicBezTo>
                    <a:pt x="1102" y="2490"/>
                    <a:pt x="352" y="1765"/>
                    <a:pt x="0" y="921"/>
                  </a:cubicBezTo>
                  <a:lnTo>
                    <a:pt x="0" y="921"/>
                  </a:lnTo>
                  <a:cubicBezTo>
                    <a:pt x="0" y="1967"/>
                    <a:pt x="440" y="3076"/>
                    <a:pt x="1360" y="3662"/>
                  </a:cubicBezTo>
                  <a:cubicBezTo>
                    <a:pt x="1740" y="3915"/>
                    <a:pt x="2377" y="4105"/>
                    <a:pt x="2986" y="4105"/>
                  </a:cubicBezTo>
                  <a:cubicBezTo>
                    <a:pt x="3687" y="4105"/>
                    <a:pt x="4350" y="3854"/>
                    <a:pt x="4541" y="3160"/>
                  </a:cubicBezTo>
                  <a:cubicBezTo>
                    <a:pt x="4917" y="1800"/>
                    <a:pt x="3641" y="524"/>
                    <a:pt x="23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306;p41"/>
            <p:cNvSpPr/>
            <p:nvPr/>
          </p:nvSpPr>
          <p:spPr>
            <a:xfrm>
              <a:off x="4393500" y="3523500"/>
              <a:ext cx="48675" cy="54575"/>
            </a:xfrm>
            <a:custGeom>
              <a:avLst/>
              <a:gdLst/>
              <a:ahLst/>
              <a:cxnLst/>
              <a:rect l="l" t="t" r="r" b="b"/>
              <a:pathLst>
                <a:path w="1947" h="2183" extrusionOk="0">
                  <a:moveTo>
                    <a:pt x="631" y="1"/>
                  </a:moveTo>
                  <a:cubicBezTo>
                    <a:pt x="429" y="1"/>
                    <a:pt x="221" y="94"/>
                    <a:pt x="21" y="320"/>
                  </a:cubicBezTo>
                  <a:cubicBezTo>
                    <a:pt x="21" y="341"/>
                    <a:pt x="0" y="341"/>
                    <a:pt x="0" y="341"/>
                  </a:cubicBezTo>
                  <a:cubicBezTo>
                    <a:pt x="461" y="885"/>
                    <a:pt x="837" y="1513"/>
                    <a:pt x="1172" y="2140"/>
                  </a:cubicBezTo>
                  <a:cubicBezTo>
                    <a:pt x="1172" y="2161"/>
                    <a:pt x="1172" y="2161"/>
                    <a:pt x="1193" y="2182"/>
                  </a:cubicBezTo>
                  <a:lnTo>
                    <a:pt x="1381" y="2182"/>
                  </a:lnTo>
                  <a:cubicBezTo>
                    <a:pt x="1423" y="2161"/>
                    <a:pt x="1465" y="2161"/>
                    <a:pt x="1507" y="2161"/>
                  </a:cubicBezTo>
                  <a:cubicBezTo>
                    <a:pt x="1674" y="2140"/>
                    <a:pt x="1800" y="2057"/>
                    <a:pt x="1863" y="1848"/>
                  </a:cubicBezTo>
                  <a:cubicBezTo>
                    <a:pt x="1946" y="1534"/>
                    <a:pt x="1842" y="1157"/>
                    <a:pt x="1695" y="885"/>
                  </a:cubicBezTo>
                  <a:cubicBezTo>
                    <a:pt x="1467" y="428"/>
                    <a:pt x="1063" y="1"/>
                    <a:pt x="6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307;p41"/>
            <p:cNvSpPr/>
            <p:nvPr/>
          </p:nvSpPr>
          <p:spPr>
            <a:xfrm>
              <a:off x="3905300" y="3486675"/>
              <a:ext cx="71325" cy="48500"/>
            </a:xfrm>
            <a:custGeom>
              <a:avLst/>
              <a:gdLst/>
              <a:ahLst/>
              <a:cxnLst/>
              <a:rect l="l" t="t" r="r" b="b"/>
              <a:pathLst>
                <a:path w="2853" h="1940" extrusionOk="0">
                  <a:moveTo>
                    <a:pt x="2099" y="1"/>
                  </a:moveTo>
                  <a:cubicBezTo>
                    <a:pt x="1113" y="1"/>
                    <a:pt x="0" y="1105"/>
                    <a:pt x="655" y="1940"/>
                  </a:cubicBezTo>
                  <a:cubicBezTo>
                    <a:pt x="802" y="1793"/>
                    <a:pt x="969" y="1647"/>
                    <a:pt x="1157" y="1500"/>
                  </a:cubicBezTo>
                  <a:cubicBezTo>
                    <a:pt x="1639" y="1103"/>
                    <a:pt x="2224" y="684"/>
                    <a:pt x="2852" y="287"/>
                  </a:cubicBezTo>
                  <a:cubicBezTo>
                    <a:pt x="2638" y="86"/>
                    <a:pt x="2374" y="1"/>
                    <a:pt x="2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308;p41"/>
            <p:cNvSpPr/>
            <p:nvPr/>
          </p:nvSpPr>
          <p:spPr>
            <a:xfrm>
              <a:off x="4158100" y="4031575"/>
              <a:ext cx="19900" cy="13725"/>
            </a:xfrm>
            <a:custGeom>
              <a:avLst/>
              <a:gdLst/>
              <a:ahLst/>
              <a:cxnLst/>
              <a:rect l="l" t="t" r="r" b="b"/>
              <a:pathLst>
                <a:path w="796" h="549" extrusionOk="0">
                  <a:moveTo>
                    <a:pt x="796" y="0"/>
                  </a:moveTo>
                  <a:cubicBezTo>
                    <a:pt x="524" y="21"/>
                    <a:pt x="252" y="21"/>
                    <a:pt x="1" y="21"/>
                  </a:cubicBezTo>
                  <a:cubicBezTo>
                    <a:pt x="84" y="147"/>
                    <a:pt x="126" y="335"/>
                    <a:pt x="126" y="544"/>
                  </a:cubicBezTo>
                  <a:cubicBezTo>
                    <a:pt x="159" y="547"/>
                    <a:pt x="190" y="549"/>
                    <a:pt x="219" y="549"/>
                  </a:cubicBezTo>
                  <a:cubicBezTo>
                    <a:pt x="403" y="549"/>
                    <a:pt x="541" y="485"/>
                    <a:pt x="649" y="251"/>
                  </a:cubicBezTo>
                  <a:cubicBezTo>
                    <a:pt x="691" y="167"/>
                    <a:pt x="733" y="84"/>
                    <a:pt x="7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309;p41"/>
            <p:cNvSpPr/>
            <p:nvPr/>
          </p:nvSpPr>
          <p:spPr>
            <a:xfrm>
              <a:off x="4121575" y="4074450"/>
              <a:ext cx="26100" cy="27725"/>
            </a:xfrm>
            <a:custGeom>
              <a:avLst/>
              <a:gdLst/>
              <a:ahLst/>
              <a:cxnLst/>
              <a:rect l="l" t="t" r="r" b="b"/>
              <a:pathLst>
                <a:path w="1044" h="1109" extrusionOk="0">
                  <a:moveTo>
                    <a:pt x="939" y="1"/>
                  </a:moveTo>
                  <a:cubicBezTo>
                    <a:pt x="750" y="105"/>
                    <a:pt x="562" y="168"/>
                    <a:pt x="353" y="168"/>
                  </a:cubicBezTo>
                  <a:cubicBezTo>
                    <a:pt x="316" y="174"/>
                    <a:pt x="281" y="177"/>
                    <a:pt x="248" y="177"/>
                  </a:cubicBezTo>
                  <a:cubicBezTo>
                    <a:pt x="168" y="177"/>
                    <a:pt x="98" y="162"/>
                    <a:pt x="39" y="147"/>
                  </a:cubicBezTo>
                  <a:cubicBezTo>
                    <a:pt x="39" y="168"/>
                    <a:pt x="39" y="189"/>
                    <a:pt x="39" y="210"/>
                  </a:cubicBezTo>
                  <a:cubicBezTo>
                    <a:pt x="1" y="495"/>
                    <a:pt x="32" y="1108"/>
                    <a:pt x="430" y="1108"/>
                  </a:cubicBezTo>
                  <a:cubicBezTo>
                    <a:pt x="470" y="1108"/>
                    <a:pt x="514" y="1102"/>
                    <a:pt x="562" y="1089"/>
                  </a:cubicBezTo>
                  <a:cubicBezTo>
                    <a:pt x="1043" y="963"/>
                    <a:pt x="1022" y="419"/>
                    <a:pt x="939" y="43"/>
                  </a:cubicBezTo>
                  <a:cubicBezTo>
                    <a:pt x="939" y="22"/>
                    <a:pt x="939" y="1"/>
                    <a:pt x="9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310;p41"/>
            <p:cNvSpPr/>
            <p:nvPr/>
          </p:nvSpPr>
          <p:spPr>
            <a:xfrm>
              <a:off x="4075975" y="4027900"/>
              <a:ext cx="20950" cy="28025"/>
            </a:xfrm>
            <a:custGeom>
              <a:avLst/>
              <a:gdLst/>
              <a:ahLst/>
              <a:cxnLst/>
              <a:rect l="l" t="t" r="r" b="b"/>
              <a:pathLst>
                <a:path w="838" h="1121" extrusionOk="0">
                  <a:moveTo>
                    <a:pt x="712" y="1"/>
                  </a:moveTo>
                  <a:lnTo>
                    <a:pt x="712" y="1"/>
                  </a:lnTo>
                  <a:cubicBezTo>
                    <a:pt x="419" y="147"/>
                    <a:pt x="147" y="398"/>
                    <a:pt x="22" y="712"/>
                  </a:cubicBezTo>
                  <a:cubicBezTo>
                    <a:pt x="1" y="775"/>
                    <a:pt x="1" y="838"/>
                    <a:pt x="1" y="879"/>
                  </a:cubicBezTo>
                  <a:cubicBezTo>
                    <a:pt x="84" y="879"/>
                    <a:pt x="189" y="984"/>
                    <a:pt x="147" y="1089"/>
                  </a:cubicBezTo>
                  <a:cubicBezTo>
                    <a:pt x="216" y="1112"/>
                    <a:pt x="303" y="1121"/>
                    <a:pt x="393" y="1121"/>
                  </a:cubicBezTo>
                  <a:cubicBezTo>
                    <a:pt x="549" y="1121"/>
                    <a:pt x="719" y="1094"/>
                    <a:pt x="838" y="1068"/>
                  </a:cubicBezTo>
                  <a:cubicBezTo>
                    <a:pt x="733" y="733"/>
                    <a:pt x="691" y="356"/>
                    <a:pt x="7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11;p41"/>
            <p:cNvSpPr/>
            <p:nvPr/>
          </p:nvSpPr>
          <p:spPr>
            <a:xfrm>
              <a:off x="3920100" y="4053525"/>
              <a:ext cx="419025" cy="612250"/>
            </a:xfrm>
            <a:custGeom>
              <a:avLst/>
              <a:gdLst/>
              <a:ahLst/>
              <a:cxnLst/>
              <a:rect l="l" t="t" r="r" b="b"/>
              <a:pathLst>
                <a:path w="16761" h="24490" extrusionOk="0">
                  <a:moveTo>
                    <a:pt x="10274" y="1"/>
                  </a:moveTo>
                  <a:cubicBezTo>
                    <a:pt x="10504" y="189"/>
                    <a:pt x="10630" y="461"/>
                    <a:pt x="10525" y="775"/>
                  </a:cubicBezTo>
                  <a:cubicBezTo>
                    <a:pt x="10420" y="1116"/>
                    <a:pt x="10167" y="1235"/>
                    <a:pt x="9884" y="1235"/>
                  </a:cubicBezTo>
                  <a:cubicBezTo>
                    <a:pt x="9716" y="1235"/>
                    <a:pt x="9538" y="1193"/>
                    <a:pt x="9374" y="1131"/>
                  </a:cubicBezTo>
                  <a:lnTo>
                    <a:pt x="9374" y="1131"/>
                  </a:lnTo>
                  <a:cubicBezTo>
                    <a:pt x="9395" y="1654"/>
                    <a:pt x="9207" y="2240"/>
                    <a:pt x="8600" y="2261"/>
                  </a:cubicBezTo>
                  <a:cubicBezTo>
                    <a:pt x="8574" y="2263"/>
                    <a:pt x="8549" y="2264"/>
                    <a:pt x="8525" y="2264"/>
                  </a:cubicBezTo>
                  <a:cubicBezTo>
                    <a:pt x="8075" y="2264"/>
                    <a:pt x="7866" y="1905"/>
                    <a:pt x="7826" y="1528"/>
                  </a:cubicBezTo>
                  <a:cubicBezTo>
                    <a:pt x="7652" y="1862"/>
                    <a:pt x="7377" y="2185"/>
                    <a:pt x="7065" y="2185"/>
                  </a:cubicBezTo>
                  <a:cubicBezTo>
                    <a:pt x="6927" y="2185"/>
                    <a:pt x="6781" y="2122"/>
                    <a:pt x="6633" y="1968"/>
                  </a:cubicBezTo>
                  <a:cubicBezTo>
                    <a:pt x="6173" y="1507"/>
                    <a:pt x="6340" y="880"/>
                    <a:pt x="6696" y="419"/>
                  </a:cubicBezTo>
                  <a:cubicBezTo>
                    <a:pt x="6550" y="419"/>
                    <a:pt x="6382" y="398"/>
                    <a:pt x="6257" y="377"/>
                  </a:cubicBezTo>
                  <a:cubicBezTo>
                    <a:pt x="6173" y="545"/>
                    <a:pt x="6089" y="712"/>
                    <a:pt x="6006" y="880"/>
                  </a:cubicBezTo>
                  <a:cubicBezTo>
                    <a:pt x="5985" y="901"/>
                    <a:pt x="5985" y="921"/>
                    <a:pt x="5985" y="921"/>
                  </a:cubicBezTo>
                  <a:cubicBezTo>
                    <a:pt x="5943" y="1026"/>
                    <a:pt x="5922" y="1110"/>
                    <a:pt x="5880" y="1214"/>
                  </a:cubicBezTo>
                  <a:cubicBezTo>
                    <a:pt x="5859" y="1256"/>
                    <a:pt x="5838" y="1277"/>
                    <a:pt x="5796" y="1277"/>
                  </a:cubicBezTo>
                  <a:cubicBezTo>
                    <a:pt x="5692" y="1507"/>
                    <a:pt x="5587" y="1738"/>
                    <a:pt x="5503" y="1968"/>
                  </a:cubicBezTo>
                  <a:cubicBezTo>
                    <a:pt x="5692" y="2010"/>
                    <a:pt x="5713" y="2323"/>
                    <a:pt x="5503" y="2386"/>
                  </a:cubicBezTo>
                  <a:cubicBezTo>
                    <a:pt x="5441" y="2407"/>
                    <a:pt x="5378" y="2428"/>
                    <a:pt x="5315" y="2449"/>
                  </a:cubicBezTo>
                  <a:cubicBezTo>
                    <a:pt x="4980" y="3370"/>
                    <a:pt x="4708" y="4332"/>
                    <a:pt x="4415" y="5232"/>
                  </a:cubicBezTo>
                  <a:cubicBezTo>
                    <a:pt x="3662" y="7554"/>
                    <a:pt x="2951" y="9898"/>
                    <a:pt x="2302" y="12241"/>
                  </a:cubicBezTo>
                  <a:cubicBezTo>
                    <a:pt x="1674" y="14543"/>
                    <a:pt x="1068" y="16844"/>
                    <a:pt x="670" y="19188"/>
                  </a:cubicBezTo>
                  <a:cubicBezTo>
                    <a:pt x="586" y="19690"/>
                    <a:pt x="0" y="21929"/>
                    <a:pt x="503" y="22557"/>
                  </a:cubicBezTo>
                  <a:cubicBezTo>
                    <a:pt x="503" y="22536"/>
                    <a:pt x="503" y="22536"/>
                    <a:pt x="503" y="22515"/>
                  </a:cubicBezTo>
                  <a:cubicBezTo>
                    <a:pt x="529" y="22436"/>
                    <a:pt x="596" y="22401"/>
                    <a:pt x="664" y="22401"/>
                  </a:cubicBezTo>
                  <a:cubicBezTo>
                    <a:pt x="759" y="22401"/>
                    <a:pt x="858" y="22468"/>
                    <a:pt x="858" y="22577"/>
                  </a:cubicBezTo>
                  <a:cubicBezTo>
                    <a:pt x="837" y="23205"/>
                    <a:pt x="1904" y="23540"/>
                    <a:pt x="2344" y="23686"/>
                  </a:cubicBezTo>
                  <a:cubicBezTo>
                    <a:pt x="3432" y="24042"/>
                    <a:pt x="4604" y="24251"/>
                    <a:pt x="5733" y="24356"/>
                  </a:cubicBezTo>
                  <a:cubicBezTo>
                    <a:pt x="6610" y="24435"/>
                    <a:pt x="7519" y="24489"/>
                    <a:pt x="8432" y="24489"/>
                  </a:cubicBezTo>
                  <a:cubicBezTo>
                    <a:pt x="10177" y="24489"/>
                    <a:pt x="11937" y="24291"/>
                    <a:pt x="13517" y="23686"/>
                  </a:cubicBezTo>
                  <a:cubicBezTo>
                    <a:pt x="14459" y="23310"/>
                    <a:pt x="15547" y="22766"/>
                    <a:pt x="15944" y="21782"/>
                  </a:cubicBezTo>
                  <a:cubicBezTo>
                    <a:pt x="16760" y="19732"/>
                    <a:pt x="15568" y="17137"/>
                    <a:pt x="14752" y="15296"/>
                  </a:cubicBezTo>
                  <a:cubicBezTo>
                    <a:pt x="13789" y="13120"/>
                    <a:pt x="13036" y="11028"/>
                    <a:pt x="12408" y="8726"/>
                  </a:cubicBezTo>
                  <a:cubicBezTo>
                    <a:pt x="11843" y="6675"/>
                    <a:pt x="11236" y="4562"/>
                    <a:pt x="11090" y="2428"/>
                  </a:cubicBezTo>
                  <a:cubicBezTo>
                    <a:pt x="10881" y="1717"/>
                    <a:pt x="11006" y="1005"/>
                    <a:pt x="11174" y="315"/>
                  </a:cubicBezTo>
                  <a:cubicBezTo>
                    <a:pt x="10881" y="231"/>
                    <a:pt x="10588" y="64"/>
                    <a:pt x="102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12;p41"/>
            <p:cNvSpPr/>
            <p:nvPr/>
          </p:nvSpPr>
          <p:spPr>
            <a:xfrm>
              <a:off x="4386200" y="3457675"/>
              <a:ext cx="221275" cy="148625"/>
            </a:xfrm>
            <a:custGeom>
              <a:avLst/>
              <a:gdLst/>
              <a:ahLst/>
              <a:cxnLst/>
              <a:rect l="l" t="t" r="r" b="b"/>
              <a:pathLst>
                <a:path w="8851" h="5945" extrusionOk="0">
                  <a:moveTo>
                    <a:pt x="2752" y="1"/>
                  </a:moveTo>
                  <a:cubicBezTo>
                    <a:pt x="1354" y="1"/>
                    <a:pt x="1" y="1091"/>
                    <a:pt x="209" y="2597"/>
                  </a:cubicBezTo>
                  <a:cubicBezTo>
                    <a:pt x="444" y="2356"/>
                    <a:pt x="703" y="2253"/>
                    <a:pt x="962" y="2253"/>
                  </a:cubicBezTo>
                  <a:cubicBezTo>
                    <a:pt x="1532" y="2253"/>
                    <a:pt x="2097" y="2753"/>
                    <a:pt x="2385" y="3372"/>
                  </a:cubicBezTo>
                  <a:cubicBezTo>
                    <a:pt x="2573" y="3811"/>
                    <a:pt x="2719" y="4355"/>
                    <a:pt x="2489" y="4794"/>
                  </a:cubicBezTo>
                  <a:cubicBezTo>
                    <a:pt x="2406" y="4941"/>
                    <a:pt x="2301" y="5045"/>
                    <a:pt x="2175" y="5108"/>
                  </a:cubicBezTo>
                  <a:cubicBezTo>
                    <a:pt x="2852" y="5686"/>
                    <a:pt x="3796" y="5945"/>
                    <a:pt x="4784" y="5945"/>
                  </a:cubicBezTo>
                  <a:cubicBezTo>
                    <a:pt x="6302" y="5945"/>
                    <a:pt x="7925" y="5335"/>
                    <a:pt x="8850" y="4334"/>
                  </a:cubicBezTo>
                  <a:lnTo>
                    <a:pt x="8850" y="4334"/>
                  </a:lnTo>
                  <a:cubicBezTo>
                    <a:pt x="8691" y="4360"/>
                    <a:pt x="8538" y="4373"/>
                    <a:pt x="8389" y="4373"/>
                  </a:cubicBezTo>
                  <a:cubicBezTo>
                    <a:pt x="7231" y="4373"/>
                    <a:pt x="6391" y="3601"/>
                    <a:pt x="5649" y="2451"/>
                  </a:cubicBezTo>
                  <a:cubicBezTo>
                    <a:pt x="5126" y="1656"/>
                    <a:pt x="4561" y="505"/>
                    <a:pt x="3619" y="149"/>
                  </a:cubicBezTo>
                  <a:cubicBezTo>
                    <a:pt x="3337" y="48"/>
                    <a:pt x="3044" y="1"/>
                    <a:pt x="2752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13;p41"/>
            <p:cNvSpPr/>
            <p:nvPr/>
          </p:nvSpPr>
          <p:spPr>
            <a:xfrm>
              <a:off x="3812875" y="3460700"/>
              <a:ext cx="630850" cy="423325"/>
            </a:xfrm>
            <a:custGeom>
              <a:avLst/>
              <a:gdLst/>
              <a:ahLst/>
              <a:cxnLst/>
              <a:rect l="l" t="t" r="r" b="b"/>
              <a:pathLst>
                <a:path w="25234" h="16933" extrusionOk="0">
                  <a:moveTo>
                    <a:pt x="11586" y="0"/>
                  </a:moveTo>
                  <a:cubicBezTo>
                    <a:pt x="9181" y="0"/>
                    <a:pt x="6310" y="1792"/>
                    <a:pt x="4813" y="3167"/>
                  </a:cubicBezTo>
                  <a:cubicBezTo>
                    <a:pt x="1465" y="6243"/>
                    <a:pt x="0" y="11578"/>
                    <a:pt x="2134" y="15721"/>
                  </a:cubicBezTo>
                  <a:cubicBezTo>
                    <a:pt x="2260" y="15700"/>
                    <a:pt x="2385" y="15700"/>
                    <a:pt x="2511" y="15700"/>
                  </a:cubicBezTo>
                  <a:cubicBezTo>
                    <a:pt x="2463" y="15605"/>
                    <a:pt x="2561" y="15497"/>
                    <a:pt x="2665" y="15497"/>
                  </a:cubicBezTo>
                  <a:cubicBezTo>
                    <a:pt x="2698" y="15497"/>
                    <a:pt x="2732" y="15508"/>
                    <a:pt x="2762" y="15533"/>
                  </a:cubicBezTo>
                  <a:cubicBezTo>
                    <a:pt x="3055" y="15805"/>
                    <a:pt x="3369" y="15993"/>
                    <a:pt x="3704" y="16140"/>
                  </a:cubicBezTo>
                  <a:cubicBezTo>
                    <a:pt x="3348" y="14905"/>
                    <a:pt x="3348" y="13545"/>
                    <a:pt x="4080" y="12415"/>
                  </a:cubicBezTo>
                  <a:cubicBezTo>
                    <a:pt x="4854" y="11222"/>
                    <a:pt x="6089" y="10448"/>
                    <a:pt x="7344" y="9821"/>
                  </a:cubicBezTo>
                  <a:cubicBezTo>
                    <a:pt x="8830" y="9088"/>
                    <a:pt x="10399" y="8523"/>
                    <a:pt x="11885" y="7812"/>
                  </a:cubicBezTo>
                  <a:cubicBezTo>
                    <a:pt x="13182" y="7163"/>
                    <a:pt x="14626" y="6389"/>
                    <a:pt x="15212" y="4987"/>
                  </a:cubicBezTo>
                  <a:cubicBezTo>
                    <a:pt x="15252" y="4894"/>
                    <a:pt x="15359" y="4818"/>
                    <a:pt x="15465" y="4818"/>
                  </a:cubicBezTo>
                  <a:cubicBezTo>
                    <a:pt x="15525" y="4818"/>
                    <a:pt x="15584" y="4843"/>
                    <a:pt x="15630" y="4904"/>
                  </a:cubicBezTo>
                  <a:cubicBezTo>
                    <a:pt x="17137" y="7038"/>
                    <a:pt x="18183" y="9444"/>
                    <a:pt x="18852" y="11976"/>
                  </a:cubicBezTo>
                  <a:cubicBezTo>
                    <a:pt x="18978" y="11704"/>
                    <a:pt x="19124" y="11432"/>
                    <a:pt x="19166" y="11097"/>
                  </a:cubicBezTo>
                  <a:cubicBezTo>
                    <a:pt x="19191" y="10972"/>
                    <a:pt x="19298" y="10892"/>
                    <a:pt x="19407" y="10892"/>
                  </a:cubicBezTo>
                  <a:cubicBezTo>
                    <a:pt x="19480" y="10892"/>
                    <a:pt x="19555" y="10929"/>
                    <a:pt x="19606" y="11013"/>
                  </a:cubicBezTo>
                  <a:cubicBezTo>
                    <a:pt x="20422" y="12373"/>
                    <a:pt x="20652" y="13922"/>
                    <a:pt x="21279" y="15365"/>
                  </a:cubicBezTo>
                  <a:cubicBezTo>
                    <a:pt x="21468" y="15784"/>
                    <a:pt x="21551" y="16119"/>
                    <a:pt x="21614" y="16579"/>
                  </a:cubicBezTo>
                  <a:cubicBezTo>
                    <a:pt x="21639" y="16778"/>
                    <a:pt x="21634" y="16933"/>
                    <a:pt x="21741" y="16933"/>
                  </a:cubicBezTo>
                  <a:cubicBezTo>
                    <a:pt x="21814" y="16933"/>
                    <a:pt x="21938" y="16861"/>
                    <a:pt x="22158" y="16684"/>
                  </a:cubicBezTo>
                  <a:cubicBezTo>
                    <a:pt x="22556" y="16370"/>
                    <a:pt x="22639" y="16077"/>
                    <a:pt x="22681" y="15595"/>
                  </a:cubicBezTo>
                  <a:cubicBezTo>
                    <a:pt x="22692" y="15451"/>
                    <a:pt x="22805" y="15383"/>
                    <a:pt x="22913" y="15383"/>
                  </a:cubicBezTo>
                  <a:cubicBezTo>
                    <a:pt x="23008" y="15383"/>
                    <a:pt x="23101" y="15435"/>
                    <a:pt x="23121" y="15533"/>
                  </a:cubicBezTo>
                  <a:lnTo>
                    <a:pt x="23183" y="15533"/>
                  </a:lnTo>
                  <a:cubicBezTo>
                    <a:pt x="23330" y="15554"/>
                    <a:pt x="23497" y="15575"/>
                    <a:pt x="23665" y="15637"/>
                  </a:cubicBezTo>
                  <a:cubicBezTo>
                    <a:pt x="24083" y="14821"/>
                    <a:pt x="24606" y="14110"/>
                    <a:pt x="24857" y="13210"/>
                  </a:cubicBezTo>
                  <a:cubicBezTo>
                    <a:pt x="25108" y="12331"/>
                    <a:pt x="25234" y="11432"/>
                    <a:pt x="25234" y="10511"/>
                  </a:cubicBezTo>
                  <a:cubicBezTo>
                    <a:pt x="25234" y="8649"/>
                    <a:pt x="24857" y="6745"/>
                    <a:pt x="24020" y="5071"/>
                  </a:cubicBezTo>
                  <a:cubicBezTo>
                    <a:pt x="23267" y="3543"/>
                    <a:pt x="22137" y="2016"/>
                    <a:pt x="20505" y="1347"/>
                  </a:cubicBezTo>
                  <a:cubicBezTo>
                    <a:pt x="19873" y="1088"/>
                    <a:pt x="19251" y="977"/>
                    <a:pt x="18637" y="977"/>
                  </a:cubicBezTo>
                  <a:cubicBezTo>
                    <a:pt x="17463" y="977"/>
                    <a:pt x="16318" y="1383"/>
                    <a:pt x="15191" y="1932"/>
                  </a:cubicBezTo>
                  <a:cubicBezTo>
                    <a:pt x="15170" y="1932"/>
                    <a:pt x="15170" y="1932"/>
                    <a:pt x="15149" y="1953"/>
                  </a:cubicBezTo>
                  <a:cubicBezTo>
                    <a:pt x="15101" y="1992"/>
                    <a:pt x="15036" y="2017"/>
                    <a:pt x="14971" y="2017"/>
                  </a:cubicBezTo>
                  <a:cubicBezTo>
                    <a:pt x="14894" y="2017"/>
                    <a:pt x="14818" y="1981"/>
                    <a:pt x="14772" y="1891"/>
                  </a:cubicBezTo>
                  <a:cubicBezTo>
                    <a:pt x="14034" y="516"/>
                    <a:pt x="12877" y="0"/>
                    <a:pt x="11586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314;p41"/>
            <p:cNvSpPr/>
            <p:nvPr/>
          </p:nvSpPr>
          <p:spPr>
            <a:xfrm>
              <a:off x="4204650" y="4070275"/>
              <a:ext cx="215550" cy="304975"/>
            </a:xfrm>
            <a:custGeom>
              <a:avLst/>
              <a:gdLst/>
              <a:ahLst/>
              <a:cxnLst/>
              <a:rect l="l" t="t" r="r" b="b"/>
              <a:pathLst>
                <a:path w="8622" h="12199" extrusionOk="0">
                  <a:moveTo>
                    <a:pt x="126" y="0"/>
                  </a:moveTo>
                  <a:cubicBezTo>
                    <a:pt x="43" y="377"/>
                    <a:pt x="1" y="775"/>
                    <a:pt x="22" y="1172"/>
                  </a:cubicBezTo>
                  <a:cubicBezTo>
                    <a:pt x="147" y="1863"/>
                    <a:pt x="273" y="2532"/>
                    <a:pt x="419" y="3223"/>
                  </a:cubicBezTo>
                  <a:cubicBezTo>
                    <a:pt x="1528" y="4436"/>
                    <a:pt x="2700" y="5608"/>
                    <a:pt x="3704" y="6926"/>
                  </a:cubicBezTo>
                  <a:cubicBezTo>
                    <a:pt x="4541" y="8014"/>
                    <a:pt x="5462" y="9311"/>
                    <a:pt x="5567" y="10734"/>
                  </a:cubicBezTo>
                  <a:cubicBezTo>
                    <a:pt x="5567" y="10818"/>
                    <a:pt x="5483" y="10881"/>
                    <a:pt x="5399" y="10902"/>
                  </a:cubicBezTo>
                  <a:cubicBezTo>
                    <a:pt x="5483" y="11257"/>
                    <a:pt x="5608" y="11634"/>
                    <a:pt x="5797" y="11927"/>
                  </a:cubicBezTo>
                  <a:cubicBezTo>
                    <a:pt x="5859" y="12011"/>
                    <a:pt x="5922" y="12094"/>
                    <a:pt x="5985" y="12157"/>
                  </a:cubicBezTo>
                  <a:cubicBezTo>
                    <a:pt x="6006" y="12178"/>
                    <a:pt x="6027" y="12199"/>
                    <a:pt x="6048" y="12199"/>
                  </a:cubicBezTo>
                  <a:cubicBezTo>
                    <a:pt x="6048" y="11948"/>
                    <a:pt x="5964" y="11697"/>
                    <a:pt x="5901" y="11467"/>
                  </a:cubicBezTo>
                  <a:cubicBezTo>
                    <a:pt x="5856" y="11317"/>
                    <a:pt x="5993" y="11189"/>
                    <a:pt x="6128" y="11189"/>
                  </a:cubicBezTo>
                  <a:cubicBezTo>
                    <a:pt x="6182" y="11189"/>
                    <a:pt x="6236" y="11209"/>
                    <a:pt x="6278" y="11257"/>
                  </a:cubicBezTo>
                  <a:cubicBezTo>
                    <a:pt x="6487" y="11550"/>
                    <a:pt x="6717" y="11655"/>
                    <a:pt x="6968" y="11780"/>
                  </a:cubicBezTo>
                  <a:cubicBezTo>
                    <a:pt x="6948" y="11592"/>
                    <a:pt x="6906" y="11404"/>
                    <a:pt x="6759" y="11215"/>
                  </a:cubicBezTo>
                  <a:cubicBezTo>
                    <a:pt x="6639" y="11060"/>
                    <a:pt x="6759" y="10849"/>
                    <a:pt x="6922" y="10849"/>
                  </a:cubicBezTo>
                  <a:cubicBezTo>
                    <a:pt x="6957" y="10849"/>
                    <a:pt x="6994" y="10858"/>
                    <a:pt x="7031" y="10881"/>
                  </a:cubicBezTo>
                  <a:cubicBezTo>
                    <a:pt x="7303" y="11069"/>
                    <a:pt x="7575" y="11195"/>
                    <a:pt x="7868" y="11257"/>
                  </a:cubicBezTo>
                  <a:cubicBezTo>
                    <a:pt x="7764" y="11132"/>
                    <a:pt x="7659" y="10985"/>
                    <a:pt x="7554" y="10860"/>
                  </a:cubicBezTo>
                  <a:cubicBezTo>
                    <a:pt x="7429" y="10713"/>
                    <a:pt x="7533" y="10525"/>
                    <a:pt x="7722" y="10504"/>
                  </a:cubicBezTo>
                  <a:cubicBezTo>
                    <a:pt x="8098" y="10504"/>
                    <a:pt x="8349" y="10337"/>
                    <a:pt x="8621" y="10148"/>
                  </a:cubicBezTo>
                  <a:cubicBezTo>
                    <a:pt x="8145" y="9927"/>
                    <a:pt x="7656" y="9817"/>
                    <a:pt x="7141" y="9817"/>
                  </a:cubicBezTo>
                  <a:cubicBezTo>
                    <a:pt x="7022" y="9817"/>
                    <a:pt x="6902" y="9823"/>
                    <a:pt x="6780" y="9835"/>
                  </a:cubicBezTo>
                  <a:cubicBezTo>
                    <a:pt x="6738" y="9835"/>
                    <a:pt x="6696" y="9835"/>
                    <a:pt x="6676" y="9814"/>
                  </a:cubicBezTo>
                  <a:cubicBezTo>
                    <a:pt x="6638" y="9836"/>
                    <a:pt x="6600" y="9848"/>
                    <a:pt x="6565" y="9848"/>
                  </a:cubicBezTo>
                  <a:cubicBezTo>
                    <a:pt x="6501" y="9848"/>
                    <a:pt x="6444" y="9810"/>
                    <a:pt x="6404" y="9730"/>
                  </a:cubicBezTo>
                  <a:cubicBezTo>
                    <a:pt x="5671" y="7784"/>
                    <a:pt x="4667" y="5964"/>
                    <a:pt x="3474" y="4290"/>
                  </a:cubicBezTo>
                  <a:cubicBezTo>
                    <a:pt x="2407" y="2804"/>
                    <a:pt x="1194" y="1444"/>
                    <a:pt x="126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15;p41"/>
            <p:cNvSpPr/>
            <p:nvPr/>
          </p:nvSpPr>
          <p:spPr>
            <a:xfrm>
              <a:off x="3843725" y="3598975"/>
              <a:ext cx="580125" cy="420275"/>
            </a:xfrm>
            <a:custGeom>
              <a:avLst/>
              <a:gdLst/>
              <a:ahLst/>
              <a:cxnLst/>
              <a:rect l="l" t="t" r="r" b="b"/>
              <a:pathLst>
                <a:path w="23205" h="16811" extrusionOk="0">
                  <a:moveTo>
                    <a:pt x="8980" y="9048"/>
                  </a:moveTo>
                  <a:cubicBezTo>
                    <a:pt x="9032" y="9048"/>
                    <a:pt x="9087" y="9052"/>
                    <a:pt x="9144" y="9060"/>
                  </a:cubicBezTo>
                  <a:cubicBezTo>
                    <a:pt x="10002" y="9207"/>
                    <a:pt x="10316" y="10106"/>
                    <a:pt x="10190" y="10860"/>
                  </a:cubicBezTo>
                  <a:cubicBezTo>
                    <a:pt x="10161" y="10998"/>
                    <a:pt x="10037" y="11067"/>
                    <a:pt x="9921" y="11067"/>
                  </a:cubicBezTo>
                  <a:cubicBezTo>
                    <a:pt x="9794" y="11067"/>
                    <a:pt x="9676" y="10983"/>
                    <a:pt x="9709" y="10818"/>
                  </a:cubicBezTo>
                  <a:cubicBezTo>
                    <a:pt x="9793" y="10336"/>
                    <a:pt x="9688" y="9667"/>
                    <a:pt x="9102" y="9541"/>
                  </a:cubicBezTo>
                  <a:cubicBezTo>
                    <a:pt x="9055" y="9531"/>
                    <a:pt x="9011" y="9526"/>
                    <a:pt x="8971" y="9526"/>
                  </a:cubicBezTo>
                  <a:cubicBezTo>
                    <a:pt x="8524" y="9526"/>
                    <a:pt x="8455" y="10120"/>
                    <a:pt x="8475" y="10504"/>
                  </a:cubicBezTo>
                  <a:cubicBezTo>
                    <a:pt x="8486" y="10624"/>
                    <a:pt x="8388" y="10687"/>
                    <a:pt x="8286" y="10687"/>
                  </a:cubicBezTo>
                  <a:cubicBezTo>
                    <a:pt x="8193" y="10687"/>
                    <a:pt x="8097" y="10635"/>
                    <a:pt x="8077" y="10525"/>
                  </a:cubicBezTo>
                  <a:cubicBezTo>
                    <a:pt x="7940" y="9860"/>
                    <a:pt x="8224" y="9048"/>
                    <a:pt x="8980" y="9048"/>
                  </a:cubicBezTo>
                  <a:close/>
                  <a:moveTo>
                    <a:pt x="14705" y="9848"/>
                  </a:moveTo>
                  <a:cubicBezTo>
                    <a:pt x="14839" y="9848"/>
                    <a:pt x="14970" y="9873"/>
                    <a:pt x="15087" y="9918"/>
                  </a:cubicBezTo>
                  <a:cubicBezTo>
                    <a:pt x="15631" y="10127"/>
                    <a:pt x="16258" y="10985"/>
                    <a:pt x="15568" y="11425"/>
                  </a:cubicBezTo>
                  <a:cubicBezTo>
                    <a:pt x="15550" y="11438"/>
                    <a:pt x="15530" y="11443"/>
                    <a:pt x="15509" y="11443"/>
                  </a:cubicBezTo>
                  <a:cubicBezTo>
                    <a:pt x="15430" y="11443"/>
                    <a:pt x="15342" y="11361"/>
                    <a:pt x="15359" y="11278"/>
                  </a:cubicBezTo>
                  <a:cubicBezTo>
                    <a:pt x="15379" y="11090"/>
                    <a:pt x="15463" y="10881"/>
                    <a:pt x="15379" y="10713"/>
                  </a:cubicBezTo>
                  <a:cubicBezTo>
                    <a:pt x="15296" y="10546"/>
                    <a:pt x="15128" y="10399"/>
                    <a:pt x="14961" y="10336"/>
                  </a:cubicBezTo>
                  <a:cubicBezTo>
                    <a:pt x="14869" y="10306"/>
                    <a:pt x="14787" y="10292"/>
                    <a:pt x="14713" y="10292"/>
                  </a:cubicBezTo>
                  <a:cubicBezTo>
                    <a:pt x="14333" y="10292"/>
                    <a:pt x="14180" y="10666"/>
                    <a:pt x="14145" y="11069"/>
                  </a:cubicBezTo>
                  <a:cubicBezTo>
                    <a:pt x="14133" y="11184"/>
                    <a:pt x="14027" y="11248"/>
                    <a:pt x="13930" y="11248"/>
                  </a:cubicBezTo>
                  <a:cubicBezTo>
                    <a:pt x="13851" y="11248"/>
                    <a:pt x="13778" y="11205"/>
                    <a:pt x="13768" y="11111"/>
                  </a:cubicBezTo>
                  <a:cubicBezTo>
                    <a:pt x="13747" y="10692"/>
                    <a:pt x="13810" y="10253"/>
                    <a:pt x="14187" y="10002"/>
                  </a:cubicBezTo>
                  <a:cubicBezTo>
                    <a:pt x="14343" y="9894"/>
                    <a:pt x="14526" y="9848"/>
                    <a:pt x="14705" y="9848"/>
                  </a:cubicBezTo>
                  <a:close/>
                  <a:moveTo>
                    <a:pt x="1447" y="10874"/>
                  </a:moveTo>
                  <a:cubicBezTo>
                    <a:pt x="1522" y="10874"/>
                    <a:pt x="1593" y="10883"/>
                    <a:pt x="1654" y="10901"/>
                  </a:cubicBezTo>
                  <a:cubicBezTo>
                    <a:pt x="1758" y="10943"/>
                    <a:pt x="1758" y="11069"/>
                    <a:pt x="1674" y="11132"/>
                  </a:cubicBezTo>
                  <a:cubicBezTo>
                    <a:pt x="1549" y="11194"/>
                    <a:pt x="1444" y="11215"/>
                    <a:pt x="1298" y="11257"/>
                  </a:cubicBezTo>
                  <a:cubicBezTo>
                    <a:pt x="1235" y="11278"/>
                    <a:pt x="1151" y="11299"/>
                    <a:pt x="1110" y="11362"/>
                  </a:cubicBezTo>
                  <a:cubicBezTo>
                    <a:pt x="1068" y="11466"/>
                    <a:pt x="1340" y="11759"/>
                    <a:pt x="1402" y="11843"/>
                  </a:cubicBezTo>
                  <a:cubicBezTo>
                    <a:pt x="1454" y="11928"/>
                    <a:pt x="1394" y="12027"/>
                    <a:pt x="1313" y="12027"/>
                  </a:cubicBezTo>
                  <a:cubicBezTo>
                    <a:pt x="1295" y="12027"/>
                    <a:pt x="1275" y="12022"/>
                    <a:pt x="1256" y="12010"/>
                  </a:cubicBezTo>
                  <a:cubicBezTo>
                    <a:pt x="1005" y="11843"/>
                    <a:pt x="628" y="11550"/>
                    <a:pt x="775" y="11215"/>
                  </a:cubicBezTo>
                  <a:cubicBezTo>
                    <a:pt x="872" y="10987"/>
                    <a:pt x="1185" y="10874"/>
                    <a:pt x="1447" y="10874"/>
                  </a:cubicBezTo>
                  <a:close/>
                  <a:moveTo>
                    <a:pt x="11979" y="11349"/>
                  </a:moveTo>
                  <a:cubicBezTo>
                    <a:pt x="12083" y="11349"/>
                    <a:pt x="12164" y="11499"/>
                    <a:pt x="12074" y="11571"/>
                  </a:cubicBezTo>
                  <a:cubicBezTo>
                    <a:pt x="11948" y="11655"/>
                    <a:pt x="11801" y="11717"/>
                    <a:pt x="11697" y="11822"/>
                  </a:cubicBezTo>
                  <a:cubicBezTo>
                    <a:pt x="11634" y="11885"/>
                    <a:pt x="11655" y="11948"/>
                    <a:pt x="11676" y="12052"/>
                  </a:cubicBezTo>
                  <a:cubicBezTo>
                    <a:pt x="11721" y="12141"/>
                    <a:pt x="11818" y="12167"/>
                    <a:pt x="11915" y="12167"/>
                  </a:cubicBezTo>
                  <a:cubicBezTo>
                    <a:pt x="11955" y="12167"/>
                    <a:pt x="11995" y="12163"/>
                    <a:pt x="12032" y="12157"/>
                  </a:cubicBezTo>
                  <a:cubicBezTo>
                    <a:pt x="12104" y="12133"/>
                    <a:pt x="12177" y="12109"/>
                    <a:pt x="12249" y="12109"/>
                  </a:cubicBezTo>
                  <a:cubicBezTo>
                    <a:pt x="12302" y="12109"/>
                    <a:pt x="12355" y="12121"/>
                    <a:pt x="12408" y="12157"/>
                  </a:cubicBezTo>
                  <a:cubicBezTo>
                    <a:pt x="12513" y="12199"/>
                    <a:pt x="12492" y="12345"/>
                    <a:pt x="12408" y="12408"/>
                  </a:cubicBezTo>
                  <a:cubicBezTo>
                    <a:pt x="12262" y="12471"/>
                    <a:pt x="12032" y="12554"/>
                    <a:pt x="11864" y="12554"/>
                  </a:cubicBezTo>
                  <a:cubicBezTo>
                    <a:pt x="11739" y="12533"/>
                    <a:pt x="11613" y="12492"/>
                    <a:pt x="11509" y="12408"/>
                  </a:cubicBezTo>
                  <a:cubicBezTo>
                    <a:pt x="11383" y="12345"/>
                    <a:pt x="11341" y="12220"/>
                    <a:pt x="11320" y="12094"/>
                  </a:cubicBezTo>
                  <a:cubicBezTo>
                    <a:pt x="11278" y="11927"/>
                    <a:pt x="11299" y="11717"/>
                    <a:pt x="11446" y="11592"/>
                  </a:cubicBezTo>
                  <a:cubicBezTo>
                    <a:pt x="11592" y="11487"/>
                    <a:pt x="11760" y="11445"/>
                    <a:pt x="11927" y="11362"/>
                  </a:cubicBezTo>
                  <a:cubicBezTo>
                    <a:pt x="11944" y="11353"/>
                    <a:pt x="11962" y="11349"/>
                    <a:pt x="11979" y="11349"/>
                  </a:cubicBezTo>
                  <a:close/>
                  <a:moveTo>
                    <a:pt x="5360" y="11295"/>
                  </a:moveTo>
                  <a:cubicBezTo>
                    <a:pt x="5466" y="11295"/>
                    <a:pt x="5545" y="11408"/>
                    <a:pt x="5545" y="11508"/>
                  </a:cubicBezTo>
                  <a:cubicBezTo>
                    <a:pt x="5572" y="11507"/>
                    <a:pt x="5599" y="11507"/>
                    <a:pt x="5626" y="11507"/>
                  </a:cubicBezTo>
                  <a:cubicBezTo>
                    <a:pt x="6188" y="11507"/>
                    <a:pt x="6778" y="11714"/>
                    <a:pt x="7177" y="12073"/>
                  </a:cubicBezTo>
                  <a:cubicBezTo>
                    <a:pt x="7721" y="12575"/>
                    <a:pt x="7408" y="13182"/>
                    <a:pt x="6780" y="13433"/>
                  </a:cubicBezTo>
                  <a:cubicBezTo>
                    <a:pt x="6600" y="13505"/>
                    <a:pt x="6406" y="13539"/>
                    <a:pt x="6208" y="13539"/>
                  </a:cubicBezTo>
                  <a:cubicBezTo>
                    <a:pt x="5715" y="13539"/>
                    <a:pt x="5205" y="13326"/>
                    <a:pt x="4876" y="12952"/>
                  </a:cubicBezTo>
                  <a:cubicBezTo>
                    <a:pt x="4374" y="12345"/>
                    <a:pt x="4646" y="11697"/>
                    <a:pt x="5273" y="11320"/>
                  </a:cubicBezTo>
                  <a:cubicBezTo>
                    <a:pt x="5303" y="11303"/>
                    <a:pt x="5332" y="11295"/>
                    <a:pt x="5360" y="11295"/>
                  </a:cubicBezTo>
                  <a:close/>
                  <a:moveTo>
                    <a:pt x="16999" y="12526"/>
                  </a:moveTo>
                  <a:cubicBezTo>
                    <a:pt x="17442" y="12526"/>
                    <a:pt x="17876" y="12666"/>
                    <a:pt x="18204" y="12994"/>
                  </a:cubicBezTo>
                  <a:cubicBezTo>
                    <a:pt x="18539" y="13329"/>
                    <a:pt x="18748" y="13894"/>
                    <a:pt x="18372" y="14270"/>
                  </a:cubicBezTo>
                  <a:cubicBezTo>
                    <a:pt x="18150" y="14491"/>
                    <a:pt x="17814" y="14589"/>
                    <a:pt x="17468" y="14589"/>
                  </a:cubicBezTo>
                  <a:cubicBezTo>
                    <a:pt x="17062" y="14589"/>
                    <a:pt x="16644" y="14454"/>
                    <a:pt x="16384" y="14228"/>
                  </a:cubicBezTo>
                  <a:cubicBezTo>
                    <a:pt x="16133" y="14040"/>
                    <a:pt x="15903" y="13726"/>
                    <a:pt x="15944" y="13370"/>
                  </a:cubicBezTo>
                  <a:cubicBezTo>
                    <a:pt x="15965" y="13203"/>
                    <a:pt x="16049" y="13036"/>
                    <a:pt x="16154" y="12910"/>
                  </a:cubicBezTo>
                  <a:cubicBezTo>
                    <a:pt x="16175" y="12868"/>
                    <a:pt x="16195" y="12847"/>
                    <a:pt x="16216" y="12826"/>
                  </a:cubicBezTo>
                  <a:cubicBezTo>
                    <a:pt x="16195" y="12764"/>
                    <a:pt x="16216" y="12659"/>
                    <a:pt x="16300" y="12638"/>
                  </a:cubicBezTo>
                  <a:cubicBezTo>
                    <a:pt x="16525" y="12565"/>
                    <a:pt x="16763" y="12526"/>
                    <a:pt x="16999" y="12526"/>
                  </a:cubicBezTo>
                  <a:close/>
                  <a:moveTo>
                    <a:pt x="13984" y="13166"/>
                  </a:moveTo>
                  <a:cubicBezTo>
                    <a:pt x="14111" y="13166"/>
                    <a:pt x="14229" y="13250"/>
                    <a:pt x="14208" y="13412"/>
                  </a:cubicBezTo>
                  <a:cubicBezTo>
                    <a:pt x="14049" y="14750"/>
                    <a:pt x="12797" y="15529"/>
                    <a:pt x="11633" y="15529"/>
                  </a:cubicBezTo>
                  <a:cubicBezTo>
                    <a:pt x="10648" y="15529"/>
                    <a:pt x="9727" y="14972"/>
                    <a:pt x="9584" y="13726"/>
                  </a:cubicBezTo>
                  <a:cubicBezTo>
                    <a:pt x="9571" y="13580"/>
                    <a:pt x="9686" y="13491"/>
                    <a:pt x="9797" y="13491"/>
                  </a:cubicBezTo>
                  <a:cubicBezTo>
                    <a:pt x="9877" y="13491"/>
                    <a:pt x="9955" y="13537"/>
                    <a:pt x="9981" y="13642"/>
                  </a:cubicBezTo>
                  <a:cubicBezTo>
                    <a:pt x="10266" y="14577"/>
                    <a:pt x="11023" y="15021"/>
                    <a:pt x="11784" y="15021"/>
                  </a:cubicBezTo>
                  <a:cubicBezTo>
                    <a:pt x="12642" y="15021"/>
                    <a:pt x="13506" y="14456"/>
                    <a:pt x="13706" y="13391"/>
                  </a:cubicBezTo>
                  <a:cubicBezTo>
                    <a:pt x="13736" y="13240"/>
                    <a:pt x="13864" y="13166"/>
                    <a:pt x="13984" y="13166"/>
                  </a:cubicBezTo>
                  <a:close/>
                  <a:moveTo>
                    <a:pt x="14250" y="0"/>
                  </a:moveTo>
                  <a:cubicBezTo>
                    <a:pt x="11697" y="4624"/>
                    <a:pt x="670" y="3704"/>
                    <a:pt x="3014" y="10922"/>
                  </a:cubicBezTo>
                  <a:cubicBezTo>
                    <a:pt x="3049" y="11045"/>
                    <a:pt x="2922" y="11167"/>
                    <a:pt x="2807" y="11167"/>
                  </a:cubicBezTo>
                  <a:cubicBezTo>
                    <a:pt x="2784" y="11167"/>
                    <a:pt x="2762" y="11163"/>
                    <a:pt x="2742" y="11153"/>
                  </a:cubicBezTo>
                  <a:cubicBezTo>
                    <a:pt x="2239" y="10964"/>
                    <a:pt x="1842" y="10713"/>
                    <a:pt x="1465" y="10357"/>
                  </a:cubicBezTo>
                  <a:cubicBezTo>
                    <a:pt x="1465" y="10441"/>
                    <a:pt x="1423" y="10525"/>
                    <a:pt x="1319" y="10546"/>
                  </a:cubicBezTo>
                  <a:cubicBezTo>
                    <a:pt x="921" y="10609"/>
                    <a:pt x="273" y="10650"/>
                    <a:pt x="105" y="11111"/>
                  </a:cubicBezTo>
                  <a:cubicBezTo>
                    <a:pt x="1" y="11425"/>
                    <a:pt x="168" y="11738"/>
                    <a:pt x="377" y="11989"/>
                  </a:cubicBezTo>
                  <a:cubicBezTo>
                    <a:pt x="659" y="12302"/>
                    <a:pt x="1009" y="12464"/>
                    <a:pt x="1352" y="12464"/>
                  </a:cubicBezTo>
                  <a:cubicBezTo>
                    <a:pt x="1722" y="12464"/>
                    <a:pt x="2084" y="12276"/>
                    <a:pt x="2344" y="11885"/>
                  </a:cubicBezTo>
                  <a:cubicBezTo>
                    <a:pt x="2381" y="11830"/>
                    <a:pt x="2428" y="11807"/>
                    <a:pt x="2475" y="11807"/>
                  </a:cubicBezTo>
                  <a:cubicBezTo>
                    <a:pt x="2586" y="11807"/>
                    <a:pt x="2690" y="11940"/>
                    <a:pt x="2616" y="12073"/>
                  </a:cubicBezTo>
                  <a:cubicBezTo>
                    <a:pt x="3997" y="15002"/>
                    <a:pt x="8161" y="16279"/>
                    <a:pt x="11132" y="16697"/>
                  </a:cubicBezTo>
                  <a:cubicBezTo>
                    <a:pt x="11670" y="16771"/>
                    <a:pt x="12230" y="16810"/>
                    <a:pt x="12799" y="16810"/>
                  </a:cubicBezTo>
                  <a:cubicBezTo>
                    <a:pt x="15924" y="16810"/>
                    <a:pt x="19304" y="15636"/>
                    <a:pt x="20631" y="12680"/>
                  </a:cubicBezTo>
                  <a:cubicBezTo>
                    <a:pt x="20694" y="12554"/>
                    <a:pt x="20799" y="12513"/>
                    <a:pt x="20903" y="12513"/>
                  </a:cubicBezTo>
                  <a:cubicBezTo>
                    <a:pt x="20924" y="12492"/>
                    <a:pt x="20966" y="12471"/>
                    <a:pt x="21029" y="12471"/>
                  </a:cubicBezTo>
                  <a:cubicBezTo>
                    <a:pt x="21128" y="12484"/>
                    <a:pt x="21232" y="12491"/>
                    <a:pt x="21337" y="12491"/>
                  </a:cubicBezTo>
                  <a:cubicBezTo>
                    <a:pt x="21564" y="12491"/>
                    <a:pt x="21798" y="12459"/>
                    <a:pt x="22012" y="12387"/>
                  </a:cubicBezTo>
                  <a:cubicBezTo>
                    <a:pt x="22012" y="12387"/>
                    <a:pt x="22012" y="12387"/>
                    <a:pt x="22012" y="12366"/>
                  </a:cubicBezTo>
                  <a:cubicBezTo>
                    <a:pt x="22043" y="12288"/>
                    <a:pt x="22120" y="12245"/>
                    <a:pt x="22201" y="12245"/>
                  </a:cubicBezTo>
                  <a:cubicBezTo>
                    <a:pt x="22229" y="12245"/>
                    <a:pt x="22257" y="12251"/>
                    <a:pt x="22284" y="12261"/>
                  </a:cubicBezTo>
                  <a:cubicBezTo>
                    <a:pt x="22514" y="12136"/>
                    <a:pt x="22703" y="11948"/>
                    <a:pt x="22828" y="11697"/>
                  </a:cubicBezTo>
                  <a:cubicBezTo>
                    <a:pt x="23205" y="10943"/>
                    <a:pt x="22598" y="10546"/>
                    <a:pt x="21908" y="10420"/>
                  </a:cubicBezTo>
                  <a:cubicBezTo>
                    <a:pt x="21908" y="10420"/>
                    <a:pt x="21887" y="10399"/>
                    <a:pt x="21866" y="10399"/>
                  </a:cubicBezTo>
                  <a:cubicBezTo>
                    <a:pt x="21845" y="10525"/>
                    <a:pt x="21824" y="10629"/>
                    <a:pt x="21782" y="10734"/>
                  </a:cubicBezTo>
                  <a:cubicBezTo>
                    <a:pt x="21813" y="10703"/>
                    <a:pt x="21855" y="10684"/>
                    <a:pt x="21899" y="10684"/>
                  </a:cubicBezTo>
                  <a:cubicBezTo>
                    <a:pt x="21916" y="10684"/>
                    <a:pt x="21933" y="10687"/>
                    <a:pt x="21949" y="10692"/>
                  </a:cubicBezTo>
                  <a:cubicBezTo>
                    <a:pt x="22263" y="10839"/>
                    <a:pt x="22493" y="11257"/>
                    <a:pt x="22368" y="11592"/>
                  </a:cubicBezTo>
                  <a:cubicBezTo>
                    <a:pt x="22221" y="11927"/>
                    <a:pt x="21782" y="12052"/>
                    <a:pt x="21468" y="12094"/>
                  </a:cubicBezTo>
                  <a:cubicBezTo>
                    <a:pt x="21461" y="12095"/>
                    <a:pt x="21455" y="12096"/>
                    <a:pt x="21448" y="12096"/>
                  </a:cubicBezTo>
                  <a:cubicBezTo>
                    <a:pt x="21356" y="12096"/>
                    <a:pt x="21308" y="11966"/>
                    <a:pt x="21405" y="11927"/>
                  </a:cubicBezTo>
                  <a:cubicBezTo>
                    <a:pt x="21594" y="11843"/>
                    <a:pt x="21970" y="11717"/>
                    <a:pt x="22033" y="11487"/>
                  </a:cubicBezTo>
                  <a:cubicBezTo>
                    <a:pt x="22117" y="11257"/>
                    <a:pt x="21824" y="11111"/>
                    <a:pt x="21740" y="10943"/>
                  </a:cubicBezTo>
                  <a:cubicBezTo>
                    <a:pt x="21740" y="10922"/>
                    <a:pt x="21740" y="10901"/>
                    <a:pt x="21740" y="10881"/>
                  </a:cubicBezTo>
                  <a:cubicBezTo>
                    <a:pt x="21552" y="11278"/>
                    <a:pt x="21238" y="11550"/>
                    <a:pt x="20778" y="11822"/>
                  </a:cubicBezTo>
                  <a:cubicBezTo>
                    <a:pt x="20684" y="11876"/>
                    <a:pt x="20584" y="11901"/>
                    <a:pt x="20488" y="11901"/>
                  </a:cubicBezTo>
                  <a:cubicBezTo>
                    <a:pt x="20283" y="11901"/>
                    <a:pt x="20096" y="11785"/>
                    <a:pt x="20024" y="11571"/>
                  </a:cubicBezTo>
                  <a:cubicBezTo>
                    <a:pt x="19920" y="11257"/>
                    <a:pt x="19941" y="10922"/>
                    <a:pt x="19857" y="10609"/>
                  </a:cubicBezTo>
                  <a:cubicBezTo>
                    <a:pt x="19752" y="10190"/>
                    <a:pt x="19522" y="9792"/>
                    <a:pt x="19397" y="9374"/>
                  </a:cubicBezTo>
                  <a:cubicBezTo>
                    <a:pt x="19020" y="8286"/>
                    <a:pt x="18748" y="7198"/>
                    <a:pt x="18225" y="6173"/>
                  </a:cubicBezTo>
                  <a:cubicBezTo>
                    <a:pt x="18100" y="6507"/>
                    <a:pt x="17911" y="6821"/>
                    <a:pt x="17786" y="7177"/>
                  </a:cubicBezTo>
                  <a:cubicBezTo>
                    <a:pt x="17745" y="7279"/>
                    <a:pt x="17649" y="7331"/>
                    <a:pt x="17555" y="7331"/>
                  </a:cubicBezTo>
                  <a:cubicBezTo>
                    <a:pt x="17455" y="7331"/>
                    <a:pt x="17357" y="7274"/>
                    <a:pt x="17325" y="7156"/>
                  </a:cubicBezTo>
                  <a:cubicBezTo>
                    <a:pt x="16698" y="4624"/>
                    <a:pt x="15714" y="2155"/>
                    <a:pt x="14250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16;p41"/>
            <p:cNvSpPr/>
            <p:nvPr/>
          </p:nvSpPr>
          <p:spPr>
            <a:xfrm>
              <a:off x="4357400" y="3919625"/>
              <a:ext cx="47100" cy="49500"/>
            </a:xfrm>
            <a:custGeom>
              <a:avLst/>
              <a:gdLst/>
              <a:ahLst/>
              <a:cxnLst/>
              <a:rect l="l" t="t" r="r" b="b"/>
              <a:pathLst>
                <a:path w="1884" h="1980" extrusionOk="0">
                  <a:moveTo>
                    <a:pt x="566" y="0"/>
                  </a:moveTo>
                  <a:cubicBezTo>
                    <a:pt x="419" y="377"/>
                    <a:pt x="210" y="733"/>
                    <a:pt x="1" y="1068"/>
                  </a:cubicBezTo>
                  <a:cubicBezTo>
                    <a:pt x="147" y="1765"/>
                    <a:pt x="905" y="1979"/>
                    <a:pt x="1598" y="1979"/>
                  </a:cubicBezTo>
                  <a:cubicBezTo>
                    <a:pt x="1695" y="1979"/>
                    <a:pt x="1791" y="1975"/>
                    <a:pt x="1884" y="1967"/>
                  </a:cubicBezTo>
                  <a:cubicBezTo>
                    <a:pt x="1507" y="1423"/>
                    <a:pt x="1256" y="670"/>
                    <a:pt x="1340" y="21"/>
                  </a:cubicBezTo>
                  <a:lnTo>
                    <a:pt x="1340" y="21"/>
                  </a:lnTo>
                  <a:cubicBezTo>
                    <a:pt x="1227" y="40"/>
                    <a:pt x="1114" y="50"/>
                    <a:pt x="1001" y="50"/>
                  </a:cubicBezTo>
                  <a:cubicBezTo>
                    <a:pt x="863" y="50"/>
                    <a:pt x="725" y="35"/>
                    <a:pt x="586" y="0"/>
                  </a:cubicBezTo>
                  <a:close/>
                </a:path>
              </a:pathLst>
            </a:custGeom>
            <a:solidFill>
              <a:srgbClr val="7D4E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17;p41"/>
            <p:cNvSpPr/>
            <p:nvPr/>
          </p:nvSpPr>
          <p:spPr>
            <a:xfrm>
              <a:off x="4193150" y="4655600"/>
              <a:ext cx="74825" cy="231325"/>
            </a:xfrm>
            <a:custGeom>
              <a:avLst/>
              <a:gdLst/>
              <a:ahLst/>
              <a:cxnLst/>
              <a:rect l="l" t="t" r="r" b="b"/>
              <a:pathLst>
                <a:path w="2993" h="9253" extrusionOk="0">
                  <a:moveTo>
                    <a:pt x="2888" y="1"/>
                  </a:moveTo>
                  <a:cubicBezTo>
                    <a:pt x="2700" y="85"/>
                    <a:pt x="2490" y="147"/>
                    <a:pt x="2281" y="210"/>
                  </a:cubicBezTo>
                  <a:cubicBezTo>
                    <a:pt x="1549" y="440"/>
                    <a:pt x="796" y="608"/>
                    <a:pt x="1" y="712"/>
                  </a:cubicBezTo>
                  <a:cubicBezTo>
                    <a:pt x="105" y="1884"/>
                    <a:pt x="105" y="3077"/>
                    <a:pt x="126" y="4248"/>
                  </a:cubicBezTo>
                  <a:cubicBezTo>
                    <a:pt x="126" y="5106"/>
                    <a:pt x="377" y="6341"/>
                    <a:pt x="84" y="7136"/>
                  </a:cubicBezTo>
                  <a:cubicBezTo>
                    <a:pt x="105" y="7157"/>
                    <a:pt x="147" y="7178"/>
                    <a:pt x="189" y="7199"/>
                  </a:cubicBezTo>
                  <a:cubicBezTo>
                    <a:pt x="246" y="7218"/>
                    <a:pt x="234" y="7306"/>
                    <a:pt x="168" y="7306"/>
                  </a:cubicBezTo>
                  <a:cubicBezTo>
                    <a:pt x="162" y="7306"/>
                    <a:pt x="155" y="7305"/>
                    <a:pt x="147" y="7303"/>
                  </a:cubicBezTo>
                  <a:cubicBezTo>
                    <a:pt x="126" y="7303"/>
                    <a:pt x="84" y="7282"/>
                    <a:pt x="63" y="7261"/>
                  </a:cubicBezTo>
                  <a:lnTo>
                    <a:pt x="63" y="7261"/>
                  </a:lnTo>
                  <a:cubicBezTo>
                    <a:pt x="231" y="7868"/>
                    <a:pt x="377" y="8496"/>
                    <a:pt x="921" y="8914"/>
                  </a:cubicBezTo>
                  <a:cubicBezTo>
                    <a:pt x="1189" y="9119"/>
                    <a:pt x="1516" y="9253"/>
                    <a:pt x="1849" y="9253"/>
                  </a:cubicBezTo>
                  <a:cubicBezTo>
                    <a:pt x="1958" y="9253"/>
                    <a:pt x="2068" y="9238"/>
                    <a:pt x="2177" y="9207"/>
                  </a:cubicBezTo>
                  <a:cubicBezTo>
                    <a:pt x="2511" y="9124"/>
                    <a:pt x="2742" y="8852"/>
                    <a:pt x="2637" y="8517"/>
                  </a:cubicBezTo>
                  <a:cubicBezTo>
                    <a:pt x="2449" y="7847"/>
                    <a:pt x="1654" y="7408"/>
                    <a:pt x="1110" y="7115"/>
                  </a:cubicBezTo>
                  <a:cubicBezTo>
                    <a:pt x="984" y="7052"/>
                    <a:pt x="984" y="6927"/>
                    <a:pt x="1026" y="6843"/>
                  </a:cubicBezTo>
                  <a:cubicBezTo>
                    <a:pt x="1005" y="6759"/>
                    <a:pt x="1047" y="6676"/>
                    <a:pt x="1110" y="6613"/>
                  </a:cubicBezTo>
                  <a:cubicBezTo>
                    <a:pt x="1214" y="6278"/>
                    <a:pt x="1486" y="5922"/>
                    <a:pt x="1591" y="5629"/>
                  </a:cubicBezTo>
                  <a:cubicBezTo>
                    <a:pt x="1884" y="4939"/>
                    <a:pt x="2114" y="4248"/>
                    <a:pt x="2323" y="3537"/>
                  </a:cubicBezTo>
                  <a:cubicBezTo>
                    <a:pt x="2658" y="2386"/>
                    <a:pt x="2993" y="1194"/>
                    <a:pt x="2888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318;p41"/>
            <p:cNvSpPr/>
            <p:nvPr/>
          </p:nvSpPr>
          <p:spPr>
            <a:xfrm>
              <a:off x="4241275" y="3912100"/>
              <a:ext cx="71175" cy="51650"/>
            </a:xfrm>
            <a:custGeom>
              <a:avLst/>
              <a:gdLst/>
              <a:ahLst/>
              <a:cxnLst/>
              <a:rect l="l" t="t" r="r" b="b"/>
              <a:pathLst>
                <a:path w="2847" h="2066" extrusionOk="0">
                  <a:moveTo>
                    <a:pt x="941" y="312"/>
                  </a:moveTo>
                  <a:cubicBezTo>
                    <a:pt x="1259" y="312"/>
                    <a:pt x="1583" y="402"/>
                    <a:pt x="1863" y="594"/>
                  </a:cubicBezTo>
                  <a:cubicBezTo>
                    <a:pt x="2114" y="741"/>
                    <a:pt x="2386" y="1076"/>
                    <a:pt x="2260" y="1389"/>
                  </a:cubicBezTo>
                  <a:cubicBezTo>
                    <a:pt x="2175" y="1603"/>
                    <a:pt x="1921" y="1669"/>
                    <a:pt x="1653" y="1669"/>
                  </a:cubicBezTo>
                  <a:cubicBezTo>
                    <a:pt x="1396" y="1669"/>
                    <a:pt x="1127" y="1608"/>
                    <a:pt x="984" y="1557"/>
                  </a:cubicBezTo>
                  <a:cubicBezTo>
                    <a:pt x="733" y="1452"/>
                    <a:pt x="503" y="1264"/>
                    <a:pt x="440" y="992"/>
                  </a:cubicBezTo>
                  <a:cubicBezTo>
                    <a:pt x="419" y="866"/>
                    <a:pt x="461" y="741"/>
                    <a:pt x="524" y="636"/>
                  </a:cubicBezTo>
                  <a:cubicBezTo>
                    <a:pt x="565" y="573"/>
                    <a:pt x="607" y="511"/>
                    <a:pt x="670" y="469"/>
                  </a:cubicBezTo>
                  <a:cubicBezTo>
                    <a:pt x="712" y="427"/>
                    <a:pt x="712" y="364"/>
                    <a:pt x="754" y="322"/>
                  </a:cubicBezTo>
                  <a:cubicBezTo>
                    <a:pt x="816" y="315"/>
                    <a:pt x="878" y="312"/>
                    <a:pt x="941" y="312"/>
                  </a:cubicBezTo>
                  <a:close/>
                  <a:moveTo>
                    <a:pt x="1097" y="1"/>
                  </a:moveTo>
                  <a:cubicBezTo>
                    <a:pt x="861" y="1"/>
                    <a:pt x="623" y="40"/>
                    <a:pt x="398" y="113"/>
                  </a:cubicBezTo>
                  <a:cubicBezTo>
                    <a:pt x="314" y="134"/>
                    <a:pt x="293" y="239"/>
                    <a:pt x="335" y="301"/>
                  </a:cubicBezTo>
                  <a:cubicBezTo>
                    <a:pt x="293" y="322"/>
                    <a:pt x="273" y="343"/>
                    <a:pt x="252" y="385"/>
                  </a:cubicBezTo>
                  <a:cubicBezTo>
                    <a:pt x="147" y="532"/>
                    <a:pt x="63" y="678"/>
                    <a:pt x="42" y="866"/>
                  </a:cubicBezTo>
                  <a:cubicBezTo>
                    <a:pt x="1" y="1201"/>
                    <a:pt x="231" y="1515"/>
                    <a:pt x="482" y="1724"/>
                  </a:cubicBezTo>
                  <a:cubicBezTo>
                    <a:pt x="739" y="1937"/>
                    <a:pt x="1153" y="2066"/>
                    <a:pt x="1555" y="2066"/>
                  </a:cubicBezTo>
                  <a:cubicBezTo>
                    <a:pt x="1905" y="2066"/>
                    <a:pt x="2246" y="1969"/>
                    <a:pt x="2470" y="1745"/>
                  </a:cubicBezTo>
                  <a:cubicBezTo>
                    <a:pt x="2846" y="1369"/>
                    <a:pt x="2637" y="804"/>
                    <a:pt x="2302" y="469"/>
                  </a:cubicBezTo>
                  <a:cubicBezTo>
                    <a:pt x="1974" y="141"/>
                    <a:pt x="1540" y="1"/>
                    <a:pt x="10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319;p41"/>
            <p:cNvSpPr/>
            <p:nvPr/>
          </p:nvSpPr>
          <p:spPr>
            <a:xfrm>
              <a:off x="4251750" y="3919875"/>
              <a:ext cx="49175" cy="33975"/>
            </a:xfrm>
            <a:custGeom>
              <a:avLst/>
              <a:gdLst/>
              <a:ahLst/>
              <a:cxnLst/>
              <a:rect l="l" t="t" r="r" b="b"/>
              <a:pathLst>
                <a:path w="1967" h="1359" extrusionOk="0">
                  <a:moveTo>
                    <a:pt x="522" y="1"/>
                  </a:moveTo>
                  <a:cubicBezTo>
                    <a:pt x="459" y="1"/>
                    <a:pt x="397" y="4"/>
                    <a:pt x="335" y="11"/>
                  </a:cubicBezTo>
                  <a:cubicBezTo>
                    <a:pt x="293" y="53"/>
                    <a:pt x="293" y="116"/>
                    <a:pt x="251" y="158"/>
                  </a:cubicBezTo>
                  <a:cubicBezTo>
                    <a:pt x="209" y="200"/>
                    <a:pt x="146" y="262"/>
                    <a:pt x="105" y="325"/>
                  </a:cubicBezTo>
                  <a:cubicBezTo>
                    <a:pt x="42" y="430"/>
                    <a:pt x="0" y="555"/>
                    <a:pt x="21" y="681"/>
                  </a:cubicBezTo>
                  <a:cubicBezTo>
                    <a:pt x="84" y="953"/>
                    <a:pt x="314" y="1141"/>
                    <a:pt x="565" y="1246"/>
                  </a:cubicBezTo>
                  <a:cubicBezTo>
                    <a:pt x="708" y="1297"/>
                    <a:pt x="977" y="1358"/>
                    <a:pt x="1234" y="1358"/>
                  </a:cubicBezTo>
                  <a:cubicBezTo>
                    <a:pt x="1502" y="1358"/>
                    <a:pt x="1756" y="1292"/>
                    <a:pt x="1841" y="1078"/>
                  </a:cubicBezTo>
                  <a:cubicBezTo>
                    <a:pt x="1967" y="765"/>
                    <a:pt x="1695" y="430"/>
                    <a:pt x="1444" y="283"/>
                  </a:cubicBezTo>
                  <a:cubicBezTo>
                    <a:pt x="1164" y="91"/>
                    <a:pt x="840" y="1"/>
                    <a:pt x="5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320;p41"/>
            <p:cNvSpPr/>
            <p:nvPr/>
          </p:nvSpPr>
          <p:spPr>
            <a:xfrm>
              <a:off x="4187400" y="3845150"/>
              <a:ext cx="62800" cy="39925"/>
            </a:xfrm>
            <a:custGeom>
              <a:avLst/>
              <a:gdLst/>
              <a:ahLst/>
              <a:cxnLst/>
              <a:rect l="l" t="t" r="r" b="b"/>
              <a:pathLst>
                <a:path w="2512" h="1597" extrusionOk="0">
                  <a:moveTo>
                    <a:pt x="958" y="1"/>
                  </a:moveTo>
                  <a:cubicBezTo>
                    <a:pt x="779" y="1"/>
                    <a:pt x="596" y="47"/>
                    <a:pt x="440" y="155"/>
                  </a:cubicBezTo>
                  <a:cubicBezTo>
                    <a:pt x="63" y="406"/>
                    <a:pt x="0" y="845"/>
                    <a:pt x="21" y="1264"/>
                  </a:cubicBezTo>
                  <a:cubicBezTo>
                    <a:pt x="31" y="1358"/>
                    <a:pt x="104" y="1401"/>
                    <a:pt x="183" y="1401"/>
                  </a:cubicBezTo>
                  <a:cubicBezTo>
                    <a:pt x="280" y="1401"/>
                    <a:pt x="386" y="1337"/>
                    <a:pt x="398" y="1222"/>
                  </a:cubicBezTo>
                  <a:cubicBezTo>
                    <a:pt x="433" y="819"/>
                    <a:pt x="586" y="445"/>
                    <a:pt x="966" y="445"/>
                  </a:cubicBezTo>
                  <a:cubicBezTo>
                    <a:pt x="1040" y="445"/>
                    <a:pt x="1122" y="459"/>
                    <a:pt x="1214" y="489"/>
                  </a:cubicBezTo>
                  <a:cubicBezTo>
                    <a:pt x="1381" y="552"/>
                    <a:pt x="1549" y="699"/>
                    <a:pt x="1632" y="866"/>
                  </a:cubicBezTo>
                  <a:cubicBezTo>
                    <a:pt x="1716" y="1034"/>
                    <a:pt x="1632" y="1243"/>
                    <a:pt x="1612" y="1431"/>
                  </a:cubicBezTo>
                  <a:cubicBezTo>
                    <a:pt x="1595" y="1514"/>
                    <a:pt x="1683" y="1596"/>
                    <a:pt x="1762" y="1596"/>
                  </a:cubicBezTo>
                  <a:cubicBezTo>
                    <a:pt x="1783" y="1596"/>
                    <a:pt x="1803" y="1591"/>
                    <a:pt x="1821" y="1578"/>
                  </a:cubicBezTo>
                  <a:cubicBezTo>
                    <a:pt x="2511" y="1138"/>
                    <a:pt x="1884" y="280"/>
                    <a:pt x="1340" y="71"/>
                  </a:cubicBezTo>
                  <a:cubicBezTo>
                    <a:pt x="1223" y="26"/>
                    <a:pt x="1092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21;p41"/>
            <p:cNvSpPr/>
            <p:nvPr/>
          </p:nvSpPr>
          <p:spPr>
            <a:xfrm>
              <a:off x="4083000" y="3928125"/>
              <a:ext cx="116475" cy="59075"/>
            </a:xfrm>
            <a:custGeom>
              <a:avLst/>
              <a:gdLst/>
              <a:ahLst/>
              <a:cxnLst/>
              <a:rect l="l" t="t" r="r" b="b"/>
              <a:pathLst>
                <a:path w="4659" h="2363" extrusionOk="0">
                  <a:moveTo>
                    <a:pt x="4413" y="0"/>
                  </a:moveTo>
                  <a:cubicBezTo>
                    <a:pt x="4293" y="0"/>
                    <a:pt x="4165" y="74"/>
                    <a:pt x="4135" y="225"/>
                  </a:cubicBezTo>
                  <a:cubicBezTo>
                    <a:pt x="3935" y="1290"/>
                    <a:pt x="3071" y="1855"/>
                    <a:pt x="2213" y="1855"/>
                  </a:cubicBezTo>
                  <a:cubicBezTo>
                    <a:pt x="1452" y="1855"/>
                    <a:pt x="695" y="1411"/>
                    <a:pt x="410" y="476"/>
                  </a:cubicBezTo>
                  <a:cubicBezTo>
                    <a:pt x="384" y="371"/>
                    <a:pt x="306" y="325"/>
                    <a:pt x="226" y="325"/>
                  </a:cubicBezTo>
                  <a:cubicBezTo>
                    <a:pt x="115" y="325"/>
                    <a:pt x="0" y="414"/>
                    <a:pt x="13" y="560"/>
                  </a:cubicBezTo>
                  <a:cubicBezTo>
                    <a:pt x="156" y="1806"/>
                    <a:pt x="1077" y="2363"/>
                    <a:pt x="2062" y="2363"/>
                  </a:cubicBezTo>
                  <a:cubicBezTo>
                    <a:pt x="3226" y="2363"/>
                    <a:pt x="4478" y="1584"/>
                    <a:pt x="4637" y="246"/>
                  </a:cubicBezTo>
                  <a:cubicBezTo>
                    <a:pt x="4658" y="84"/>
                    <a:pt x="4540" y="0"/>
                    <a:pt x="44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322;p41"/>
            <p:cNvSpPr/>
            <p:nvPr/>
          </p:nvSpPr>
          <p:spPr>
            <a:xfrm>
              <a:off x="4105275" y="4025800"/>
              <a:ext cx="44475" cy="40650"/>
            </a:xfrm>
            <a:custGeom>
              <a:avLst/>
              <a:gdLst/>
              <a:ahLst/>
              <a:cxnLst/>
              <a:rect l="l" t="t" r="r" b="b"/>
              <a:pathLst>
                <a:path w="1779" h="1626" extrusionOk="0">
                  <a:moveTo>
                    <a:pt x="0" y="1"/>
                  </a:moveTo>
                  <a:cubicBezTo>
                    <a:pt x="0" y="629"/>
                    <a:pt x="111" y="1625"/>
                    <a:pt x="850" y="1625"/>
                  </a:cubicBezTo>
                  <a:cubicBezTo>
                    <a:pt x="899" y="1625"/>
                    <a:pt x="950" y="1621"/>
                    <a:pt x="1005" y="1612"/>
                  </a:cubicBezTo>
                  <a:cubicBezTo>
                    <a:pt x="1277" y="1570"/>
                    <a:pt x="1549" y="1424"/>
                    <a:pt x="1653" y="1173"/>
                  </a:cubicBezTo>
                  <a:cubicBezTo>
                    <a:pt x="1779" y="838"/>
                    <a:pt x="1591" y="524"/>
                    <a:pt x="1674" y="231"/>
                  </a:cubicBezTo>
                  <a:cubicBezTo>
                    <a:pt x="1319" y="210"/>
                    <a:pt x="984" y="168"/>
                    <a:pt x="649" y="106"/>
                  </a:cubicBezTo>
                  <a:cubicBezTo>
                    <a:pt x="419" y="64"/>
                    <a:pt x="210" y="22"/>
                    <a:pt x="0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323;p41"/>
            <p:cNvSpPr/>
            <p:nvPr/>
          </p:nvSpPr>
          <p:spPr>
            <a:xfrm>
              <a:off x="4125150" y="3882850"/>
              <a:ext cx="31400" cy="30000"/>
            </a:xfrm>
            <a:custGeom>
              <a:avLst/>
              <a:gdLst/>
              <a:ahLst/>
              <a:cxnLst/>
              <a:rect l="l" t="t" r="r" b="b"/>
              <a:pathLst>
                <a:path w="1256" h="1200" extrusionOk="0">
                  <a:moveTo>
                    <a:pt x="710" y="0"/>
                  </a:moveTo>
                  <a:cubicBezTo>
                    <a:pt x="697" y="0"/>
                    <a:pt x="684" y="2"/>
                    <a:pt x="670" y="7"/>
                  </a:cubicBezTo>
                  <a:cubicBezTo>
                    <a:pt x="503" y="90"/>
                    <a:pt x="335" y="132"/>
                    <a:pt x="189" y="237"/>
                  </a:cubicBezTo>
                  <a:cubicBezTo>
                    <a:pt x="21" y="362"/>
                    <a:pt x="0" y="572"/>
                    <a:pt x="42" y="739"/>
                  </a:cubicBezTo>
                  <a:cubicBezTo>
                    <a:pt x="84" y="865"/>
                    <a:pt x="126" y="990"/>
                    <a:pt x="252" y="1074"/>
                  </a:cubicBezTo>
                  <a:cubicBezTo>
                    <a:pt x="356" y="1137"/>
                    <a:pt x="482" y="1178"/>
                    <a:pt x="607" y="1199"/>
                  </a:cubicBezTo>
                  <a:cubicBezTo>
                    <a:pt x="775" y="1199"/>
                    <a:pt x="1005" y="1116"/>
                    <a:pt x="1151" y="1053"/>
                  </a:cubicBezTo>
                  <a:cubicBezTo>
                    <a:pt x="1235" y="990"/>
                    <a:pt x="1256" y="844"/>
                    <a:pt x="1151" y="802"/>
                  </a:cubicBezTo>
                  <a:cubicBezTo>
                    <a:pt x="1098" y="766"/>
                    <a:pt x="1045" y="754"/>
                    <a:pt x="991" y="754"/>
                  </a:cubicBezTo>
                  <a:cubicBezTo>
                    <a:pt x="916" y="754"/>
                    <a:pt x="838" y="778"/>
                    <a:pt x="754" y="802"/>
                  </a:cubicBezTo>
                  <a:cubicBezTo>
                    <a:pt x="717" y="808"/>
                    <a:pt x="679" y="812"/>
                    <a:pt x="642" y="812"/>
                  </a:cubicBezTo>
                  <a:cubicBezTo>
                    <a:pt x="550" y="812"/>
                    <a:pt x="464" y="786"/>
                    <a:pt x="419" y="697"/>
                  </a:cubicBezTo>
                  <a:cubicBezTo>
                    <a:pt x="398" y="593"/>
                    <a:pt x="356" y="530"/>
                    <a:pt x="440" y="467"/>
                  </a:cubicBezTo>
                  <a:cubicBezTo>
                    <a:pt x="544" y="362"/>
                    <a:pt x="691" y="300"/>
                    <a:pt x="817" y="216"/>
                  </a:cubicBezTo>
                  <a:cubicBezTo>
                    <a:pt x="910" y="141"/>
                    <a:pt x="820" y="0"/>
                    <a:pt x="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324;p41"/>
            <p:cNvSpPr/>
            <p:nvPr/>
          </p:nvSpPr>
          <p:spPr>
            <a:xfrm>
              <a:off x="4042225" y="3825175"/>
              <a:ext cx="59400" cy="50550"/>
            </a:xfrm>
            <a:custGeom>
              <a:avLst/>
              <a:gdLst/>
              <a:ahLst/>
              <a:cxnLst/>
              <a:rect l="l" t="t" r="r" b="b"/>
              <a:pathLst>
                <a:path w="2376" h="2022" extrusionOk="0">
                  <a:moveTo>
                    <a:pt x="1040" y="0"/>
                  </a:moveTo>
                  <a:cubicBezTo>
                    <a:pt x="284" y="0"/>
                    <a:pt x="0" y="812"/>
                    <a:pt x="137" y="1477"/>
                  </a:cubicBezTo>
                  <a:cubicBezTo>
                    <a:pt x="157" y="1587"/>
                    <a:pt x="253" y="1639"/>
                    <a:pt x="346" y="1639"/>
                  </a:cubicBezTo>
                  <a:cubicBezTo>
                    <a:pt x="448" y="1639"/>
                    <a:pt x="546" y="1576"/>
                    <a:pt x="535" y="1456"/>
                  </a:cubicBezTo>
                  <a:cubicBezTo>
                    <a:pt x="515" y="1072"/>
                    <a:pt x="567" y="478"/>
                    <a:pt x="1026" y="478"/>
                  </a:cubicBezTo>
                  <a:cubicBezTo>
                    <a:pt x="1068" y="478"/>
                    <a:pt x="1113" y="483"/>
                    <a:pt x="1162" y="493"/>
                  </a:cubicBezTo>
                  <a:cubicBezTo>
                    <a:pt x="1748" y="619"/>
                    <a:pt x="1853" y="1288"/>
                    <a:pt x="1769" y="1791"/>
                  </a:cubicBezTo>
                  <a:cubicBezTo>
                    <a:pt x="1737" y="1942"/>
                    <a:pt x="1850" y="2021"/>
                    <a:pt x="1976" y="2021"/>
                  </a:cubicBezTo>
                  <a:cubicBezTo>
                    <a:pt x="2093" y="2021"/>
                    <a:pt x="2220" y="1953"/>
                    <a:pt x="2250" y="1812"/>
                  </a:cubicBezTo>
                  <a:cubicBezTo>
                    <a:pt x="2376" y="1058"/>
                    <a:pt x="2062" y="159"/>
                    <a:pt x="1204" y="12"/>
                  </a:cubicBezTo>
                  <a:cubicBezTo>
                    <a:pt x="1147" y="4"/>
                    <a:pt x="1092" y="0"/>
                    <a:pt x="10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325;p41"/>
            <p:cNvSpPr/>
            <p:nvPr/>
          </p:nvSpPr>
          <p:spPr>
            <a:xfrm>
              <a:off x="3820200" y="4066600"/>
              <a:ext cx="243775" cy="258450"/>
            </a:xfrm>
            <a:custGeom>
              <a:avLst/>
              <a:gdLst/>
              <a:ahLst/>
              <a:cxnLst/>
              <a:rect l="l" t="t" r="r" b="b"/>
              <a:pathLst>
                <a:path w="9751" h="10338" extrusionOk="0">
                  <a:moveTo>
                    <a:pt x="9673" y="0"/>
                  </a:moveTo>
                  <a:cubicBezTo>
                    <a:pt x="7618" y="0"/>
                    <a:pt x="6011" y="1631"/>
                    <a:pt x="4833" y="3160"/>
                  </a:cubicBezTo>
                  <a:cubicBezTo>
                    <a:pt x="3703" y="4604"/>
                    <a:pt x="2783" y="6152"/>
                    <a:pt x="2030" y="7805"/>
                  </a:cubicBezTo>
                  <a:cubicBezTo>
                    <a:pt x="1986" y="7892"/>
                    <a:pt x="1904" y="7934"/>
                    <a:pt x="1823" y="7934"/>
                  </a:cubicBezTo>
                  <a:cubicBezTo>
                    <a:pt x="1747" y="7934"/>
                    <a:pt x="1673" y="7897"/>
                    <a:pt x="1632" y="7826"/>
                  </a:cubicBezTo>
                  <a:cubicBezTo>
                    <a:pt x="942" y="7868"/>
                    <a:pt x="314" y="8182"/>
                    <a:pt x="0" y="8810"/>
                  </a:cubicBezTo>
                  <a:cubicBezTo>
                    <a:pt x="439" y="8789"/>
                    <a:pt x="858" y="8768"/>
                    <a:pt x="1297" y="8580"/>
                  </a:cubicBezTo>
                  <a:cubicBezTo>
                    <a:pt x="1326" y="8565"/>
                    <a:pt x="1356" y="8559"/>
                    <a:pt x="1386" y="8559"/>
                  </a:cubicBezTo>
                  <a:cubicBezTo>
                    <a:pt x="1532" y="8559"/>
                    <a:pt x="1670" y="8713"/>
                    <a:pt x="1548" y="8852"/>
                  </a:cubicBezTo>
                  <a:cubicBezTo>
                    <a:pt x="1318" y="9145"/>
                    <a:pt x="1214" y="9458"/>
                    <a:pt x="1109" y="9793"/>
                  </a:cubicBezTo>
                  <a:cubicBezTo>
                    <a:pt x="1548" y="9689"/>
                    <a:pt x="1737" y="9333"/>
                    <a:pt x="1841" y="8852"/>
                  </a:cubicBezTo>
                  <a:cubicBezTo>
                    <a:pt x="1868" y="8762"/>
                    <a:pt x="1948" y="8723"/>
                    <a:pt x="2028" y="8723"/>
                  </a:cubicBezTo>
                  <a:cubicBezTo>
                    <a:pt x="2135" y="8723"/>
                    <a:pt x="2242" y="8794"/>
                    <a:pt x="2218" y="8914"/>
                  </a:cubicBezTo>
                  <a:cubicBezTo>
                    <a:pt x="2134" y="9375"/>
                    <a:pt x="2009" y="10002"/>
                    <a:pt x="2427" y="10337"/>
                  </a:cubicBezTo>
                  <a:cubicBezTo>
                    <a:pt x="2448" y="9919"/>
                    <a:pt x="2469" y="9542"/>
                    <a:pt x="2364" y="9103"/>
                  </a:cubicBezTo>
                  <a:cubicBezTo>
                    <a:pt x="2317" y="8972"/>
                    <a:pt x="2417" y="8896"/>
                    <a:pt x="2525" y="8896"/>
                  </a:cubicBezTo>
                  <a:cubicBezTo>
                    <a:pt x="2607" y="8896"/>
                    <a:pt x="2693" y="8940"/>
                    <a:pt x="2720" y="9040"/>
                  </a:cubicBezTo>
                  <a:cubicBezTo>
                    <a:pt x="2762" y="9165"/>
                    <a:pt x="2783" y="9270"/>
                    <a:pt x="2804" y="9396"/>
                  </a:cubicBezTo>
                  <a:cubicBezTo>
                    <a:pt x="2880" y="9578"/>
                    <a:pt x="2999" y="9661"/>
                    <a:pt x="3179" y="9661"/>
                  </a:cubicBezTo>
                  <a:cubicBezTo>
                    <a:pt x="3247" y="9661"/>
                    <a:pt x="3324" y="9649"/>
                    <a:pt x="3411" y="9626"/>
                  </a:cubicBezTo>
                  <a:lnTo>
                    <a:pt x="3411" y="9207"/>
                  </a:lnTo>
                  <a:cubicBezTo>
                    <a:pt x="3327" y="8914"/>
                    <a:pt x="3180" y="8663"/>
                    <a:pt x="2950" y="8454"/>
                  </a:cubicBezTo>
                  <a:cubicBezTo>
                    <a:pt x="2908" y="8412"/>
                    <a:pt x="2887" y="8329"/>
                    <a:pt x="2929" y="8266"/>
                  </a:cubicBezTo>
                  <a:cubicBezTo>
                    <a:pt x="4038" y="5546"/>
                    <a:pt x="6152" y="2721"/>
                    <a:pt x="8976" y="1612"/>
                  </a:cubicBezTo>
                  <a:cubicBezTo>
                    <a:pt x="9123" y="1235"/>
                    <a:pt x="9311" y="859"/>
                    <a:pt x="9520" y="524"/>
                  </a:cubicBezTo>
                  <a:cubicBezTo>
                    <a:pt x="9541" y="398"/>
                    <a:pt x="9604" y="315"/>
                    <a:pt x="9667" y="210"/>
                  </a:cubicBezTo>
                  <a:cubicBezTo>
                    <a:pt x="9688" y="168"/>
                    <a:pt x="9709" y="106"/>
                    <a:pt x="9729" y="64"/>
                  </a:cubicBezTo>
                  <a:cubicBezTo>
                    <a:pt x="9750" y="43"/>
                    <a:pt x="9750" y="22"/>
                    <a:pt x="9750" y="1"/>
                  </a:cubicBezTo>
                  <a:cubicBezTo>
                    <a:pt x="9724" y="0"/>
                    <a:pt x="9698" y="0"/>
                    <a:pt x="9673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326;p41"/>
            <p:cNvSpPr/>
            <p:nvPr/>
          </p:nvSpPr>
          <p:spPr>
            <a:xfrm>
              <a:off x="3953050" y="3881350"/>
              <a:ext cx="83725" cy="56125"/>
            </a:xfrm>
            <a:custGeom>
              <a:avLst/>
              <a:gdLst/>
              <a:ahLst/>
              <a:cxnLst/>
              <a:rect l="l" t="t" r="r" b="b"/>
              <a:pathLst>
                <a:path w="3349" h="2245" extrusionOk="0">
                  <a:moveTo>
                    <a:pt x="1153" y="561"/>
                  </a:moveTo>
                  <a:cubicBezTo>
                    <a:pt x="1527" y="561"/>
                    <a:pt x="1902" y="664"/>
                    <a:pt x="2239" y="841"/>
                  </a:cubicBezTo>
                  <a:cubicBezTo>
                    <a:pt x="2407" y="925"/>
                    <a:pt x="2595" y="1050"/>
                    <a:pt x="2700" y="1238"/>
                  </a:cubicBezTo>
                  <a:cubicBezTo>
                    <a:pt x="2804" y="1448"/>
                    <a:pt x="2553" y="1615"/>
                    <a:pt x="2407" y="1699"/>
                  </a:cubicBezTo>
                  <a:cubicBezTo>
                    <a:pt x="2224" y="1802"/>
                    <a:pt x="2032" y="1848"/>
                    <a:pt x="1841" y="1848"/>
                  </a:cubicBezTo>
                  <a:cubicBezTo>
                    <a:pt x="1530" y="1848"/>
                    <a:pt x="1223" y="1726"/>
                    <a:pt x="963" y="1531"/>
                  </a:cubicBezTo>
                  <a:cubicBezTo>
                    <a:pt x="566" y="1238"/>
                    <a:pt x="566" y="883"/>
                    <a:pt x="817" y="590"/>
                  </a:cubicBezTo>
                  <a:cubicBezTo>
                    <a:pt x="928" y="571"/>
                    <a:pt x="1040" y="561"/>
                    <a:pt x="1153" y="561"/>
                  </a:cubicBezTo>
                  <a:close/>
                  <a:moveTo>
                    <a:pt x="987" y="0"/>
                  </a:moveTo>
                  <a:cubicBezTo>
                    <a:pt x="959" y="0"/>
                    <a:pt x="930" y="8"/>
                    <a:pt x="900" y="25"/>
                  </a:cubicBezTo>
                  <a:cubicBezTo>
                    <a:pt x="273" y="402"/>
                    <a:pt x="1" y="1050"/>
                    <a:pt x="503" y="1657"/>
                  </a:cubicBezTo>
                  <a:cubicBezTo>
                    <a:pt x="832" y="2031"/>
                    <a:pt x="1342" y="2244"/>
                    <a:pt x="1835" y="2244"/>
                  </a:cubicBezTo>
                  <a:cubicBezTo>
                    <a:pt x="2033" y="2244"/>
                    <a:pt x="2227" y="2210"/>
                    <a:pt x="2407" y="2138"/>
                  </a:cubicBezTo>
                  <a:cubicBezTo>
                    <a:pt x="3035" y="1887"/>
                    <a:pt x="3348" y="1280"/>
                    <a:pt x="2804" y="778"/>
                  </a:cubicBezTo>
                  <a:cubicBezTo>
                    <a:pt x="2405" y="419"/>
                    <a:pt x="1815" y="212"/>
                    <a:pt x="1253" y="212"/>
                  </a:cubicBezTo>
                  <a:cubicBezTo>
                    <a:pt x="1226" y="212"/>
                    <a:pt x="1199" y="212"/>
                    <a:pt x="1172" y="213"/>
                  </a:cubicBezTo>
                  <a:cubicBezTo>
                    <a:pt x="1172" y="113"/>
                    <a:pt x="1093" y="0"/>
                    <a:pt x="9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327;p41"/>
            <p:cNvSpPr/>
            <p:nvPr/>
          </p:nvSpPr>
          <p:spPr>
            <a:xfrm>
              <a:off x="3967175" y="3895350"/>
              <a:ext cx="56000" cy="32075"/>
            </a:xfrm>
            <a:custGeom>
              <a:avLst/>
              <a:gdLst/>
              <a:ahLst/>
              <a:cxnLst/>
              <a:rect l="l" t="t" r="r" b="b"/>
              <a:pathLst>
                <a:path w="2240" h="1283" extrusionOk="0">
                  <a:moveTo>
                    <a:pt x="592" y="1"/>
                  </a:moveTo>
                  <a:cubicBezTo>
                    <a:pt x="478" y="1"/>
                    <a:pt x="364" y="10"/>
                    <a:pt x="252" y="30"/>
                  </a:cubicBezTo>
                  <a:cubicBezTo>
                    <a:pt x="1" y="302"/>
                    <a:pt x="1" y="678"/>
                    <a:pt x="398" y="971"/>
                  </a:cubicBezTo>
                  <a:cubicBezTo>
                    <a:pt x="662" y="1156"/>
                    <a:pt x="976" y="1283"/>
                    <a:pt x="1292" y="1283"/>
                  </a:cubicBezTo>
                  <a:cubicBezTo>
                    <a:pt x="1478" y="1283"/>
                    <a:pt x="1664" y="1239"/>
                    <a:pt x="1842" y="1139"/>
                  </a:cubicBezTo>
                  <a:cubicBezTo>
                    <a:pt x="1988" y="1055"/>
                    <a:pt x="2239" y="888"/>
                    <a:pt x="2135" y="678"/>
                  </a:cubicBezTo>
                  <a:cubicBezTo>
                    <a:pt x="2030" y="490"/>
                    <a:pt x="1842" y="365"/>
                    <a:pt x="1654" y="260"/>
                  </a:cubicBezTo>
                  <a:cubicBezTo>
                    <a:pt x="1333" y="100"/>
                    <a:pt x="964" y="1"/>
                    <a:pt x="5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328;p41"/>
            <p:cNvSpPr/>
            <p:nvPr/>
          </p:nvSpPr>
          <p:spPr>
            <a:xfrm>
              <a:off x="3691500" y="3401075"/>
              <a:ext cx="301850" cy="204725"/>
            </a:xfrm>
            <a:custGeom>
              <a:avLst/>
              <a:gdLst/>
              <a:ahLst/>
              <a:cxnLst/>
              <a:rect l="l" t="t" r="r" b="b"/>
              <a:pathLst>
                <a:path w="12074" h="8189" extrusionOk="0">
                  <a:moveTo>
                    <a:pt x="8864" y="1"/>
                  </a:moveTo>
                  <a:cubicBezTo>
                    <a:pt x="8713" y="1"/>
                    <a:pt x="8562" y="16"/>
                    <a:pt x="8412" y="49"/>
                  </a:cubicBezTo>
                  <a:cubicBezTo>
                    <a:pt x="6864" y="363"/>
                    <a:pt x="6111" y="1932"/>
                    <a:pt x="5294" y="3146"/>
                  </a:cubicBezTo>
                  <a:cubicBezTo>
                    <a:pt x="4583" y="4171"/>
                    <a:pt x="3788" y="5405"/>
                    <a:pt x="2553" y="5887"/>
                  </a:cubicBezTo>
                  <a:cubicBezTo>
                    <a:pt x="2314" y="5980"/>
                    <a:pt x="2078" y="6022"/>
                    <a:pt x="1848" y="6022"/>
                  </a:cubicBezTo>
                  <a:cubicBezTo>
                    <a:pt x="1156" y="6022"/>
                    <a:pt x="519" y="5641"/>
                    <a:pt x="1" y="5154"/>
                  </a:cubicBezTo>
                  <a:lnTo>
                    <a:pt x="1" y="5154"/>
                  </a:lnTo>
                  <a:cubicBezTo>
                    <a:pt x="524" y="7791"/>
                    <a:pt x="4730" y="8021"/>
                    <a:pt x="6885" y="8146"/>
                  </a:cubicBezTo>
                  <a:cubicBezTo>
                    <a:pt x="6947" y="8146"/>
                    <a:pt x="6989" y="8167"/>
                    <a:pt x="7031" y="8188"/>
                  </a:cubicBezTo>
                  <a:cubicBezTo>
                    <a:pt x="7554" y="7247"/>
                    <a:pt x="8203" y="6368"/>
                    <a:pt x="8956" y="5615"/>
                  </a:cubicBezTo>
                  <a:cubicBezTo>
                    <a:pt x="7926" y="4584"/>
                    <a:pt x="9337" y="3030"/>
                    <a:pt x="10672" y="3030"/>
                  </a:cubicBezTo>
                  <a:cubicBezTo>
                    <a:pt x="11045" y="3030"/>
                    <a:pt x="11412" y="3151"/>
                    <a:pt x="11718" y="3439"/>
                  </a:cubicBezTo>
                  <a:cubicBezTo>
                    <a:pt x="11718" y="3433"/>
                    <a:pt x="11718" y="3428"/>
                    <a:pt x="11718" y="3418"/>
                  </a:cubicBezTo>
                  <a:cubicBezTo>
                    <a:pt x="12074" y="2560"/>
                    <a:pt x="11927" y="1848"/>
                    <a:pt x="11258" y="1179"/>
                  </a:cubicBezTo>
                  <a:cubicBezTo>
                    <a:pt x="10666" y="551"/>
                    <a:pt x="9767" y="1"/>
                    <a:pt x="8864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329;p41"/>
            <p:cNvSpPr/>
            <p:nvPr/>
          </p:nvSpPr>
          <p:spPr>
            <a:xfrm>
              <a:off x="3888725" y="3909675"/>
              <a:ext cx="45525" cy="72225"/>
            </a:xfrm>
            <a:custGeom>
              <a:avLst/>
              <a:gdLst/>
              <a:ahLst/>
              <a:cxnLst/>
              <a:rect l="l" t="t" r="r" b="b"/>
              <a:pathLst>
                <a:path w="1821" h="2889" extrusionOk="0">
                  <a:moveTo>
                    <a:pt x="586" y="1"/>
                  </a:moveTo>
                  <a:cubicBezTo>
                    <a:pt x="418" y="189"/>
                    <a:pt x="230" y="357"/>
                    <a:pt x="0" y="440"/>
                  </a:cubicBezTo>
                  <a:cubicBezTo>
                    <a:pt x="146" y="880"/>
                    <a:pt x="126" y="1445"/>
                    <a:pt x="167" y="1905"/>
                  </a:cubicBezTo>
                  <a:cubicBezTo>
                    <a:pt x="188" y="2240"/>
                    <a:pt x="167" y="2574"/>
                    <a:pt x="126" y="2888"/>
                  </a:cubicBezTo>
                  <a:cubicBezTo>
                    <a:pt x="732" y="2595"/>
                    <a:pt x="1318" y="2219"/>
                    <a:pt x="1820" y="1717"/>
                  </a:cubicBezTo>
                  <a:cubicBezTo>
                    <a:pt x="1255" y="1235"/>
                    <a:pt x="774" y="670"/>
                    <a:pt x="586" y="1"/>
                  </a:cubicBezTo>
                  <a:close/>
                </a:path>
              </a:pathLst>
            </a:custGeom>
            <a:solidFill>
              <a:srgbClr val="7D4E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330;p41"/>
            <p:cNvSpPr/>
            <p:nvPr/>
          </p:nvSpPr>
          <p:spPr>
            <a:xfrm>
              <a:off x="3859425" y="3871050"/>
              <a:ext cx="28275" cy="28825"/>
            </a:xfrm>
            <a:custGeom>
              <a:avLst/>
              <a:gdLst/>
              <a:ahLst/>
              <a:cxnLst/>
              <a:rect l="l" t="t" r="r" b="b"/>
              <a:pathLst>
                <a:path w="1131" h="1153" extrusionOk="0">
                  <a:moveTo>
                    <a:pt x="791" y="0"/>
                  </a:moveTo>
                  <a:cubicBezTo>
                    <a:pt x="535" y="0"/>
                    <a:pt x="241" y="118"/>
                    <a:pt x="147" y="353"/>
                  </a:cubicBezTo>
                  <a:cubicBezTo>
                    <a:pt x="0" y="667"/>
                    <a:pt x="377" y="981"/>
                    <a:pt x="628" y="1127"/>
                  </a:cubicBezTo>
                  <a:cubicBezTo>
                    <a:pt x="650" y="1145"/>
                    <a:pt x="672" y="1152"/>
                    <a:pt x="694" y="1152"/>
                  </a:cubicBezTo>
                  <a:cubicBezTo>
                    <a:pt x="776" y="1152"/>
                    <a:pt x="841" y="1043"/>
                    <a:pt x="774" y="960"/>
                  </a:cubicBezTo>
                  <a:cubicBezTo>
                    <a:pt x="712" y="897"/>
                    <a:pt x="440" y="583"/>
                    <a:pt x="482" y="479"/>
                  </a:cubicBezTo>
                  <a:cubicBezTo>
                    <a:pt x="523" y="416"/>
                    <a:pt x="628" y="395"/>
                    <a:pt x="670" y="374"/>
                  </a:cubicBezTo>
                  <a:cubicBezTo>
                    <a:pt x="816" y="353"/>
                    <a:pt x="921" y="311"/>
                    <a:pt x="1046" y="249"/>
                  </a:cubicBezTo>
                  <a:cubicBezTo>
                    <a:pt x="1130" y="186"/>
                    <a:pt x="1130" y="60"/>
                    <a:pt x="1026" y="39"/>
                  </a:cubicBezTo>
                  <a:cubicBezTo>
                    <a:pt x="958" y="13"/>
                    <a:pt x="876" y="0"/>
                    <a:pt x="7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331;p41"/>
            <p:cNvSpPr/>
            <p:nvPr/>
          </p:nvSpPr>
          <p:spPr>
            <a:xfrm>
              <a:off x="3675825" y="3389675"/>
              <a:ext cx="954700" cy="1598625"/>
            </a:xfrm>
            <a:custGeom>
              <a:avLst/>
              <a:gdLst/>
              <a:ahLst/>
              <a:cxnLst/>
              <a:rect l="l" t="t" r="r" b="b"/>
              <a:pathLst>
                <a:path w="38188" h="63945" extrusionOk="0">
                  <a:moveTo>
                    <a:pt x="11278" y="3881"/>
                  </a:moveTo>
                  <a:cubicBezTo>
                    <a:pt x="11553" y="3881"/>
                    <a:pt x="11817" y="3966"/>
                    <a:pt x="12031" y="4167"/>
                  </a:cubicBezTo>
                  <a:cubicBezTo>
                    <a:pt x="11383" y="4564"/>
                    <a:pt x="10818" y="4983"/>
                    <a:pt x="10336" y="5380"/>
                  </a:cubicBezTo>
                  <a:cubicBezTo>
                    <a:pt x="10148" y="5527"/>
                    <a:pt x="9981" y="5673"/>
                    <a:pt x="9813" y="5820"/>
                  </a:cubicBezTo>
                  <a:cubicBezTo>
                    <a:pt x="9175" y="4985"/>
                    <a:pt x="10291" y="3881"/>
                    <a:pt x="11278" y="3881"/>
                  </a:cubicBezTo>
                  <a:close/>
                  <a:moveTo>
                    <a:pt x="29338" y="5345"/>
                  </a:moveTo>
                  <a:cubicBezTo>
                    <a:pt x="29771" y="5345"/>
                    <a:pt x="30174" y="5782"/>
                    <a:pt x="30402" y="6238"/>
                  </a:cubicBezTo>
                  <a:cubicBezTo>
                    <a:pt x="30549" y="6510"/>
                    <a:pt x="30653" y="6887"/>
                    <a:pt x="30570" y="7201"/>
                  </a:cubicBezTo>
                  <a:cubicBezTo>
                    <a:pt x="30507" y="7431"/>
                    <a:pt x="30381" y="7493"/>
                    <a:pt x="30214" y="7514"/>
                  </a:cubicBezTo>
                  <a:cubicBezTo>
                    <a:pt x="30172" y="7514"/>
                    <a:pt x="30130" y="7514"/>
                    <a:pt x="30088" y="7535"/>
                  </a:cubicBezTo>
                  <a:lnTo>
                    <a:pt x="29879" y="7535"/>
                  </a:lnTo>
                  <a:cubicBezTo>
                    <a:pt x="29879" y="7535"/>
                    <a:pt x="29879" y="7514"/>
                    <a:pt x="29879" y="7493"/>
                  </a:cubicBezTo>
                  <a:cubicBezTo>
                    <a:pt x="29544" y="6866"/>
                    <a:pt x="29168" y="6238"/>
                    <a:pt x="28707" y="5694"/>
                  </a:cubicBezTo>
                  <a:cubicBezTo>
                    <a:pt x="28707" y="5694"/>
                    <a:pt x="28728" y="5694"/>
                    <a:pt x="28728" y="5673"/>
                  </a:cubicBezTo>
                  <a:cubicBezTo>
                    <a:pt x="28928" y="5440"/>
                    <a:pt x="29136" y="5345"/>
                    <a:pt x="29338" y="5345"/>
                  </a:cubicBezTo>
                  <a:close/>
                  <a:moveTo>
                    <a:pt x="9458" y="443"/>
                  </a:moveTo>
                  <a:cubicBezTo>
                    <a:pt x="10368" y="443"/>
                    <a:pt x="11268" y="997"/>
                    <a:pt x="11885" y="1614"/>
                  </a:cubicBezTo>
                  <a:cubicBezTo>
                    <a:pt x="12554" y="2304"/>
                    <a:pt x="12701" y="3016"/>
                    <a:pt x="12345" y="3874"/>
                  </a:cubicBezTo>
                  <a:cubicBezTo>
                    <a:pt x="12345" y="3895"/>
                    <a:pt x="12345" y="3895"/>
                    <a:pt x="12345" y="3895"/>
                  </a:cubicBezTo>
                  <a:lnTo>
                    <a:pt x="12324" y="3895"/>
                  </a:lnTo>
                  <a:cubicBezTo>
                    <a:pt x="12023" y="3607"/>
                    <a:pt x="11659" y="3486"/>
                    <a:pt x="11289" y="3486"/>
                  </a:cubicBezTo>
                  <a:cubicBezTo>
                    <a:pt x="9963" y="3486"/>
                    <a:pt x="8548" y="5040"/>
                    <a:pt x="9562" y="6071"/>
                  </a:cubicBezTo>
                  <a:cubicBezTo>
                    <a:pt x="8830" y="6824"/>
                    <a:pt x="8181" y="7703"/>
                    <a:pt x="7658" y="8644"/>
                  </a:cubicBezTo>
                  <a:cubicBezTo>
                    <a:pt x="7616" y="8623"/>
                    <a:pt x="7574" y="8602"/>
                    <a:pt x="7512" y="8602"/>
                  </a:cubicBezTo>
                  <a:cubicBezTo>
                    <a:pt x="5357" y="8456"/>
                    <a:pt x="1151" y="8226"/>
                    <a:pt x="628" y="5610"/>
                  </a:cubicBezTo>
                  <a:lnTo>
                    <a:pt x="628" y="5610"/>
                  </a:lnTo>
                  <a:cubicBezTo>
                    <a:pt x="1150" y="6085"/>
                    <a:pt x="1779" y="6475"/>
                    <a:pt x="2480" y="6475"/>
                  </a:cubicBezTo>
                  <a:cubicBezTo>
                    <a:pt x="2706" y="6475"/>
                    <a:pt x="2940" y="6435"/>
                    <a:pt x="3180" y="6343"/>
                  </a:cubicBezTo>
                  <a:cubicBezTo>
                    <a:pt x="4415" y="5861"/>
                    <a:pt x="5210" y="4627"/>
                    <a:pt x="5921" y="3581"/>
                  </a:cubicBezTo>
                  <a:cubicBezTo>
                    <a:pt x="6738" y="2388"/>
                    <a:pt x="7491" y="819"/>
                    <a:pt x="9039" y="484"/>
                  </a:cubicBezTo>
                  <a:cubicBezTo>
                    <a:pt x="9178" y="456"/>
                    <a:pt x="9318" y="443"/>
                    <a:pt x="9458" y="443"/>
                  </a:cubicBezTo>
                  <a:close/>
                  <a:moveTo>
                    <a:pt x="31167" y="2721"/>
                  </a:moveTo>
                  <a:cubicBezTo>
                    <a:pt x="31459" y="2721"/>
                    <a:pt x="31752" y="2768"/>
                    <a:pt x="32034" y="2869"/>
                  </a:cubicBezTo>
                  <a:cubicBezTo>
                    <a:pt x="32976" y="3225"/>
                    <a:pt x="33541" y="4376"/>
                    <a:pt x="34064" y="5171"/>
                  </a:cubicBezTo>
                  <a:cubicBezTo>
                    <a:pt x="34787" y="6321"/>
                    <a:pt x="35642" y="7093"/>
                    <a:pt x="36804" y="7093"/>
                  </a:cubicBezTo>
                  <a:cubicBezTo>
                    <a:pt x="36952" y="7093"/>
                    <a:pt x="37106" y="7080"/>
                    <a:pt x="37265" y="7054"/>
                  </a:cubicBezTo>
                  <a:lnTo>
                    <a:pt x="37265" y="7054"/>
                  </a:lnTo>
                  <a:cubicBezTo>
                    <a:pt x="36340" y="8055"/>
                    <a:pt x="34717" y="8665"/>
                    <a:pt x="33199" y="8665"/>
                  </a:cubicBezTo>
                  <a:cubicBezTo>
                    <a:pt x="32211" y="8665"/>
                    <a:pt x="31267" y="8406"/>
                    <a:pt x="30590" y="7828"/>
                  </a:cubicBezTo>
                  <a:cubicBezTo>
                    <a:pt x="30716" y="7765"/>
                    <a:pt x="30821" y="7661"/>
                    <a:pt x="30904" y="7514"/>
                  </a:cubicBezTo>
                  <a:cubicBezTo>
                    <a:pt x="31134" y="7075"/>
                    <a:pt x="30988" y="6531"/>
                    <a:pt x="30800" y="6092"/>
                  </a:cubicBezTo>
                  <a:cubicBezTo>
                    <a:pt x="30512" y="5473"/>
                    <a:pt x="29947" y="4973"/>
                    <a:pt x="29377" y="4973"/>
                  </a:cubicBezTo>
                  <a:cubicBezTo>
                    <a:pt x="29118" y="4973"/>
                    <a:pt x="28859" y="5076"/>
                    <a:pt x="28624" y="5317"/>
                  </a:cubicBezTo>
                  <a:cubicBezTo>
                    <a:pt x="28416" y="3811"/>
                    <a:pt x="29769" y="2721"/>
                    <a:pt x="31167" y="2721"/>
                  </a:cubicBezTo>
                  <a:close/>
                  <a:moveTo>
                    <a:pt x="17073" y="2841"/>
                  </a:moveTo>
                  <a:cubicBezTo>
                    <a:pt x="18362" y="2841"/>
                    <a:pt x="19516" y="3357"/>
                    <a:pt x="20254" y="4732"/>
                  </a:cubicBezTo>
                  <a:cubicBezTo>
                    <a:pt x="20298" y="4818"/>
                    <a:pt x="20369" y="4855"/>
                    <a:pt x="20443" y="4855"/>
                  </a:cubicBezTo>
                  <a:cubicBezTo>
                    <a:pt x="20511" y="4855"/>
                    <a:pt x="20581" y="4824"/>
                    <a:pt x="20631" y="4773"/>
                  </a:cubicBezTo>
                  <a:lnTo>
                    <a:pt x="20673" y="4773"/>
                  </a:lnTo>
                  <a:cubicBezTo>
                    <a:pt x="21794" y="4213"/>
                    <a:pt x="22933" y="3804"/>
                    <a:pt x="24107" y="3804"/>
                  </a:cubicBezTo>
                  <a:cubicBezTo>
                    <a:pt x="24730" y="3804"/>
                    <a:pt x="25363" y="3919"/>
                    <a:pt x="26008" y="4188"/>
                  </a:cubicBezTo>
                  <a:cubicBezTo>
                    <a:pt x="27619" y="4857"/>
                    <a:pt x="28749" y="6384"/>
                    <a:pt x="29502" y="7912"/>
                  </a:cubicBezTo>
                  <a:cubicBezTo>
                    <a:pt x="30339" y="9586"/>
                    <a:pt x="30716" y="11490"/>
                    <a:pt x="30716" y="13352"/>
                  </a:cubicBezTo>
                  <a:cubicBezTo>
                    <a:pt x="30716" y="14273"/>
                    <a:pt x="30590" y="15172"/>
                    <a:pt x="30339" y="16051"/>
                  </a:cubicBezTo>
                  <a:cubicBezTo>
                    <a:pt x="30088" y="16951"/>
                    <a:pt x="29565" y="17662"/>
                    <a:pt x="29147" y="18478"/>
                  </a:cubicBezTo>
                  <a:cubicBezTo>
                    <a:pt x="28979" y="18416"/>
                    <a:pt x="28833" y="18374"/>
                    <a:pt x="28665" y="18374"/>
                  </a:cubicBezTo>
                  <a:lnTo>
                    <a:pt x="28624" y="18374"/>
                  </a:lnTo>
                  <a:cubicBezTo>
                    <a:pt x="28594" y="18266"/>
                    <a:pt x="28496" y="18213"/>
                    <a:pt x="28398" y="18213"/>
                  </a:cubicBezTo>
                  <a:cubicBezTo>
                    <a:pt x="28286" y="18213"/>
                    <a:pt x="28174" y="18282"/>
                    <a:pt x="28163" y="18416"/>
                  </a:cubicBezTo>
                  <a:cubicBezTo>
                    <a:pt x="28121" y="18918"/>
                    <a:pt x="28038" y="19211"/>
                    <a:pt x="27640" y="19525"/>
                  </a:cubicBezTo>
                  <a:cubicBezTo>
                    <a:pt x="27426" y="19697"/>
                    <a:pt x="27303" y="19767"/>
                    <a:pt x="27229" y="19767"/>
                  </a:cubicBezTo>
                  <a:cubicBezTo>
                    <a:pt x="27116" y="19767"/>
                    <a:pt x="27122" y="19602"/>
                    <a:pt x="27096" y="19399"/>
                  </a:cubicBezTo>
                  <a:cubicBezTo>
                    <a:pt x="27033" y="18960"/>
                    <a:pt x="26950" y="18625"/>
                    <a:pt x="26761" y="18206"/>
                  </a:cubicBezTo>
                  <a:cubicBezTo>
                    <a:pt x="26134" y="16763"/>
                    <a:pt x="25904" y="15214"/>
                    <a:pt x="25088" y="13854"/>
                  </a:cubicBezTo>
                  <a:cubicBezTo>
                    <a:pt x="25035" y="13767"/>
                    <a:pt x="24957" y="13727"/>
                    <a:pt x="24881" y="13727"/>
                  </a:cubicBezTo>
                  <a:cubicBezTo>
                    <a:pt x="24775" y="13727"/>
                    <a:pt x="24672" y="13804"/>
                    <a:pt x="24648" y="13938"/>
                  </a:cubicBezTo>
                  <a:cubicBezTo>
                    <a:pt x="24606" y="14252"/>
                    <a:pt x="24481" y="14545"/>
                    <a:pt x="24334" y="14817"/>
                  </a:cubicBezTo>
                  <a:cubicBezTo>
                    <a:pt x="23665" y="12285"/>
                    <a:pt x="22619" y="9879"/>
                    <a:pt x="21112" y="7724"/>
                  </a:cubicBezTo>
                  <a:cubicBezTo>
                    <a:pt x="21066" y="7670"/>
                    <a:pt x="21006" y="7647"/>
                    <a:pt x="20945" y="7647"/>
                  </a:cubicBezTo>
                  <a:cubicBezTo>
                    <a:pt x="20840" y="7647"/>
                    <a:pt x="20733" y="7715"/>
                    <a:pt x="20694" y="7807"/>
                  </a:cubicBezTo>
                  <a:cubicBezTo>
                    <a:pt x="20108" y="9209"/>
                    <a:pt x="18664" y="10004"/>
                    <a:pt x="17367" y="10632"/>
                  </a:cubicBezTo>
                  <a:cubicBezTo>
                    <a:pt x="15881" y="11364"/>
                    <a:pt x="14312" y="11929"/>
                    <a:pt x="12826" y="12662"/>
                  </a:cubicBezTo>
                  <a:cubicBezTo>
                    <a:pt x="11571" y="13289"/>
                    <a:pt x="10336" y="14063"/>
                    <a:pt x="9562" y="15256"/>
                  </a:cubicBezTo>
                  <a:cubicBezTo>
                    <a:pt x="8830" y="16365"/>
                    <a:pt x="8830" y="17725"/>
                    <a:pt x="9186" y="18981"/>
                  </a:cubicBezTo>
                  <a:cubicBezTo>
                    <a:pt x="8851" y="18834"/>
                    <a:pt x="8537" y="18646"/>
                    <a:pt x="8244" y="18374"/>
                  </a:cubicBezTo>
                  <a:cubicBezTo>
                    <a:pt x="8212" y="18347"/>
                    <a:pt x="8175" y="18335"/>
                    <a:pt x="8140" y="18335"/>
                  </a:cubicBezTo>
                  <a:cubicBezTo>
                    <a:pt x="8038" y="18335"/>
                    <a:pt x="7946" y="18432"/>
                    <a:pt x="7993" y="18541"/>
                  </a:cubicBezTo>
                  <a:cubicBezTo>
                    <a:pt x="7867" y="18541"/>
                    <a:pt x="7742" y="18541"/>
                    <a:pt x="7616" y="18562"/>
                  </a:cubicBezTo>
                  <a:cubicBezTo>
                    <a:pt x="5482" y="14398"/>
                    <a:pt x="6947" y="9084"/>
                    <a:pt x="10295" y="6008"/>
                  </a:cubicBezTo>
                  <a:cubicBezTo>
                    <a:pt x="11806" y="4633"/>
                    <a:pt x="14673" y="2841"/>
                    <a:pt x="17073" y="2841"/>
                  </a:cubicBezTo>
                  <a:close/>
                  <a:moveTo>
                    <a:pt x="27829" y="21177"/>
                  </a:moveTo>
                  <a:cubicBezTo>
                    <a:pt x="27988" y="21227"/>
                    <a:pt x="28140" y="21247"/>
                    <a:pt x="28289" y="21247"/>
                  </a:cubicBezTo>
                  <a:cubicBezTo>
                    <a:pt x="28395" y="21247"/>
                    <a:pt x="28499" y="21237"/>
                    <a:pt x="28603" y="21219"/>
                  </a:cubicBezTo>
                  <a:lnTo>
                    <a:pt x="28603" y="21219"/>
                  </a:lnTo>
                  <a:cubicBezTo>
                    <a:pt x="28519" y="21868"/>
                    <a:pt x="28770" y="22621"/>
                    <a:pt x="29147" y="23144"/>
                  </a:cubicBezTo>
                  <a:cubicBezTo>
                    <a:pt x="29034" y="23157"/>
                    <a:pt x="28916" y="23164"/>
                    <a:pt x="28797" y="23164"/>
                  </a:cubicBezTo>
                  <a:cubicBezTo>
                    <a:pt x="28123" y="23164"/>
                    <a:pt x="27406" y="22941"/>
                    <a:pt x="27264" y="22266"/>
                  </a:cubicBezTo>
                  <a:cubicBezTo>
                    <a:pt x="27473" y="21931"/>
                    <a:pt x="27682" y="21575"/>
                    <a:pt x="27829" y="21198"/>
                  </a:cubicBezTo>
                  <a:cubicBezTo>
                    <a:pt x="27829" y="21198"/>
                    <a:pt x="27829" y="21198"/>
                    <a:pt x="27829" y="21177"/>
                  </a:cubicBezTo>
                  <a:close/>
                  <a:moveTo>
                    <a:pt x="9102" y="20801"/>
                  </a:moveTo>
                  <a:cubicBezTo>
                    <a:pt x="9290" y="21470"/>
                    <a:pt x="9771" y="22035"/>
                    <a:pt x="10336" y="22517"/>
                  </a:cubicBezTo>
                  <a:cubicBezTo>
                    <a:pt x="9834" y="23019"/>
                    <a:pt x="9248" y="23395"/>
                    <a:pt x="8642" y="23688"/>
                  </a:cubicBezTo>
                  <a:cubicBezTo>
                    <a:pt x="8683" y="23374"/>
                    <a:pt x="8704" y="23040"/>
                    <a:pt x="8683" y="22705"/>
                  </a:cubicBezTo>
                  <a:cubicBezTo>
                    <a:pt x="8642" y="22245"/>
                    <a:pt x="8662" y="21680"/>
                    <a:pt x="8516" y="21240"/>
                  </a:cubicBezTo>
                  <a:cubicBezTo>
                    <a:pt x="8746" y="21157"/>
                    <a:pt x="8934" y="20989"/>
                    <a:pt x="9102" y="20801"/>
                  </a:cubicBezTo>
                  <a:close/>
                  <a:moveTo>
                    <a:pt x="20966" y="8372"/>
                  </a:moveTo>
                  <a:cubicBezTo>
                    <a:pt x="22430" y="10527"/>
                    <a:pt x="23414" y="12996"/>
                    <a:pt x="24041" y="15528"/>
                  </a:cubicBezTo>
                  <a:cubicBezTo>
                    <a:pt x="24073" y="15646"/>
                    <a:pt x="24171" y="15703"/>
                    <a:pt x="24271" y="15703"/>
                  </a:cubicBezTo>
                  <a:cubicBezTo>
                    <a:pt x="24365" y="15703"/>
                    <a:pt x="24461" y="15651"/>
                    <a:pt x="24502" y="15549"/>
                  </a:cubicBezTo>
                  <a:cubicBezTo>
                    <a:pt x="24627" y="15193"/>
                    <a:pt x="24816" y="14879"/>
                    <a:pt x="24941" y="14545"/>
                  </a:cubicBezTo>
                  <a:cubicBezTo>
                    <a:pt x="25464" y="15570"/>
                    <a:pt x="25736" y="16658"/>
                    <a:pt x="26113" y="17746"/>
                  </a:cubicBezTo>
                  <a:cubicBezTo>
                    <a:pt x="26238" y="18164"/>
                    <a:pt x="26468" y="18562"/>
                    <a:pt x="26573" y="18981"/>
                  </a:cubicBezTo>
                  <a:cubicBezTo>
                    <a:pt x="26657" y="19294"/>
                    <a:pt x="26636" y="19629"/>
                    <a:pt x="26740" y="19943"/>
                  </a:cubicBezTo>
                  <a:cubicBezTo>
                    <a:pt x="26812" y="20157"/>
                    <a:pt x="27000" y="20264"/>
                    <a:pt x="27205" y="20264"/>
                  </a:cubicBezTo>
                  <a:cubicBezTo>
                    <a:pt x="27301" y="20264"/>
                    <a:pt x="27401" y="20241"/>
                    <a:pt x="27494" y="20194"/>
                  </a:cubicBezTo>
                  <a:cubicBezTo>
                    <a:pt x="27954" y="19922"/>
                    <a:pt x="28268" y="19629"/>
                    <a:pt x="28456" y="19253"/>
                  </a:cubicBezTo>
                  <a:cubicBezTo>
                    <a:pt x="28456" y="19273"/>
                    <a:pt x="28456" y="19294"/>
                    <a:pt x="28456" y="19294"/>
                  </a:cubicBezTo>
                  <a:cubicBezTo>
                    <a:pt x="28540" y="19483"/>
                    <a:pt x="28833" y="19629"/>
                    <a:pt x="28749" y="19859"/>
                  </a:cubicBezTo>
                  <a:cubicBezTo>
                    <a:pt x="28686" y="20089"/>
                    <a:pt x="28310" y="20194"/>
                    <a:pt x="28121" y="20299"/>
                  </a:cubicBezTo>
                  <a:cubicBezTo>
                    <a:pt x="28024" y="20338"/>
                    <a:pt x="28072" y="20468"/>
                    <a:pt x="28164" y="20468"/>
                  </a:cubicBezTo>
                  <a:cubicBezTo>
                    <a:pt x="28171" y="20468"/>
                    <a:pt x="28177" y="20467"/>
                    <a:pt x="28184" y="20466"/>
                  </a:cubicBezTo>
                  <a:cubicBezTo>
                    <a:pt x="28498" y="20424"/>
                    <a:pt x="28937" y="20299"/>
                    <a:pt x="29084" y="19964"/>
                  </a:cubicBezTo>
                  <a:cubicBezTo>
                    <a:pt x="29209" y="19629"/>
                    <a:pt x="28979" y="19211"/>
                    <a:pt x="28665" y="19064"/>
                  </a:cubicBezTo>
                  <a:cubicBezTo>
                    <a:pt x="28649" y="19059"/>
                    <a:pt x="28632" y="19056"/>
                    <a:pt x="28615" y="19056"/>
                  </a:cubicBezTo>
                  <a:cubicBezTo>
                    <a:pt x="28571" y="19056"/>
                    <a:pt x="28529" y="19075"/>
                    <a:pt x="28498" y="19106"/>
                  </a:cubicBezTo>
                  <a:cubicBezTo>
                    <a:pt x="28540" y="19001"/>
                    <a:pt x="28561" y="18897"/>
                    <a:pt x="28582" y="18771"/>
                  </a:cubicBezTo>
                  <a:cubicBezTo>
                    <a:pt x="28603" y="18792"/>
                    <a:pt x="28624" y="18792"/>
                    <a:pt x="28624" y="18792"/>
                  </a:cubicBezTo>
                  <a:cubicBezTo>
                    <a:pt x="29314" y="18918"/>
                    <a:pt x="29921" y="19315"/>
                    <a:pt x="29544" y="20048"/>
                  </a:cubicBezTo>
                  <a:cubicBezTo>
                    <a:pt x="29419" y="20320"/>
                    <a:pt x="29230" y="20508"/>
                    <a:pt x="28979" y="20633"/>
                  </a:cubicBezTo>
                  <a:cubicBezTo>
                    <a:pt x="28958" y="20623"/>
                    <a:pt x="28933" y="20617"/>
                    <a:pt x="28908" y="20617"/>
                  </a:cubicBezTo>
                  <a:cubicBezTo>
                    <a:pt x="28836" y="20617"/>
                    <a:pt x="28759" y="20660"/>
                    <a:pt x="28728" y="20738"/>
                  </a:cubicBezTo>
                  <a:cubicBezTo>
                    <a:pt x="28728" y="20738"/>
                    <a:pt x="28728" y="20759"/>
                    <a:pt x="28728" y="20759"/>
                  </a:cubicBezTo>
                  <a:cubicBezTo>
                    <a:pt x="28514" y="20831"/>
                    <a:pt x="28280" y="20863"/>
                    <a:pt x="28053" y="20863"/>
                  </a:cubicBezTo>
                  <a:cubicBezTo>
                    <a:pt x="27948" y="20863"/>
                    <a:pt x="27844" y="20856"/>
                    <a:pt x="27745" y="20843"/>
                  </a:cubicBezTo>
                  <a:cubicBezTo>
                    <a:pt x="27682" y="20843"/>
                    <a:pt x="27661" y="20864"/>
                    <a:pt x="27619" y="20885"/>
                  </a:cubicBezTo>
                  <a:cubicBezTo>
                    <a:pt x="27515" y="20885"/>
                    <a:pt x="27410" y="20926"/>
                    <a:pt x="27347" y="21052"/>
                  </a:cubicBezTo>
                  <a:cubicBezTo>
                    <a:pt x="26020" y="24008"/>
                    <a:pt x="22640" y="25182"/>
                    <a:pt x="19515" y="25182"/>
                  </a:cubicBezTo>
                  <a:cubicBezTo>
                    <a:pt x="18946" y="25182"/>
                    <a:pt x="18386" y="25143"/>
                    <a:pt x="17848" y="25069"/>
                  </a:cubicBezTo>
                  <a:cubicBezTo>
                    <a:pt x="14877" y="24651"/>
                    <a:pt x="10713" y="23374"/>
                    <a:pt x="9332" y="20445"/>
                  </a:cubicBezTo>
                  <a:cubicBezTo>
                    <a:pt x="9406" y="20312"/>
                    <a:pt x="9292" y="20179"/>
                    <a:pt x="9181" y="20179"/>
                  </a:cubicBezTo>
                  <a:cubicBezTo>
                    <a:pt x="9136" y="20179"/>
                    <a:pt x="9091" y="20202"/>
                    <a:pt x="9060" y="20257"/>
                  </a:cubicBezTo>
                  <a:cubicBezTo>
                    <a:pt x="8802" y="20645"/>
                    <a:pt x="8443" y="20833"/>
                    <a:pt x="8074" y="20833"/>
                  </a:cubicBezTo>
                  <a:cubicBezTo>
                    <a:pt x="7725" y="20833"/>
                    <a:pt x="7367" y="20665"/>
                    <a:pt x="7072" y="20341"/>
                  </a:cubicBezTo>
                  <a:cubicBezTo>
                    <a:pt x="6884" y="20110"/>
                    <a:pt x="6717" y="19797"/>
                    <a:pt x="6821" y="19483"/>
                  </a:cubicBezTo>
                  <a:cubicBezTo>
                    <a:pt x="6968" y="19022"/>
                    <a:pt x="7637" y="18981"/>
                    <a:pt x="8035" y="18918"/>
                  </a:cubicBezTo>
                  <a:cubicBezTo>
                    <a:pt x="8139" y="18897"/>
                    <a:pt x="8181" y="18813"/>
                    <a:pt x="8181" y="18729"/>
                  </a:cubicBezTo>
                  <a:cubicBezTo>
                    <a:pt x="8537" y="19085"/>
                    <a:pt x="8955" y="19336"/>
                    <a:pt x="9437" y="19525"/>
                  </a:cubicBezTo>
                  <a:cubicBezTo>
                    <a:pt x="9461" y="19535"/>
                    <a:pt x="9486" y="19539"/>
                    <a:pt x="9511" y="19539"/>
                  </a:cubicBezTo>
                  <a:cubicBezTo>
                    <a:pt x="9638" y="19539"/>
                    <a:pt x="9765" y="19417"/>
                    <a:pt x="9730" y="19294"/>
                  </a:cubicBezTo>
                  <a:cubicBezTo>
                    <a:pt x="7386" y="12076"/>
                    <a:pt x="18392" y="12996"/>
                    <a:pt x="20966" y="8372"/>
                  </a:cubicBezTo>
                  <a:close/>
                  <a:moveTo>
                    <a:pt x="20087" y="25676"/>
                  </a:moveTo>
                  <a:lnTo>
                    <a:pt x="20087" y="25676"/>
                  </a:lnTo>
                  <a:cubicBezTo>
                    <a:pt x="20024" y="25760"/>
                    <a:pt x="19982" y="25843"/>
                    <a:pt x="19940" y="25927"/>
                  </a:cubicBezTo>
                  <a:cubicBezTo>
                    <a:pt x="19811" y="26149"/>
                    <a:pt x="19682" y="26224"/>
                    <a:pt x="19494" y="26224"/>
                  </a:cubicBezTo>
                  <a:cubicBezTo>
                    <a:pt x="19470" y="26224"/>
                    <a:pt x="19444" y="26223"/>
                    <a:pt x="19417" y="26220"/>
                  </a:cubicBezTo>
                  <a:cubicBezTo>
                    <a:pt x="19417" y="26011"/>
                    <a:pt x="19375" y="25823"/>
                    <a:pt x="19292" y="25697"/>
                  </a:cubicBezTo>
                  <a:cubicBezTo>
                    <a:pt x="19543" y="25697"/>
                    <a:pt x="19815" y="25697"/>
                    <a:pt x="20087" y="25676"/>
                  </a:cubicBezTo>
                  <a:close/>
                  <a:moveTo>
                    <a:pt x="16718" y="25530"/>
                  </a:moveTo>
                  <a:lnTo>
                    <a:pt x="16718" y="25530"/>
                  </a:lnTo>
                  <a:cubicBezTo>
                    <a:pt x="16697" y="25885"/>
                    <a:pt x="16739" y="26262"/>
                    <a:pt x="16844" y="26597"/>
                  </a:cubicBezTo>
                  <a:cubicBezTo>
                    <a:pt x="16725" y="26623"/>
                    <a:pt x="16555" y="26650"/>
                    <a:pt x="16399" y="26650"/>
                  </a:cubicBezTo>
                  <a:cubicBezTo>
                    <a:pt x="16309" y="26650"/>
                    <a:pt x="16222" y="26641"/>
                    <a:pt x="16153" y="26618"/>
                  </a:cubicBezTo>
                  <a:cubicBezTo>
                    <a:pt x="16195" y="26513"/>
                    <a:pt x="16111" y="26408"/>
                    <a:pt x="16007" y="26408"/>
                  </a:cubicBezTo>
                  <a:cubicBezTo>
                    <a:pt x="16007" y="26367"/>
                    <a:pt x="16007" y="26304"/>
                    <a:pt x="16028" y="26241"/>
                  </a:cubicBezTo>
                  <a:cubicBezTo>
                    <a:pt x="16153" y="25927"/>
                    <a:pt x="16425" y="25676"/>
                    <a:pt x="16718" y="25530"/>
                  </a:cubicBezTo>
                  <a:close/>
                  <a:moveTo>
                    <a:pt x="17178" y="25425"/>
                  </a:moveTo>
                  <a:cubicBezTo>
                    <a:pt x="17388" y="25467"/>
                    <a:pt x="17597" y="25509"/>
                    <a:pt x="17806" y="25551"/>
                  </a:cubicBezTo>
                  <a:cubicBezTo>
                    <a:pt x="18141" y="25613"/>
                    <a:pt x="18497" y="25655"/>
                    <a:pt x="18852" y="25676"/>
                  </a:cubicBezTo>
                  <a:cubicBezTo>
                    <a:pt x="18769" y="25969"/>
                    <a:pt x="18957" y="26283"/>
                    <a:pt x="18831" y="26618"/>
                  </a:cubicBezTo>
                  <a:cubicBezTo>
                    <a:pt x="18727" y="26869"/>
                    <a:pt x="18455" y="27015"/>
                    <a:pt x="18183" y="27057"/>
                  </a:cubicBezTo>
                  <a:cubicBezTo>
                    <a:pt x="18135" y="27064"/>
                    <a:pt x="18089" y="27067"/>
                    <a:pt x="18045" y="27067"/>
                  </a:cubicBezTo>
                  <a:cubicBezTo>
                    <a:pt x="17291" y="27067"/>
                    <a:pt x="17178" y="26078"/>
                    <a:pt x="17178" y="25425"/>
                  </a:cubicBezTo>
                  <a:close/>
                  <a:moveTo>
                    <a:pt x="19375" y="26576"/>
                  </a:moveTo>
                  <a:cubicBezTo>
                    <a:pt x="19668" y="26659"/>
                    <a:pt x="20003" y="26848"/>
                    <a:pt x="19982" y="27203"/>
                  </a:cubicBezTo>
                  <a:cubicBezTo>
                    <a:pt x="19966" y="27393"/>
                    <a:pt x="19842" y="27456"/>
                    <a:pt x="19686" y="27456"/>
                  </a:cubicBezTo>
                  <a:cubicBezTo>
                    <a:pt x="19447" y="27456"/>
                    <a:pt x="19134" y="27309"/>
                    <a:pt x="19020" y="27245"/>
                  </a:cubicBezTo>
                  <a:cubicBezTo>
                    <a:pt x="19020" y="27245"/>
                    <a:pt x="18999" y="27224"/>
                    <a:pt x="18978" y="27224"/>
                  </a:cubicBezTo>
                  <a:cubicBezTo>
                    <a:pt x="19082" y="27141"/>
                    <a:pt x="19166" y="27036"/>
                    <a:pt x="19229" y="26931"/>
                  </a:cubicBezTo>
                  <a:cubicBezTo>
                    <a:pt x="19292" y="26827"/>
                    <a:pt x="19334" y="26701"/>
                    <a:pt x="19375" y="26576"/>
                  </a:cubicBezTo>
                  <a:close/>
                  <a:moveTo>
                    <a:pt x="16990" y="26911"/>
                  </a:moveTo>
                  <a:cubicBezTo>
                    <a:pt x="17116" y="27141"/>
                    <a:pt x="17283" y="27329"/>
                    <a:pt x="17513" y="27434"/>
                  </a:cubicBezTo>
                  <a:cubicBezTo>
                    <a:pt x="17492" y="27455"/>
                    <a:pt x="17471" y="27475"/>
                    <a:pt x="17471" y="27517"/>
                  </a:cubicBezTo>
                  <a:cubicBezTo>
                    <a:pt x="17404" y="27768"/>
                    <a:pt x="17177" y="28380"/>
                    <a:pt x="16864" y="28380"/>
                  </a:cubicBezTo>
                  <a:cubicBezTo>
                    <a:pt x="16785" y="28380"/>
                    <a:pt x="16702" y="28342"/>
                    <a:pt x="16613" y="28250"/>
                  </a:cubicBezTo>
                  <a:cubicBezTo>
                    <a:pt x="16195" y="27831"/>
                    <a:pt x="16634" y="27203"/>
                    <a:pt x="16990" y="26911"/>
                  </a:cubicBezTo>
                  <a:close/>
                  <a:moveTo>
                    <a:pt x="18769" y="27392"/>
                  </a:moveTo>
                  <a:cubicBezTo>
                    <a:pt x="18769" y="27392"/>
                    <a:pt x="18769" y="27413"/>
                    <a:pt x="18769" y="27434"/>
                  </a:cubicBezTo>
                  <a:cubicBezTo>
                    <a:pt x="18852" y="27810"/>
                    <a:pt x="18873" y="28354"/>
                    <a:pt x="18392" y="28480"/>
                  </a:cubicBezTo>
                  <a:cubicBezTo>
                    <a:pt x="18344" y="28493"/>
                    <a:pt x="18300" y="28499"/>
                    <a:pt x="18260" y="28499"/>
                  </a:cubicBezTo>
                  <a:cubicBezTo>
                    <a:pt x="17862" y="28499"/>
                    <a:pt x="17831" y="27884"/>
                    <a:pt x="17869" y="27580"/>
                  </a:cubicBezTo>
                  <a:cubicBezTo>
                    <a:pt x="17869" y="27580"/>
                    <a:pt x="17869" y="27559"/>
                    <a:pt x="17869" y="27538"/>
                  </a:cubicBezTo>
                  <a:cubicBezTo>
                    <a:pt x="17928" y="27553"/>
                    <a:pt x="17998" y="27568"/>
                    <a:pt x="18078" y="27568"/>
                  </a:cubicBezTo>
                  <a:cubicBezTo>
                    <a:pt x="18111" y="27568"/>
                    <a:pt x="18146" y="27565"/>
                    <a:pt x="18183" y="27559"/>
                  </a:cubicBezTo>
                  <a:cubicBezTo>
                    <a:pt x="18392" y="27559"/>
                    <a:pt x="18580" y="27496"/>
                    <a:pt x="18769" y="27392"/>
                  </a:cubicBezTo>
                  <a:close/>
                  <a:moveTo>
                    <a:pt x="15448" y="27077"/>
                  </a:moveTo>
                  <a:cubicBezTo>
                    <a:pt x="15473" y="27077"/>
                    <a:pt x="15499" y="27077"/>
                    <a:pt x="15525" y="27078"/>
                  </a:cubicBezTo>
                  <a:cubicBezTo>
                    <a:pt x="15525" y="27099"/>
                    <a:pt x="15504" y="27120"/>
                    <a:pt x="15504" y="27141"/>
                  </a:cubicBezTo>
                  <a:cubicBezTo>
                    <a:pt x="15484" y="27203"/>
                    <a:pt x="15463" y="27245"/>
                    <a:pt x="15442" y="27287"/>
                  </a:cubicBezTo>
                  <a:cubicBezTo>
                    <a:pt x="15379" y="27392"/>
                    <a:pt x="15316" y="27475"/>
                    <a:pt x="15274" y="27601"/>
                  </a:cubicBezTo>
                  <a:cubicBezTo>
                    <a:pt x="15086" y="27936"/>
                    <a:pt x="14898" y="28312"/>
                    <a:pt x="14730" y="28689"/>
                  </a:cubicBezTo>
                  <a:cubicBezTo>
                    <a:pt x="11927" y="29798"/>
                    <a:pt x="9813" y="32623"/>
                    <a:pt x="8683" y="35343"/>
                  </a:cubicBezTo>
                  <a:cubicBezTo>
                    <a:pt x="8662" y="35406"/>
                    <a:pt x="8683" y="35489"/>
                    <a:pt x="8725" y="35531"/>
                  </a:cubicBezTo>
                  <a:cubicBezTo>
                    <a:pt x="8955" y="35740"/>
                    <a:pt x="9102" y="35991"/>
                    <a:pt x="9186" y="36284"/>
                  </a:cubicBezTo>
                  <a:lnTo>
                    <a:pt x="9186" y="36703"/>
                  </a:lnTo>
                  <a:cubicBezTo>
                    <a:pt x="9099" y="36726"/>
                    <a:pt x="9021" y="36738"/>
                    <a:pt x="8951" y="36738"/>
                  </a:cubicBezTo>
                  <a:cubicBezTo>
                    <a:pt x="8766" y="36738"/>
                    <a:pt x="8639" y="36655"/>
                    <a:pt x="8579" y="36473"/>
                  </a:cubicBezTo>
                  <a:cubicBezTo>
                    <a:pt x="8558" y="36347"/>
                    <a:pt x="8537" y="36242"/>
                    <a:pt x="8495" y="36117"/>
                  </a:cubicBezTo>
                  <a:cubicBezTo>
                    <a:pt x="8459" y="36017"/>
                    <a:pt x="8372" y="35973"/>
                    <a:pt x="8289" y="35973"/>
                  </a:cubicBezTo>
                  <a:cubicBezTo>
                    <a:pt x="8182" y="35973"/>
                    <a:pt x="8083" y="36049"/>
                    <a:pt x="8118" y="36180"/>
                  </a:cubicBezTo>
                  <a:cubicBezTo>
                    <a:pt x="8244" y="36619"/>
                    <a:pt x="8223" y="36996"/>
                    <a:pt x="8181" y="37393"/>
                  </a:cubicBezTo>
                  <a:cubicBezTo>
                    <a:pt x="7784" y="37079"/>
                    <a:pt x="7909" y="36452"/>
                    <a:pt x="7993" y="35991"/>
                  </a:cubicBezTo>
                  <a:cubicBezTo>
                    <a:pt x="8017" y="35871"/>
                    <a:pt x="7903" y="35800"/>
                    <a:pt x="7794" y="35800"/>
                  </a:cubicBezTo>
                  <a:cubicBezTo>
                    <a:pt x="7713" y="35800"/>
                    <a:pt x="7634" y="35839"/>
                    <a:pt x="7616" y="35929"/>
                  </a:cubicBezTo>
                  <a:cubicBezTo>
                    <a:pt x="7512" y="36410"/>
                    <a:pt x="7323" y="36766"/>
                    <a:pt x="6884" y="36870"/>
                  </a:cubicBezTo>
                  <a:cubicBezTo>
                    <a:pt x="6989" y="36535"/>
                    <a:pt x="7093" y="36222"/>
                    <a:pt x="7323" y="35929"/>
                  </a:cubicBezTo>
                  <a:cubicBezTo>
                    <a:pt x="7445" y="35790"/>
                    <a:pt x="7307" y="35636"/>
                    <a:pt x="7161" y="35636"/>
                  </a:cubicBezTo>
                  <a:cubicBezTo>
                    <a:pt x="7131" y="35636"/>
                    <a:pt x="7101" y="35642"/>
                    <a:pt x="7072" y="35657"/>
                  </a:cubicBezTo>
                  <a:cubicBezTo>
                    <a:pt x="6633" y="35845"/>
                    <a:pt x="6214" y="35866"/>
                    <a:pt x="5754" y="35887"/>
                  </a:cubicBezTo>
                  <a:cubicBezTo>
                    <a:pt x="6068" y="35259"/>
                    <a:pt x="6717" y="34945"/>
                    <a:pt x="7407" y="34903"/>
                  </a:cubicBezTo>
                  <a:cubicBezTo>
                    <a:pt x="7448" y="34974"/>
                    <a:pt x="7522" y="35011"/>
                    <a:pt x="7598" y="35011"/>
                  </a:cubicBezTo>
                  <a:cubicBezTo>
                    <a:pt x="7679" y="35011"/>
                    <a:pt x="7761" y="34969"/>
                    <a:pt x="7805" y="34882"/>
                  </a:cubicBezTo>
                  <a:cubicBezTo>
                    <a:pt x="8558" y="33229"/>
                    <a:pt x="9478" y="31681"/>
                    <a:pt x="10587" y="30237"/>
                  </a:cubicBezTo>
                  <a:cubicBezTo>
                    <a:pt x="11786" y="28708"/>
                    <a:pt x="13393" y="27077"/>
                    <a:pt x="15448" y="27077"/>
                  </a:cubicBezTo>
                  <a:close/>
                  <a:moveTo>
                    <a:pt x="21279" y="27224"/>
                  </a:moveTo>
                  <a:cubicBezTo>
                    <a:pt x="22347" y="28668"/>
                    <a:pt x="23560" y="30028"/>
                    <a:pt x="24606" y="31514"/>
                  </a:cubicBezTo>
                  <a:cubicBezTo>
                    <a:pt x="25820" y="33188"/>
                    <a:pt x="26824" y="35008"/>
                    <a:pt x="27557" y="36954"/>
                  </a:cubicBezTo>
                  <a:cubicBezTo>
                    <a:pt x="27583" y="37034"/>
                    <a:pt x="27645" y="37072"/>
                    <a:pt x="27713" y="37072"/>
                  </a:cubicBezTo>
                  <a:cubicBezTo>
                    <a:pt x="27751" y="37072"/>
                    <a:pt x="27791" y="37060"/>
                    <a:pt x="27829" y="37038"/>
                  </a:cubicBezTo>
                  <a:cubicBezTo>
                    <a:pt x="27849" y="37059"/>
                    <a:pt x="27891" y="37059"/>
                    <a:pt x="27933" y="37059"/>
                  </a:cubicBezTo>
                  <a:cubicBezTo>
                    <a:pt x="28055" y="37047"/>
                    <a:pt x="28175" y="37041"/>
                    <a:pt x="28294" y="37041"/>
                  </a:cubicBezTo>
                  <a:cubicBezTo>
                    <a:pt x="28809" y="37041"/>
                    <a:pt x="29298" y="37151"/>
                    <a:pt x="29774" y="37372"/>
                  </a:cubicBezTo>
                  <a:cubicBezTo>
                    <a:pt x="29502" y="37561"/>
                    <a:pt x="29251" y="37728"/>
                    <a:pt x="28875" y="37728"/>
                  </a:cubicBezTo>
                  <a:cubicBezTo>
                    <a:pt x="28686" y="37749"/>
                    <a:pt x="28582" y="37937"/>
                    <a:pt x="28707" y="38084"/>
                  </a:cubicBezTo>
                  <a:cubicBezTo>
                    <a:pt x="28812" y="38209"/>
                    <a:pt x="28917" y="38356"/>
                    <a:pt x="29021" y="38481"/>
                  </a:cubicBezTo>
                  <a:cubicBezTo>
                    <a:pt x="28728" y="38398"/>
                    <a:pt x="28456" y="38293"/>
                    <a:pt x="28184" y="38105"/>
                  </a:cubicBezTo>
                  <a:cubicBezTo>
                    <a:pt x="28144" y="38082"/>
                    <a:pt x="28104" y="38073"/>
                    <a:pt x="28068" y="38073"/>
                  </a:cubicBezTo>
                  <a:cubicBezTo>
                    <a:pt x="27897" y="38073"/>
                    <a:pt x="27788" y="38284"/>
                    <a:pt x="27891" y="38439"/>
                  </a:cubicBezTo>
                  <a:cubicBezTo>
                    <a:pt x="28038" y="38628"/>
                    <a:pt x="28101" y="38795"/>
                    <a:pt x="28121" y="38983"/>
                  </a:cubicBezTo>
                  <a:cubicBezTo>
                    <a:pt x="27870" y="38879"/>
                    <a:pt x="27640" y="38774"/>
                    <a:pt x="27431" y="38481"/>
                  </a:cubicBezTo>
                  <a:cubicBezTo>
                    <a:pt x="27389" y="38433"/>
                    <a:pt x="27335" y="38413"/>
                    <a:pt x="27281" y="38413"/>
                  </a:cubicBezTo>
                  <a:cubicBezTo>
                    <a:pt x="27146" y="38413"/>
                    <a:pt x="27009" y="38541"/>
                    <a:pt x="27054" y="38691"/>
                  </a:cubicBezTo>
                  <a:cubicBezTo>
                    <a:pt x="27117" y="38921"/>
                    <a:pt x="27201" y="39172"/>
                    <a:pt x="27201" y="39423"/>
                  </a:cubicBezTo>
                  <a:cubicBezTo>
                    <a:pt x="27180" y="39423"/>
                    <a:pt x="27159" y="39402"/>
                    <a:pt x="27138" y="39381"/>
                  </a:cubicBezTo>
                  <a:cubicBezTo>
                    <a:pt x="27054" y="39318"/>
                    <a:pt x="27012" y="39235"/>
                    <a:pt x="26950" y="39151"/>
                  </a:cubicBezTo>
                  <a:cubicBezTo>
                    <a:pt x="26740" y="38858"/>
                    <a:pt x="26636" y="38481"/>
                    <a:pt x="26552" y="38126"/>
                  </a:cubicBezTo>
                  <a:cubicBezTo>
                    <a:pt x="26636" y="38105"/>
                    <a:pt x="26720" y="38042"/>
                    <a:pt x="26720" y="37958"/>
                  </a:cubicBezTo>
                  <a:cubicBezTo>
                    <a:pt x="26615" y="36535"/>
                    <a:pt x="25694" y="35238"/>
                    <a:pt x="24857" y="34150"/>
                  </a:cubicBezTo>
                  <a:cubicBezTo>
                    <a:pt x="23853" y="32832"/>
                    <a:pt x="22681" y="31660"/>
                    <a:pt x="21572" y="30447"/>
                  </a:cubicBezTo>
                  <a:cubicBezTo>
                    <a:pt x="21426" y="29756"/>
                    <a:pt x="21300" y="29087"/>
                    <a:pt x="21175" y="28396"/>
                  </a:cubicBezTo>
                  <a:cubicBezTo>
                    <a:pt x="21133" y="27999"/>
                    <a:pt x="21196" y="27601"/>
                    <a:pt x="21279" y="27224"/>
                  </a:cubicBezTo>
                  <a:close/>
                  <a:moveTo>
                    <a:pt x="20045" y="26555"/>
                  </a:moveTo>
                  <a:cubicBezTo>
                    <a:pt x="20359" y="26618"/>
                    <a:pt x="20652" y="26785"/>
                    <a:pt x="20945" y="26869"/>
                  </a:cubicBezTo>
                  <a:cubicBezTo>
                    <a:pt x="20777" y="27559"/>
                    <a:pt x="20652" y="28292"/>
                    <a:pt x="20861" y="28982"/>
                  </a:cubicBezTo>
                  <a:cubicBezTo>
                    <a:pt x="21007" y="31116"/>
                    <a:pt x="21614" y="33229"/>
                    <a:pt x="22179" y="35280"/>
                  </a:cubicBezTo>
                  <a:cubicBezTo>
                    <a:pt x="22807" y="37561"/>
                    <a:pt x="23560" y="39674"/>
                    <a:pt x="24523" y="41850"/>
                  </a:cubicBezTo>
                  <a:cubicBezTo>
                    <a:pt x="25339" y="43691"/>
                    <a:pt x="26531" y="46286"/>
                    <a:pt x="25715" y="48315"/>
                  </a:cubicBezTo>
                  <a:cubicBezTo>
                    <a:pt x="25318" y="49320"/>
                    <a:pt x="24230" y="49864"/>
                    <a:pt x="23288" y="50240"/>
                  </a:cubicBezTo>
                  <a:cubicBezTo>
                    <a:pt x="21708" y="50845"/>
                    <a:pt x="19939" y="51043"/>
                    <a:pt x="18194" y="51043"/>
                  </a:cubicBezTo>
                  <a:cubicBezTo>
                    <a:pt x="17281" y="51043"/>
                    <a:pt x="16374" y="50989"/>
                    <a:pt x="15504" y="50910"/>
                  </a:cubicBezTo>
                  <a:cubicBezTo>
                    <a:pt x="14375" y="50805"/>
                    <a:pt x="13203" y="50596"/>
                    <a:pt x="12115" y="50240"/>
                  </a:cubicBezTo>
                  <a:cubicBezTo>
                    <a:pt x="11675" y="50094"/>
                    <a:pt x="10608" y="49759"/>
                    <a:pt x="10629" y="49131"/>
                  </a:cubicBezTo>
                  <a:cubicBezTo>
                    <a:pt x="10629" y="49022"/>
                    <a:pt x="10530" y="48955"/>
                    <a:pt x="10435" y="48955"/>
                  </a:cubicBezTo>
                  <a:cubicBezTo>
                    <a:pt x="10367" y="48955"/>
                    <a:pt x="10300" y="48990"/>
                    <a:pt x="10274" y="49069"/>
                  </a:cubicBezTo>
                  <a:cubicBezTo>
                    <a:pt x="10274" y="49090"/>
                    <a:pt x="10274" y="49090"/>
                    <a:pt x="10274" y="49111"/>
                  </a:cubicBezTo>
                  <a:cubicBezTo>
                    <a:pt x="9792" y="48483"/>
                    <a:pt x="10357" y="46244"/>
                    <a:pt x="10441" y="45742"/>
                  </a:cubicBezTo>
                  <a:cubicBezTo>
                    <a:pt x="10839" y="43398"/>
                    <a:pt x="11445" y="41097"/>
                    <a:pt x="12073" y="38795"/>
                  </a:cubicBezTo>
                  <a:cubicBezTo>
                    <a:pt x="12722" y="36452"/>
                    <a:pt x="13433" y="34108"/>
                    <a:pt x="14186" y="31786"/>
                  </a:cubicBezTo>
                  <a:cubicBezTo>
                    <a:pt x="14479" y="30886"/>
                    <a:pt x="14751" y="29924"/>
                    <a:pt x="15086" y="29003"/>
                  </a:cubicBezTo>
                  <a:cubicBezTo>
                    <a:pt x="15149" y="28982"/>
                    <a:pt x="15212" y="28961"/>
                    <a:pt x="15274" y="28940"/>
                  </a:cubicBezTo>
                  <a:cubicBezTo>
                    <a:pt x="15484" y="28877"/>
                    <a:pt x="15463" y="28564"/>
                    <a:pt x="15274" y="28522"/>
                  </a:cubicBezTo>
                  <a:cubicBezTo>
                    <a:pt x="15358" y="28292"/>
                    <a:pt x="15463" y="28061"/>
                    <a:pt x="15567" y="27831"/>
                  </a:cubicBezTo>
                  <a:cubicBezTo>
                    <a:pt x="15609" y="27831"/>
                    <a:pt x="15630" y="27810"/>
                    <a:pt x="15651" y="27768"/>
                  </a:cubicBezTo>
                  <a:cubicBezTo>
                    <a:pt x="15693" y="27664"/>
                    <a:pt x="15714" y="27580"/>
                    <a:pt x="15756" y="27475"/>
                  </a:cubicBezTo>
                  <a:cubicBezTo>
                    <a:pt x="15756" y="27455"/>
                    <a:pt x="15756" y="27455"/>
                    <a:pt x="15777" y="27434"/>
                  </a:cubicBezTo>
                  <a:cubicBezTo>
                    <a:pt x="15860" y="27266"/>
                    <a:pt x="15944" y="27099"/>
                    <a:pt x="16028" y="26931"/>
                  </a:cubicBezTo>
                  <a:cubicBezTo>
                    <a:pt x="16153" y="26973"/>
                    <a:pt x="16321" y="26973"/>
                    <a:pt x="16467" y="26973"/>
                  </a:cubicBezTo>
                  <a:cubicBezTo>
                    <a:pt x="16111" y="27434"/>
                    <a:pt x="15944" y="28061"/>
                    <a:pt x="16404" y="28522"/>
                  </a:cubicBezTo>
                  <a:cubicBezTo>
                    <a:pt x="16552" y="28676"/>
                    <a:pt x="16698" y="28739"/>
                    <a:pt x="16836" y="28739"/>
                  </a:cubicBezTo>
                  <a:cubicBezTo>
                    <a:pt x="17148" y="28739"/>
                    <a:pt x="17423" y="28416"/>
                    <a:pt x="17597" y="28082"/>
                  </a:cubicBezTo>
                  <a:cubicBezTo>
                    <a:pt x="17637" y="28459"/>
                    <a:pt x="17846" y="28818"/>
                    <a:pt x="18296" y="28818"/>
                  </a:cubicBezTo>
                  <a:cubicBezTo>
                    <a:pt x="18320" y="28818"/>
                    <a:pt x="18345" y="28817"/>
                    <a:pt x="18371" y="28815"/>
                  </a:cubicBezTo>
                  <a:cubicBezTo>
                    <a:pt x="18978" y="28794"/>
                    <a:pt x="19166" y="28208"/>
                    <a:pt x="19145" y="27685"/>
                  </a:cubicBezTo>
                  <a:lnTo>
                    <a:pt x="19145" y="27685"/>
                  </a:lnTo>
                  <a:cubicBezTo>
                    <a:pt x="19309" y="27747"/>
                    <a:pt x="19487" y="27789"/>
                    <a:pt x="19655" y="27789"/>
                  </a:cubicBezTo>
                  <a:cubicBezTo>
                    <a:pt x="19938" y="27789"/>
                    <a:pt x="20191" y="27670"/>
                    <a:pt x="20296" y="27329"/>
                  </a:cubicBezTo>
                  <a:cubicBezTo>
                    <a:pt x="20401" y="27015"/>
                    <a:pt x="20275" y="26764"/>
                    <a:pt x="20045" y="26555"/>
                  </a:cubicBezTo>
                  <a:close/>
                  <a:moveTo>
                    <a:pt x="23581" y="50638"/>
                  </a:moveTo>
                  <a:lnTo>
                    <a:pt x="23581" y="50638"/>
                  </a:lnTo>
                  <a:cubicBezTo>
                    <a:pt x="23686" y="51831"/>
                    <a:pt x="23351" y="53023"/>
                    <a:pt x="23016" y="54174"/>
                  </a:cubicBezTo>
                  <a:cubicBezTo>
                    <a:pt x="22807" y="54885"/>
                    <a:pt x="22556" y="55576"/>
                    <a:pt x="22284" y="56287"/>
                  </a:cubicBezTo>
                  <a:cubicBezTo>
                    <a:pt x="22179" y="56559"/>
                    <a:pt x="21907" y="56915"/>
                    <a:pt x="21803" y="57250"/>
                  </a:cubicBezTo>
                  <a:cubicBezTo>
                    <a:pt x="21740" y="57313"/>
                    <a:pt x="21698" y="57396"/>
                    <a:pt x="21719" y="57480"/>
                  </a:cubicBezTo>
                  <a:cubicBezTo>
                    <a:pt x="21677" y="57585"/>
                    <a:pt x="21677" y="57689"/>
                    <a:pt x="21803" y="57752"/>
                  </a:cubicBezTo>
                  <a:cubicBezTo>
                    <a:pt x="22347" y="58045"/>
                    <a:pt x="23142" y="58484"/>
                    <a:pt x="23330" y="59154"/>
                  </a:cubicBezTo>
                  <a:cubicBezTo>
                    <a:pt x="23435" y="59510"/>
                    <a:pt x="23204" y="59761"/>
                    <a:pt x="22870" y="59844"/>
                  </a:cubicBezTo>
                  <a:cubicBezTo>
                    <a:pt x="22761" y="59875"/>
                    <a:pt x="22651" y="59890"/>
                    <a:pt x="22542" y="59890"/>
                  </a:cubicBezTo>
                  <a:cubicBezTo>
                    <a:pt x="22209" y="59890"/>
                    <a:pt x="21882" y="59756"/>
                    <a:pt x="21614" y="59551"/>
                  </a:cubicBezTo>
                  <a:cubicBezTo>
                    <a:pt x="21070" y="59133"/>
                    <a:pt x="20903" y="58505"/>
                    <a:pt x="20756" y="57898"/>
                  </a:cubicBezTo>
                  <a:lnTo>
                    <a:pt x="20756" y="57898"/>
                  </a:lnTo>
                  <a:cubicBezTo>
                    <a:pt x="20777" y="57919"/>
                    <a:pt x="20819" y="57940"/>
                    <a:pt x="20840" y="57940"/>
                  </a:cubicBezTo>
                  <a:cubicBezTo>
                    <a:pt x="20846" y="57942"/>
                    <a:pt x="20851" y="57943"/>
                    <a:pt x="20856" y="57943"/>
                  </a:cubicBezTo>
                  <a:cubicBezTo>
                    <a:pt x="20909" y="57943"/>
                    <a:pt x="20939" y="57855"/>
                    <a:pt x="20882" y="57836"/>
                  </a:cubicBezTo>
                  <a:cubicBezTo>
                    <a:pt x="20840" y="57815"/>
                    <a:pt x="20798" y="57794"/>
                    <a:pt x="20777" y="57773"/>
                  </a:cubicBezTo>
                  <a:cubicBezTo>
                    <a:pt x="21070" y="56978"/>
                    <a:pt x="20819" y="55743"/>
                    <a:pt x="20798" y="54885"/>
                  </a:cubicBezTo>
                  <a:cubicBezTo>
                    <a:pt x="20798" y="53714"/>
                    <a:pt x="20798" y="52521"/>
                    <a:pt x="20694" y="51349"/>
                  </a:cubicBezTo>
                  <a:cubicBezTo>
                    <a:pt x="21468" y="51245"/>
                    <a:pt x="22242" y="51077"/>
                    <a:pt x="22974" y="50847"/>
                  </a:cubicBezTo>
                  <a:cubicBezTo>
                    <a:pt x="23183" y="50784"/>
                    <a:pt x="23393" y="50722"/>
                    <a:pt x="23581" y="50638"/>
                  </a:cubicBezTo>
                  <a:close/>
                  <a:moveTo>
                    <a:pt x="22870" y="57878"/>
                  </a:moveTo>
                  <a:lnTo>
                    <a:pt x="22870" y="57878"/>
                  </a:lnTo>
                  <a:cubicBezTo>
                    <a:pt x="24167" y="58401"/>
                    <a:pt x="25443" y="59677"/>
                    <a:pt x="25067" y="61037"/>
                  </a:cubicBezTo>
                  <a:cubicBezTo>
                    <a:pt x="24876" y="61731"/>
                    <a:pt x="24219" y="61982"/>
                    <a:pt x="23521" y="61982"/>
                  </a:cubicBezTo>
                  <a:cubicBezTo>
                    <a:pt x="22914" y="61982"/>
                    <a:pt x="22275" y="61792"/>
                    <a:pt x="21886" y="61539"/>
                  </a:cubicBezTo>
                  <a:cubicBezTo>
                    <a:pt x="20966" y="60953"/>
                    <a:pt x="20526" y="59865"/>
                    <a:pt x="20526" y="58798"/>
                  </a:cubicBezTo>
                  <a:lnTo>
                    <a:pt x="20526" y="58798"/>
                  </a:lnTo>
                  <a:cubicBezTo>
                    <a:pt x="20878" y="59642"/>
                    <a:pt x="21628" y="60367"/>
                    <a:pt x="22516" y="60367"/>
                  </a:cubicBezTo>
                  <a:cubicBezTo>
                    <a:pt x="22685" y="60367"/>
                    <a:pt x="22859" y="60341"/>
                    <a:pt x="23037" y="60284"/>
                  </a:cubicBezTo>
                  <a:cubicBezTo>
                    <a:pt x="23539" y="60137"/>
                    <a:pt x="23874" y="59698"/>
                    <a:pt x="23790" y="59154"/>
                  </a:cubicBezTo>
                  <a:cubicBezTo>
                    <a:pt x="23727" y="58631"/>
                    <a:pt x="23330" y="58212"/>
                    <a:pt x="22870" y="57878"/>
                  </a:cubicBezTo>
                  <a:close/>
                  <a:moveTo>
                    <a:pt x="17429" y="58924"/>
                  </a:moveTo>
                  <a:lnTo>
                    <a:pt x="17429" y="58924"/>
                  </a:lnTo>
                  <a:cubicBezTo>
                    <a:pt x="17861" y="60629"/>
                    <a:pt x="16804" y="63419"/>
                    <a:pt x="14948" y="63419"/>
                  </a:cubicBezTo>
                  <a:cubicBezTo>
                    <a:pt x="14823" y="63419"/>
                    <a:pt x="14695" y="63407"/>
                    <a:pt x="14563" y="63380"/>
                  </a:cubicBezTo>
                  <a:cubicBezTo>
                    <a:pt x="12638" y="63004"/>
                    <a:pt x="13684" y="60577"/>
                    <a:pt x="14793" y="59342"/>
                  </a:cubicBezTo>
                  <a:lnTo>
                    <a:pt x="14793" y="59342"/>
                  </a:lnTo>
                  <a:cubicBezTo>
                    <a:pt x="14584" y="59698"/>
                    <a:pt x="14416" y="60074"/>
                    <a:pt x="14333" y="60451"/>
                  </a:cubicBezTo>
                  <a:cubicBezTo>
                    <a:pt x="14176" y="61156"/>
                    <a:pt x="14606" y="61842"/>
                    <a:pt x="15347" y="61842"/>
                  </a:cubicBezTo>
                  <a:cubicBezTo>
                    <a:pt x="15398" y="61842"/>
                    <a:pt x="15450" y="61839"/>
                    <a:pt x="15504" y="61832"/>
                  </a:cubicBezTo>
                  <a:cubicBezTo>
                    <a:pt x="16341" y="61727"/>
                    <a:pt x="16781" y="60849"/>
                    <a:pt x="17074" y="60137"/>
                  </a:cubicBezTo>
                  <a:cubicBezTo>
                    <a:pt x="17157" y="59865"/>
                    <a:pt x="17346" y="59384"/>
                    <a:pt x="17429" y="58924"/>
                  </a:cubicBezTo>
                  <a:close/>
                  <a:moveTo>
                    <a:pt x="9421" y="0"/>
                  </a:moveTo>
                  <a:cubicBezTo>
                    <a:pt x="8758" y="0"/>
                    <a:pt x="8100" y="214"/>
                    <a:pt x="7512" y="693"/>
                  </a:cubicBezTo>
                  <a:cubicBezTo>
                    <a:pt x="5938" y="1991"/>
                    <a:pt x="4503" y="5893"/>
                    <a:pt x="2455" y="5893"/>
                  </a:cubicBezTo>
                  <a:cubicBezTo>
                    <a:pt x="1861" y="5893"/>
                    <a:pt x="1217" y="5566"/>
                    <a:pt x="502" y="4752"/>
                  </a:cubicBezTo>
                  <a:cubicBezTo>
                    <a:pt x="459" y="4695"/>
                    <a:pt x="396" y="4669"/>
                    <a:pt x="332" y="4669"/>
                  </a:cubicBezTo>
                  <a:cubicBezTo>
                    <a:pt x="210" y="4669"/>
                    <a:pt x="84" y="4762"/>
                    <a:pt x="84" y="4899"/>
                  </a:cubicBezTo>
                  <a:cubicBezTo>
                    <a:pt x="0" y="8498"/>
                    <a:pt x="4771" y="8916"/>
                    <a:pt x="7428" y="9063"/>
                  </a:cubicBezTo>
                  <a:cubicBezTo>
                    <a:pt x="5901" y="12076"/>
                    <a:pt x="5566" y="15758"/>
                    <a:pt x="7240" y="18646"/>
                  </a:cubicBezTo>
                  <a:cubicBezTo>
                    <a:pt x="6905" y="18750"/>
                    <a:pt x="6591" y="18960"/>
                    <a:pt x="6445" y="19273"/>
                  </a:cubicBezTo>
                  <a:cubicBezTo>
                    <a:pt x="6235" y="19713"/>
                    <a:pt x="6424" y="20215"/>
                    <a:pt x="6696" y="20592"/>
                  </a:cubicBezTo>
                  <a:cubicBezTo>
                    <a:pt x="6989" y="20989"/>
                    <a:pt x="7470" y="21261"/>
                    <a:pt x="7972" y="21324"/>
                  </a:cubicBezTo>
                  <a:cubicBezTo>
                    <a:pt x="8056" y="21324"/>
                    <a:pt x="8139" y="21324"/>
                    <a:pt x="8223" y="21303"/>
                  </a:cubicBezTo>
                  <a:lnTo>
                    <a:pt x="8223" y="21303"/>
                  </a:lnTo>
                  <a:cubicBezTo>
                    <a:pt x="8181" y="21554"/>
                    <a:pt x="8223" y="21826"/>
                    <a:pt x="8244" y="22098"/>
                  </a:cubicBezTo>
                  <a:cubicBezTo>
                    <a:pt x="8265" y="22747"/>
                    <a:pt x="8328" y="23374"/>
                    <a:pt x="8139" y="24002"/>
                  </a:cubicBezTo>
                  <a:cubicBezTo>
                    <a:pt x="8106" y="24153"/>
                    <a:pt x="8207" y="24277"/>
                    <a:pt x="8345" y="24277"/>
                  </a:cubicBezTo>
                  <a:cubicBezTo>
                    <a:pt x="8380" y="24277"/>
                    <a:pt x="8416" y="24270"/>
                    <a:pt x="8453" y="24253"/>
                  </a:cubicBezTo>
                  <a:cubicBezTo>
                    <a:pt x="9269" y="23898"/>
                    <a:pt x="10023" y="23437"/>
                    <a:pt x="10650" y="22789"/>
                  </a:cubicBezTo>
                  <a:cubicBezTo>
                    <a:pt x="10650" y="22789"/>
                    <a:pt x="10650" y="22768"/>
                    <a:pt x="10650" y="22768"/>
                  </a:cubicBezTo>
                  <a:cubicBezTo>
                    <a:pt x="11236" y="23207"/>
                    <a:pt x="11885" y="23542"/>
                    <a:pt x="12429" y="23835"/>
                  </a:cubicBezTo>
                  <a:cubicBezTo>
                    <a:pt x="13768" y="24525"/>
                    <a:pt x="15191" y="25007"/>
                    <a:pt x="16655" y="25320"/>
                  </a:cubicBezTo>
                  <a:cubicBezTo>
                    <a:pt x="16216" y="25488"/>
                    <a:pt x="15777" y="25843"/>
                    <a:pt x="15672" y="26304"/>
                  </a:cubicBezTo>
                  <a:cubicBezTo>
                    <a:pt x="15630" y="26450"/>
                    <a:pt x="15651" y="26576"/>
                    <a:pt x="15693" y="26680"/>
                  </a:cubicBezTo>
                  <a:cubicBezTo>
                    <a:pt x="15672" y="26722"/>
                    <a:pt x="15651" y="26764"/>
                    <a:pt x="15630" y="26806"/>
                  </a:cubicBezTo>
                  <a:cubicBezTo>
                    <a:pt x="15405" y="26753"/>
                    <a:pt x="15182" y="26728"/>
                    <a:pt x="14963" y="26728"/>
                  </a:cubicBezTo>
                  <a:cubicBezTo>
                    <a:pt x="13285" y="26728"/>
                    <a:pt x="11791" y="28172"/>
                    <a:pt x="10755" y="29338"/>
                  </a:cubicBezTo>
                  <a:cubicBezTo>
                    <a:pt x="9395" y="30886"/>
                    <a:pt x="8202" y="32748"/>
                    <a:pt x="7449" y="34673"/>
                  </a:cubicBezTo>
                  <a:cubicBezTo>
                    <a:pt x="7368" y="34664"/>
                    <a:pt x="7287" y="34660"/>
                    <a:pt x="7206" y="34660"/>
                  </a:cubicBezTo>
                  <a:cubicBezTo>
                    <a:pt x="6335" y="34660"/>
                    <a:pt x="5541" y="35173"/>
                    <a:pt x="5273" y="36054"/>
                  </a:cubicBezTo>
                  <a:cubicBezTo>
                    <a:pt x="5231" y="36222"/>
                    <a:pt x="5357" y="36326"/>
                    <a:pt x="5503" y="36326"/>
                  </a:cubicBezTo>
                  <a:cubicBezTo>
                    <a:pt x="5942" y="36284"/>
                    <a:pt x="6340" y="36263"/>
                    <a:pt x="6717" y="36180"/>
                  </a:cubicBezTo>
                  <a:lnTo>
                    <a:pt x="6717" y="36180"/>
                  </a:lnTo>
                  <a:cubicBezTo>
                    <a:pt x="6591" y="36452"/>
                    <a:pt x="6528" y="36745"/>
                    <a:pt x="6403" y="37038"/>
                  </a:cubicBezTo>
                  <a:cubicBezTo>
                    <a:pt x="6340" y="37142"/>
                    <a:pt x="6445" y="37289"/>
                    <a:pt x="6570" y="37289"/>
                  </a:cubicBezTo>
                  <a:cubicBezTo>
                    <a:pt x="7030" y="37289"/>
                    <a:pt x="7344" y="37184"/>
                    <a:pt x="7574" y="36975"/>
                  </a:cubicBezTo>
                  <a:cubicBezTo>
                    <a:pt x="7616" y="37372"/>
                    <a:pt x="7826" y="37707"/>
                    <a:pt x="8307" y="37895"/>
                  </a:cubicBezTo>
                  <a:cubicBezTo>
                    <a:pt x="8323" y="37902"/>
                    <a:pt x="8340" y="37905"/>
                    <a:pt x="8356" y="37905"/>
                  </a:cubicBezTo>
                  <a:cubicBezTo>
                    <a:pt x="8448" y="37905"/>
                    <a:pt x="8540" y="37816"/>
                    <a:pt x="8558" y="37728"/>
                  </a:cubicBezTo>
                  <a:cubicBezTo>
                    <a:pt x="8579" y="37498"/>
                    <a:pt x="8600" y="37289"/>
                    <a:pt x="8600" y="37079"/>
                  </a:cubicBezTo>
                  <a:cubicBezTo>
                    <a:pt x="8711" y="37191"/>
                    <a:pt x="8841" y="37275"/>
                    <a:pt x="8984" y="37275"/>
                  </a:cubicBezTo>
                  <a:cubicBezTo>
                    <a:pt x="9055" y="37275"/>
                    <a:pt x="9130" y="37254"/>
                    <a:pt x="9206" y="37205"/>
                  </a:cubicBezTo>
                  <a:cubicBezTo>
                    <a:pt x="9834" y="36828"/>
                    <a:pt x="9583" y="36033"/>
                    <a:pt x="9248" y="35531"/>
                  </a:cubicBezTo>
                  <a:cubicBezTo>
                    <a:pt x="8955" y="35113"/>
                    <a:pt x="9730" y="34108"/>
                    <a:pt x="9960" y="33711"/>
                  </a:cubicBezTo>
                  <a:cubicBezTo>
                    <a:pt x="10336" y="33104"/>
                    <a:pt x="10755" y="32518"/>
                    <a:pt x="11215" y="31953"/>
                  </a:cubicBezTo>
                  <a:cubicBezTo>
                    <a:pt x="12115" y="30865"/>
                    <a:pt x="13224" y="29840"/>
                    <a:pt x="14521" y="29254"/>
                  </a:cubicBezTo>
                  <a:lnTo>
                    <a:pt x="14521" y="29254"/>
                  </a:lnTo>
                  <a:cubicBezTo>
                    <a:pt x="14186" y="30091"/>
                    <a:pt x="13935" y="30970"/>
                    <a:pt x="13642" y="31807"/>
                  </a:cubicBezTo>
                  <a:cubicBezTo>
                    <a:pt x="12784" y="34401"/>
                    <a:pt x="12010" y="37017"/>
                    <a:pt x="11320" y="39674"/>
                  </a:cubicBezTo>
                  <a:cubicBezTo>
                    <a:pt x="11090" y="40532"/>
                    <a:pt x="8495" y="49403"/>
                    <a:pt x="10274" y="49571"/>
                  </a:cubicBezTo>
                  <a:cubicBezTo>
                    <a:pt x="10462" y="50199"/>
                    <a:pt x="11403" y="50596"/>
                    <a:pt x="12345" y="50847"/>
                  </a:cubicBezTo>
                  <a:cubicBezTo>
                    <a:pt x="12450" y="52249"/>
                    <a:pt x="12952" y="53588"/>
                    <a:pt x="13454" y="54885"/>
                  </a:cubicBezTo>
                  <a:cubicBezTo>
                    <a:pt x="13747" y="55660"/>
                    <a:pt x="14103" y="56434"/>
                    <a:pt x="14500" y="57166"/>
                  </a:cubicBezTo>
                  <a:cubicBezTo>
                    <a:pt x="14751" y="57585"/>
                    <a:pt x="15044" y="58191"/>
                    <a:pt x="15463" y="58463"/>
                  </a:cubicBezTo>
                  <a:cubicBezTo>
                    <a:pt x="15442" y="58484"/>
                    <a:pt x="15421" y="58526"/>
                    <a:pt x="15421" y="58547"/>
                  </a:cubicBezTo>
                  <a:cubicBezTo>
                    <a:pt x="13538" y="59112"/>
                    <a:pt x="11906" y="62815"/>
                    <a:pt x="14228" y="63778"/>
                  </a:cubicBezTo>
                  <a:cubicBezTo>
                    <a:pt x="14511" y="63892"/>
                    <a:pt x="14783" y="63945"/>
                    <a:pt x="15043" y="63945"/>
                  </a:cubicBezTo>
                  <a:cubicBezTo>
                    <a:pt x="17302" y="63945"/>
                    <a:pt x="18617" y="59980"/>
                    <a:pt x="17660" y="58254"/>
                  </a:cubicBezTo>
                  <a:cubicBezTo>
                    <a:pt x="17618" y="58150"/>
                    <a:pt x="17534" y="58129"/>
                    <a:pt x="17450" y="58129"/>
                  </a:cubicBezTo>
                  <a:cubicBezTo>
                    <a:pt x="17429" y="58087"/>
                    <a:pt x="17409" y="58045"/>
                    <a:pt x="17388" y="58003"/>
                  </a:cubicBezTo>
                  <a:cubicBezTo>
                    <a:pt x="17388" y="58003"/>
                    <a:pt x="17409" y="57982"/>
                    <a:pt x="17409" y="57961"/>
                  </a:cubicBezTo>
                  <a:cubicBezTo>
                    <a:pt x="17429" y="57061"/>
                    <a:pt x="17074" y="56078"/>
                    <a:pt x="16885" y="55199"/>
                  </a:cubicBezTo>
                  <a:cubicBezTo>
                    <a:pt x="16613" y="54007"/>
                    <a:pt x="16321" y="52814"/>
                    <a:pt x="16049" y="51621"/>
                  </a:cubicBezTo>
                  <a:cubicBezTo>
                    <a:pt x="16030" y="51539"/>
                    <a:pt x="15965" y="51501"/>
                    <a:pt x="15900" y="51501"/>
                  </a:cubicBezTo>
                  <a:cubicBezTo>
                    <a:pt x="15815" y="51501"/>
                    <a:pt x="15732" y="51566"/>
                    <a:pt x="15756" y="51684"/>
                  </a:cubicBezTo>
                  <a:cubicBezTo>
                    <a:pt x="15944" y="52772"/>
                    <a:pt x="16174" y="53881"/>
                    <a:pt x="16404" y="54990"/>
                  </a:cubicBezTo>
                  <a:cubicBezTo>
                    <a:pt x="16593" y="55953"/>
                    <a:pt x="16676" y="57082"/>
                    <a:pt x="17074" y="58003"/>
                  </a:cubicBezTo>
                  <a:cubicBezTo>
                    <a:pt x="17053" y="58003"/>
                    <a:pt x="17053" y="58003"/>
                    <a:pt x="17053" y="58024"/>
                  </a:cubicBezTo>
                  <a:cubicBezTo>
                    <a:pt x="16906" y="58401"/>
                    <a:pt x="16948" y="58903"/>
                    <a:pt x="16844" y="59300"/>
                  </a:cubicBezTo>
                  <a:cubicBezTo>
                    <a:pt x="16697" y="59970"/>
                    <a:pt x="16425" y="60702"/>
                    <a:pt x="15923" y="61163"/>
                  </a:cubicBezTo>
                  <a:cubicBezTo>
                    <a:pt x="15773" y="61302"/>
                    <a:pt x="15566" y="61380"/>
                    <a:pt x="15366" y="61380"/>
                  </a:cubicBezTo>
                  <a:cubicBezTo>
                    <a:pt x="15146" y="61380"/>
                    <a:pt x="14934" y="61287"/>
                    <a:pt x="14814" y="61079"/>
                  </a:cubicBezTo>
                  <a:cubicBezTo>
                    <a:pt x="14626" y="60807"/>
                    <a:pt x="14835" y="60367"/>
                    <a:pt x="14940" y="60074"/>
                  </a:cubicBezTo>
                  <a:cubicBezTo>
                    <a:pt x="15170" y="59489"/>
                    <a:pt x="15546" y="58986"/>
                    <a:pt x="15902" y="58484"/>
                  </a:cubicBezTo>
                  <a:cubicBezTo>
                    <a:pt x="15980" y="58367"/>
                    <a:pt x="15894" y="58231"/>
                    <a:pt x="15780" y="58231"/>
                  </a:cubicBezTo>
                  <a:cubicBezTo>
                    <a:pt x="15772" y="58231"/>
                    <a:pt x="15764" y="58232"/>
                    <a:pt x="15756" y="58233"/>
                  </a:cubicBezTo>
                  <a:cubicBezTo>
                    <a:pt x="15086" y="57145"/>
                    <a:pt x="14437" y="56141"/>
                    <a:pt x="13935" y="54927"/>
                  </a:cubicBezTo>
                  <a:cubicBezTo>
                    <a:pt x="13412" y="53651"/>
                    <a:pt x="12910" y="52291"/>
                    <a:pt x="12638" y="50931"/>
                  </a:cubicBezTo>
                  <a:lnTo>
                    <a:pt x="12638" y="50931"/>
                  </a:lnTo>
                  <a:cubicBezTo>
                    <a:pt x="13328" y="51098"/>
                    <a:pt x="13956" y="51182"/>
                    <a:pt x="14249" y="51224"/>
                  </a:cubicBezTo>
                  <a:cubicBezTo>
                    <a:pt x="15473" y="51428"/>
                    <a:pt x="16751" y="51546"/>
                    <a:pt x="18031" y="51546"/>
                  </a:cubicBezTo>
                  <a:cubicBezTo>
                    <a:pt x="18852" y="51546"/>
                    <a:pt x="19675" y="51497"/>
                    <a:pt x="20484" y="51391"/>
                  </a:cubicBezTo>
                  <a:lnTo>
                    <a:pt x="20484" y="51391"/>
                  </a:lnTo>
                  <a:cubicBezTo>
                    <a:pt x="20401" y="52542"/>
                    <a:pt x="20401" y="53714"/>
                    <a:pt x="20359" y="54865"/>
                  </a:cubicBezTo>
                  <a:cubicBezTo>
                    <a:pt x="20338" y="55618"/>
                    <a:pt x="20170" y="56706"/>
                    <a:pt x="20359" y="57501"/>
                  </a:cubicBezTo>
                  <a:cubicBezTo>
                    <a:pt x="20338" y="57522"/>
                    <a:pt x="20317" y="57564"/>
                    <a:pt x="20317" y="57605"/>
                  </a:cubicBezTo>
                  <a:cubicBezTo>
                    <a:pt x="20296" y="57794"/>
                    <a:pt x="20317" y="58003"/>
                    <a:pt x="20359" y="58212"/>
                  </a:cubicBezTo>
                  <a:cubicBezTo>
                    <a:pt x="19511" y="60237"/>
                    <a:pt x="21500" y="62520"/>
                    <a:pt x="23439" y="62520"/>
                  </a:cubicBezTo>
                  <a:cubicBezTo>
                    <a:pt x="24086" y="62520"/>
                    <a:pt x="24727" y="62266"/>
                    <a:pt x="25255" y="61665"/>
                  </a:cubicBezTo>
                  <a:cubicBezTo>
                    <a:pt x="26678" y="60054"/>
                    <a:pt x="24209" y="57543"/>
                    <a:pt x="22430" y="57229"/>
                  </a:cubicBezTo>
                  <a:cubicBezTo>
                    <a:pt x="22556" y="56957"/>
                    <a:pt x="22660" y="56622"/>
                    <a:pt x="22744" y="56434"/>
                  </a:cubicBezTo>
                  <a:cubicBezTo>
                    <a:pt x="23079" y="55597"/>
                    <a:pt x="23351" y="54739"/>
                    <a:pt x="23581" y="53860"/>
                  </a:cubicBezTo>
                  <a:cubicBezTo>
                    <a:pt x="23769" y="53191"/>
                    <a:pt x="24418" y="51224"/>
                    <a:pt x="23769" y="50575"/>
                  </a:cubicBezTo>
                  <a:cubicBezTo>
                    <a:pt x="24523" y="50261"/>
                    <a:pt x="25213" y="49822"/>
                    <a:pt x="25757" y="49194"/>
                  </a:cubicBezTo>
                  <a:cubicBezTo>
                    <a:pt x="26824" y="47918"/>
                    <a:pt x="26448" y="45930"/>
                    <a:pt x="26050" y="44486"/>
                  </a:cubicBezTo>
                  <a:cubicBezTo>
                    <a:pt x="25339" y="41913"/>
                    <a:pt x="23937" y="39590"/>
                    <a:pt x="23204" y="37038"/>
                  </a:cubicBezTo>
                  <a:cubicBezTo>
                    <a:pt x="22619" y="35050"/>
                    <a:pt x="22137" y="33083"/>
                    <a:pt x="21719" y="31095"/>
                  </a:cubicBezTo>
                  <a:lnTo>
                    <a:pt x="21719" y="31095"/>
                  </a:lnTo>
                  <a:cubicBezTo>
                    <a:pt x="22388" y="32037"/>
                    <a:pt x="23183" y="32874"/>
                    <a:pt x="23937" y="33753"/>
                  </a:cubicBezTo>
                  <a:cubicBezTo>
                    <a:pt x="25025" y="35050"/>
                    <a:pt x="25673" y="36326"/>
                    <a:pt x="26301" y="37875"/>
                  </a:cubicBezTo>
                  <a:cubicBezTo>
                    <a:pt x="26196" y="38544"/>
                    <a:pt x="26364" y="39527"/>
                    <a:pt x="27054" y="39862"/>
                  </a:cubicBezTo>
                  <a:cubicBezTo>
                    <a:pt x="27150" y="39906"/>
                    <a:pt x="27230" y="39926"/>
                    <a:pt x="27297" y="39926"/>
                  </a:cubicBezTo>
                  <a:cubicBezTo>
                    <a:pt x="27584" y="39926"/>
                    <a:pt x="27632" y="39570"/>
                    <a:pt x="27598" y="39214"/>
                  </a:cubicBezTo>
                  <a:lnTo>
                    <a:pt x="27598" y="39214"/>
                  </a:lnTo>
                  <a:cubicBezTo>
                    <a:pt x="27808" y="39318"/>
                    <a:pt x="28017" y="39402"/>
                    <a:pt x="28289" y="39527"/>
                  </a:cubicBezTo>
                  <a:cubicBezTo>
                    <a:pt x="28323" y="39547"/>
                    <a:pt x="28361" y="39556"/>
                    <a:pt x="28398" y="39556"/>
                  </a:cubicBezTo>
                  <a:cubicBezTo>
                    <a:pt x="28520" y="39556"/>
                    <a:pt x="28635" y="39458"/>
                    <a:pt x="28603" y="39297"/>
                  </a:cubicBezTo>
                  <a:cubicBezTo>
                    <a:pt x="28561" y="39088"/>
                    <a:pt x="28540" y="38921"/>
                    <a:pt x="28498" y="38753"/>
                  </a:cubicBezTo>
                  <a:lnTo>
                    <a:pt x="28498" y="38753"/>
                  </a:lnTo>
                  <a:cubicBezTo>
                    <a:pt x="28833" y="38879"/>
                    <a:pt x="29189" y="38963"/>
                    <a:pt x="29586" y="38983"/>
                  </a:cubicBezTo>
                  <a:cubicBezTo>
                    <a:pt x="29795" y="38983"/>
                    <a:pt x="29879" y="38711"/>
                    <a:pt x="29712" y="38607"/>
                  </a:cubicBezTo>
                  <a:cubicBezTo>
                    <a:pt x="29523" y="38460"/>
                    <a:pt x="29398" y="38293"/>
                    <a:pt x="29251" y="38105"/>
                  </a:cubicBezTo>
                  <a:cubicBezTo>
                    <a:pt x="29628" y="38000"/>
                    <a:pt x="29858" y="37770"/>
                    <a:pt x="30297" y="37561"/>
                  </a:cubicBezTo>
                  <a:cubicBezTo>
                    <a:pt x="30423" y="37498"/>
                    <a:pt x="30444" y="37289"/>
                    <a:pt x="30318" y="37205"/>
                  </a:cubicBezTo>
                  <a:cubicBezTo>
                    <a:pt x="29646" y="36794"/>
                    <a:pt x="28940" y="36633"/>
                    <a:pt x="28186" y="36633"/>
                  </a:cubicBezTo>
                  <a:cubicBezTo>
                    <a:pt x="28096" y="36633"/>
                    <a:pt x="28004" y="36636"/>
                    <a:pt x="27912" y="36640"/>
                  </a:cubicBezTo>
                  <a:cubicBezTo>
                    <a:pt x="26531" y="32978"/>
                    <a:pt x="24146" y="29693"/>
                    <a:pt x="21405" y="26911"/>
                  </a:cubicBezTo>
                  <a:cubicBezTo>
                    <a:pt x="21384" y="26890"/>
                    <a:pt x="21363" y="26890"/>
                    <a:pt x="21342" y="26890"/>
                  </a:cubicBezTo>
                  <a:cubicBezTo>
                    <a:pt x="21363" y="26848"/>
                    <a:pt x="21363" y="26827"/>
                    <a:pt x="21363" y="26806"/>
                  </a:cubicBezTo>
                  <a:cubicBezTo>
                    <a:pt x="21384" y="26680"/>
                    <a:pt x="21321" y="26555"/>
                    <a:pt x="21196" y="26555"/>
                  </a:cubicBezTo>
                  <a:cubicBezTo>
                    <a:pt x="20819" y="26513"/>
                    <a:pt x="20484" y="26346"/>
                    <a:pt x="20129" y="26283"/>
                  </a:cubicBezTo>
                  <a:cubicBezTo>
                    <a:pt x="20233" y="26115"/>
                    <a:pt x="20296" y="25927"/>
                    <a:pt x="20442" y="25781"/>
                  </a:cubicBezTo>
                  <a:cubicBezTo>
                    <a:pt x="20484" y="25739"/>
                    <a:pt x="20484" y="25697"/>
                    <a:pt x="20484" y="25676"/>
                  </a:cubicBezTo>
                  <a:cubicBezTo>
                    <a:pt x="23016" y="25488"/>
                    <a:pt x="25590" y="24483"/>
                    <a:pt x="27075" y="22538"/>
                  </a:cubicBezTo>
                  <a:cubicBezTo>
                    <a:pt x="27251" y="23321"/>
                    <a:pt x="28099" y="23591"/>
                    <a:pt x="28890" y="23591"/>
                  </a:cubicBezTo>
                  <a:cubicBezTo>
                    <a:pt x="29135" y="23591"/>
                    <a:pt x="29374" y="23565"/>
                    <a:pt x="29586" y="23521"/>
                  </a:cubicBezTo>
                  <a:cubicBezTo>
                    <a:pt x="29753" y="23479"/>
                    <a:pt x="29816" y="23291"/>
                    <a:pt x="29712" y="23165"/>
                  </a:cubicBezTo>
                  <a:cubicBezTo>
                    <a:pt x="29105" y="22558"/>
                    <a:pt x="29063" y="21847"/>
                    <a:pt x="29105" y="21052"/>
                  </a:cubicBezTo>
                  <a:cubicBezTo>
                    <a:pt x="29481" y="20864"/>
                    <a:pt x="29816" y="20529"/>
                    <a:pt x="30005" y="20110"/>
                  </a:cubicBezTo>
                  <a:cubicBezTo>
                    <a:pt x="30277" y="19483"/>
                    <a:pt x="30005" y="18981"/>
                    <a:pt x="29523" y="18667"/>
                  </a:cubicBezTo>
                  <a:cubicBezTo>
                    <a:pt x="30800" y="17495"/>
                    <a:pt x="31155" y="15193"/>
                    <a:pt x="31218" y="13582"/>
                  </a:cubicBezTo>
                  <a:cubicBezTo>
                    <a:pt x="31302" y="11720"/>
                    <a:pt x="30904" y="9816"/>
                    <a:pt x="30151" y="8100"/>
                  </a:cubicBezTo>
                  <a:lnTo>
                    <a:pt x="30151" y="8100"/>
                  </a:lnTo>
                  <a:cubicBezTo>
                    <a:pt x="30922" y="8833"/>
                    <a:pt x="32027" y="9159"/>
                    <a:pt x="33182" y="9159"/>
                  </a:cubicBezTo>
                  <a:cubicBezTo>
                    <a:pt x="35128" y="9159"/>
                    <a:pt x="37214" y="8232"/>
                    <a:pt x="38081" y="6761"/>
                  </a:cubicBezTo>
                  <a:cubicBezTo>
                    <a:pt x="38187" y="6584"/>
                    <a:pt x="38054" y="6407"/>
                    <a:pt x="37871" y="6407"/>
                  </a:cubicBezTo>
                  <a:cubicBezTo>
                    <a:pt x="37838" y="6407"/>
                    <a:pt x="37803" y="6413"/>
                    <a:pt x="37767" y="6426"/>
                  </a:cubicBezTo>
                  <a:cubicBezTo>
                    <a:pt x="37413" y="6560"/>
                    <a:pt x="37095" y="6619"/>
                    <a:pt x="36806" y="6619"/>
                  </a:cubicBezTo>
                  <a:cubicBezTo>
                    <a:pt x="34872" y="6619"/>
                    <a:pt x="34228" y="3948"/>
                    <a:pt x="32808" y="2765"/>
                  </a:cubicBezTo>
                  <a:cubicBezTo>
                    <a:pt x="32349" y="2388"/>
                    <a:pt x="31785" y="2221"/>
                    <a:pt x="31211" y="2221"/>
                  </a:cubicBezTo>
                  <a:cubicBezTo>
                    <a:pt x="29618" y="2221"/>
                    <a:pt x="27949" y="3509"/>
                    <a:pt x="28226" y="5171"/>
                  </a:cubicBezTo>
                  <a:cubicBezTo>
                    <a:pt x="27598" y="4522"/>
                    <a:pt x="26845" y="3999"/>
                    <a:pt x="26008" y="3643"/>
                  </a:cubicBezTo>
                  <a:cubicBezTo>
                    <a:pt x="25411" y="3398"/>
                    <a:pt x="24783" y="3286"/>
                    <a:pt x="24154" y="3286"/>
                  </a:cubicBezTo>
                  <a:cubicBezTo>
                    <a:pt x="22910" y="3286"/>
                    <a:pt x="21659" y="3723"/>
                    <a:pt x="20631" y="4418"/>
                  </a:cubicBezTo>
                  <a:cubicBezTo>
                    <a:pt x="19792" y="2950"/>
                    <a:pt x="18532" y="2401"/>
                    <a:pt x="17145" y="2401"/>
                  </a:cubicBezTo>
                  <a:cubicBezTo>
                    <a:pt x="15764" y="2401"/>
                    <a:pt x="14256" y="2944"/>
                    <a:pt x="12910" y="3664"/>
                  </a:cubicBezTo>
                  <a:cubicBezTo>
                    <a:pt x="13433" y="2848"/>
                    <a:pt x="12512" y="1488"/>
                    <a:pt x="11906" y="986"/>
                  </a:cubicBezTo>
                  <a:cubicBezTo>
                    <a:pt x="11169" y="369"/>
                    <a:pt x="10291" y="0"/>
                    <a:pt x="94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Speech Bubble: Rectangle with Corners Rounded 34"/>
          <p:cNvSpPr/>
          <p:nvPr/>
        </p:nvSpPr>
        <p:spPr>
          <a:xfrm>
            <a:off x="3799537" y="1797884"/>
            <a:ext cx="4502426" cy="2554357"/>
          </a:xfrm>
          <a:prstGeom prst="wedgeRoundRectCallout">
            <a:avLst>
              <a:gd name="adj1" fmla="val -65425"/>
              <a:gd name="adj2" fmla="val 34874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Khâm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Mát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chí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nghị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quyết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tâm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khôi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trại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gây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khăn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ngại</a:t>
            </a:r>
            <a:r>
              <a:rPr lang="en-US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42"/>
          <p:cNvSpPr txBox="1">
            <a:spLocks noGrp="1"/>
          </p:cNvSpPr>
          <p:nvPr>
            <p:ph type="title"/>
          </p:nvPr>
        </p:nvSpPr>
        <p:spPr>
          <a:xfrm>
            <a:off x="720000" y="271143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KHỞI ĐỘNG</a:t>
            </a:r>
            <a:endParaRPr b="1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7323" y="1069330"/>
            <a:ext cx="2862470" cy="32740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nl-NL" sz="22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Trao đổi với bạn về tấm gương một người đã vượt qua khó khăn để tiếp tục làm việc hoặc học tập mà em biết?</a:t>
            </a:r>
            <a:endParaRPr lang="en-US" sz="2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592" y="1069330"/>
            <a:ext cx="2228942" cy="1637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592" y="2864353"/>
            <a:ext cx="2228941" cy="1479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544" y="1069330"/>
            <a:ext cx="2237133" cy="1637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544" y="2864353"/>
            <a:ext cx="2228941" cy="1479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4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84584" y="1934815"/>
            <a:ext cx="1729408" cy="6261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Chia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đoạn</a:t>
            </a:r>
            <a:endParaRPr lang="en-US" sz="2200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29877" y="500270"/>
            <a:ext cx="3922643" cy="115542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2200" dirty="0">
                <a:solidFill>
                  <a:schemeClr val="tx1">
                    <a:lumMod val="10000"/>
                  </a:schemeClr>
                </a:solidFill>
              </a:rPr>
              <a:t>Đoạn 1: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Từ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đầu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đến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“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cùng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ông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tại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nơi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này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”</a:t>
            </a:r>
            <a:r>
              <a:rPr lang="vi-VN" sz="2200" dirty="0">
                <a:solidFill>
                  <a:schemeClr val="tx1">
                    <a:lumMod val="10000"/>
                  </a:schemeClr>
                </a:solidFill>
              </a:rPr>
              <a:t>.</a:t>
            </a:r>
            <a:endParaRPr lang="en-US" sz="2200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829878" y="2010415"/>
            <a:ext cx="3922644" cy="118441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2200" dirty="0">
                <a:solidFill>
                  <a:schemeClr val="tx1">
                    <a:lumMod val="10000"/>
                  </a:schemeClr>
                </a:solidFill>
              </a:rPr>
              <a:t>Đoạn 2: Tiếp theo đến “Cậu c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òn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trẻ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mà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!”</a:t>
            </a:r>
            <a:r>
              <a:rPr lang="vi-VN" sz="2200" dirty="0">
                <a:solidFill>
                  <a:schemeClr val="tx1">
                    <a:lumMod val="10000"/>
                  </a:schemeClr>
                </a:solidFill>
              </a:rPr>
              <a:t>.</a:t>
            </a:r>
            <a:endParaRPr lang="en-US" sz="2200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29878" y="3557416"/>
            <a:ext cx="3922643" cy="73673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2200" dirty="0">
                <a:solidFill>
                  <a:schemeClr val="tx1">
                    <a:lumMod val="10000"/>
                  </a:schemeClr>
                </a:solidFill>
              </a:rPr>
              <a:t>Đoạn 3: Còn lại.</a:t>
            </a:r>
            <a:endParaRPr lang="en-US" sz="2200" dirty="0">
              <a:solidFill>
                <a:schemeClr val="tx1">
                  <a:lumMod val="10000"/>
                </a:schemeClr>
              </a:solidFill>
            </a:endParaRPr>
          </a:p>
        </p:txBody>
      </p:sp>
      <p:cxnSp>
        <p:nvCxnSpPr>
          <p:cNvPr id="23" name="Straight Arrow Connector 22"/>
          <p:cNvCxnSpPr>
            <a:stCxn id="18" idx="3"/>
            <a:endCxn id="20" idx="1"/>
          </p:cNvCxnSpPr>
          <p:nvPr/>
        </p:nvCxnSpPr>
        <p:spPr>
          <a:xfrm>
            <a:off x="2613992" y="2247898"/>
            <a:ext cx="1215886" cy="3547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8" idx="3"/>
            <a:endCxn id="21" idx="1"/>
          </p:cNvCxnSpPr>
          <p:nvPr/>
        </p:nvCxnSpPr>
        <p:spPr>
          <a:xfrm>
            <a:off x="2613992" y="2247898"/>
            <a:ext cx="1215886" cy="16778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8" idx="3"/>
            <a:endCxn id="19" idx="1"/>
          </p:cNvCxnSpPr>
          <p:nvPr/>
        </p:nvCxnSpPr>
        <p:spPr>
          <a:xfrm flipV="1">
            <a:off x="2613992" y="1077982"/>
            <a:ext cx="1215885" cy="11699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" name="Google Shape;2090;p60"/>
          <p:cNvGrpSpPr/>
          <p:nvPr/>
        </p:nvGrpSpPr>
        <p:grpSpPr>
          <a:xfrm>
            <a:off x="2229727" y="3043027"/>
            <a:ext cx="950795" cy="2125315"/>
            <a:chOff x="-1101375" y="2718775"/>
            <a:chExt cx="626175" cy="1493150"/>
          </a:xfrm>
        </p:grpSpPr>
        <p:sp>
          <p:nvSpPr>
            <p:cNvPr id="3" name="Google Shape;2091;p60"/>
            <p:cNvSpPr/>
            <p:nvPr/>
          </p:nvSpPr>
          <p:spPr>
            <a:xfrm>
              <a:off x="-934950" y="4127825"/>
              <a:ext cx="134475" cy="71025"/>
            </a:xfrm>
            <a:custGeom>
              <a:avLst/>
              <a:gdLst/>
              <a:ahLst/>
              <a:cxnLst/>
              <a:rect l="l" t="t" r="r" b="b"/>
              <a:pathLst>
                <a:path w="5379" h="2841" extrusionOk="0">
                  <a:moveTo>
                    <a:pt x="3370" y="0"/>
                  </a:moveTo>
                  <a:cubicBezTo>
                    <a:pt x="3349" y="21"/>
                    <a:pt x="3307" y="42"/>
                    <a:pt x="3265" y="63"/>
                  </a:cubicBezTo>
                  <a:cubicBezTo>
                    <a:pt x="2407" y="209"/>
                    <a:pt x="1570" y="670"/>
                    <a:pt x="1005" y="1339"/>
                  </a:cubicBezTo>
                  <a:cubicBezTo>
                    <a:pt x="796" y="1590"/>
                    <a:pt x="1" y="2615"/>
                    <a:pt x="670" y="2783"/>
                  </a:cubicBezTo>
                  <a:cubicBezTo>
                    <a:pt x="824" y="2823"/>
                    <a:pt x="988" y="2841"/>
                    <a:pt x="1159" y="2841"/>
                  </a:cubicBezTo>
                  <a:cubicBezTo>
                    <a:pt x="1966" y="2841"/>
                    <a:pt x="2915" y="2441"/>
                    <a:pt x="3537" y="2113"/>
                  </a:cubicBezTo>
                  <a:cubicBezTo>
                    <a:pt x="4039" y="1841"/>
                    <a:pt x="4562" y="1527"/>
                    <a:pt x="4939" y="1088"/>
                  </a:cubicBezTo>
                  <a:cubicBezTo>
                    <a:pt x="5190" y="795"/>
                    <a:pt x="5295" y="502"/>
                    <a:pt x="5378" y="167"/>
                  </a:cubicBezTo>
                  <a:lnTo>
                    <a:pt x="5378" y="167"/>
                  </a:lnTo>
                  <a:cubicBezTo>
                    <a:pt x="5160" y="258"/>
                    <a:pt x="4911" y="297"/>
                    <a:pt x="4656" y="297"/>
                  </a:cubicBezTo>
                  <a:cubicBezTo>
                    <a:pt x="4204" y="297"/>
                    <a:pt x="3731" y="174"/>
                    <a:pt x="33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4" name="Google Shape;2092;p60"/>
            <p:cNvSpPr/>
            <p:nvPr/>
          </p:nvSpPr>
          <p:spPr>
            <a:xfrm>
              <a:off x="-712100" y="4126250"/>
              <a:ext cx="146475" cy="58675"/>
            </a:xfrm>
            <a:custGeom>
              <a:avLst/>
              <a:gdLst/>
              <a:ahLst/>
              <a:cxnLst/>
              <a:rect l="l" t="t" r="r" b="b"/>
              <a:pathLst>
                <a:path w="5859" h="2347" extrusionOk="0">
                  <a:moveTo>
                    <a:pt x="42" y="0"/>
                  </a:moveTo>
                  <a:cubicBezTo>
                    <a:pt x="42" y="21"/>
                    <a:pt x="21" y="42"/>
                    <a:pt x="0" y="63"/>
                  </a:cubicBezTo>
                  <a:cubicBezTo>
                    <a:pt x="21" y="84"/>
                    <a:pt x="21" y="105"/>
                    <a:pt x="42" y="126"/>
                  </a:cubicBezTo>
                  <a:cubicBezTo>
                    <a:pt x="482" y="1130"/>
                    <a:pt x="1528" y="1821"/>
                    <a:pt x="2553" y="2114"/>
                  </a:cubicBezTo>
                  <a:cubicBezTo>
                    <a:pt x="2942" y="2222"/>
                    <a:pt x="3528" y="2347"/>
                    <a:pt x="4086" y="2347"/>
                  </a:cubicBezTo>
                  <a:cubicBezTo>
                    <a:pt x="4608" y="2347"/>
                    <a:pt x="5106" y="2238"/>
                    <a:pt x="5399" y="1904"/>
                  </a:cubicBezTo>
                  <a:cubicBezTo>
                    <a:pt x="5859" y="1360"/>
                    <a:pt x="4624" y="691"/>
                    <a:pt x="4269" y="523"/>
                  </a:cubicBezTo>
                  <a:cubicBezTo>
                    <a:pt x="3711" y="253"/>
                    <a:pt x="3122" y="92"/>
                    <a:pt x="2502" y="92"/>
                  </a:cubicBezTo>
                  <a:cubicBezTo>
                    <a:pt x="2401" y="92"/>
                    <a:pt x="2300" y="96"/>
                    <a:pt x="2197" y="105"/>
                  </a:cubicBezTo>
                  <a:lnTo>
                    <a:pt x="2176" y="105"/>
                  </a:lnTo>
                  <a:cubicBezTo>
                    <a:pt x="2135" y="189"/>
                    <a:pt x="2051" y="230"/>
                    <a:pt x="1988" y="251"/>
                  </a:cubicBezTo>
                  <a:cubicBezTo>
                    <a:pt x="1967" y="251"/>
                    <a:pt x="1967" y="251"/>
                    <a:pt x="1946" y="272"/>
                  </a:cubicBezTo>
                  <a:cubicBezTo>
                    <a:pt x="1805" y="390"/>
                    <a:pt x="1612" y="428"/>
                    <a:pt x="1414" y="428"/>
                  </a:cubicBezTo>
                  <a:cubicBezTo>
                    <a:pt x="1259" y="428"/>
                    <a:pt x="1101" y="404"/>
                    <a:pt x="963" y="377"/>
                  </a:cubicBezTo>
                  <a:cubicBezTo>
                    <a:pt x="628" y="314"/>
                    <a:pt x="335" y="189"/>
                    <a:pt x="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5" name="Google Shape;2093;p60"/>
            <p:cNvSpPr/>
            <p:nvPr/>
          </p:nvSpPr>
          <p:spPr>
            <a:xfrm>
              <a:off x="-893100" y="3690500"/>
              <a:ext cx="289825" cy="434725"/>
            </a:xfrm>
            <a:custGeom>
              <a:avLst/>
              <a:gdLst/>
              <a:ahLst/>
              <a:cxnLst/>
              <a:rect l="l" t="t" r="r" b="b"/>
              <a:pathLst>
                <a:path w="11593" h="17389" extrusionOk="0">
                  <a:moveTo>
                    <a:pt x="1891" y="1055"/>
                  </a:moveTo>
                  <a:cubicBezTo>
                    <a:pt x="1956" y="1055"/>
                    <a:pt x="2021" y="1092"/>
                    <a:pt x="2051" y="1173"/>
                  </a:cubicBezTo>
                  <a:cubicBezTo>
                    <a:pt x="2198" y="1591"/>
                    <a:pt x="1905" y="2114"/>
                    <a:pt x="1633" y="2428"/>
                  </a:cubicBezTo>
                  <a:cubicBezTo>
                    <a:pt x="1319" y="2826"/>
                    <a:pt x="900" y="3077"/>
                    <a:pt x="398" y="3223"/>
                  </a:cubicBezTo>
                  <a:cubicBezTo>
                    <a:pt x="379" y="3229"/>
                    <a:pt x="362" y="3231"/>
                    <a:pt x="345" y="3231"/>
                  </a:cubicBezTo>
                  <a:cubicBezTo>
                    <a:pt x="176" y="3231"/>
                    <a:pt x="124" y="2966"/>
                    <a:pt x="315" y="2909"/>
                  </a:cubicBezTo>
                  <a:cubicBezTo>
                    <a:pt x="733" y="2742"/>
                    <a:pt x="1131" y="2491"/>
                    <a:pt x="1382" y="2114"/>
                  </a:cubicBezTo>
                  <a:cubicBezTo>
                    <a:pt x="1591" y="1800"/>
                    <a:pt x="1591" y="1507"/>
                    <a:pt x="1716" y="1173"/>
                  </a:cubicBezTo>
                  <a:cubicBezTo>
                    <a:pt x="1749" y="1097"/>
                    <a:pt x="1820" y="1055"/>
                    <a:pt x="1891" y="1055"/>
                  </a:cubicBezTo>
                  <a:close/>
                  <a:moveTo>
                    <a:pt x="9605" y="1"/>
                  </a:moveTo>
                  <a:cubicBezTo>
                    <a:pt x="8522" y="673"/>
                    <a:pt x="7225" y="842"/>
                    <a:pt x="5924" y="842"/>
                  </a:cubicBezTo>
                  <a:cubicBezTo>
                    <a:pt x="5038" y="842"/>
                    <a:pt x="4150" y="763"/>
                    <a:pt x="3328" y="712"/>
                  </a:cubicBezTo>
                  <a:cubicBezTo>
                    <a:pt x="2365" y="649"/>
                    <a:pt x="1235" y="608"/>
                    <a:pt x="398" y="105"/>
                  </a:cubicBezTo>
                  <a:cubicBezTo>
                    <a:pt x="294" y="691"/>
                    <a:pt x="43" y="2512"/>
                    <a:pt x="22" y="2700"/>
                  </a:cubicBezTo>
                  <a:cubicBezTo>
                    <a:pt x="1" y="4604"/>
                    <a:pt x="147" y="6508"/>
                    <a:pt x="356" y="8412"/>
                  </a:cubicBezTo>
                  <a:cubicBezTo>
                    <a:pt x="566" y="10421"/>
                    <a:pt x="838" y="12450"/>
                    <a:pt x="1235" y="14438"/>
                  </a:cubicBezTo>
                  <a:cubicBezTo>
                    <a:pt x="1340" y="15087"/>
                    <a:pt x="1465" y="15735"/>
                    <a:pt x="1654" y="16384"/>
                  </a:cubicBezTo>
                  <a:cubicBezTo>
                    <a:pt x="1696" y="16593"/>
                    <a:pt x="1758" y="16782"/>
                    <a:pt x="1842" y="16991"/>
                  </a:cubicBezTo>
                  <a:cubicBezTo>
                    <a:pt x="1888" y="17115"/>
                    <a:pt x="1923" y="17147"/>
                    <a:pt x="1905" y="17147"/>
                  </a:cubicBezTo>
                  <a:cubicBezTo>
                    <a:pt x="1898" y="17147"/>
                    <a:pt x="1885" y="17143"/>
                    <a:pt x="1863" y="17137"/>
                  </a:cubicBezTo>
                  <a:lnTo>
                    <a:pt x="1863" y="17137"/>
                  </a:lnTo>
                  <a:cubicBezTo>
                    <a:pt x="2142" y="17249"/>
                    <a:pt x="2430" y="17314"/>
                    <a:pt x="2722" y="17314"/>
                  </a:cubicBezTo>
                  <a:cubicBezTo>
                    <a:pt x="2867" y="17314"/>
                    <a:pt x="3014" y="17298"/>
                    <a:pt x="3160" y="17263"/>
                  </a:cubicBezTo>
                  <a:cubicBezTo>
                    <a:pt x="3411" y="17221"/>
                    <a:pt x="3641" y="17095"/>
                    <a:pt x="3872" y="17012"/>
                  </a:cubicBezTo>
                  <a:cubicBezTo>
                    <a:pt x="3600" y="15275"/>
                    <a:pt x="3265" y="13538"/>
                    <a:pt x="3035" y="11802"/>
                  </a:cubicBezTo>
                  <a:cubicBezTo>
                    <a:pt x="2742" y="9249"/>
                    <a:pt x="3118" y="6655"/>
                    <a:pt x="3474" y="4123"/>
                  </a:cubicBezTo>
                  <a:cubicBezTo>
                    <a:pt x="3474" y="4102"/>
                    <a:pt x="3495" y="4081"/>
                    <a:pt x="3516" y="4060"/>
                  </a:cubicBezTo>
                  <a:cubicBezTo>
                    <a:pt x="2951" y="3955"/>
                    <a:pt x="2428" y="3788"/>
                    <a:pt x="1968" y="3558"/>
                  </a:cubicBezTo>
                  <a:cubicBezTo>
                    <a:pt x="1836" y="3483"/>
                    <a:pt x="1907" y="3256"/>
                    <a:pt x="2044" y="3256"/>
                  </a:cubicBezTo>
                  <a:cubicBezTo>
                    <a:pt x="2060" y="3256"/>
                    <a:pt x="2076" y="3259"/>
                    <a:pt x="2093" y="3265"/>
                  </a:cubicBezTo>
                  <a:cubicBezTo>
                    <a:pt x="2897" y="3590"/>
                    <a:pt x="3709" y="3743"/>
                    <a:pt x="4511" y="3743"/>
                  </a:cubicBezTo>
                  <a:cubicBezTo>
                    <a:pt x="5880" y="3743"/>
                    <a:pt x="7219" y="3296"/>
                    <a:pt x="8433" y="2491"/>
                  </a:cubicBezTo>
                  <a:cubicBezTo>
                    <a:pt x="8475" y="2470"/>
                    <a:pt x="8517" y="2470"/>
                    <a:pt x="8558" y="2470"/>
                  </a:cubicBezTo>
                  <a:cubicBezTo>
                    <a:pt x="8496" y="2407"/>
                    <a:pt x="8433" y="2344"/>
                    <a:pt x="8412" y="2282"/>
                  </a:cubicBezTo>
                  <a:cubicBezTo>
                    <a:pt x="8161" y="1926"/>
                    <a:pt x="8056" y="1528"/>
                    <a:pt x="8077" y="1110"/>
                  </a:cubicBezTo>
                  <a:cubicBezTo>
                    <a:pt x="8077" y="1005"/>
                    <a:pt x="8150" y="953"/>
                    <a:pt x="8226" y="953"/>
                  </a:cubicBezTo>
                  <a:cubicBezTo>
                    <a:pt x="8302" y="953"/>
                    <a:pt x="8381" y="1005"/>
                    <a:pt x="8391" y="1110"/>
                  </a:cubicBezTo>
                  <a:cubicBezTo>
                    <a:pt x="8433" y="1445"/>
                    <a:pt x="8517" y="1821"/>
                    <a:pt x="8768" y="2093"/>
                  </a:cubicBezTo>
                  <a:cubicBezTo>
                    <a:pt x="8998" y="2344"/>
                    <a:pt x="9291" y="2428"/>
                    <a:pt x="9563" y="2637"/>
                  </a:cubicBezTo>
                  <a:cubicBezTo>
                    <a:pt x="9667" y="2742"/>
                    <a:pt x="9584" y="2930"/>
                    <a:pt x="9437" y="2951"/>
                  </a:cubicBezTo>
                  <a:cubicBezTo>
                    <a:pt x="9186" y="2951"/>
                    <a:pt x="8914" y="2805"/>
                    <a:pt x="8684" y="2616"/>
                  </a:cubicBezTo>
                  <a:lnTo>
                    <a:pt x="8684" y="2616"/>
                  </a:lnTo>
                  <a:cubicBezTo>
                    <a:pt x="8705" y="2679"/>
                    <a:pt x="8705" y="2742"/>
                    <a:pt x="8663" y="2784"/>
                  </a:cubicBezTo>
                  <a:cubicBezTo>
                    <a:pt x="8224" y="3286"/>
                    <a:pt x="7659" y="3621"/>
                    <a:pt x="7010" y="3851"/>
                  </a:cubicBezTo>
                  <a:cubicBezTo>
                    <a:pt x="7178" y="6278"/>
                    <a:pt x="7575" y="8663"/>
                    <a:pt x="7805" y="11069"/>
                  </a:cubicBezTo>
                  <a:cubicBezTo>
                    <a:pt x="7994" y="12932"/>
                    <a:pt x="8224" y="15317"/>
                    <a:pt x="7429" y="17137"/>
                  </a:cubicBezTo>
                  <a:cubicBezTo>
                    <a:pt x="7722" y="17284"/>
                    <a:pt x="8035" y="17367"/>
                    <a:pt x="8349" y="17388"/>
                  </a:cubicBezTo>
                  <a:cubicBezTo>
                    <a:pt x="8538" y="17388"/>
                    <a:pt x="8747" y="17347"/>
                    <a:pt x="8935" y="17347"/>
                  </a:cubicBezTo>
                  <a:cubicBezTo>
                    <a:pt x="10400" y="11572"/>
                    <a:pt x="11592" y="5818"/>
                    <a:pt x="96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6" name="Google Shape;2094;p60"/>
            <p:cNvSpPr/>
            <p:nvPr/>
          </p:nvSpPr>
          <p:spPr>
            <a:xfrm>
              <a:off x="-815150" y="3258425"/>
              <a:ext cx="67500" cy="31950"/>
            </a:xfrm>
            <a:custGeom>
              <a:avLst/>
              <a:gdLst/>
              <a:ahLst/>
              <a:cxnLst/>
              <a:rect l="l" t="t" r="r" b="b"/>
              <a:pathLst>
                <a:path w="2700" h="1278" extrusionOk="0">
                  <a:moveTo>
                    <a:pt x="2281" y="1"/>
                  </a:moveTo>
                  <a:cubicBezTo>
                    <a:pt x="2118" y="429"/>
                    <a:pt x="1776" y="818"/>
                    <a:pt x="1255" y="818"/>
                  </a:cubicBezTo>
                  <a:cubicBezTo>
                    <a:pt x="1241" y="818"/>
                    <a:pt x="1228" y="818"/>
                    <a:pt x="1214" y="817"/>
                  </a:cubicBezTo>
                  <a:cubicBezTo>
                    <a:pt x="754" y="796"/>
                    <a:pt x="482" y="503"/>
                    <a:pt x="377" y="126"/>
                  </a:cubicBezTo>
                  <a:cubicBezTo>
                    <a:pt x="210" y="419"/>
                    <a:pt x="0" y="838"/>
                    <a:pt x="293" y="1068"/>
                  </a:cubicBezTo>
                  <a:cubicBezTo>
                    <a:pt x="484" y="1229"/>
                    <a:pt x="767" y="1278"/>
                    <a:pt x="1035" y="1278"/>
                  </a:cubicBezTo>
                  <a:cubicBezTo>
                    <a:pt x="1149" y="1278"/>
                    <a:pt x="1260" y="1269"/>
                    <a:pt x="1360" y="1256"/>
                  </a:cubicBezTo>
                  <a:cubicBezTo>
                    <a:pt x="1737" y="1215"/>
                    <a:pt x="2176" y="1110"/>
                    <a:pt x="2448" y="838"/>
                  </a:cubicBezTo>
                  <a:cubicBezTo>
                    <a:pt x="2700" y="545"/>
                    <a:pt x="2490" y="231"/>
                    <a:pt x="22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7" name="Google Shape;2095;p60"/>
            <p:cNvSpPr/>
            <p:nvPr/>
          </p:nvSpPr>
          <p:spPr>
            <a:xfrm>
              <a:off x="-1011825" y="3273600"/>
              <a:ext cx="481250" cy="425725"/>
            </a:xfrm>
            <a:custGeom>
              <a:avLst/>
              <a:gdLst/>
              <a:ahLst/>
              <a:cxnLst/>
              <a:rect l="l" t="t" r="r" b="b"/>
              <a:pathLst>
                <a:path w="19250" h="17029" extrusionOk="0">
                  <a:moveTo>
                    <a:pt x="7637" y="1"/>
                  </a:moveTo>
                  <a:cubicBezTo>
                    <a:pt x="5064" y="608"/>
                    <a:pt x="3390" y="2679"/>
                    <a:pt x="2218" y="4960"/>
                  </a:cubicBezTo>
                  <a:cubicBezTo>
                    <a:pt x="1088" y="7198"/>
                    <a:pt x="251" y="9688"/>
                    <a:pt x="0" y="12178"/>
                  </a:cubicBezTo>
                  <a:cubicBezTo>
                    <a:pt x="0" y="12199"/>
                    <a:pt x="0" y="12199"/>
                    <a:pt x="0" y="12220"/>
                  </a:cubicBezTo>
                  <a:cubicBezTo>
                    <a:pt x="293" y="12722"/>
                    <a:pt x="795" y="12952"/>
                    <a:pt x="1360" y="13078"/>
                  </a:cubicBezTo>
                  <a:cubicBezTo>
                    <a:pt x="2030" y="11237"/>
                    <a:pt x="2469" y="9333"/>
                    <a:pt x="3180" y="7512"/>
                  </a:cubicBezTo>
                  <a:cubicBezTo>
                    <a:pt x="3745" y="6110"/>
                    <a:pt x="4478" y="4416"/>
                    <a:pt x="5754" y="3453"/>
                  </a:cubicBezTo>
                  <a:cubicBezTo>
                    <a:pt x="6026" y="2888"/>
                    <a:pt x="6340" y="2344"/>
                    <a:pt x="6737" y="1821"/>
                  </a:cubicBezTo>
                  <a:cubicBezTo>
                    <a:pt x="6769" y="1784"/>
                    <a:pt x="6809" y="1768"/>
                    <a:pt x="6849" y="1768"/>
                  </a:cubicBezTo>
                  <a:cubicBezTo>
                    <a:pt x="6967" y="1768"/>
                    <a:pt x="7088" y="1905"/>
                    <a:pt x="7009" y="2030"/>
                  </a:cubicBezTo>
                  <a:cubicBezTo>
                    <a:pt x="5901" y="3851"/>
                    <a:pt x="5273" y="5943"/>
                    <a:pt x="4938" y="8035"/>
                  </a:cubicBezTo>
                  <a:cubicBezTo>
                    <a:pt x="4582" y="10107"/>
                    <a:pt x="4310" y="12367"/>
                    <a:pt x="4478" y="14459"/>
                  </a:cubicBezTo>
                  <a:cubicBezTo>
                    <a:pt x="4708" y="16823"/>
                    <a:pt x="6654" y="16802"/>
                    <a:pt x="8558" y="16928"/>
                  </a:cubicBezTo>
                  <a:cubicBezTo>
                    <a:pt x="9244" y="16972"/>
                    <a:pt x="9976" y="17028"/>
                    <a:pt x="10708" y="17028"/>
                  </a:cubicBezTo>
                  <a:cubicBezTo>
                    <a:pt x="12075" y="17028"/>
                    <a:pt x="13445" y="16831"/>
                    <a:pt x="14521" y="15986"/>
                  </a:cubicBezTo>
                  <a:cubicBezTo>
                    <a:pt x="14542" y="15965"/>
                    <a:pt x="14584" y="15945"/>
                    <a:pt x="14605" y="15945"/>
                  </a:cubicBezTo>
                  <a:cubicBezTo>
                    <a:pt x="15086" y="15296"/>
                    <a:pt x="15086" y="14396"/>
                    <a:pt x="15065" y="13580"/>
                  </a:cubicBezTo>
                  <a:cubicBezTo>
                    <a:pt x="15023" y="12157"/>
                    <a:pt x="14793" y="10735"/>
                    <a:pt x="14458" y="9333"/>
                  </a:cubicBezTo>
                  <a:cubicBezTo>
                    <a:pt x="14144" y="7910"/>
                    <a:pt x="13747" y="6529"/>
                    <a:pt x="13224" y="5169"/>
                  </a:cubicBezTo>
                  <a:cubicBezTo>
                    <a:pt x="12847" y="4206"/>
                    <a:pt x="12450" y="3077"/>
                    <a:pt x="11696" y="2344"/>
                  </a:cubicBezTo>
                  <a:cubicBezTo>
                    <a:pt x="11582" y="2246"/>
                    <a:pt x="11685" y="2096"/>
                    <a:pt x="11806" y="2096"/>
                  </a:cubicBezTo>
                  <a:cubicBezTo>
                    <a:pt x="11839" y="2096"/>
                    <a:pt x="11874" y="2108"/>
                    <a:pt x="11906" y="2135"/>
                  </a:cubicBezTo>
                  <a:cubicBezTo>
                    <a:pt x="12722" y="2805"/>
                    <a:pt x="13203" y="3893"/>
                    <a:pt x="13600" y="4876"/>
                  </a:cubicBezTo>
                  <a:cubicBezTo>
                    <a:pt x="14772" y="6173"/>
                    <a:pt x="15860" y="7533"/>
                    <a:pt x="16613" y="9123"/>
                  </a:cubicBezTo>
                  <a:cubicBezTo>
                    <a:pt x="16990" y="9856"/>
                    <a:pt x="17325" y="10630"/>
                    <a:pt x="17534" y="11446"/>
                  </a:cubicBezTo>
                  <a:cubicBezTo>
                    <a:pt x="17618" y="11781"/>
                    <a:pt x="17701" y="12136"/>
                    <a:pt x="17743" y="12492"/>
                  </a:cubicBezTo>
                  <a:cubicBezTo>
                    <a:pt x="17792" y="12886"/>
                    <a:pt x="17985" y="13025"/>
                    <a:pt x="18230" y="13025"/>
                  </a:cubicBezTo>
                  <a:cubicBezTo>
                    <a:pt x="18505" y="13025"/>
                    <a:pt x="18847" y="12848"/>
                    <a:pt x="19124" y="12660"/>
                  </a:cubicBezTo>
                  <a:cubicBezTo>
                    <a:pt x="19166" y="12639"/>
                    <a:pt x="19208" y="12618"/>
                    <a:pt x="19250" y="12618"/>
                  </a:cubicBezTo>
                  <a:cubicBezTo>
                    <a:pt x="17994" y="7889"/>
                    <a:pt x="15797" y="1842"/>
                    <a:pt x="10818" y="43"/>
                  </a:cubicBezTo>
                  <a:cubicBezTo>
                    <a:pt x="10797" y="168"/>
                    <a:pt x="10755" y="294"/>
                    <a:pt x="10650" y="419"/>
                  </a:cubicBezTo>
                  <a:cubicBezTo>
                    <a:pt x="10336" y="838"/>
                    <a:pt x="9750" y="984"/>
                    <a:pt x="9248" y="1047"/>
                  </a:cubicBezTo>
                  <a:cubicBezTo>
                    <a:pt x="9176" y="1050"/>
                    <a:pt x="9099" y="1052"/>
                    <a:pt x="9019" y="1052"/>
                  </a:cubicBezTo>
                  <a:cubicBezTo>
                    <a:pt x="8592" y="1052"/>
                    <a:pt x="8090" y="988"/>
                    <a:pt x="7826" y="670"/>
                  </a:cubicBezTo>
                  <a:cubicBezTo>
                    <a:pt x="7637" y="440"/>
                    <a:pt x="7595" y="210"/>
                    <a:pt x="76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8" name="Google Shape;2096;p60"/>
            <p:cNvSpPr/>
            <p:nvPr/>
          </p:nvSpPr>
          <p:spPr>
            <a:xfrm>
              <a:off x="-1101375" y="2718775"/>
              <a:ext cx="626175" cy="1493150"/>
            </a:xfrm>
            <a:custGeom>
              <a:avLst/>
              <a:gdLst/>
              <a:ahLst/>
              <a:cxnLst/>
              <a:rect l="l" t="t" r="r" b="b"/>
              <a:pathLst>
                <a:path w="25047" h="59726" extrusionOk="0">
                  <a:moveTo>
                    <a:pt x="10148" y="405"/>
                  </a:moveTo>
                  <a:cubicBezTo>
                    <a:pt x="11753" y="405"/>
                    <a:pt x="13321" y="915"/>
                    <a:pt x="14421" y="2044"/>
                  </a:cubicBezTo>
                  <a:cubicBezTo>
                    <a:pt x="14462" y="2065"/>
                    <a:pt x="14504" y="2086"/>
                    <a:pt x="14546" y="2107"/>
                  </a:cubicBezTo>
                  <a:cubicBezTo>
                    <a:pt x="14572" y="2159"/>
                    <a:pt x="14640" y="2204"/>
                    <a:pt x="14717" y="2204"/>
                  </a:cubicBezTo>
                  <a:cubicBezTo>
                    <a:pt x="14763" y="2204"/>
                    <a:pt x="14813" y="2188"/>
                    <a:pt x="14860" y="2149"/>
                  </a:cubicBezTo>
                  <a:cubicBezTo>
                    <a:pt x="15528" y="1542"/>
                    <a:pt x="16328" y="979"/>
                    <a:pt x="17188" y="979"/>
                  </a:cubicBezTo>
                  <a:cubicBezTo>
                    <a:pt x="17513" y="979"/>
                    <a:pt x="17848" y="1060"/>
                    <a:pt x="18187" y="1249"/>
                  </a:cubicBezTo>
                  <a:cubicBezTo>
                    <a:pt x="19128" y="1793"/>
                    <a:pt x="19735" y="2881"/>
                    <a:pt x="20258" y="3802"/>
                  </a:cubicBezTo>
                  <a:cubicBezTo>
                    <a:pt x="20970" y="5015"/>
                    <a:pt x="21765" y="7338"/>
                    <a:pt x="23250" y="7924"/>
                  </a:cubicBezTo>
                  <a:cubicBezTo>
                    <a:pt x="22968" y="8235"/>
                    <a:pt x="22618" y="8355"/>
                    <a:pt x="22221" y="8355"/>
                  </a:cubicBezTo>
                  <a:cubicBezTo>
                    <a:pt x="22030" y="8355"/>
                    <a:pt x="21829" y="8327"/>
                    <a:pt x="21618" y="8280"/>
                  </a:cubicBezTo>
                  <a:cubicBezTo>
                    <a:pt x="21604" y="8277"/>
                    <a:pt x="21589" y="8275"/>
                    <a:pt x="21575" y="8275"/>
                  </a:cubicBezTo>
                  <a:cubicBezTo>
                    <a:pt x="21387" y="8275"/>
                    <a:pt x="21255" y="8520"/>
                    <a:pt x="21430" y="8656"/>
                  </a:cubicBezTo>
                  <a:cubicBezTo>
                    <a:pt x="22895" y="9974"/>
                    <a:pt x="22371" y="11690"/>
                    <a:pt x="21932" y="13343"/>
                  </a:cubicBezTo>
                  <a:cubicBezTo>
                    <a:pt x="21660" y="13176"/>
                    <a:pt x="21325" y="13092"/>
                    <a:pt x="20970" y="13092"/>
                  </a:cubicBezTo>
                  <a:cubicBezTo>
                    <a:pt x="20983" y="12943"/>
                    <a:pt x="20848" y="12820"/>
                    <a:pt x="20722" y="12820"/>
                  </a:cubicBezTo>
                  <a:cubicBezTo>
                    <a:pt x="20654" y="12820"/>
                    <a:pt x="20588" y="12857"/>
                    <a:pt x="20551" y="12946"/>
                  </a:cubicBezTo>
                  <a:cubicBezTo>
                    <a:pt x="20405" y="13301"/>
                    <a:pt x="20216" y="13615"/>
                    <a:pt x="19986" y="13887"/>
                  </a:cubicBezTo>
                  <a:cubicBezTo>
                    <a:pt x="20509" y="12109"/>
                    <a:pt x="20342" y="10372"/>
                    <a:pt x="19191" y="8782"/>
                  </a:cubicBezTo>
                  <a:cubicBezTo>
                    <a:pt x="18229" y="7443"/>
                    <a:pt x="15655" y="6794"/>
                    <a:pt x="15509" y="4974"/>
                  </a:cubicBezTo>
                  <a:cubicBezTo>
                    <a:pt x="15497" y="4838"/>
                    <a:pt x="15394" y="4763"/>
                    <a:pt x="15288" y="4763"/>
                  </a:cubicBezTo>
                  <a:cubicBezTo>
                    <a:pt x="15199" y="4763"/>
                    <a:pt x="15108" y="4817"/>
                    <a:pt x="15069" y="4932"/>
                  </a:cubicBezTo>
                  <a:cubicBezTo>
                    <a:pt x="14002" y="8321"/>
                    <a:pt x="9985" y="8154"/>
                    <a:pt x="7223" y="9263"/>
                  </a:cubicBezTo>
                  <a:cubicBezTo>
                    <a:pt x="4963" y="10184"/>
                    <a:pt x="4503" y="12150"/>
                    <a:pt x="4231" y="14264"/>
                  </a:cubicBezTo>
                  <a:cubicBezTo>
                    <a:pt x="4147" y="14034"/>
                    <a:pt x="4063" y="13803"/>
                    <a:pt x="3980" y="13552"/>
                  </a:cubicBezTo>
                  <a:cubicBezTo>
                    <a:pt x="3943" y="13461"/>
                    <a:pt x="3859" y="13402"/>
                    <a:pt x="3755" y="13402"/>
                  </a:cubicBezTo>
                  <a:cubicBezTo>
                    <a:pt x="3740" y="13402"/>
                    <a:pt x="3724" y="13403"/>
                    <a:pt x="3708" y="13406"/>
                  </a:cubicBezTo>
                  <a:cubicBezTo>
                    <a:pt x="3394" y="13469"/>
                    <a:pt x="3164" y="13573"/>
                    <a:pt x="2892" y="13741"/>
                  </a:cubicBezTo>
                  <a:cubicBezTo>
                    <a:pt x="2871" y="13741"/>
                    <a:pt x="2850" y="13762"/>
                    <a:pt x="2829" y="13782"/>
                  </a:cubicBezTo>
                  <a:cubicBezTo>
                    <a:pt x="2787" y="13803"/>
                    <a:pt x="2766" y="13824"/>
                    <a:pt x="2724" y="13845"/>
                  </a:cubicBezTo>
                  <a:cubicBezTo>
                    <a:pt x="1657" y="12129"/>
                    <a:pt x="1615" y="10058"/>
                    <a:pt x="1824" y="8091"/>
                  </a:cubicBezTo>
                  <a:cubicBezTo>
                    <a:pt x="1824" y="7953"/>
                    <a:pt x="1710" y="7871"/>
                    <a:pt x="1599" y="7871"/>
                  </a:cubicBezTo>
                  <a:cubicBezTo>
                    <a:pt x="1576" y="7871"/>
                    <a:pt x="1553" y="7875"/>
                    <a:pt x="1532" y="7882"/>
                  </a:cubicBezTo>
                  <a:cubicBezTo>
                    <a:pt x="1343" y="7924"/>
                    <a:pt x="1134" y="7966"/>
                    <a:pt x="925" y="8008"/>
                  </a:cubicBezTo>
                  <a:cubicBezTo>
                    <a:pt x="2515" y="6145"/>
                    <a:pt x="3394" y="3760"/>
                    <a:pt x="5256" y="2149"/>
                  </a:cubicBezTo>
                  <a:cubicBezTo>
                    <a:pt x="6534" y="1036"/>
                    <a:pt x="8363" y="405"/>
                    <a:pt x="10148" y="405"/>
                  </a:cubicBezTo>
                  <a:close/>
                  <a:moveTo>
                    <a:pt x="15237" y="5685"/>
                  </a:moveTo>
                  <a:cubicBezTo>
                    <a:pt x="15655" y="6627"/>
                    <a:pt x="16659" y="7254"/>
                    <a:pt x="17475" y="7840"/>
                  </a:cubicBezTo>
                  <a:cubicBezTo>
                    <a:pt x="19735" y="9493"/>
                    <a:pt x="20363" y="11920"/>
                    <a:pt x="19275" y="14515"/>
                  </a:cubicBezTo>
                  <a:cubicBezTo>
                    <a:pt x="19208" y="14666"/>
                    <a:pt x="19315" y="14870"/>
                    <a:pt x="19468" y="14870"/>
                  </a:cubicBezTo>
                  <a:cubicBezTo>
                    <a:pt x="19506" y="14870"/>
                    <a:pt x="19547" y="14858"/>
                    <a:pt x="19589" y="14829"/>
                  </a:cubicBezTo>
                  <a:cubicBezTo>
                    <a:pt x="19944" y="14578"/>
                    <a:pt x="20237" y="14306"/>
                    <a:pt x="20467" y="14013"/>
                  </a:cubicBezTo>
                  <a:cubicBezTo>
                    <a:pt x="20467" y="14054"/>
                    <a:pt x="20488" y="14096"/>
                    <a:pt x="20551" y="14117"/>
                  </a:cubicBezTo>
                  <a:cubicBezTo>
                    <a:pt x="20698" y="14222"/>
                    <a:pt x="20865" y="14285"/>
                    <a:pt x="21011" y="14410"/>
                  </a:cubicBezTo>
                  <a:cubicBezTo>
                    <a:pt x="21158" y="14557"/>
                    <a:pt x="21011" y="14787"/>
                    <a:pt x="20928" y="14933"/>
                  </a:cubicBezTo>
                  <a:cubicBezTo>
                    <a:pt x="20867" y="15025"/>
                    <a:pt x="20962" y="15128"/>
                    <a:pt x="21050" y="15128"/>
                  </a:cubicBezTo>
                  <a:cubicBezTo>
                    <a:pt x="21083" y="15128"/>
                    <a:pt x="21114" y="15114"/>
                    <a:pt x="21137" y="15080"/>
                  </a:cubicBezTo>
                  <a:cubicBezTo>
                    <a:pt x="21304" y="14870"/>
                    <a:pt x="21430" y="14619"/>
                    <a:pt x="21325" y="14347"/>
                  </a:cubicBezTo>
                  <a:cubicBezTo>
                    <a:pt x="21242" y="14075"/>
                    <a:pt x="20928" y="13887"/>
                    <a:pt x="20677" y="13782"/>
                  </a:cubicBezTo>
                  <a:lnTo>
                    <a:pt x="20635" y="13782"/>
                  </a:lnTo>
                  <a:cubicBezTo>
                    <a:pt x="20677" y="13699"/>
                    <a:pt x="20739" y="13615"/>
                    <a:pt x="20781" y="13510"/>
                  </a:cubicBezTo>
                  <a:cubicBezTo>
                    <a:pt x="20823" y="13531"/>
                    <a:pt x="20844" y="13531"/>
                    <a:pt x="20886" y="13531"/>
                  </a:cubicBezTo>
                  <a:cubicBezTo>
                    <a:pt x="20924" y="13529"/>
                    <a:pt x="20962" y="13528"/>
                    <a:pt x="21000" y="13528"/>
                  </a:cubicBezTo>
                  <a:cubicBezTo>
                    <a:pt x="21610" y="13528"/>
                    <a:pt x="22198" y="13846"/>
                    <a:pt x="22099" y="14536"/>
                  </a:cubicBezTo>
                  <a:cubicBezTo>
                    <a:pt x="22012" y="15182"/>
                    <a:pt x="21488" y="15493"/>
                    <a:pt x="20915" y="15493"/>
                  </a:cubicBezTo>
                  <a:cubicBezTo>
                    <a:pt x="20802" y="15493"/>
                    <a:pt x="20686" y="15481"/>
                    <a:pt x="20572" y="15456"/>
                  </a:cubicBezTo>
                  <a:cubicBezTo>
                    <a:pt x="20488" y="15456"/>
                    <a:pt x="20426" y="15498"/>
                    <a:pt x="20384" y="15561"/>
                  </a:cubicBezTo>
                  <a:cubicBezTo>
                    <a:pt x="20343" y="15541"/>
                    <a:pt x="20296" y="15529"/>
                    <a:pt x="20250" y="15529"/>
                  </a:cubicBezTo>
                  <a:cubicBezTo>
                    <a:pt x="20152" y="15529"/>
                    <a:pt x="20056" y="15580"/>
                    <a:pt x="20028" y="15707"/>
                  </a:cubicBezTo>
                  <a:cubicBezTo>
                    <a:pt x="19296" y="19202"/>
                    <a:pt x="14818" y="20520"/>
                    <a:pt x="11763" y="20750"/>
                  </a:cubicBezTo>
                  <a:cubicBezTo>
                    <a:pt x="11426" y="20775"/>
                    <a:pt x="11087" y="20788"/>
                    <a:pt x="10747" y="20788"/>
                  </a:cubicBezTo>
                  <a:cubicBezTo>
                    <a:pt x="9357" y="20788"/>
                    <a:pt x="7961" y="20564"/>
                    <a:pt x="6700" y="19976"/>
                  </a:cubicBezTo>
                  <a:cubicBezTo>
                    <a:pt x="5109" y="19223"/>
                    <a:pt x="4335" y="17904"/>
                    <a:pt x="4126" y="16210"/>
                  </a:cubicBezTo>
                  <a:cubicBezTo>
                    <a:pt x="4110" y="16099"/>
                    <a:pt x="4034" y="16048"/>
                    <a:pt x="3953" y="16048"/>
                  </a:cubicBezTo>
                  <a:cubicBezTo>
                    <a:pt x="3927" y="16048"/>
                    <a:pt x="3900" y="16053"/>
                    <a:pt x="3875" y="16063"/>
                  </a:cubicBezTo>
                  <a:cubicBezTo>
                    <a:pt x="3875" y="16042"/>
                    <a:pt x="3833" y="16042"/>
                    <a:pt x="3812" y="16042"/>
                  </a:cubicBezTo>
                  <a:cubicBezTo>
                    <a:pt x="3268" y="15979"/>
                    <a:pt x="2682" y="15645"/>
                    <a:pt x="2494" y="15101"/>
                  </a:cubicBezTo>
                  <a:cubicBezTo>
                    <a:pt x="2410" y="14850"/>
                    <a:pt x="2494" y="14598"/>
                    <a:pt x="2682" y="14410"/>
                  </a:cubicBezTo>
                  <a:cubicBezTo>
                    <a:pt x="2871" y="14201"/>
                    <a:pt x="3185" y="14180"/>
                    <a:pt x="3373" y="13950"/>
                  </a:cubicBezTo>
                  <a:cubicBezTo>
                    <a:pt x="3373" y="13929"/>
                    <a:pt x="3373" y="13929"/>
                    <a:pt x="3373" y="13908"/>
                  </a:cubicBezTo>
                  <a:cubicBezTo>
                    <a:pt x="3415" y="13896"/>
                    <a:pt x="3455" y="13890"/>
                    <a:pt x="3490" y="13890"/>
                  </a:cubicBezTo>
                  <a:cubicBezTo>
                    <a:pt x="3647" y="13890"/>
                    <a:pt x="3736" y="14004"/>
                    <a:pt x="3770" y="14243"/>
                  </a:cubicBezTo>
                  <a:cubicBezTo>
                    <a:pt x="3917" y="14640"/>
                    <a:pt x="4063" y="14975"/>
                    <a:pt x="4105" y="15435"/>
                  </a:cubicBezTo>
                  <a:cubicBezTo>
                    <a:pt x="4115" y="15569"/>
                    <a:pt x="4211" y="15637"/>
                    <a:pt x="4311" y="15637"/>
                  </a:cubicBezTo>
                  <a:cubicBezTo>
                    <a:pt x="4415" y="15637"/>
                    <a:pt x="4523" y="15564"/>
                    <a:pt x="4545" y="15414"/>
                  </a:cubicBezTo>
                  <a:cubicBezTo>
                    <a:pt x="4691" y="14034"/>
                    <a:pt x="4733" y="12548"/>
                    <a:pt x="5402" y="11293"/>
                  </a:cubicBezTo>
                  <a:cubicBezTo>
                    <a:pt x="6198" y="9849"/>
                    <a:pt x="7997" y="9388"/>
                    <a:pt x="9483" y="9012"/>
                  </a:cubicBezTo>
                  <a:cubicBezTo>
                    <a:pt x="11784" y="8447"/>
                    <a:pt x="14190" y="7903"/>
                    <a:pt x="15237" y="5685"/>
                  </a:cubicBezTo>
                  <a:close/>
                  <a:moveTo>
                    <a:pt x="13416" y="21064"/>
                  </a:moveTo>
                  <a:cubicBezTo>
                    <a:pt x="13395" y="21482"/>
                    <a:pt x="13186" y="21964"/>
                    <a:pt x="12705" y="22005"/>
                  </a:cubicBezTo>
                  <a:cubicBezTo>
                    <a:pt x="12685" y="22007"/>
                    <a:pt x="12666" y="22008"/>
                    <a:pt x="12648" y="22008"/>
                  </a:cubicBezTo>
                  <a:cubicBezTo>
                    <a:pt x="12253" y="22008"/>
                    <a:pt x="12118" y="21592"/>
                    <a:pt x="12098" y="21252"/>
                  </a:cubicBezTo>
                  <a:cubicBezTo>
                    <a:pt x="12516" y="21210"/>
                    <a:pt x="12956" y="21148"/>
                    <a:pt x="13416" y="21064"/>
                  </a:cubicBezTo>
                  <a:close/>
                  <a:moveTo>
                    <a:pt x="13730" y="21587"/>
                  </a:moveTo>
                  <a:cubicBezTo>
                    <a:pt x="13960" y="21817"/>
                    <a:pt x="14149" y="22131"/>
                    <a:pt x="13897" y="22424"/>
                  </a:cubicBezTo>
                  <a:cubicBezTo>
                    <a:pt x="13625" y="22696"/>
                    <a:pt x="13186" y="22801"/>
                    <a:pt x="12809" y="22842"/>
                  </a:cubicBezTo>
                  <a:cubicBezTo>
                    <a:pt x="12709" y="22855"/>
                    <a:pt x="12598" y="22864"/>
                    <a:pt x="12484" y="22864"/>
                  </a:cubicBezTo>
                  <a:cubicBezTo>
                    <a:pt x="12216" y="22864"/>
                    <a:pt x="11933" y="22815"/>
                    <a:pt x="11742" y="22654"/>
                  </a:cubicBezTo>
                  <a:cubicBezTo>
                    <a:pt x="11449" y="22424"/>
                    <a:pt x="11659" y="22005"/>
                    <a:pt x="11826" y="21712"/>
                  </a:cubicBezTo>
                  <a:cubicBezTo>
                    <a:pt x="11931" y="22089"/>
                    <a:pt x="12203" y="22382"/>
                    <a:pt x="12663" y="22403"/>
                  </a:cubicBezTo>
                  <a:cubicBezTo>
                    <a:pt x="12677" y="22404"/>
                    <a:pt x="12690" y="22404"/>
                    <a:pt x="12704" y="22404"/>
                  </a:cubicBezTo>
                  <a:cubicBezTo>
                    <a:pt x="13224" y="22404"/>
                    <a:pt x="13546" y="22015"/>
                    <a:pt x="13730" y="21587"/>
                  </a:cubicBezTo>
                  <a:close/>
                  <a:moveTo>
                    <a:pt x="23041" y="35187"/>
                  </a:moveTo>
                  <a:cubicBezTo>
                    <a:pt x="23062" y="35208"/>
                    <a:pt x="23083" y="35229"/>
                    <a:pt x="23125" y="35250"/>
                  </a:cubicBezTo>
                  <a:cubicBezTo>
                    <a:pt x="23711" y="35585"/>
                    <a:pt x="24255" y="35961"/>
                    <a:pt x="24506" y="36589"/>
                  </a:cubicBezTo>
                  <a:cubicBezTo>
                    <a:pt x="24150" y="36568"/>
                    <a:pt x="23878" y="36505"/>
                    <a:pt x="23522" y="36192"/>
                  </a:cubicBezTo>
                  <a:cubicBezTo>
                    <a:pt x="23479" y="36157"/>
                    <a:pt x="23431" y="36142"/>
                    <a:pt x="23386" y="36142"/>
                  </a:cubicBezTo>
                  <a:cubicBezTo>
                    <a:pt x="23213" y="36142"/>
                    <a:pt x="23064" y="36356"/>
                    <a:pt x="23229" y="36505"/>
                  </a:cubicBezTo>
                  <a:cubicBezTo>
                    <a:pt x="23648" y="36861"/>
                    <a:pt x="23773" y="37259"/>
                    <a:pt x="23752" y="37761"/>
                  </a:cubicBezTo>
                  <a:cubicBezTo>
                    <a:pt x="23606" y="37635"/>
                    <a:pt x="23480" y="37510"/>
                    <a:pt x="23355" y="37363"/>
                  </a:cubicBezTo>
                  <a:cubicBezTo>
                    <a:pt x="23271" y="37070"/>
                    <a:pt x="23125" y="36798"/>
                    <a:pt x="22915" y="36505"/>
                  </a:cubicBezTo>
                  <a:cubicBezTo>
                    <a:pt x="22866" y="36449"/>
                    <a:pt x="22797" y="36423"/>
                    <a:pt x="22730" y="36423"/>
                  </a:cubicBezTo>
                  <a:cubicBezTo>
                    <a:pt x="22600" y="36423"/>
                    <a:pt x="22476" y="36521"/>
                    <a:pt x="22518" y="36673"/>
                  </a:cubicBezTo>
                  <a:cubicBezTo>
                    <a:pt x="22623" y="37008"/>
                    <a:pt x="22790" y="37301"/>
                    <a:pt x="22978" y="37552"/>
                  </a:cubicBezTo>
                  <a:cubicBezTo>
                    <a:pt x="23041" y="37782"/>
                    <a:pt x="23062" y="38012"/>
                    <a:pt x="23020" y="38263"/>
                  </a:cubicBezTo>
                  <a:cubicBezTo>
                    <a:pt x="22413" y="37928"/>
                    <a:pt x="22204" y="37301"/>
                    <a:pt x="22162" y="36631"/>
                  </a:cubicBezTo>
                  <a:cubicBezTo>
                    <a:pt x="22152" y="36487"/>
                    <a:pt x="22056" y="36419"/>
                    <a:pt x="21959" y="36419"/>
                  </a:cubicBezTo>
                  <a:cubicBezTo>
                    <a:pt x="21857" y="36419"/>
                    <a:pt x="21754" y="36493"/>
                    <a:pt x="21744" y="36631"/>
                  </a:cubicBezTo>
                  <a:cubicBezTo>
                    <a:pt x="21702" y="36945"/>
                    <a:pt x="21576" y="37217"/>
                    <a:pt x="21472" y="37510"/>
                  </a:cubicBezTo>
                  <a:cubicBezTo>
                    <a:pt x="20970" y="37154"/>
                    <a:pt x="21179" y="36192"/>
                    <a:pt x="21158" y="35606"/>
                  </a:cubicBezTo>
                  <a:lnTo>
                    <a:pt x="21158" y="35606"/>
                  </a:lnTo>
                  <a:cubicBezTo>
                    <a:pt x="21369" y="35663"/>
                    <a:pt x="21565" y="35692"/>
                    <a:pt x="21752" y="35692"/>
                  </a:cubicBezTo>
                  <a:cubicBezTo>
                    <a:pt x="22175" y="35692"/>
                    <a:pt x="22551" y="35547"/>
                    <a:pt x="22957" y="35271"/>
                  </a:cubicBezTo>
                  <a:cubicBezTo>
                    <a:pt x="22999" y="35250"/>
                    <a:pt x="23020" y="35208"/>
                    <a:pt x="23041" y="35187"/>
                  </a:cubicBezTo>
                  <a:close/>
                  <a:moveTo>
                    <a:pt x="3247" y="34560"/>
                  </a:moveTo>
                  <a:cubicBezTo>
                    <a:pt x="3268" y="34581"/>
                    <a:pt x="3310" y="34581"/>
                    <a:pt x="3331" y="34581"/>
                  </a:cubicBezTo>
                  <a:cubicBezTo>
                    <a:pt x="3582" y="35229"/>
                    <a:pt x="4168" y="35522"/>
                    <a:pt x="4837" y="35689"/>
                  </a:cubicBezTo>
                  <a:cubicBezTo>
                    <a:pt x="4879" y="36066"/>
                    <a:pt x="4858" y="36422"/>
                    <a:pt x="4817" y="36819"/>
                  </a:cubicBezTo>
                  <a:cubicBezTo>
                    <a:pt x="4796" y="36945"/>
                    <a:pt x="4754" y="37133"/>
                    <a:pt x="4733" y="37322"/>
                  </a:cubicBezTo>
                  <a:cubicBezTo>
                    <a:pt x="4691" y="37322"/>
                    <a:pt x="4649" y="37342"/>
                    <a:pt x="4607" y="37342"/>
                  </a:cubicBezTo>
                  <a:cubicBezTo>
                    <a:pt x="4503" y="37008"/>
                    <a:pt x="4419" y="36673"/>
                    <a:pt x="4377" y="36317"/>
                  </a:cubicBezTo>
                  <a:cubicBezTo>
                    <a:pt x="4367" y="36184"/>
                    <a:pt x="4276" y="36121"/>
                    <a:pt x="4184" y="36121"/>
                  </a:cubicBezTo>
                  <a:cubicBezTo>
                    <a:pt x="4088" y="36121"/>
                    <a:pt x="3990" y="36189"/>
                    <a:pt x="3980" y="36317"/>
                  </a:cubicBezTo>
                  <a:cubicBezTo>
                    <a:pt x="3875" y="37154"/>
                    <a:pt x="3791" y="38305"/>
                    <a:pt x="3122" y="38933"/>
                  </a:cubicBezTo>
                  <a:cubicBezTo>
                    <a:pt x="3101" y="38242"/>
                    <a:pt x="3268" y="37573"/>
                    <a:pt x="3477" y="36903"/>
                  </a:cubicBezTo>
                  <a:cubicBezTo>
                    <a:pt x="3519" y="36765"/>
                    <a:pt x="3388" y="36655"/>
                    <a:pt x="3264" y="36655"/>
                  </a:cubicBezTo>
                  <a:cubicBezTo>
                    <a:pt x="3199" y="36655"/>
                    <a:pt x="3137" y="36685"/>
                    <a:pt x="3101" y="36757"/>
                  </a:cubicBezTo>
                  <a:cubicBezTo>
                    <a:pt x="2766" y="37447"/>
                    <a:pt x="2431" y="38033"/>
                    <a:pt x="1720" y="38305"/>
                  </a:cubicBezTo>
                  <a:cubicBezTo>
                    <a:pt x="1824" y="37594"/>
                    <a:pt x="2201" y="37050"/>
                    <a:pt x="2641" y="36485"/>
                  </a:cubicBezTo>
                  <a:cubicBezTo>
                    <a:pt x="2743" y="36331"/>
                    <a:pt x="2651" y="36137"/>
                    <a:pt x="2501" y="36137"/>
                  </a:cubicBezTo>
                  <a:cubicBezTo>
                    <a:pt x="2466" y="36137"/>
                    <a:pt x="2429" y="36147"/>
                    <a:pt x="2389" y="36171"/>
                  </a:cubicBezTo>
                  <a:cubicBezTo>
                    <a:pt x="2096" y="36338"/>
                    <a:pt x="1804" y="36422"/>
                    <a:pt x="1490" y="36485"/>
                  </a:cubicBezTo>
                  <a:cubicBezTo>
                    <a:pt x="1783" y="35773"/>
                    <a:pt x="2473" y="35376"/>
                    <a:pt x="3101" y="34957"/>
                  </a:cubicBezTo>
                  <a:cubicBezTo>
                    <a:pt x="3205" y="34873"/>
                    <a:pt x="3205" y="34748"/>
                    <a:pt x="3143" y="34664"/>
                  </a:cubicBezTo>
                  <a:cubicBezTo>
                    <a:pt x="3164" y="34622"/>
                    <a:pt x="3164" y="34601"/>
                    <a:pt x="3185" y="34601"/>
                  </a:cubicBezTo>
                  <a:cubicBezTo>
                    <a:pt x="3205" y="34581"/>
                    <a:pt x="3226" y="34581"/>
                    <a:pt x="3247" y="34560"/>
                  </a:cubicBezTo>
                  <a:close/>
                  <a:moveTo>
                    <a:pt x="11240" y="22194"/>
                  </a:moveTo>
                  <a:cubicBezTo>
                    <a:pt x="11177" y="22403"/>
                    <a:pt x="11219" y="22633"/>
                    <a:pt x="11387" y="22863"/>
                  </a:cubicBezTo>
                  <a:cubicBezTo>
                    <a:pt x="11633" y="23175"/>
                    <a:pt x="12097" y="23255"/>
                    <a:pt x="12508" y="23255"/>
                  </a:cubicBezTo>
                  <a:cubicBezTo>
                    <a:pt x="12621" y="23255"/>
                    <a:pt x="12731" y="23249"/>
                    <a:pt x="12830" y="23240"/>
                  </a:cubicBezTo>
                  <a:cubicBezTo>
                    <a:pt x="13312" y="23198"/>
                    <a:pt x="13918" y="23031"/>
                    <a:pt x="14232" y="22612"/>
                  </a:cubicBezTo>
                  <a:cubicBezTo>
                    <a:pt x="14337" y="22487"/>
                    <a:pt x="14379" y="22361"/>
                    <a:pt x="14400" y="22236"/>
                  </a:cubicBezTo>
                  <a:cubicBezTo>
                    <a:pt x="19379" y="24035"/>
                    <a:pt x="21576" y="30082"/>
                    <a:pt x="22811" y="34811"/>
                  </a:cubicBezTo>
                  <a:cubicBezTo>
                    <a:pt x="22790" y="34811"/>
                    <a:pt x="22748" y="34832"/>
                    <a:pt x="22706" y="34853"/>
                  </a:cubicBezTo>
                  <a:cubicBezTo>
                    <a:pt x="22429" y="35041"/>
                    <a:pt x="22087" y="35218"/>
                    <a:pt x="21809" y="35218"/>
                  </a:cubicBezTo>
                  <a:cubicBezTo>
                    <a:pt x="21561" y="35218"/>
                    <a:pt x="21363" y="35079"/>
                    <a:pt x="21304" y="34685"/>
                  </a:cubicBezTo>
                  <a:cubicBezTo>
                    <a:pt x="21263" y="34329"/>
                    <a:pt x="21179" y="33974"/>
                    <a:pt x="21095" y="33639"/>
                  </a:cubicBezTo>
                  <a:cubicBezTo>
                    <a:pt x="20907" y="32823"/>
                    <a:pt x="20572" y="32049"/>
                    <a:pt x="20195" y="31316"/>
                  </a:cubicBezTo>
                  <a:cubicBezTo>
                    <a:pt x="19421" y="29726"/>
                    <a:pt x="18354" y="28366"/>
                    <a:pt x="17162" y="27069"/>
                  </a:cubicBezTo>
                  <a:cubicBezTo>
                    <a:pt x="16785" y="26086"/>
                    <a:pt x="16304" y="24998"/>
                    <a:pt x="15488" y="24328"/>
                  </a:cubicBezTo>
                  <a:cubicBezTo>
                    <a:pt x="15456" y="24301"/>
                    <a:pt x="15421" y="24289"/>
                    <a:pt x="15388" y="24289"/>
                  </a:cubicBezTo>
                  <a:cubicBezTo>
                    <a:pt x="15267" y="24289"/>
                    <a:pt x="15164" y="24439"/>
                    <a:pt x="15278" y="24537"/>
                  </a:cubicBezTo>
                  <a:cubicBezTo>
                    <a:pt x="16032" y="25270"/>
                    <a:pt x="16429" y="26399"/>
                    <a:pt x="16785" y="27362"/>
                  </a:cubicBezTo>
                  <a:cubicBezTo>
                    <a:pt x="17308" y="28722"/>
                    <a:pt x="17706" y="30124"/>
                    <a:pt x="18040" y="31526"/>
                  </a:cubicBezTo>
                  <a:cubicBezTo>
                    <a:pt x="18354" y="32928"/>
                    <a:pt x="18584" y="34350"/>
                    <a:pt x="18647" y="35773"/>
                  </a:cubicBezTo>
                  <a:cubicBezTo>
                    <a:pt x="18668" y="36589"/>
                    <a:pt x="18668" y="37489"/>
                    <a:pt x="18187" y="38138"/>
                  </a:cubicBezTo>
                  <a:cubicBezTo>
                    <a:pt x="18145" y="38138"/>
                    <a:pt x="18124" y="38158"/>
                    <a:pt x="18082" y="38179"/>
                  </a:cubicBezTo>
                  <a:cubicBezTo>
                    <a:pt x="17006" y="39024"/>
                    <a:pt x="15645" y="39221"/>
                    <a:pt x="14284" y="39221"/>
                  </a:cubicBezTo>
                  <a:cubicBezTo>
                    <a:pt x="13555" y="39221"/>
                    <a:pt x="12826" y="39165"/>
                    <a:pt x="12140" y="39121"/>
                  </a:cubicBezTo>
                  <a:cubicBezTo>
                    <a:pt x="10215" y="38995"/>
                    <a:pt x="8269" y="39037"/>
                    <a:pt x="8060" y="36652"/>
                  </a:cubicBezTo>
                  <a:cubicBezTo>
                    <a:pt x="7871" y="34560"/>
                    <a:pt x="8164" y="32300"/>
                    <a:pt x="8499" y="30228"/>
                  </a:cubicBezTo>
                  <a:cubicBezTo>
                    <a:pt x="8855" y="28136"/>
                    <a:pt x="9483" y="26044"/>
                    <a:pt x="10591" y="24223"/>
                  </a:cubicBezTo>
                  <a:cubicBezTo>
                    <a:pt x="10670" y="24098"/>
                    <a:pt x="10549" y="23961"/>
                    <a:pt x="10431" y="23961"/>
                  </a:cubicBezTo>
                  <a:cubicBezTo>
                    <a:pt x="10391" y="23961"/>
                    <a:pt x="10351" y="23977"/>
                    <a:pt x="10319" y="24014"/>
                  </a:cubicBezTo>
                  <a:cubicBezTo>
                    <a:pt x="9922" y="24537"/>
                    <a:pt x="9608" y="25081"/>
                    <a:pt x="9315" y="25667"/>
                  </a:cubicBezTo>
                  <a:cubicBezTo>
                    <a:pt x="8060" y="26609"/>
                    <a:pt x="7327" y="28303"/>
                    <a:pt x="6762" y="29726"/>
                  </a:cubicBezTo>
                  <a:cubicBezTo>
                    <a:pt x="6051" y="31526"/>
                    <a:pt x="5591" y="33430"/>
                    <a:pt x="4942" y="35271"/>
                  </a:cubicBezTo>
                  <a:cubicBezTo>
                    <a:pt x="4377" y="35145"/>
                    <a:pt x="3875" y="34915"/>
                    <a:pt x="3582" y="34413"/>
                  </a:cubicBezTo>
                  <a:cubicBezTo>
                    <a:pt x="3582" y="34413"/>
                    <a:pt x="3582" y="34392"/>
                    <a:pt x="3582" y="34371"/>
                  </a:cubicBezTo>
                  <a:cubicBezTo>
                    <a:pt x="3833" y="31881"/>
                    <a:pt x="4670" y="29391"/>
                    <a:pt x="5800" y="27153"/>
                  </a:cubicBezTo>
                  <a:cubicBezTo>
                    <a:pt x="6972" y="24872"/>
                    <a:pt x="8646" y="22801"/>
                    <a:pt x="11219" y="22194"/>
                  </a:cubicBezTo>
                  <a:close/>
                  <a:moveTo>
                    <a:pt x="17936" y="38891"/>
                  </a:moveTo>
                  <a:lnTo>
                    <a:pt x="17936" y="38891"/>
                  </a:lnTo>
                  <a:cubicBezTo>
                    <a:pt x="19923" y="44687"/>
                    <a:pt x="18731" y="50441"/>
                    <a:pt x="17266" y="56216"/>
                  </a:cubicBezTo>
                  <a:cubicBezTo>
                    <a:pt x="17078" y="56216"/>
                    <a:pt x="16869" y="56257"/>
                    <a:pt x="16680" y="56257"/>
                  </a:cubicBezTo>
                  <a:cubicBezTo>
                    <a:pt x="16366" y="56257"/>
                    <a:pt x="16032" y="56153"/>
                    <a:pt x="15760" y="56006"/>
                  </a:cubicBezTo>
                  <a:cubicBezTo>
                    <a:pt x="16555" y="54207"/>
                    <a:pt x="16304" y="51801"/>
                    <a:pt x="16136" y="49938"/>
                  </a:cubicBezTo>
                  <a:cubicBezTo>
                    <a:pt x="15906" y="47532"/>
                    <a:pt x="15488" y="45147"/>
                    <a:pt x="15341" y="42720"/>
                  </a:cubicBezTo>
                  <a:cubicBezTo>
                    <a:pt x="15990" y="42511"/>
                    <a:pt x="16555" y="42155"/>
                    <a:pt x="16973" y="41653"/>
                  </a:cubicBezTo>
                  <a:cubicBezTo>
                    <a:pt x="17036" y="41611"/>
                    <a:pt x="17036" y="41548"/>
                    <a:pt x="17015" y="41485"/>
                  </a:cubicBezTo>
                  <a:lnTo>
                    <a:pt x="17015" y="41485"/>
                  </a:lnTo>
                  <a:cubicBezTo>
                    <a:pt x="17232" y="41663"/>
                    <a:pt x="17468" y="41822"/>
                    <a:pt x="17722" y="41822"/>
                  </a:cubicBezTo>
                  <a:cubicBezTo>
                    <a:pt x="17737" y="41822"/>
                    <a:pt x="17753" y="41821"/>
                    <a:pt x="17768" y="41820"/>
                  </a:cubicBezTo>
                  <a:cubicBezTo>
                    <a:pt x="17915" y="41820"/>
                    <a:pt x="17998" y="41611"/>
                    <a:pt x="17873" y="41506"/>
                  </a:cubicBezTo>
                  <a:cubicBezTo>
                    <a:pt x="17622" y="41297"/>
                    <a:pt x="17329" y="41234"/>
                    <a:pt x="17078" y="40962"/>
                  </a:cubicBezTo>
                  <a:cubicBezTo>
                    <a:pt x="16848" y="40690"/>
                    <a:pt x="16764" y="40335"/>
                    <a:pt x="16722" y="39979"/>
                  </a:cubicBezTo>
                  <a:cubicBezTo>
                    <a:pt x="16712" y="39874"/>
                    <a:pt x="16633" y="39822"/>
                    <a:pt x="16557" y="39822"/>
                  </a:cubicBezTo>
                  <a:cubicBezTo>
                    <a:pt x="16481" y="39822"/>
                    <a:pt x="16408" y="39874"/>
                    <a:pt x="16408" y="39979"/>
                  </a:cubicBezTo>
                  <a:cubicBezTo>
                    <a:pt x="16387" y="40397"/>
                    <a:pt x="16492" y="40795"/>
                    <a:pt x="16722" y="41151"/>
                  </a:cubicBezTo>
                  <a:cubicBezTo>
                    <a:pt x="16764" y="41213"/>
                    <a:pt x="16827" y="41276"/>
                    <a:pt x="16889" y="41339"/>
                  </a:cubicBezTo>
                  <a:cubicBezTo>
                    <a:pt x="16848" y="41339"/>
                    <a:pt x="16806" y="41339"/>
                    <a:pt x="16764" y="41360"/>
                  </a:cubicBezTo>
                  <a:cubicBezTo>
                    <a:pt x="15543" y="42170"/>
                    <a:pt x="14195" y="42617"/>
                    <a:pt x="12817" y="42617"/>
                  </a:cubicBezTo>
                  <a:cubicBezTo>
                    <a:pt x="12024" y="42617"/>
                    <a:pt x="11220" y="42468"/>
                    <a:pt x="10424" y="42155"/>
                  </a:cubicBezTo>
                  <a:cubicBezTo>
                    <a:pt x="10403" y="42145"/>
                    <a:pt x="10384" y="42140"/>
                    <a:pt x="10365" y="42140"/>
                  </a:cubicBezTo>
                  <a:cubicBezTo>
                    <a:pt x="10235" y="42140"/>
                    <a:pt x="10170" y="42372"/>
                    <a:pt x="10299" y="42427"/>
                  </a:cubicBezTo>
                  <a:cubicBezTo>
                    <a:pt x="10759" y="42657"/>
                    <a:pt x="11282" y="42824"/>
                    <a:pt x="11847" y="42929"/>
                  </a:cubicBezTo>
                  <a:cubicBezTo>
                    <a:pt x="11826" y="42950"/>
                    <a:pt x="11805" y="42971"/>
                    <a:pt x="11805" y="43013"/>
                  </a:cubicBezTo>
                  <a:cubicBezTo>
                    <a:pt x="11449" y="45524"/>
                    <a:pt x="11052" y="48139"/>
                    <a:pt x="11366" y="50671"/>
                  </a:cubicBezTo>
                  <a:cubicBezTo>
                    <a:pt x="11575" y="52407"/>
                    <a:pt x="11931" y="54144"/>
                    <a:pt x="12203" y="55881"/>
                  </a:cubicBezTo>
                  <a:cubicBezTo>
                    <a:pt x="11972" y="55964"/>
                    <a:pt x="11742" y="56090"/>
                    <a:pt x="11491" y="56153"/>
                  </a:cubicBezTo>
                  <a:cubicBezTo>
                    <a:pt x="11360" y="56178"/>
                    <a:pt x="11229" y="56190"/>
                    <a:pt x="11098" y="56190"/>
                  </a:cubicBezTo>
                  <a:cubicBezTo>
                    <a:pt x="10791" y="56190"/>
                    <a:pt x="10488" y="56124"/>
                    <a:pt x="10194" y="56006"/>
                  </a:cubicBezTo>
                  <a:lnTo>
                    <a:pt x="10194" y="56006"/>
                  </a:lnTo>
                  <a:cubicBezTo>
                    <a:pt x="10216" y="56012"/>
                    <a:pt x="10229" y="56016"/>
                    <a:pt x="10236" y="56016"/>
                  </a:cubicBezTo>
                  <a:cubicBezTo>
                    <a:pt x="10254" y="56016"/>
                    <a:pt x="10219" y="55984"/>
                    <a:pt x="10173" y="55860"/>
                  </a:cubicBezTo>
                  <a:cubicBezTo>
                    <a:pt x="10089" y="55672"/>
                    <a:pt x="10027" y="55462"/>
                    <a:pt x="9985" y="55253"/>
                  </a:cubicBezTo>
                  <a:cubicBezTo>
                    <a:pt x="9796" y="54604"/>
                    <a:pt x="9671" y="53956"/>
                    <a:pt x="9545" y="53328"/>
                  </a:cubicBezTo>
                  <a:cubicBezTo>
                    <a:pt x="9169" y="51319"/>
                    <a:pt x="8897" y="49290"/>
                    <a:pt x="8687" y="47281"/>
                  </a:cubicBezTo>
                  <a:cubicBezTo>
                    <a:pt x="8478" y="45377"/>
                    <a:pt x="8311" y="43473"/>
                    <a:pt x="8353" y="41569"/>
                  </a:cubicBezTo>
                  <a:cubicBezTo>
                    <a:pt x="8353" y="41381"/>
                    <a:pt x="8625" y="39560"/>
                    <a:pt x="8729" y="38974"/>
                  </a:cubicBezTo>
                  <a:cubicBezTo>
                    <a:pt x="9566" y="39477"/>
                    <a:pt x="10696" y="39518"/>
                    <a:pt x="11659" y="39581"/>
                  </a:cubicBezTo>
                  <a:cubicBezTo>
                    <a:pt x="12489" y="39633"/>
                    <a:pt x="13385" y="39712"/>
                    <a:pt x="14279" y="39712"/>
                  </a:cubicBezTo>
                  <a:cubicBezTo>
                    <a:pt x="15572" y="39712"/>
                    <a:pt x="16860" y="39546"/>
                    <a:pt x="17936" y="38891"/>
                  </a:cubicBezTo>
                  <a:close/>
                  <a:moveTo>
                    <a:pt x="15613" y="56299"/>
                  </a:moveTo>
                  <a:cubicBezTo>
                    <a:pt x="15906" y="56488"/>
                    <a:pt x="16199" y="56592"/>
                    <a:pt x="16534" y="56676"/>
                  </a:cubicBezTo>
                  <a:cubicBezTo>
                    <a:pt x="16672" y="56703"/>
                    <a:pt x="16830" y="56727"/>
                    <a:pt x="16985" y="56727"/>
                  </a:cubicBezTo>
                  <a:cubicBezTo>
                    <a:pt x="17183" y="56727"/>
                    <a:pt x="17376" y="56689"/>
                    <a:pt x="17517" y="56571"/>
                  </a:cubicBezTo>
                  <a:cubicBezTo>
                    <a:pt x="17538" y="56550"/>
                    <a:pt x="17538" y="56550"/>
                    <a:pt x="17559" y="56529"/>
                  </a:cubicBezTo>
                  <a:cubicBezTo>
                    <a:pt x="17622" y="56529"/>
                    <a:pt x="17706" y="56488"/>
                    <a:pt x="17747" y="56404"/>
                  </a:cubicBezTo>
                  <a:lnTo>
                    <a:pt x="17768" y="56404"/>
                  </a:lnTo>
                  <a:cubicBezTo>
                    <a:pt x="17871" y="56395"/>
                    <a:pt x="17972" y="56391"/>
                    <a:pt x="18073" y="56391"/>
                  </a:cubicBezTo>
                  <a:cubicBezTo>
                    <a:pt x="18693" y="56391"/>
                    <a:pt x="19282" y="56552"/>
                    <a:pt x="19840" y="56822"/>
                  </a:cubicBezTo>
                  <a:cubicBezTo>
                    <a:pt x="20195" y="56990"/>
                    <a:pt x="21430" y="57659"/>
                    <a:pt x="20970" y="58203"/>
                  </a:cubicBezTo>
                  <a:cubicBezTo>
                    <a:pt x="20677" y="58537"/>
                    <a:pt x="20179" y="58646"/>
                    <a:pt x="19657" y="58646"/>
                  </a:cubicBezTo>
                  <a:cubicBezTo>
                    <a:pt x="19099" y="58646"/>
                    <a:pt x="18513" y="58521"/>
                    <a:pt x="18124" y="58413"/>
                  </a:cubicBezTo>
                  <a:cubicBezTo>
                    <a:pt x="17099" y="58099"/>
                    <a:pt x="16053" y="57429"/>
                    <a:pt x="15613" y="56404"/>
                  </a:cubicBezTo>
                  <a:cubicBezTo>
                    <a:pt x="15592" y="56383"/>
                    <a:pt x="15592" y="56362"/>
                    <a:pt x="15571" y="56362"/>
                  </a:cubicBezTo>
                  <a:cubicBezTo>
                    <a:pt x="15592" y="56341"/>
                    <a:pt x="15613" y="56320"/>
                    <a:pt x="15613" y="56299"/>
                  </a:cubicBezTo>
                  <a:close/>
                  <a:moveTo>
                    <a:pt x="10027" y="56362"/>
                  </a:moveTo>
                  <a:cubicBezTo>
                    <a:pt x="10396" y="56540"/>
                    <a:pt x="10883" y="56664"/>
                    <a:pt x="11345" y="56664"/>
                  </a:cubicBezTo>
                  <a:cubicBezTo>
                    <a:pt x="11589" y="56664"/>
                    <a:pt x="11826" y="56630"/>
                    <a:pt x="12035" y="56550"/>
                  </a:cubicBezTo>
                  <a:lnTo>
                    <a:pt x="12035" y="56550"/>
                  </a:lnTo>
                  <a:cubicBezTo>
                    <a:pt x="11952" y="56864"/>
                    <a:pt x="11847" y="57157"/>
                    <a:pt x="11596" y="57450"/>
                  </a:cubicBezTo>
                  <a:cubicBezTo>
                    <a:pt x="11219" y="57889"/>
                    <a:pt x="10717" y="58203"/>
                    <a:pt x="10194" y="58475"/>
                  </a:cubicBezTo>
                  <a:cubicBezTo>
                    <a:pt x="9572" y="58803"/>
                    <a:pt x="8623" y="59203"/>
                    <a:pt x="7816" y="59203"/>
                  </a:cubicBezTo>
                  <a:cubicBezTo>
                    <a:pt x="7645" y="59203"/>
                    <a:pt x="7481" y="59185"/>
                    <a:pt x="7327" y="59145"/>
                  </a:cubicBezTo>
                  <a:cubicBezTo>
                    <a:pt x="6658" y="58977"/>
                    <a:pt x="7432" y="57952"/>
                    <a:pt x="7641" y="57701"/>
                  </a:cubicBezTo>
                  <a:cubicBezTo>
                    <a:pt x="8227" y="57032"/>
                    <a:pt x="9043" y="56571"/>
                    <a:pt x="9922" y="56425"/>
                  </a:cubicBezTo>
                  <a:cubicBezTo>
                    <a:pt x="9964" y="56404"/>
                    <a:pt x="10006" y="56383"/>
                    <a:pt x="10027" y="56362"/>
                  </a:cubicBezTo>
                  <a:close/>
                  <a:moveTo>
                    <a:pt x="10346" y="0"/>
                  </a:moveTo>
                  <a:cubicBezTo>
                    <a:pt x="8978" y="0"/>
                    <a:pt x="7581" y="350"/>
                    <a:pt x="6386" y="914"/>
                  </a:cubicBezTo>
                  <a:cubicBezTo>
                    <a:pt x="3310" y="2358"/>
                    <a:pt x="2389" y="5936"/>
                    <a:pt x="151" y="8217"/>
                  </a:cubicBezTo>
                  <a:cubicBezTo>
                    <a:pt x="0" y="8348"/>
                    <a:pt x="120" y="8582"/>
                    <a:pt x="298" y="8582"/>
                  </a:cubicBezTo>
                  <a:cubicBezTo>
                    <a:pt x="318" y="8582"/>
                    <a:pt x="339" y="8579"/>
                    <a:pt x="360" y="8572"/>
                  </a:cubicBezTo>
                  <a:cubicBezTo>
                    <a:pt x="695" y="8489"/>
                    <a:pt x="1029" y="8426"/>
                    <a:pt x="1343" y="8342"/>
                  </a:cubicBezTo>
                  <a:lnTo>
                    <a:pt x="1343" y="8342"/>
                  </a:lnTo>
                  <a:cubicBezTo>
                    <a:pt x="1155" y="10330"/>
                    <a:pt x="1260" y="12360"/>
                    <a:pt x="2389" y="14054"/>
                  </a:cubicBezTo>
                  <a:cubicBezTo>
                    <a:pt x="2348" y="14075"/>
                    <a:pt x="2327" y="14117"/>
                    <a:pt x="2285" y="14159"/>
                  </a:cubicBezTo>
                  <a:cubicBezTo>
                    <a:pt x="2034" y="14410"/>
                    <a:pt x="1950" y="14766"/>
                    <a:pt x="1992" y="15101"/>
                  </a:cubicBezTo>
                  <a:cubicBezTo>
                    <a:pt x="2112" y="15923"/>
                    <a:pt x="2886" y="16380"/>
                    <a:pt x="3668" y="16380"/>
                  </a:cubicBezTo>
                  <a:cubicBezTo>
                    <a:pt x="3702" y="16380"/>
                    <a:pt x="3736" y="16379"/>
                    <a:pt x="3770" y="16377"/>
                  </a:cubicBezTo>
                  <a:lnTo>
                    <a:pt x="3770" y="16377"/>
                  </a:lnTo>
                  <a:cubicBezTo>
                    <a:pt x="3573" y="20122"/>
                    <a:pt x="7962" y="21286"/>
                    <a:pt x="11026" y="21286"/>
                  </a:cubicBezTo>
                  <a:cubicBezTo>
                    <a:pt x="11214" y="21286"/>
                    <a:pt x="11398" y="21282"/>
                    <a:pt x="11575" y="21273"/>
                  </a:cubicBezTo>
                  <a:cubicBezTo>
                    <a:pt x="11638" y="21273"/>
                    <a:pt x="11700" y="21273"/>
                    <a:pt x="11763" y="21252"/>
                  </a:cubicBezTo>
                  <a:cubicBezTo>
                    <a:pt x="11763" y="21315"/>
                    <a:pt x="11763" y="21357"/>
                    <a:pt x="11784" y="21420"/>
                  </a:cubicBezTo>
                  <a:cubicBezTo>
                    <a:pt x="11763" y="21420"/>
                    <a:pt x="11763" y="21420"/>
                    <a:pt x="11742" y="21440"/>
                  </a:cubicBezTo>
                  <a:cubicBezTo>
                    <a:pt x="11575" y="21587"/>
                    <a:pt x="11428" y="21775"/>
                    <a:pt x="11324" y="21964"/>
                  </a:cubicBezTo>
                  <a:cubicBezTo>
                    <a:pt x="11303" y="21922"/>
                    <a:pt x="11240" y="21880"/>
                    <a:pt x="11177" y="21880"/>
                  </a:cubicBezTo>
                  <a:cubicBezTo>
                    <a:pt x="8604" y="21922"/>
                    <a:pt x="6742" y="24433"/>
                    <a:pt x="5612" y="26462"/>
                  </a:cubicBezTo>
                  <a:cubicBezTo>
                    <a:pt x="4293" y="28827"/>
                    <a:pt x="3394" y="31588"/>
                    <a:pt x="3143" y="34288"/>
                  </a:cubicBezTo>
                  <a:cubicBezTo>
                    <a:pt x="3101" y="34309"/>
                    <a:pt x="3059" y="34350"/>
                    <a:pt x="3017" y="34392"/>
                  </a:cubicBezTo>
                  <a:cubicBezTo>
                    <a:pt x="2954" y="34455"/>
                    <a:pt x="2933" y="34518"/>
                    <a:pt x="2892" y="34581"/>
                  </a:cubicBezTo>
                  <a:lnTo>
                    <a:pt x="2871" y="34601"/>
                  </a:lnTo>
                  <a:cubicBezTo>
                    <a:pt x="2076" y="35145"/>
                    <a:pt x="1218" y="35689"/>
                    <a:pt x="1008" y="36694"/>
                  </a:cubicBezTo>
                  <a:cubicBezTo>
                    <a:pt x="970" y="36829"/>
                    <a:pt x="1093" y="36947"/>
                    <a:pt x="1227" y="36947"/>
                  </a:cubicBezTo>
                  <a:cubicBezTo>
                    <a:pt x="1238" y="36947"/>
                    <a:pt x="1249" y="36946"/>
                    <a:pt x="1260" y="36945"/>
                  </a:cubicBezTo>
                  <a:cubicBezTo>
                    <a:pt x="1490" y="36882"/>
                    <a:pt x="1720" y="36840"/>
                    <a:pt x="1929" y="36778"/>
                  </a:cubicBezTo>
                  <a:lnTo>
                    <a:pt x="1929" y="36778"/>
                  </a:lnTo>
                  <a:cubicBezTo>
                    <a:pt x="1573" y="37322"/>
                    <a:pt x="1322" y="37866"/>
                    <a:pt x="1301" y="38556"/>
                  </a:cubicBezTo>
                  <a:cubicBezTo>
                    <a:pt x="1283" y="38684"/>
                    <a:pt x="1393" y="38748"/>
                    <a:pt x="1505" y="38748"/>
                  </a:cubicBezTo>
                  <a:cubicBezTo>
                    <a:pt x="1521" y="38748"/>
                    <a:pt x="1537" y="38747"/>
                    <a:pt x="1552" y="38744"/>
                  </a:cubicBezTo>
                  <a:cubicBezTo>
                    <a:pt x="2076" y="38640"/>
                    <a:pt x="2473" y="38389"/>
                    <a:pt x="2766" y="38033"/>
                  </a:cubicBezTo>
                  <a:lnTo>
                    <a:pt x="2766" y="38033"/>
                  </a:lnTo>
                  <a:cubicBezTo>
                    <a:pt x="2703" y="38451"/>
                    <a:pt x="2682" y="38870"/>
                    <a:pt x="2724" y="39309"/>
                  </a:cubicBezTo>
                  <a:cubicBezTo>
                    <a:pt x="2740" y="39432"/>
                    <a:pt x="2822" y="39509"/>
                    <a:pt x="2923" y="39509"/>
                  </a:cubicBezTo>
                  <a:cubicBezTo>
                    <a:pt x="2960" y="39509"/>
                    <a:pt x="2999" y="39499"/>
                    <a:pt x="3038" y="39477"/>
                  </a:cubicBezTo>
                  <a:cubicBezTo>
                    <a:pt x="3749" y="39079"/>
                    <a:pt x="4042" y="38305"/>
                    <a:pt x="4210" y="37510"/>
                  </a:cubicBezTo>
                  <a:lnTo>
                    <a:pt x="4252" y="37656"/>
                  </a:lnTo>
                  <a:cubicBezTo>
                    <a:pt x="4287" y="37761"/>
                    <a:pt x="4366" y="37808"/>
                    <a:pt x="4464" y="37808"/>
                  </a:cubicBezTo>
                  <a:cubicBezTo>
                    <a:pt x="4483" y="37808"/>
                    <a:pt x="4503" y="37806"/>
                    <a:pt x="4524" y="37803"/>
                  </a:cubicBezTo>
                  <a:cubicBezTo>
                    <a:pt x="4691" y="37761"/>
                    <a:pt x="4879" y="37740"/>
                    <a:pt x="5047" y="37677"/>
                  </a:cubicBezTo>
                  <a:cubicBezTo>
                    <a:pt x="5172" y="37635"/>
                    <a:pt x="5256" y="37468"/>
                    <a:pt x="5172" y="37342"/>
                  </a:cubicBezTo>
                  <a:cubicBezTo>
                    <a:pt x="5089" y="37238"/>
                    <a:pt x="5172" y="36631"/>
                    <a:pt x="5172" y="36485"/>
                  </a:cubicBezTo>
                  <a:cubicBezTo>
                    <a:pt x="5172" y="36213"/>
                    <a:pt x="5130" y="35982"/>
                    <a:pt x="5089" y="35731"/>
                  </a:cubicBezTo>
                  <a:cubicBezTo>
                    <a:pt x="5172" y="35710"/>
                    <a:pt x="5256" y="35648"/>
                    <a:pt x="5277" y="35564"/>
                  </a:cubicBezTo>
                  <a:cubicBezTo>
                    <a:pt x="5926" y="33974"/>
                    <a:pt x="6344" y="32300"/>
                    <a:pt x="6909" y="30668"/>
                  </a:cubicBezTo>
                  <a:cubicBezTo>
                    <a:pt x="7369" y="29287"/>
                    <a:pt x="7976" y="28157"/>
                    <a:pt x="8750" y="27069"/>
                  </a:cubicBezTo>
                  <a:lnTo>
                    <a:pt x="8750" y="27069"/>
                  </a:lnTo>
                  <a:cubicBezTo>
                    <a:pt x="8374" y="28262"/>
                    <a:pt x="8123" y="29496"/>
                    <a:pt x="7934" y="30710"/>
                  </a:cubicBezTo>
                  <a:cubicBezTo>
                    <a:pt x="7746" y="31881"/>
                    <a:pt x="7641" y="33074"/>
                    <a:pt x="7599" y="34288"/>
                  </a:cubicBezTo>
                  <a:cubicBezTo>
                    <a:pt x="7537" y="35397"/>
                    <a:pt x="7453" y="36610"/>
                    <a:pt x="7767" y="37698"/>
                  </a:cubicBezTo>
                  <a:cubicBezTo>
                    <a:pt x="7892" y="38200"/>
                    <a:pt x="8164" y="38556"/>
                    <a:pt x="8499" y="38828"/>
                  </a:cubicBezTo>
                  <a:cubicBezTo>
                    <a:pt x="7809" y="39686"/>
                    <a:pt x="7913" y="41192"/>
                    <a:pt x="7892" y="42218"/>
                  </a:cubicBezTo>
                  <a:cubicBezTo>
                    <a:pt x="7892" y="44331"/>
                    <a:pt x="8102" y="46423"/>
                    <a:pt x="8353" y="48516"/>
                  </a:cubicBezTo>
                  <a:cubicBezTo>
                    <a:pt x="8562" y="50357"/>
                    <a:pt x="8855" y="52219"/>
                    <a:pt x="9211" y="54039"/>
                  </a:cubicBezTo>
                  <a:cubicBezTo>
                    <a:pt x="9294" y="54395"/>
                    <a:pt x="9399" y="55400"/>
                    <a:pt x="9671" y="55964"/>
                  </a:cubicBezTo>
                  <a:cubicBezTo>
                    <a:pt x="8625" y="56174"/>
                    <a:pt x="7620" y="56843"/>
                    <a:pt x="6993" y="57722"/>
                  </a:cubicBezTo>
                  <a:cubicBezTo>
                    <a:pt x="6595" y="58287"/>
                    <a:pt x="6260" y="59229"/>
                    <a:pt x="7076" y="59605"/>
                  </a:cubicBezTo>
                  <a:cubicBezTo>
                    <a:pt x="7271" y="59694"/>
                    <a:pt x="7480" y="59726"/>
                    <a:pt x="7694" y="59726"/>
                  </a:cubicBezTo>
                  <a:cubicBezTo>
                    <a:pt x="7985" y="59726"/>
                    <a:pt x="8284" y="59666"/>
                    <a:pt x="8562" y="59605"/>
                  </a:cubicBezTo>
                  <a:cubicBezTo>
                    <a:pt x="9273" y="59459"/>
                    <a:pt x="9964" y="59187"/>
                    <a:pt x="10612" y="58852"/>
                  </a:cubicBezTo>
                  <a:cubicBezTo>
                    <a:pt x="11261" y="58496"/>
                    <a:pt x="12809" y="57366"/>
                    <a:pt x="12496" y="56425"/>
                  </a:cubicBezTo>
                  <a:cubicBezTo>
                    <a:pt x="12558" y="56425"/>
                    <a:pt x="12600" y="56383"/>
                    <a:pt x="12642" y="56299"/>
                  </a:cubicBezTo>
                  <a:cubicBezTo>
                    <a:pt x="12809" y="55630"/>
                    <a:pt x="12621" y="54897"/>
                    <a:pt x="12496" y="54228"/>
                  </a:cubicBezTo>
                  <a:cubicBezTo>
                    <a:pt x="12328" y="53182"/>
                    <a:pt x="12098" y="52156"/>
                    <a:pt x="11931" y="51110"/>
                  </a:cubicBezTo>
                  <a:cubicBezTo>
                    <a:pt x="11491" y="48432"/>
                    <a:pt x="11972" y="45712"/>
                    <a:pt x="12119" y="43034"/>
                  </a:cubicBezTo>
                  <a:cubicBezTo>
                    <a:pt x="12119" y="43013"/>
                    <a:pt x="12098" y="42971"/>
                    <a:pt x="12098" y="42950"/>
                  </a:cubicBezTo>
                  <a:lnTo>
                    <a:pt x="12098" y="42950"/>
                  </a:lnTo>
                  <a:cubicBezTo>
                    <a:pt x="12489" y="43010"/>
                    <a:pt x="12894" y="43041"/>
                    <a:pt x="13299" y="43041"/>
                  </a:cubicBezTo>
                  <a:cubicBezTo>
                    <a:pt x="13890" y="43041"/>
                    <a:pt x="14481" y="42973"/>
                    <a:pt x="15027" y="42824"/>
                  </a:cubicBezTo>
                  <a:lnTo>
                    <a:pt x="15027" y="42824"/>
                  </a:lnTo>
                  <a:cubicBezTo>
                    <a:pt x="14902" y="44980"/>
                    <a:pt x="15320" y="47135"/>
                    <a:pt x="15571" y="49269"/>
                  </a:cubicBezTo>
                  <a:cubicBezTo>
                    <a:pt x="15697" y="50357"/>
                    <a:pt x="15781" y="51466"/>
                    <a:pt x="15781" y="52575"/>
                  </a:cubicBezTo>
                  <a:cubicBezTo>
                    <a:pt x="15781" y="53809"/>
                    <a:pt x="15467" y="54939"/>
                    <a:pt x="15237" y="56153"/>
                  </a:cubicBezTo>
                  <a:cubicBezTo>
                    <a:pt x="15216" y="56236"/>
                    <a:pt x="15257" y="56299"/>
                    <a:pt x="15299" y="56341"/>
                  </a:cubicBezTo>
                  <a:cubicBezTo>
                    <a:pt x="15257" y="56383"/>
                    <a:pt x="15237" y="56446"/>
                    <a:pt x="15278" y="56508"/>
                  </a:cubicBezTo>
                  <a:cubicBezTo>
                    <a:pt x="15802" y="57961"/>
                    <a:pt x="17729" y="59177"/>
                    <a:pt x="19458" y="59177"/>
                  </a:cubicBezTo>
                  <a:cubicBezTo>
                    <a:pt x="20145" y="59177"/>
                    <a:pt x="20801" y="58985"/>
                    <a:pt x="21325" y="58538"/>
                  </a:cubicBezTo>
                  <a:cubicBezTo>
                    <a:pt x="21953" y="57994"/>
                    <a:pt x="21283" y="57220"/>
                    <a:pt x="20844" y="56843"/>
                  </a:cubicBezTo>
                  <a:cubicBezTo>
                    <a:pt x="20107" y="56261"/>
                    <a:pt x="19063" y="55895"/>
                    <a:pt x="18098" y="55895"/>
                  </a:cubicBezTo>
                  <a:cubicBezTo>
                    <a:pt x="18022" y="55895"/>
                    <a:pt x="17947" y="55897"/>
                    <a:pt x="17873" y="55902"/>
                  </a:cubicBezTo>
                  <a:cubicBezTo>
                    <a:pt x="19296" y="50273"/>
                    <a:pt x="20572" y="44310"/>
                    <a:pt x="18291" y="38723"/>
                  </a:cubicBezTo>
                  <a:cubicBezTo>
                    <a:pt x="18270" y="38702"/>
                    <a:pt x="18250" y="38682"/>
                    <a:pt x="18250" y="38661"/>
                  </a:cubicBezTo>
                  <a:cubicBezTo>
                    <a:pt x="18940" y="38451"/>
                    <a:pt x="19045" y="37342"/>
                    <a:pt x="19107" y="36757"/>
                  </a:cubicBezTo>
                  <a:cubicBezTo>
                    <a:pt x="19254" y="35271"/>
                    <a:pt x="18982" y="33723"/>
                    <a:pt x="18689" y="32258"/>
                  </a:cubicBezTo>
                  <a:cubicBezTo>
                    <a:pt x="18396" y="30772"/>
                    <a:pt x="17998" y="29308"/>
                    <a:pt x="17475" y="27864"/>
                  </a:cubicBezTo>
                  <a:lnTo>
                    <a:pt x="17475" y="27864"/>
                  </a:lnTo>
                  <a:cubicBezTo>
                    <a:pt x="19149" y="30082"/>
                    <a:pt x="20698" y="32572"/>
                    <a:pt x="20907" y="35355"/>
                  </a:cubicBezTo>
                  <a:cubicBezTo>
                    <a:pt x="20907" y="35376"/>
                    <a:pt x="20928" y="35376"/>
                    <a:pt x="20928" y="35397"/>
                  </a:cubicBezTo>
                  <a:cubicBezTo>
                    <a:pt x="20907" y="35417"/>
                    <a:pt x="20907" y="35417"/>
                    <a:pt x="20907" y="35459"/>
                  </a:cubicBezTo>
                  <a:cubicBezTo>
                    <a:pt x="20760" y="36338"/>
                    <a:pt x="20467" y="37635"/>
                    <a:pt x="21535" y="38012"/>
                  </a:cubicBezTo>
                  <a:cubicBezTo>
                    <a:pt x="21553" y="38020"/>
                    <a:pt x="21573" y="38023"/>
                    <a:pt x="21592" y="38023"/>
                  </a:cubicBezTo>
                  <a:cubicBezTo>
                    <a:pt x="21681" y="38023"/>
                    <a:pt x="21768" y="37951"/>
                    <a:pt x="21786" y="37866"/>
                  </a:cubicBezTo>
                  <a:cubicBezTo>
                    <a:pt x="21827" y="37740"/>
                    <a:pt x="21869" y="37656"/>
                    <a:pt x="21911" y="37552"/>
                  </a:cubicBezTo>
                  <a:cubicBezTo>
                    <a:pt x="22099" y="38096"/>
                    <a:pt x="22476" y="38514"/>
                    <a:pt x="23104" y="38765"/>
                  </a:cubicBezTo>
                  <a:cubicBezTo>
                    <a:pt x="23120" y="38772"/>
                    <a:pt x="23137" y="38775"/>
                    <a:pt x="23154" y="38775"/>
                  </a:cubicBezTo>
                  <a:cubicBezTo>
                    <a:pt x="23245" y="38775"/>
                    <a:pt x="23337" y="38689"/>
                    <a:pt x="23355" y="38619"/>
                  </a:cubicBezTo>
                  <a:cubicBezTo>
                    <a:pt x="23418" y="38410"/>
                    <a:pt x="23460" y="38221"/>
                    <a:pt x="23460" y="38054"/>
                  </a:cubicBezTo>
                  <a:cubicBezTo>
                    <a:pt x="23564" y="38138"/>
                    <a:pt x="23669" y="38221"/>
                    <a:pt x="23773" y="38305"/>
                  </a:cubicBezTo>
                  <a:cubicBezTo>
                    <a:pt x="23824" y="38338"/>
                    <a:pt x="23887" y="38358"/>
                    <a:pt x="23947" y="38358"/>
                  </a:cubicBezTo>
                  <a:cubicBezTo>
                    <a:pt x="24036" y="38358"/>
                    <a:pt x="24117" y="38313"/>
                    <a:pt x="24129" y="38200"/>
                  </a:cubicBezTo>
                  <a:cubicBezTo>
                    <a:pt x="24213" y="37740"/>
                    <a:pt x="24192" y="37322"/>
                    <a:pt x="24045" y="36945"/>
                  </a:cubicBezTo>
                  <a:lnTo>
                    <a:pt x="24045" y="36945"/>
                  </a:lnTo>
                  <a:cubicBezTo>
                    <a:pt x="24255" y="36987"/>
                    <a:pt x="24485" y="37008"/>
                    <a:pt x="24757" y="37050"/>
                  </a:cubicBezTo>
                  <a:cubicBezTo>
                    <a:pt x="24769" y="37051"/>
                    <a:pt x="24781" y="37052"/>
                    <a:pt x="24793" y="37052"/>
                  </a:cubicBezTo>
                  <a:cubicBezTo>
                    <a:pt x="24942" y="37052"/>
                    <a:pt x="25047" y="36933"/>
                    <a:pt x="25008" y="36778"/>
                  </a:cubicBezTo>
                  <a:cubicBezTo>
                    <a:pt x="24799" y="35857"/>
                    <a:pt x="24108" y="35334"/>
                    <a:pt x="23334" y="34853"/>
                  </a:cubicBezTo>
                  <a:lnTo>
                    <a:pt x="23313" y="34853"/>
                  </a:lnTo>
                  <a:cubicBezTo>
                    <a:pt x="22623" y="32132"/>
                    <a:pt x="21660" y="29454"/>
                    <a:pt x="20258" y="27027"/>
                  </a:cubicBezTo>
                  <a:cubicBezTo>
                    <a:pt x="18961" y="24767"/>
                    <a:pt x="17015" y="22466"/>
                    <a:pt x="14358" y="21880"/>
                  </a:cubicBezTo>
                  <a:cubicBezTo>
                    <a:pt x="14274" y="21629"/>
                    <a:pt x="14107" y="21378"/>
                    <a:pt x="13897" y="21210"/>
                  </a:cubicBezTo>
                  <a:cubicBezTo>
                    <a:pt x="13876" y="21189"/>
                    <a:pt x="13856" y="21168"/>
                    <a:pt x="13814" y="21168"/>
                  </a:cubicBezTo>
                  <a:cubicBezTo>
                    <a:pt x="13835" y="21106"/>
                    <a:pt x="13835" y="21043"/>
                    <a:pt x="13835" y="20980"/>
                  </a:cubicBezTo>
                  <a:cubicBezTo>
                    <a:pt x="16764" y="20373"/>
                    <a:pt x="19902" y="18804"/>
                    <a:pt x="20530" y="15833"/>
                  </a:cubicBezTo>
                  <a:cubicBezTo>
                    <a:pt x="20675" y="15863"/>
                    <a:pt x="20820" y="15878"/>
                    <a:pt x="20964" y="15878"/>
                  </a:cubicBezTo>
                  <a:cubicBezTo>
                    <a:pt x="21713" y="15878"/>
                    <a:pt x="22398" y="15466"/>
                    <a:pt x="22539" y="14640"/>
                  </a:cubicBezTo>
                  <a:cubicBezTo>
                    <a:pt x="22602" y="14222"/>
                    <a:pt x="22497" y="13887"/>
                    <a:pt x="22288" y="13636"/>
                  </a:cubicBezTo>
                  <a:cubicBezTo>
                    <a:pt x="22874" y="12025"/>
                    <a:pt x="23229" y="10163"/>
                    <a:pt x="22141" y="8782"/>
                  </a:cubicBezTo>
                  <a:cubicBezTo>
                    <a:pt x="22811" y="8782"/>
                    <a:pt x="23397" y="8552"/>
                    <a:pt x="23836" y="7924"/>
                  </a:cubicBezTo>
                  <a:cubicBezTo>
                    <a:pt x="23920" y="7798"/>
                    <a:pt x="23815" y="7610"/>
                    <a:pt x="23690" y="7589"/>
                  </a:cubicBezTo>
                  <a:cubicBezTo>
                    <a:pt x="22706" y="7380"/>
                    <a:pt x="22120" y="6166"/>
                    <a:pt x="21660" y="5350"/>
                  </a:cubicBezTo>
                  <a:cubicBezTo>
                    <a:pt x="21032" y="4283"/>
                    <a:pt x="20488" y="3153"/>
                    <a:pt x="19735" y="2149"/>
                  </a:cubicBezTo>
                  <a:cubicBezTo>
                    <a:pt x="19191" y="1396"/>
                    <a:pt x="18459" y="705"/>
                    <a:pt x="17496" y="538"/>
                  </a:cubicBezTo>
                  <a:cubicBezTo>
                    <a:pt x="17381" y="520"/>
                    <a:pt x="17267" y="511"/>
                    <a:pt x="17154" y="511"/>
                  </a:cubicBezTo>
                  <a:cubicBezTo>
                    <a:pt x="16224" y="511"/>
                    <a:pt x="15385" y="1094"/>
                    <a:pt x="14713" y="1710"/>
                  </a:cubicBezTo>
                  <a:cubicBezTo>
                    <a:pt x="13555" y="494"/>
                    <a:pt x="11970" y="0"/>
                    <a:pt x="103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9" name="Google Shape;2097;p60"/>
            <p:cNvSpPr/>
            <p:nvPr/>
          </p:nvSpPr>
          <p:spPr>
            <a:xfrm>
              <a:off x="-577150" y="3598450"/>
              <a:ext cx="88425" cy="76925"/>
            </a:xfrm>
            <a:custGeom>
              <a:avLst/>
              <a:gdLst/>
              <a:ahLst/>
              <a:cxnLst/>
              <a:rect l="l" t="t" r="r" b="b"/>
              <a:pathLst>
                <a:path w="3537" h="3077" extrusionOk="0">
                  <a:moveTo>
                    <a:pt x="2072" y="0"/>
                  </a:moveTo>
                  <a:cubicBezTo>
                    <a:pt x="2051" y="21"/>
                    <a:pt x="2030" y="63"/>
                    <a:pt x="1988" y="84"/>
                  </a:cubicBezTo>
                  <a:cubicBezTo>
                    <a:pt x="1582" y="360"/>
                    <a:pt x="1206" y="505"/>
                    <a:pt x="783" y="505"/>
                  </a:cubicBezTo>
                  <a:cubicBezTo>
                    <a:pt x="596" y="505"/>
                    <a:pt x="400" y="476"/>
                    <a:pt x="189" y="419"/>
                  </a:cubicBezTo>
                  <a:lnTo>
                    <a:pt x="189" y="419"/>
                  </a:lnTo>
                  <a:cubicBezTo>
                    <a:pt x="231" y="1005"/>
                    <a:pt x="1" y="1967"/>
                    <a:pt x="503" y="2323"/>
                  </a:cubicBezTo>
                  <a:cubicBezTo>
                    <a:pt x="628" y="2030"/>
                    <a:pt x="733" y="1758"/>
                    <a:pt x="775" y="1444"/>
                  </a:cubicBezTo>
                  <a:cubicBezTo>
                    <a:pt x="786" y="1314"/>
                    <a:pt x="898" y="1240"/>
                    <a:pt x="1004" y="1240"/>
                  </a:cubicBezTo>
                  <a:cubicBezTo>
                    <a:pt x="1101" y="1240"/>
                    <a:pt x="1193" y="1303"/>
                    <a:pt x="1193" y="1444"/>
                  </a:cubicBezTo>
                  <a:cubicBezTo>
                    <a:pt x="1235" y="2114"/>
                    <a:pt x="1444" y="2741"/>
                    <a:pt x="2051" y="3076"/>
                  </a:cubicBezTo>
                  <a:cubicBezTo>
                    <a:pt x="2093" y="2825"/>
                    <a:pt x="2072" y="2595"/>
                    <a:pt x="2009" y="2365"/>
                  </a:cubicBezTo>
                  <a:cubicBezTo>
                    <a:pt x="1821" y="2114"/>
                    <a:pt x="1654" y="1821"/>
                    <a:pt x="1570" y="1486"/>
                  </a:cubicBezTo>
                  <a:cubicBezTo>
                    <a:pt x="1515" y="1334"/>
                    <a:pt x="1633" y="1236"/>
                    <a:pt x="1762" y="1236"/>
                  </a:cubicBezTo>
                  <a:cubicBezTo>
                    <a:pt x="1828" y="1236"/>
                    <a:pt x="1897" y="1262"/>
                    <a:pt x="1946" y="1318"/>
                  </a:cubicBezTo>
                  <a:cubicBezTo>
                    <a:pt x="2156" y="1611"/>
                    <a:pt x="2302" y="1883"/>
                    <a:pt x="2407" y="2176"/>
                  </a:cubicBezTo>
                  <a:cubicBezTo>
                    <a:pt x="2511" y="2323"/>
                    <a:pt x="2658" y="2448"/>
                    <a:pt x="2783" y="2574"/>
                  </a:cubicBezTo>
                  <a:cubicBezTo>
                    <a:pt x="2804" y="2072"/>
                    <a:pt x="2679" y="1674"/>
                    <a:pt x="2260" y="1318"/>
                  </a:cubicBezTo>
                  <a:cubicBezTo>
                    <a:pt x="2095" y="1169"/>
                    <a:pt x="2244" y="955"/>
                    <a:pt x="2417" y="955"/>
                  </a:cubicBezTo>
                  <a:cubicBezTo>
                    <a:pt x="2462" y="955"/>
                    <a:pt x="2510" y="970"/>
                    <a:pt x="2553" y="1005"/>
                  </a:cubicBezTo>
                  <a:cubicBezTo>
                    <a:pt x="2888" y="1318"/>
                    <a:pt x="3181" y="1381"/>
                    <a:pt x="3537" y="1402"/>
                  </a:cubicBezTo>
                  <a:cubicBezTo>
                    <a:pt x="3286" y="774"/>
                    <a:pt x="2742" y="419"/>
                    <a:pt x="2156" y="63"/>
                  </a:cubicBezTo>
                  <a:cubicBezTo>
                    <a:pt x="2114" y="42"/>
                    <a:pt x="2093" y="21"/>
                    <a:pt x="2072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0" name="Google Shape;2098;p60"/>
            <p:cNvSpPr/>
            <p:nvPr/>
          </p:nvSpPr>
          <p:spPr>
            <a:xfrm>
              <a:off x="-1078275" y="2728875"/>
              <a:ext cx="558175" cy="346500"/>
            </a:xfrm>
            <a:custGeom>
              <a:avLst/>
              <a:gdLst/>
              <a:ahLst/>
              <a:cxnLst/>
              <a:rect l="l" t="t" r="r" b="b"/>
              <a:pathLst>
                <a:path w="22327" h="13860" extrusionOk="0">
                  <a:moveTo>
                    <a:pt x="9224" y="1"/>
                  </a:moveTo>
                  <a:cubicBezTo>
                    <a:pt x="7439" y="1"/>
                    <a:pt x="5610" y="632"/>
                    <a:pt x="4332" y="1745"/>
                  </a:cubicBezTo>
                  <a:cubicBezTo>
                    <a:pt x="2470" y="3377"/>
                    <a:pt x="1570" y="5741"/>
                    <a:pt x="1" y="7604"/>
                  </a:cubicBezTo>
                  <a:cubicBezTo>
                    <a:pt x="210" y="7562"/>
                    <a:pt x="398" y="7520"/>
                    <a:pt x="608" y="7478"/>
                  </a:cubicBezTo>
                  <a:cubicBezTo>
                    <a:pt x="620" y="7476"/>
                    <a:pt x="634" y="7475"/>
                    <a:pt x="647" y="7475"/>
                  </a:cubicBezTo>
                  <a:cubicBezTo>
                    <a:pt x="765" y="7475"/>
                    <a:pt x="898" y="7556"/>
                    <a:pt x="880" y="7687"/>
                  </a:cubicBezTo>
                  <a:cubicBezTo>
                    <a:pt x="691" y="9654"/>
                    <a:pt x="712" y="11725"/>
                    <a:pt x="1800" y="13441"/>
                  </a:cubicBezTo>
                  <a:cubicBezTo>
                    <a:pt x="1842" y="13420"/>
                    <a:pt x="1863" y="13399"/>
                    <a:pt x="1905" y="13378"/>
                  </a:cubicBezTo>
                  <a:cubicBezTo>
                    <a:pt x="1926" y="13358"/>
                    <a:pt x="1947" y="13358"/>
                    <a:pt x="1968" y="13337"/>
                  </a:cubicBezTo>
                  <a:cubicBezTo>
                    <a:pt x="2240" y="13169"/>
                    <a:pt x="2470" y="13065"/>
                    <a:pt x="2784" y="13023"/>
                  </a:cubicBezTo>
                  <a:cubicBezTo>
                    <a:pt x="2810" y="13014"/>
                    <a:pt x="2836" y="13010"/>
                    <a:pt x="2861" y="13010"/>
                  </a:cubicBezTo>
                  <a:cubicBezTo>
                    <a:pt x="2951" y="13010"/>
                    <a:pt x="3023" y="13066"/>
                    <a:pt x="3056" y="13148"/>
                  </a:cubicBezTo>
                  <a:cubicBezTo>
                    <a:pt x="3139" y="13399"/>
                    <a:pt x="3223" y="13630"/>
                    <a:pt x="3307" y="13860"/>
                  </a:cubicBezTo>
                  <a:cubicBezTo>
                    <a:pt x="3579" y="11767"/>
                    <a:pt x="4039" y="9780"/>
                    <a:pt x="6299" y="8880"/>
                  </a:cubicBezTo>
                  <a:cubicBezTo>
                    <a:pt x="9061" y="7771"/>
                    <a:pt x="13057" y="7917"/>
                    <a:pt x="14145" y="4528"/>
                  </a:cubicBezTo>
                  <a:cubicBezTo>
                    <a:pt x="14184" y="4413"/>
                    <a:pt x="14275" y="4359"/>
                    <a:pt x="14364" y="4359"/>
                  </a:cubicBezTo>
                  <a:cubicBezTo>
                    <a:pt x="14470" y="4359"/>
                    <a:pt x="14573" y="4434"/>
                    <a:pt x="14585" y="4570"/>
                  </a:cubicBezTo>
                  <a:cubicBezTo>
                    <a:pt x="14731" y="6390"/>
                    <a:pt x="17305" y="7039"/>
                    <a:pt x="18267" y="8378"/>
                  </a:cubicBezTo>
                  <a:cubicBezTo>
                    <a:pt x="19418" y="9968"/>
                    <a:pt x="19585" y="11705"/>
                    <a:pt x="19062" y="13483"/>
                  </a:cubicBezTo>
                  <a:cubicBezTo>
                    <a:pt x="19292" y="13211"/>
                    <a:pt x="19460" y="12897"/>
                    <a:pt x="19627" y="12542"/>
                  </a:cubicBezTo>
                  <a:cubicBezTo>
                    <a:pt x="19664" y="12453"/>
                    <a:pt x="19730" y="12416"/>
                    <a:pt x="19798" y="12416"/>
                  </a:cubicBezTo>
                  <a:cubicBezTo>
                    <a:pt x="19924" y="12416"/>
                    <a:pt x="20059" y="12539"/>
                    <a:pt x="20046" y="12688"/>
                  </a:cubicBezTo>
                  <a:cubicBezTo>
                    <a:pt x="20380" y="12688"/>
                    <a:pt x="20736" y="12772"/>
                    <a:pt x="21008" y="12939"/>
                  </a:cubicBezTo>
                  <a:cubicBezTo>
                    <a:pt x="21447" y="11286"/>
                    <a:pt x="21971" y="9570"/>
                    <a:pt x="20485" y="8252"/>
                  </a:cubicBezTo>
                  <a:cubicBezTo>
                    <a:pt x="20329" y="8116"/>
                    <a:pt x="20463" y="7871"/>
                    <a:pt x="20651" y="7871"/>
                  </a:cubicBezTo>
                  <a:cubicBezTo>
                    <a:pt x="20665" y="7871"/>
                    <a:pt x="20680" y="7873"/>
                    <a:pt x="20694" y="7876"/>
                  </a:cubicBezTo>
                  <a:cubicBezTo>
                    <a:pt x="20905" y="7923"/>
                    <a:pt x="21106" y="7951"/>
                    <a:pt x="21297" y="7951"/>
                  </a:cubicBezTo>
                  <a:cubicBezTo>
                    <a:pt x="21694" y="7951"/>
                    <a:pt x="22044" y="7831"/>
                    <a:pt x="22326" y="7520"/>
                  </a:cubicBezTo>
                  <a:cubicBezTo>
                    <a:pt x="20841" y="6934"/>
                    <a:pt x="20046" y="4611"/>
                    <a:pt x="19334" y="3398"/>
                  </a:cubicBezTo>
                  <a:cubicBezTo>
                    <a:pt x="18811" y="2498"/>
                    <a:pt x="18204" y="1389"/>
                    <a:pt x="17263" y="845"/>
                  </a:cubicBezTo>
                  <a:cubicBezTo>
                    <a:pt x="16924" y="656"/>
                    <a:pt x="16589" y="575"/>
                    <a:pt x="16264" y="575"/>
                  </a:cubicBezTo>
                  <a:cubicBezTo>
                    <a:pt x="15404" y="575"/>
                    <a:pt x="14604" y="1138"/>
                    <a:pt x="13936" y="1745"/>
                  </a:cubicBezTo>
                  <a:cubicBezTo>
                    <a:pt x="13889" y="1784"/>
                    <a:pt x="13839" y="1800"/>
                    <a:pt x="13792" y="1800"/>
                  </a:cubicBezTo>
                  <a:cubicBezTo>
                    <a:pt x="13713" y="1800"/>
                    <a:pt x="13640" y="1755"/>
                    <a:pt x="13601" y="1703"/>
                  </a:cubicBezTo>
                  <a:cubicBezTo>
                    <a:pt x="13580" y="1682"/>
                    <a:pt x="13538" y="1682"/>
                    <a:pt x="13497" y="1640"/>
                  </a:cubicBezTo>
                  <a:cubicBezTo>
                    <a:pt x="12397" y="511"/>
                    <a:pt x="10829" y="1"/>
                    <a:pt x="9224" y="1"/>
                  </a:cubicBezTo>
                  <a:close/>
                </a:path>
              </a:pathLst>
            </a:custGeom>
            <a:solidFill>
              <a:srgbClr val="F2A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1" name="Google Shape;2099;p60"/>
            <p:cNvSpPr/>
            <p:nvPr/>
          </p:nvSpPr>
          <p:spPr>
            <a:xfrm>
              <a:off x="-1041125" y="2860900"/>
              <a:ext cx="494700" cy="377800"/>
            </a:xfrm>
            <a:custGeom>
              <a:avLst/>
              <a:gdLst/>
              <a:ahLst/>
              <a:cxnLst/>
              <a:rect l="l" t="t" r="r" b="b"/>
              <a:pathLst>
                <a:path w="19788" h="15112" extrusionOk="0">
                  <a:moveTo>
                    <a:pt x="13177" y="6940"/>
                  </a:moveTo>
                  <a:cubicBezTo>
                    <a:pt x="13252" y="6940"/>
                    <a:pt x="13331" y="6949"/>
                    <a:pt x="13412" y="6968"/>
                  </a:cubicBezTo>
                  <a:cubicBezTo>
                    <a:pt x="13726" y="7030"/>
                    <a:pt x="14040" y="7219"/>
                    <a:pt x="14187" y="7512"/>
                  </a:cubicBezTo>
                  <a:cubicBezTo>
                    <a:pt x="14312" y="7805"/>
                    <a:pt x="14459" y="8286"/>
                    <a:pt x="14166" y="8495"/>
                  </a:cubicBezTo>
                  <a:cubicBezTo>
                    <a:pt x="14138" y="8516"/>
                    <a:pt x="14108" y="8525"/>
                    <a:pt x="14078" y="8525"/>
                  </a:cubicBezTo>
                  <a:cubicBezTo>
                    <a:pt x="14019" y="8525"/>
                    <a:pt x="13963" y="8488"/>
                    <a:pt x="13935" y="8432"/>
                  </a:cubicBezTo>
                  <a:cubicBezTo>
                    <a:pt x="13789" y="8244"/>
                    <a:pt x="13915" y="7972"/>
                    <a:pt x="13789" y="7742"/>
                  </a:cubicBezTo>
                  <a:cubicBezTo>
                    <a:pt x="13684" y="7574"/>
                    <a:pt x="13538" y="7449"/>
                    <a:pt x="13350" y="7407"/>
                  </a:cubicBezTo>
                  <a:cubicBezTo>
                    <a:pt x="13299" y="7395"/>
                    <a:pt x="13251" y="7390"/>
                    <a:pt x="13205" y="7390"/>
                  </a:cubicBezTo>
                  <a:cubicBezTo>
                    <a:pt x="12833" y="7390"/>
                    <a:pt x="12615" y="7746"/>
                    <a:pt x="12596" y="8118"/>
                  </a:cubicBezTo>
                  <a:cubicBezTo>
                    <a:pt x="12585" y="8249"/>
                    <a:pt x="12478" y="8317"/>
                    <a:pt x="12375" y="8317"/>
                  </a:cubicBezTo>
                  <a:cubicBezTo>
                    <a:pt x="12280" y="8317"/>
                    <a:pt x="12188" y="8260"/>
                    <a:pt x="12178" y="8139"/>
                  </a:cubicBezTo>
                  <a:cubicBezTo>
                    <a:pt x="12141" y="7507"/>
                    <a:pt x="12567" y="6940"/>
                    <a:pt x="13177" y="6940"/>
                  </a:cubicBezTo>
                  <a:close/>
                  <a:moveTo>
                    <a:pt x="6481" y="7320"/>
                  </a:moveTo>
                  <a:cubicBezTo>
                    <a:pt x="7131" y="7320"/>
                    <a:pt x="7343" y="8076"/>
                    <a:pt x="7303" y="8600"/>
                  </a:cubicBezTo>
                  <a:cubicBezTo>
                    <a:pt x="7292" y="8751"/>
                    <a:pt x="7169" y="8830"/>
                    <a:pt x="7053" y="8830"/>
                  </a:cubicBezTo>
                  <a:cubicBezTo>
                    <a:pt x="6945" y="8830"/>
                    <a:pt x="6842" y="8762"/>
                    <a:pt x="6842" y="8621"/>
                  </a:cubicBezTo>
                  <a:cubicBezTo>
                    <a:pt x="6862" y="8361"/>
                    <a:pt x="6844" y="7779"/>
                    <a:pt x="6462" y="7779"/>
                  </a:cubicBezTo>
                  <a:cubicBezTo>
                    <a:pt x="6443" y="7779"/>
                    <a:pt x="6424" y="7781"/>
                    <a:pt x="6403" y="7784"/>
                  </a:cubicBezTo>
                  <a:cubicBezTo>
                    <a:pt x="6047" y="7846"/>
                    <a:pt x="5964" y="8349"/>
                    <a:pt x="5964" y="8641"/>
                  </a:cubicBezTo>
                  <a:cubicBezTo>
                    <a:pt x="5952" y="8748"/>
                    <a:pt x="5853" y="8814"/>
                    <a:pt x="5762" y="8814"/>
                  </a:cubicBezTo>
                  <a:cubicBezTo>
                    <a:pt x="5692" y="8814"/>
                    <a:pt x="5626" y="8774"/>
                    <a:pt x="5608" y="8683"/>
                  </a:cubicBezTo>
                  <a:cubicBezTo>
                    <a:pt x="5482" y="8118"/>
                    <a:pt x="5754" y="7365"/>
                    <a:pt x="6403" y="7323"/>
                  </a:cubicBezTo>
                  <a:cubicBezTo>
                    <a:pt x="6430" y="7321"/>
                    <a:pt x="6456" y="7320"/>
                    <a:pt x="6481" y="7320"/>
                  </a:cubicBezTo>
                  <a:close/>
                  <a:moveTo>
                    <a:pt x="1055" y="8489"/>
                  </a:moveTo>
                  <a:cubicBezTo>
                    <a:pt x="1072" y="8489"/>
                    <a:pt x="1090" y="8491"/>
                    <a:pt x="1109" y="8495"/>
                  </a:cubicBezTo>
                  <a:cubicBezTo>
                    <a:pt x="1172" y="8495"/>
                    <a:pt x="1235" y="8537"/>
                    <a:pt x="1214" y="8621"/>
                  </a:cubicBezTo>
                  <a:cubicBezTo>
                    <a:pt x="1172" y="8809"/>
                    <a:pt x="921" y="8955"/>
                    <a:pt x="733" y="8997"/>
                  </a:cubicBezTo>
                  <a:cubicBezTo>
                    <a:pt x="670" y="9206"/>
                    <a:pt x="816" y="9416"/>
                    <a:pt x="942" y="9562"/>
                  </a:cubicBezTo>
                  <a:cubicBezTo>
                    <a:pt x="1006" y="9643"/>
                    <a:pt x="947" y="9736"/>
                    <a:pt x="868" y="9736"/>
                  </a:cubicBezTo>
                  <a:cubicBezTo>
                    <a:pt x="844" y="9736"/>
                    <a:pt x="819" y="9728"/>
                    <a:pt x="795" y="9709"/>
                  </a:cubicBezTo>
                  <a:cubicBezTo>
                    <a:pt x="523" y="9478"/>
                    <a:pt x="293" y="9185"/>
                    <a:pt x="440" y="8809"/>
                  </a:cubicBezTo>
                  <a:cubicBezTo>
                    <a:pt x="461" y="8746"/>
                    <a:pt x="523" y="8704"/>
                    <a:pt x="586" y="8704"/>
                  </a:cubicBezTo>
                  <a:cubicBezTo>
                    <a:pt x="777" y="8666"/>
                    <a:pt x="880" y="8489"/>
                    <a:pt x="1055" y="8489"/>
                  </a:cubicBezTo>
                  <a:close/>
                  <a:moveTo>
                    <a:pt x="10049" y="8934"/>
                  </a:moveTo>
                  <a:cubicBezTo>
                    <a:pt x="10165" y="8934"/>
                    <a:pt x="10280" y="8970"/>
                    <a:pt x="10378" y="9060"/>
                  </a:cubicBezTo>
                  <a:cubicBezTo>
                    <a:pt x="10588" y="9206"/>
                    <a:pt x="10630" y="9478"/>
                    <a:pt x="10650" y="9729"/>
                  </a:cubicBezTo>
                  <a:cubicBezTo>
                    <a:pt x="10755" y="9729"/>
                    <a:pt x="10839" y="9750"/>
                    <a:pt x="10943" y="9792"/>
                  </a:cubicBezTo>
                  <a:cubicBezTo>
                    <a:pt x="11415" y="9996"/>
                    <a:pt x="11909" y="10519"/>
                    <a:pt x="12419" y="10519"/>
                  </a:cubicBezTo>
                  <a:cubicBezTo>
                    <a:pt x="12588" y="10519"/>
                    <a:pt x="12759" y="10461"/>
                    <a:pt x="12931" y="10315"/>
                  </a:cubicBezTo>
                  <a:cubicBezTo>
                    <a:pt x="12973" y="10280"/>
                    <a:pt x="13024" y="10264"/>
                    <a:pt x="13074" y="10264"/>
                  </a:cubicBezTo>
                  <a:cubicBezTo>
                    <a:pt x="13173" y="10264"/>
                    <a:pt x="13266" y="10329"/>
                    <a:pt x="13266" y="10441"/>
                  </a:cubicBezTo>
                  <a:cubicBezTo>
                    <a:pt x="13325" y="11478"/>
                    <a:pt x="12533" y="11958"/>
                    <a:pt x="11678" y="11958"/>
                  </a:cubicBezTo>
                  <a:cubicBezTo>
                    <a:pt x="11015" y="11958"/>
                    <a:pt x="10314" y="11670"/>
                    <a:pt x="9939" y="11131"/>
                  </a:cubicBezTo>
                  <a:cubicBezTo>
                    <a:pt x="9616" y="11714"/>
                    <a:pt x="9060" y="11941"/>
                    <a:pt x="8458" y="11941"/>
                  </a:cubicBezTo>
                  <a:cubicBezTo>
                    <a:pt x="7698" y="11941"/>
                    <a:pt x="6866" y="11578"/>
                    <a:pt x="6340" y="11110"/>
                  </a:cubicBezTo>
                  <a:cubicBezTo>
                    <a:pt x="6220" y="10990"/>
                    <a:pt x="6292" y="10754"/>
                    <a:pt x="6446" y="10754"/>
                  </a:cubicBezTo>
                  <a:cubicBezTo>
                    <a:pt x="6453" y="10754"/>
                    <a:pt x="6459" y="10754"/>
                    <a:pt x="6466" y="10755"/>
                  </a:cubicBezTo>
                  <a:cubicBezTo>
                    <a:pt x="6508" y="10759"/>
                    <a:pt x="6551" y="10761"/>
                    <a:pt x="6593" y="10761"/>
                  </a:cubicBezTo>
                  <a:cubicBezTo>
                    <a:pt x="7523" y="10761"/>
                    <a:pt x="8426" y="9800"/>
                    <a:pt x="9213" y="9800"/>
                  </a:cubicBezTo>
                  <a:cubicBezTo>
                    <a:pt x="9468" y="9800"/>
                    <a:pt x="9711" y="9901"/>
                    <a:pt x="9939" y="10169"/>
                  </a:cubicBezTo>
                  <a:cubicBezTo>
                    <a:pt x="10044" y="10022"/>
                    <a:pt x="10148" y="9897"/>
                    <a:pt x="10274" y="9813"/>
                  </a:cubicBezTo>
                  <a:cubicBezTo>
                    <a:pt x="10274" y="9667"/>
                    <a:pt x="10274" y="9437"/>
                    <a:pt x="10148" y="9332"/>
                  </a:cubicBezTo>
                  <a:cubicBezTo>
                    <a:pt x="10112" y="9296"/>
                    <a:pt x="10064" y="9282"/>
                    <a:pt x="10012" y="9282"/>
                  </a:cubicBezTo>
                  <a:cubicBezTo>
                    <a:pt x="9912" y="9282"/>
                    <a:pt x="9799" y="9333"/>
                    <a:pt x="9730" y="9374"/>
                  </a:cubicBezTo>
                  <a:cubicBezTo>
                    <a:pt x="9713" y="9380"/>
                    <a:pt x="9696" y="9383"/>
                    <a:pt x="9681" y="9383"/>
                  </a:cubicBezTo>
                  <a:cubicBezTo>
                    <a:pt x="9544" y="9383"/>
                    <a:pt x="9473" y="9156"/>
                    <a:pt x="9604" y="9081"/>
                  </a:cubicBezTo>
                  <a:cubicBezTo>
                    <a:pt x="9736" y="8997"/>
                    <a:pt x="9894" y="8934"/>
                    <a:pt x="10049" y="8934"/>
                  </a:cubicBezTo>
                  <a:close/>
                  <a:moveTo>
                    <a:pt x="11948" y="12372"/>
                  </a:moveTo>
                  <a:cubicBezTo>
                    <a:pt x="12045" y="12372"/>
                    <a:pt x="12147" y="12484"/>
                    <a:pt x="12115" y="12596"/>
                  </a:cubicBezTo>
                  <a:cubicBezTo>
                    <a:pt x="11856" y="13333"/>
                    <a:pt x="11055" y="13674"/>
                    <a:pt x="10233" y="13674"/>
                  </a:cubicBezTo>
                  <a:cubicBezTo>
                    <a:pt x="9397" y="13674"/>
                    <a:pt x="8540" y="13323"/>
                    <a:pt x="8202" y="12680"/>
                  </a:cubicBezTo>
                  <a:cubicBezTo>
                    <a:pt x="8130" y="12564"/>
                    <a:pt x="8217" y="12469"/>
                    <a:pt x="8313" y="12469"/>
                  </a:cubicBezTo>
                  <a:cubicBezTo>
                    <a:pt x="8356" y="12469"/>
                    <a:pt x="8400" y="12488"/>
                    <a:pt x="8433" y="12533"/>
                  </a:cubicBezTo>
                  <a:cubicBezTo>
                    <a:pt x="8813" y="13005"/>
                    <a:pt x="9398" y="13240"/>
                    <a:pt x="9984" y="13240"/>
                  </a:cubicBezTo>
                  <a:cubicBezTo>
                    <a:pt x="10074" y="13240"/>
                    <a:pt x="10164" y="13235"/>
                    <a:pt x="10253" y="13224"/>
                  </a:cubicBezTo>
                  <a:cubicBezTo>
                    <a:pt x="10964" y="13161"/>
                    <a:pt x="11341" y="12805"/>
                    <a:pt x="11864" y="12408"/>
                  </a:cubicBezTo>
                  <a:cubicBezTo>
                    <a:pt x="11889" y="12383"/>
                    <a:pt x="11918" y="12372"/>
                    <a:pt x="11948" y="12372"/>
                  </a:cubicBezTo>
                  <a:close/>
                  <a:moveTo>
                    <a:pt x="12827" y="0"/>
                  </a:moveTo>
                  <a:cubicBezTo>
                    <a:pt x="11780" y="2218"/>
                    <a:pt x="9374" y="2762"/>
                    <a:pt x="7073" y="3348"/>
                  </a:cubicBezTo>
                  <a:cubicBezTo>
                    <a:pt x="5587" y="3703"/>
                    <a:pt x="3788" y="4164"/>
                    <a:pt x="3013" y="5608"/>
                  </a:cubicBezTo>
                  <a:cubicBezTo>
                    <a:pt x="2323" y="6863"/>
                    <a:pt x="2281" y="8369"/>
                    <a:pt x="2135" y="9750"/>
                  </a:cubicBezTo>
                  <a:cubicBezTo>
                    <a:pt x="2113" y="9889"/>
                    <a:pt x="2005" y="9962"/>
                    <a:pt x="1901" y="9962"/>
                  </a:cubicBezTo>
                  <a:cubicBezTo>
                    <a:pt x="1801" y="9962"/>
                    <a:pt x="1705" y="9894"/>
                    <a:pt x="1695" y="9750"/>
                  </a:cubicBezTo>
                  <a:cubicBezTo>
                    <a:pt x="1653" y="9311"/>
                    <a:pt x="1528" y="8955"/>
                    <a:pt x="1360" y="8558"/>
                  </a:cubicBezTo>
                  <a:cubicBezTo>
                    <a:pt x="1326" y="8337"/>
                    <a:pt x="1237" y="8226"/>
                    <a:pt x="1093" y="8226"/>
                  </a:cubicBezTo>
                  <a:cubicBezTo>
                    <a:pt x="1059" y="8226"/>
                    <a:pt x="1023" y="8232"/>
                    <a:pt x="984" y="8244"/>
                  </a:cubicBezTo>
                  <a:cubicBezTo>
                    <a:pt x="963" y="8244"/>
                    <a:pt x="963" y="8265"/>
                    <a:pt x="963" y="8265"/>
                  </a:cubicBezTo>
                  <a:cubicBezTo>
                    <a:pt x="795" y="8516"/>
                    <a:pt x="461" y="8516"/>
                    <a:pt x="272" y="8746"/>
                  </a:cubicBezTo>
                  <a:cubicBezTo>
                    <a:pt x="84" y="8934"/>
                    <a:pt x="0" y="9185"/>
                    <a:pt x="105" y="9437"/>
                  </a:cubicBezTo>
                  <a:cubicBezTo>
                    <a:pt x="293" y="9981"/>
                    <a:pt x="858" y="10315"/>
                    <a:pt x="1402" y="10357"/>
                  </a:cubicBezTo>
                  <a:cubicBezTo>
                    <a:pt x="1444" y="10357"/>
                    <a:pt x="1444" y="10378"/>
                    <a:pt x="1465" y="10378"/>
                  </a:cubicBezTo>
                  <a:cubicBezTo>
                    <a:pt x="1487" y="10369"/>
                    <a:pt x="1510" y="10365"/>
                    <a:pt x="1532" y="10365"/>
                  </a:cubicBezTo>
                  <a:cubicBezTo>
                    <a:pt x="1617" y="10365"/>
                    <a:pt x="1700" y="10425"/>
                    <a:pt x="1716" y="10525"/>
                  </a:cubicBezTo>
                  <a:cubicBezTo>
                    <a:pt x="1925" y="12240"/>
                    <a:pt x="2699" y="13559"/>
                    <a:pt x="4290" y="14291"/>
                  </a:cubicBezTo>
                  <a:cubicBezTo>
                    <a:pt x="5536" y="14873"/>
                    <a:pt x="6915" y="15111"/>
                    <a:pt x="8290" y="15111"/>
                  </a:cubicBezTo>
                  <a:cubicBezTo>
                    <a:pt x="8645" y="15111"/>
                    <a:pt x="9001" y="15095"/>
                    <a:pt x="9353" y="15065"/>
                  </a:cubicBezTo>
                  <a:cubicBezTo>
                    <a:pt x="12408" y="14835"/>
                    <a:pt x="16886" y="13517"/>
                    <a:pt x="17618" y="10043"/>
                  </a:cubicBezTo>
                  <a:cubicBezTo>
                    <a:pt x="17648" y="9908"/>
                    <a:pt x="17753" y="9849"/>
                    <a:pt x="17856" y="9849"/>
                  </a:cubicBezTo>
                  <a:cubicBezTo>
                    <a:pt x="17897" y="9849"/>
                    <a:pt x="17938" y="9858"/>
                    <a:pt x="17974" y="9876"/>
                  </a:cubicBezTo>
                  <a:cubicBezTo>
                    <a:pt x="18008" y="9824"/>
                    <a:pt x="18057" y="9787"/>
                    <a:pt x="18120" y="9787"/>
                  </a:cubicBezTo>
                  <a:cubicBezTo>
                    <a:pt x="18133" y="9787"/>
                    <a:pt x="18147" y="9789"/>
                    <a:pt x="18162" y="9792"/>
                  </a:cubicBezTo>
                  <a:cubicBezTo>
                    <a:pt x="18264" y="9811"/>
                    <a:pt x="18368" y="9820"/>
                    <a:pt x="18470" y="9820"/>
                  </a:cubicBezTo>
                  <a:cubicBezTo>
                    <a:pt x="19056" y="9820"/>
                    <a:pt x="19600" y="9510"/>
                    <a:pt x="19689" y="8851"/>
                  </a:cubicBezTo>
                  <a:cubicBezTo>
                    <a:pt x="19788" y="8161"/>
                    <a:pt x="19200" y="7843"/>
                    <a:pt x="18590" y="7843"/>
                  </a:cubicBezTo>
                  <a:cubicBezTo>
                    <a:pt x="18552" y="7843"/>
                    <a:pt x="18514" y="7844"/>
                    <a:pt x="18476" y="7846"/>
                  </a:cubicBezTo>
                  <a:lnTo>
                    <a:pt x="18371" y="7846"/>
                  </a:lnTo>
                  <a:cubicBezTo>
                    <a:pt x="18329" y="7930"/>
                    <a:pt x="18267" y="8014"/>
                    <a:pt x="18225" y="8097"/>
                  </a:cubicBezTo>
                  <a:cubicBezTo>
                    <a:pt x="18225" y="8097"/>
                    <a:pt x="18246" y="8118"/>
                    <a:pt x="18267" y="8118"/>
                  </a:cubicBezTo>
                  <a:cubicBezTo>
                    <a:pt x="18518" y="8223"/>
                    <a:pt x="18832" y="8411"/>
                    <a:pt x="18915" y="8683"/>
                  </a:cubicBezTo>
                  <a:cubicBezTo>
                    <a:pt x="19020" y="8955"/>
                    <a:pt x="18894" y="9185"/>
                    <a:pt x="18727" y="9416"/>
                  </a:cubicBezTo>
                  <a:cubicBezTo>
                    <a:pt x="18707" y="9441"/>
                    <a:pt x="18679" y="9452"/>
                    <a:pt x="18650" y="9452"/>
                  </a:cubicBezTo>
                  <a:cubicBezTo>
                    <a:pt x="18559" y="9452"/>
                    <a:pt x="18454" y="9348"/>
                    <a:pt x="18518" y="9269"/>
                  </a:cubicBezTo>
                  <a:cubicBezTo>
                    <a:pt x="18601" y="9123"/>
                    <a:pt x="18748" y="8893"/>
                    <a:pt x="18601" y="8725"/>
                  </a:cubicBezTo>
                  <a:cubicBezTo>
                    <a:pt x="18476" y="8600"/>
                    <a:pt x="18288" y="8537"/>
                    <a:pt x="18141" y="8453"/>
                  </a:cubicBezTo>
                  <a:cubicBezTo>
                    <a:pt x="18078" y="8411"/>
                    <a:pt x="18057" y="8369"/>
                    <a:pt x="18057" y="8328"/>
                  </a:cubicBezTo>
                  <a:cubicBezTo>
                    <a:pt x="17827" y="8641"/>
                    <a:pt x="17534" y="8913"/>
                    <a:pt x="17179" y="9144"/>
                  </a:cubicBezTo>
                  <a:cubicBezTo>
                    <a:pt x="17139" y="9174"/>
                    <a:pt x="17100" y="9188"/>
                    <a:pt x="17063" y="9188"/>
                  </a:cubicBezTo>
                  <a:cubicBezTo>
                    <a:pt x="16922" y="9188"/>
                    <a:pt x="16815" y="9000"/>
                    <a:pt x="16865" y="8851"/>
                  </a:cubicBezTo>
                  <a:cubicBezTo>
                    <a:pt x="17953" y="6235"/>
                    <a:pt x="17325" y="3829"/>
                    <a:pt x="15065" y="2176"/>
                  </a:cubicBezTo>
                  <a:cubicBezTo>
                    <a:pt x="14249" y="1569"/>
                    <a:pt x="13245" y="942"/>
                    <a:pt x="12827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2" name="Google Shape;2100;p60"/>
            <p:cNvSpPr/>
            <p:nvPr/>
          </p:nvSpPr>
          <p:spPr>
            <a:xfrm>
              <a:off x="-737625" y="3034400"/>
              <a:ext cx="57975" cy="39675"/>
            </a:xfrm>
            <a:custGeom>
              <a:avLst/>
              <a:gdLst/>
              <a:ahLst/>
              <a:cxnLst/>
              <a:rect l="l" t="t" r="r" b="b"/>
              <a:pathLst>
                <a:path w="2319" h="1587" extrusionOk="0">
                  <a:moveTo>
                    <a:pt x="1037" y="0"/>
                  </a:moveTo>
                  <a:cubicBezTo>
                    <a:pt x="427" y="0"/>
                    <a:pt x="1" y="567"/>
                    <a:pt x="38" y="1199"/>
                  </a:cubicBezTo>
                  <a:cubicBezTo>
                    <a:pt x="48" y="1322"/>
                    <a:pt x="144" y="1385"/>
                    <a:pt x="239" y="1385"/>
                  </a:cubicBezTo>
                  <a:cubicBezTo>
                    <a:pt x="337" y="1385"/>
                    <a:pt x="435" y="1317"/>
                    <a:pt x="435" y="1178"/>
                  </a:cubicBezTo>
                  <a:cubicBezTo>
                    <a:pt x="473" y="806"/>
                    <a:pt x="676" y="450"/>
                    <a:pt x="1059" y="450"/>
                  </a:cubicBezTo>
                  <a:cubicBezTo>
                    <a:pt x="1107" y="450"/>
                    <a:pt x="1157" y="455"/>
                    <a:pt x="1210" y="467"/>
                  </a:cubicBezTo>
                  <a:cubicBezTo>
                    <a:pt x="1419" y="509"/>
                    <a:pt x="1544" y="634"/>
                    <a:pt x="1649" y="823"/>
                  </a:cubicBezTo>
                  <a:cubicBezTo>
                    <a:pt x="1775" y="1032"/>
                    <a:pt x="1649" y="1304"/>
                    <a:pt x="1795" y="1513"/>
                  </a:cubicBezTo>
                  <a:cubicBezTo>
                    <a:pt x="1823" y="1554"/>
                    <a:pt x="1877" y="1586"/>
                    <a:pt x="1934" y="1586"/>
                  </a:cubicBezTo>
                  <a:cubicBezTo>
                    <a:pt x="1965" y="1586"/>
                    <a:pt x="1996" y="1577"/>
                    <a:pt x="2026" y="1555"/>
                  </a:cubicBezTo>
                  <a:cubicBezTo>
                    <a:pt x="2319" y="1346"/>
                    <a:pt x="2172" y="865"/>
                    <a:pt x="2026" y="572"/>
                  </a:cubicBezTo>
                  <a:cubicBezTo>
                    <a:pt x="1900" y="279"/>
                    <a:pt x="1586" y="90"/>
                    <a:pt x="1272" y="28"/>
                  </a:cubicBezTo>
                  <a:cubicBezTo>
                    <a:pt x="1191" y="9"/>
                    <a:pt x="1112" y="0"/>
                    <a:pt x="10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3" name="Google Shape;2101;p60"/>
            <p:cNvSpPr/>
            <p:nvPr/>
          </p:nvSpPr>
          <p:spPr>
            <a:xfrm>
              <a:off x="-885650" y="3084250"/>
              <a:ext cx="177650" cy="75600"/>
            </a:xfrm>
            <a:custGeom>
              <a:avLst/>
              <a:gdLst/>
              <a:ahLst/>
              <a:cxnLst/>
              <a:rect l="l" t="t" r="r" b="b"/>
              <a:pathLst>
                <a:path w="7106" h="3024" extrusionOk="0">
                  <a:moveTo>
                    <a:pt x="4367" y="1156"/>
                  </a:moveTo>
                  <a:cubicBezTo>
                    <a:pt x="4444" y="1156"/>
                    <a:pt x="4528" y="1174"/>
                    <a:pt x="4620" y="1214"/>
                  </a:cubicBezTo>
                  <a:cubicBezTo>
                    <a:pt x="4934" y="1340"/>
                    <a:pt x="5185" y="1570"/>
                    <a:pt x="5457" y="1737"/>
                  </a:cubicBezTo>
                  <a:cubicBezTo>
                    <a:pt x="5705" y="1894"/>
                    <a:pt x="5952" y="1977"/>
                    <a:pt x="6195" y="1977"/>
                  </a:cubicBezTo>
                  <a:cubicBezTo>
                    <a:pt x="6342" y="1977"/>
                    <a:pt x="6487" y="1947"/>
                    <a:pt x="6628" y="1884"/>
                  </a:cubicBezTo>
                  <a:lnTo>
                    <a:pt x="6628" y="1884"/>
                  </a:lnTo>
                  <a:cubicBezTo>
                    <a:pt x="6515" y="2406"/>
                    <a:pt x="6060" y="2631"/>
                    <a:pt x="5549" y="2631"/>
                  </a:cubicBezTo>
                  <a:cubicBezTo>
                    <a:pt x="4934" y="2631"/>
                    <a:pt x="4236" y="2305"/>
                    <a:pt x="3950" y="1779"/>
                  </a:cubicBezTo>
                  <a:cubicBezTo>
                    <a:pt x="3992" y="1758"/>
                    <a:pt x="4013" y="1695"/>
                    <a:pt x="3971" y="1632"/>
                  </a:cubicBezTo>
                  <a:cubicBezTo>
                    <a:pt x="3950" y="1570"/>
                    <a:pt x="3908" y="1528"/>
                    <a:pt x="3887" y="1465"/>
                  </a:cubicBezTo>
                  <a:cubicBezTo>
                    <a:pt x="4009" y="1283"/>
                    <a:pt x="4164" y="1156"/>
                    <a:pt x="4367" y="1156"/>
                  </a:cubicBezTo>
                  <a:close/>
                  <a:moveTo>
                    <a:pt x="2950" y="1262"/>
                  </a:moveTo>
                  <a:cubicBezTo>
                    <a:pt x="3156" y="1262"/>
                    <a:pt x="3361" y="1337"/>
                    <a:pt x="3574" y="1528"/>
                  </a:cubicBezTo>
                  <a:lnTo>
                    <a:pt x="3511" y="1674"/>
                  </a:lnTo>
                  <a:cubicBezTo>
                    <a:pt x="3490" y="1716"/>
                    <a:pt x="3511" y="1758"/>
                    <a:pt x="3532" y="1779"/>
                  </a:cubicBezTo>
                  <a:cubicBezTo>
                    <a:pt x="3511" y="1800"/>
                    <a:pt x="3469" y="1821"/>
                    <a:pt x="3448" y="1863"/>
                  </a:cubicBezTo>
                  <a:cubicBezTo>
                    <a:pt x="3201" y="2421"/>
                    <a:pt x="2740" y="2632"/>
                    <a:pt x="2233" y="2632"/>
                  </a:cubicBezTo>
                  <a:cubicBezTo>
                    <a:pt x="1752" y="2632"/>
                    <a:pt x="1230" y="2441"/>
                    <a:pt x="812" y="2176"/>
                  </a:cubicBezTo>
                  <a:cubicBezTo>
                    <a:pt x="1126" y="2114"/>
                    <a:pt x="1439" y="1967"/>
                    <a:pt x="1732" y="1779"/>
                  </a:cubicBezTo>
                  <a:cubicBezTo>
                    <a:pt x="2181" y="1521"/>
                    <a:pt x="2568" y="1262"/>
                    <a:pt x="2950" y="1262"/>
                  </a:cubicBezTo>
                  <a:close/>
                  <a:moveTo>
                    <a:pt x="3830" y="0"/>
                  </a:moveTo>
                  <a:cubicBezTo>
                    <a:pt x="3675" y="0"/>
                    <a:pt x="3517" y="63"/>
                    <a:pt x="3385" y="147"/>
                  </a:cubicBezTo>
                  <a:cubicBezTo>
                    <a:pt x="3258" y="220"/>
                    <a:pt x="3320" y="435"/>
                    <a:pt x="3449" y="435"/>
                  </a:cubicBezTo>
                  <a:cubicBezTo>
                    <a:pt x="3468" y="435"/>
                    <a:pt x="3489" y="430"/>
                    <a:pt x="3511" y="419"/>
                  </a:cubicBezTo>
                  <a:cubicBezTo>
                    <a:pt x="3578" y="392"/>
                    <a:pt x="3689" y="347"/>
                    <a:pt x="3788" y="347"/>
                  </a:cubicBezTo>
                  <a:cubicBezTo>
                    <a:pt x="3842" y="347"/>
                    <a:pt x="3892" y="361"/>
                    <a:pt x="3929" y="398"/>
                  </a:cubicBezTo>
                  <a:cubicBezTo>
                    <a:pt x="4055" y="503"/>
                    <a:pt x="4055" y="733"/>
                    <a:pt x="4055" y="879"/>
                  </a:cubicBezTo>
                  <a:cubicBezTo>
                    <a:pt x="3929" y="963"/>
                    <a:pt x="3804" y="1088"/>
                    <a:pt x="3720" y="1235"/>
                  </a:cubicBezTo>
                  <a:cubicBezTo>
                    <a:pt x="3492" y="967"/>
                    <a:pt x="3248" y="866"/>
                    <a:pt x="2991" y="866"/>
                  </a:cubicBezTo>
                  <a:cubicBezTo>
                    <a:pt x="2199" y="866"/>
                    <a:pt x="1288" y="1827"/>
                    <a:pt x="372" y="1827"/>
                  </a:cubicBezTo>
                  <a:cubicBezTo>
                    <a:pt x="330" y="1827"/>
                    <a:pt x="289" y="1825"/>
                    <a:pt x="247" y="1821"/>
                  </a:cubicBezTo>
                  <a:cubicBezTo>
                    <a:pt x="240" y="1820"/>
                    <a:pt x="234" y="1820"/>
                    <a:pt x="227" y="1820"/>
                  </a:cubicBezTo>
                  <a:cubicBezTo>
                    <a:pt x="73" y="1820"/>
                    <a:pt x="1" y="2056"/>
                    <a:pt x="121" y="2176"/>
                  </a:cubicBezTo>
                  <a:cubicBezTo>
                    <a:pt x="647" y="2644"/>
                    <a:pt x="1479" y="3007"/>
                    <a:pt x="2239" y="3007"/>
                  </a:cubicBezTo>
                  <a:cubicBezTo>
                    <a:pt x="2841" y="3007"/>
                    <a:pt x="3397" y="2780"/>
                    <a:pt x="3720" y="2197"/>
                  </a:cubicBezTo>
                  <a:cubicBezTo>
                    <a:pt x="4095" y="2736"/>
                    <a:pt x="4796" y="3024"/>
                    <a:pt x="5459" y="3024"/>
                  </a:cubicBezTo>
                  <a:cubicBezTo>
                    <a:pt x="6314" y="3024"/>
                    <a:pt x="7106" y="2544"/>
                    <a:pt x="7047" y="1507"/>
                  </a:cubicBezTo>
                  <a:cubicBezTo>
                    <a:pt x="7047" y="1395"/>
                    <a:pt x="6954" y="1330"/>
                    <a:pt x="6855" y="1330"/>
                  </a:cubicBezTo>
                  <a:cubicBezTo>
                    <a:pt x="6805" y="1330"/>
                    <a:pt x="6754" y="1346"/>
                    <a:pt x="6712" y="1381"/>
                  </a:cubicBezTo>
                  <a:cubicBezTo>
                    <a:pt x="6540" y="1527"/>
                    <a:pt x="6369" y="1585"/>
                    <a:pt x="6200" y="1585"/>
                  </a:cubicBezTo>
                  <a:cubicBezTo>
                    <a:pt x="5690" y="1585"/>
                    <a:pt x="5196" y="1062"/>
                    <a:pt x="4724" y="858"/>
                  </a:cubicBezTo>
                  <a:cubicBezTo>
                    <a:pt x="4620" y="816"/>
                    <a:pt x="4515" y="795"/>
                    <a:pt x="4431" y="795"/>
                  </a:cubicBezTo>
                  <a:cubicBezTo>
                    <a:pt x="4411" y="544"/>
                    <a:pt x="4348" y="272"/>
                    <a:pt x="4159" y="126"/>
                  </a:cubicBezTo>
                  <a:cubicBezTo>
                    <a:pt x="4061" y="36"/>
                    <a:pt x="3946" y="0"/>
                    <a:pt x="38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4" name="Google Shape;2102;p60"/>
            <p:cNvSpPr/>
            <p:nvPr/>
          </p:nvSpPr>
          <p:spPr>
            <a:xfrm>
              <a:off x="-788475" y="3113125"/>
              <a:ext cx="68550" cy="36900"/>
            </a:xfrm>
            <a:custGeom>
              <a:avLst/>
              <a:gdLst/>
              <a:ahLst/>
              <a:cxnLst/>
              <a:rect l="l" t="t" r="r" b="b"/>
              <a:pathLst>
                <a:path w="2742" h="1476" extrusionOk="0">
                  <a:moveTo>
                    <a:pt x="480" y="1"/>
                  </a:moveTo>
                  <a:cubicBezTo>
                    <a:pt x="277" y="1"/>
                    <a:pt x="122" y="128"/>
                    <a:pt x="0" y="310"/>
                  </a:cubicBezTo>
                  <a:cubicBezTo>
                    <a:pt x="21" y="373"/>
                    <a:pt x="63" y="415"/>
                    <a:pt x="84" y="477"/>
                  </a:cubicBezTo>
                  <a:cubicBezTo>
                    <a:pt x="126" y="540"/>
                    <a:pt x="105" y="603"/>
                    <a:pt x="63" y="624"/>
                  </a:cubicBezTo>
                  <a:cubicBezTo>
                    <a:pt x="349" y="1150"/>
                    <a:pt x="1047" y="1476"/>
                    <a:pt x="1662" y="1476"/>
                  </a:cubicBezTo>
                  <a:cubicBezTo>
                    <a:pt x="2173" y="1476"/>
                    <a:pt x="2628" y="1251"/>
                    <a:pt x="2741" y="729"/>
                  </a:cubicBezTo>
                  <a:lnTo>
                    <a:pt x="2741" y="729"/>
                  </a:lnTo>
                  <a:cubicBezTo>
                    <a:pt x="2598" y="784"/>
                    <a:pt x="2452" y="813"/>
                    <a:pt x="2303" y="813"/>
                  </a:cubicBezTo>
                  <a:cubicBezTo>
                    <a:pt x="2062" y="813"/>
                    <a:pt x="1816" y="738"/>
                    <a:pt x="1570" y="582"/>
                  </a:cubicBezTo>
                  <a:cubicBezTo>
                    <a:pt x="1298" y="415"/>
                    <a:pt x="1047" y="185"/>
                    <a:pt x="733" y="59"/>
                  </a:cubicBezTo>
                  <a:cubicBezTo>
                    <a:pt x="641" y="19"/>
                    <a:pt x="557" y="1"/>
                    <a:pt x="480" y="1"/>
                  </a:cubicBezTo>
                  <a:close/>
                </a:path>
              </a:pathLst>
            </a:custGeom>
            <a:solidFill>
              <a:srgbClr val="F2A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5" name="Google Shape;2103;p60"/>
            <p:cNvSpPr/>
            <p:nvPr/>
          </p:nvSpPr>
          <p:spPr>
            <a:xfrm>
              <a:off x="-837875" y="3170200"/>
              <a:ext cx="100450" cy="32550"/>
            </a:xfrm>
            <a:custGeom>
              <a:avLst/>
              <a:gdLst/>
              <a:ahLst/>
              <a:cxnLst/>
              <a:rect l="l" t="t" r="r" b="b"/>
              <a:pathLst>
                <a:path w="4018" h="1302" extrusionOk="0">
                  <a:moveTo>
                    <a:pt x="3818" y="0"/>
                  </a:moveTo>
                  <a:cubicBezTo>
                    <a:pt x="3788" y="0"/>
                    <a:pt x="3759" y="11"/>
                    <a:pt x="3734" y="36"/>
                  </a:cubicBezTo>
                  <a:cubicBezTo>
                    <a:pt x="3211" y="433"/>
                    <a:pt x="2834" y="789"/>
                    <a:pt x="2144" y="852"/>
                  </a:cubicBezTo>
                  <a:cubicBezTo>
                    <a:pt x="2052" y="863"/>
                    <a:pt x="1959" y="868"/>
                    <a:pt x="1867" y="868"/>
                  </a:cubicBezTo>
                  <a:cubicBezTo>
                    <a:pt x="1268" y="868"/>
                    <a:pt x="683" y="633"/>
                    <a:pt x="303" y="161"/>
                  </a:cubicBezTo>
                  <a:cubicBezTo>
                    <a:pt x="270" y="116"/>
                    <a:pt x="226" y="97"/>
                    <a:pt x="183" y="97"/>
                  </a:cubicBezTo>
                  <a:cubicBezTo>
                    <a:pt x="87" y="97"/>
                    <a:pt x="0" y="192"/>
                    <a:pt x="72" y="308"/>
                  </a:cubicBezTo>
                  <a:cubicBezTo>
                    <a:pt x="410" y="951"/>
                    <a:pt x="1267" y="1302"/>
                    <a:pt x="2103" y="1302"/>
                  </a:cubicBezTo>
                  <a:cubicBezTo>
                    <a:pt x="2925" y="1302"/>
                    <a:pt x="3726" y="961"/>
                    <a:pt x="3985" y="224"/>
                  </a:cubicBezTo>
                  <a:cubicBezTo>
                    <a:pt x="4017" y="112"/>
                    <a:pt x="3915" y="0"/>
                    <a:pt x="38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" name="Google Shape;2104;p60"/>
            <p:cNvSpPr/>
            <p:nvPr/>
          </p:nvSpPr>
          <p:spPr>
            <a:xfrm>
              <a:off x="-798950" y="3245350"/>
              <a:ext cx="33000" cy="23650"/>
            </a:xfrm>
            <a:custGeom>
              <a:avLst/>
              <a:gdLst/>
              <a:ahLst/>
              <a:cxnLst/>
              <a:rect l="l" t="t" r="r" b="b"/>
              <a:pathLst>
                <a:path w="1320" h="946" extrusionOk="0">
                  <a:moveTo>
                    <a:pt x="1319" y="1"/>
                  </a:moveTo>
                  <a:lnTo>
                    <a:pt x="1319" y="1"/>
                  </a:lnTo>
                  <a:cubicBezTo>
                    <a:pt x="859" y="85"/>
                    <a:pt x="419" y="147"/>
                    <a:pt x="1" y="189"/>
                  </a:cubicBezTo>
                  <a:cubicBezTo>
                    <a:pt x="21" y="529"/>
                    <a:pt x="156" y="945"/>
                    <a:pt x="551" y="945"/>
                  </a:cubicBezTo>
                  <a:cubicBezTo>
                    <a:pt x="569" y="945"/>
                    <a:pt x="588" y="944"/>
                    <a:pt x="608" y="942"/>
                  </a:cubicBezTo>
                  <a:cubicBezTo>
                    <a:pt x="1089" y="901"/>
                    <a:pt x="1298" y="419"/>
                    <a:pt x="1319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7" name="Google Shape;2105;p60"/>
            <p:cNvSpPr/>
            <p:nvPr/>
          </p:nvSpPr>
          <p:spPr>
            <a:xfrm>
              <a:off x="-865375" y="3115825"/>
              <a:ext cx="69075" cy="34300"/>
            </a:xfrm>
            <a:custGeom>
              <a:avLst/>
              <a:gdLst/>
              <a:ahLst/>
              <a:cxnLst/>
              <a:rect l="l" t="t" r="r" b="b"/>
              <a:pathLst>
                <a:path w="2763" h="1372" extrusionOk="0">
                  <a:moveTo>
                    <a:pt x="2143" y="0"/>
                  </a:moveTo>
                  <a:cubicBezTo>
                    <a:pt x="1759" y="0"/>
                    <a:pt x="1371" y="264"/>
                    <a:pt x="921" y="537"/>
                  </a:cubicBezTo>
                  <a:cubicBezTo>
                    <a:pt x="628" y="704"/>
                    <a:pt x="335" y="851"/>
                    <a:pt x="1" y="934"/>
                  </a:cubicBezTo>
                  <a:cubicBezTo>
                    <a:pt x="426" y="1187"/>
                    <a:pt x="949" y="1372"/>
                    <a:pt x="1430" y="1372"/>
                  </a:cubicBezTo>
                  <a:cubicBezTo>
                    <a:pt x="1943" y="1372"/>
                    <a:pt x="2409" y="1161"/>
                    <a:pt x="2658" y="600"/>
                  </a:cubicBezTo>
                  <a:cubicBezTo>
                    <a:pt x="2679" y="558"/>
                    <a:pt x="2700" y="537"/>
                    <a:pt x="2742" y="516"/>
                  </a:cubicBezTo>
                  <a:cubicBezTo>
                    <a:pt x="2700" y="495"/>
                    <a:pt x="2679" y="453"/>
                    <a:pt x="2700" y="411"/>
                  </a:cubicBezTo>
                  <a:cubicBezTo>
                    <a:pt x="2721" y="369"/>
                    <a:pt x="2742" y="328"/>
                    <a:pt x="2763" y="265"/>
                  </a:cubicBezTo>
                  <a:cubicBezTo>
                    <a:pt x="2551" y="75"/>
                    <a:pt x="2348" y="0"/>
                    <a:pt x="2143" y="0"/>
                  </a:cubicBezTo>
                  <a:close/>
                </a:path>
              </a:pathLst>
            </a:custGeom>
            <a:solidFill>
              <a:srgbClr val="F2AD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22" name="Google Shape;2106;p60"/>
            <p:cNvSpPr/>
            <p:nvPr/>
          </p:nvSpPr>
          <p:spPr>
            <a:xfrm>
              <a:off x="-890000" y="3716650"/>
              <a:ext cx="51850" cy="54650"/>
            </a:xfrm>
            <a:custGeom>
              <a:avLst/>
              <a:gdLst/>
              <a:ahLst/>
              <a:cxnLst/>
              <a:rect l="l" t="t" r="r" b="b"/>
              <a:pathLst>
                <a:path w="2074" h="2186" extrusionOk="0">
                  <a:moveTo>
                    <a:pt x="1772" y="1"/>
                  </a:moveTo>
                  <a:cubicBezTo>
                    <a:pt x="1700" y="1"/>
                    <a:pt x="1626" y="49"/>
                    <a:pt x="1592" y="127"/>
                  </a:cubicBezTo>
                  <a:cubicBezTo>
                    <a:pt x="1467" y="461"/>
                    <a:pt x="1467" y="754"/>
                    <a:pt x="1258" y="1068"/>
                  </a:cubicBezTo>
                  <a:cubicBezTo>
                    <a:pt x="1028" y="1445"/>
                    <a:pt x="609" y="1696"/>
                    <a:pt x="191" y="1863"/>
                  </a:cubicBezTo>
                  <a:cubicBezTo>
                    <a:pt x="0" y="1920"/>
                    <a:pt x="52" y="2185"/>
                    <a:pt x="237" y="2185"/>
                  </a:cubicBezTo>
                  <a:cubicBezTo>
                    <a:pt x="255" y="2185"/>
                    <a:pt x="274" y="2183"/>
                    <a:pt x="295" y="2177"/>
                  </a:cubicBezTo>
                  <a:cubicBezTo>
                    <a:pt x="776" y="2031"/>
                    <a:pt x="1195" y="1780"/>
                    <a:pt x="1509" y="1382"/>
                  </a:cubicBezTo>
                  <a:cubicBezTo>
                    <a:pt x="1781" y="1068"/>
                    <a:pt x="2074" y="545"/>
                    <a:pt x="1927" y="127"/>
                  </a:cubicBezTo>
                  <a:cubicBezTo>
                    <a:pt x="1898" y="38"/>
                    <a:pt x="1836" y="1"/>
                    <a:pt x="1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24" name="Google Shape;2107;p60"/>
            <p:cNvSpPr/>
            <p:nvPr/>
          </p:nvSpPr>
          <p:spPr>
            <a:xfrm>
              <a:off x="-904075" y="3043925"/>
              <a:ext cx="46050" cy="37750"/>
            </a:xfrm>
            <a:custGeom>
              <a:avLst/>
              <a:gdLst/>
              <a:ahLst/>
              <a:cxnLst/>
              <a:rect l="l" t="t" r="r" b="b"/>
              <a:pathLst>
                <a:path w="1842" h="1510" extrusionOk="0">
                  <a:moveTo>
                    <a:pt x="976" y="1"/>
                  </a:moveTo>
                  <a:cubicBezTo>
                    <a:pt x="958" y="1"/>
                    <a:pt x="940" y="1"/>
                    <a:pt x="921" y="2"/>
                  </a:cubicBezTo>
                  <a:cubicBezTo>
                    <a:pt x="272" y="44"/>
                    <a:pt x="0" y="797"/>
                    <a:pt x="126" y="1362"/>
                  </a:cubicBezTo>
                  <a:cubicBezTo>
                    <a:pt x="153" y="1453"/>
                    <a:pt x="224" y="1493"/>
                    <a:pt x="296" y="1493"/>
                  </a:cubicBezTo>
                  <a:cubicBezTo>
                    <a:pt x="388" y="1493"/>
                    <a:pt x="482" y="1427"/>
                    <a:pt x="482" y="1320"/>
                  </a:cubicBezTo>
                  <a:cubicBezTo>
                    <a:pt x="482" y="1028"/>
                    <a:pt x="565" y="525"/>
                    <a:pt x="942" y="463"/>
                  </a:cubicBezTo>
                  <a:cubicBezTo>
                    <a:pt x="962" y="460"/>
                    <a:pt x="980" y="458"/>
                    <a:pt x="998" y="458"/>
                  </a:cubicBezTo>
                  <a:cubicBezTo>
                    <a:pt x="1362" y="458"/>
                    <a:pt x="1381" y="1040"/>
                    <a:pt x="1381" y="1300"/>
                  </a:cubicBezTo>
                  <a:cubicBezTo>
                    <a:pt x="1371" y="1441"/>
                    <a:pt x="1468" y="1509"/>
                    <a:pt x="1574" y="1509"/>
                  </a:cubicBezTo>
                  <a:cubicBezTo>
                    <a:pt x="1687" y="1509"/>
                    <a:pt x="1810" y="1430"/>
                    <a:pt x="1821" y="1279"/>
                  </a:cubicBezTo>
                  <a:cubicBezTo>
                    <a:pt x="1841" y="749"/>
                    <a:pt x="1643" y="1"/>
                    <a:pt x="9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26" name="Google Shape;2108;p60"/>
            <p:cNvSpPr/>
            <p:nvPr/>
          </p:nvSpPr>
          <p:spPr>
            <a:xfrm>
              <a:off x="-1063625" y="3582750"/>
              <a:ext cx="84250" cy="109350"/>
            </a:xfrm>
            <a:custGeom>
              <a:avLst/>
              <a:gdLst/>
              <a:ahLst/>
              <a:cxnLst/>
              <a:rect l="l" t="t" r="r" b="b"/>
              <a:pathLst>
                <a:path w="3370" h="4374" extrusionOk="0">
                  <a:moveTo>
                    <a:pt x="1737" y="1"/>
                  </a:moveTo>
                  <a:cubicBezTo>
                    <a:pt x="1716" y="22"/>
                    <a:pt x="1695" y="22"/>
                    <a:pt x="1695" y="42"/>
                  </a:cubicBezTo>
                  <a:cubicBezTo>
                    <a:pt x="1675" y="42"/>
                    <a:pt x="1654" y="63"/>
                    <a:pt x="1633" y="105"/>
                  </a:cubicBezTo>
                  <a:cubicBezTo>
                    <a:pt x="1695" y="189"/>
                    <a:pt x="1695" y="314"/>
                    <a:pt x="1591" y="398"/>
                  </a:cubicBezTo>
                  <a:cubicBezTo>
                    <a:pt x="963" y="817"/>
                    <a:pt x="273" y="1214"/>
                    <a:pt x="1" y="1926"/>
                  </a:cubicBezTo>
                  <a:cubicBezTo>
                    <a:pt x="294" y="1842"/>
                    <a:pt x="586" y="1779"/>
                    <a:pt x="879" y="1612"/>
                  </a:cubicBezTo>
                  <a:cubicBezTo>
                    <a:pt x="919" y="1588"/>
                    <a:pt x="956" y="1578"/>
                    <a:pt x="991" y="1578"/>
                  </a:cubicBezTo>
                  <a:cubicBezTo>
                    <a:pt x="1141" y="1578"/>
                    <a:pt x="1233" y="1772"/>
                    <a:pt x="1131" y="1926"/>
                  </a:cubicBezTo>
                  <a:cubicBezTo>
                    <a:pt x="691" y="2491"/>
                    <a:pt x="314" y="3035"/>
                    <a:pt x="210" y="3725"/>
                  </a:cubicBezTo>
                  <a:cubicBezTo>
                    <a:pt x="942" y="3474"/>
                    <a:pt x="1277" y="2888"/>
                    <a:pt x="1591" y="2198"/>
                  </a:cubicBezTo>
                  <a:cubicBezTo>
                    <a:pt x="1628" y="2123"/>
                    <a:pt x="1695" y="2091"/>
                    <a:pt x="1762" y="2091"/>
                  </a:cubicBezTo>
                  <a:cubicBezTo>
                    <a:pt x="1883" y="2091"/>
                    <a:pt x="2008" y="2196"/>
                    <a:pt x="1967" y="2344"/>
                  </a:cubicBezTo>
                  <a:cubicBezTo>
                    <a:pt x="1758" y="3014"/>
                    <a:pt x="1591" y="3662"/>
                    <a:pt x="1612" y="4374"/>
                  </a:cubicBezTo>
                  <a:cubicBezTo>
                    <a:pt x="2281" y="3746"/>
                    <a:pt x="2365" y="2595"/>
                    <a:pt x="2470" y="1758"/>
                  </a:cubicBezTo>
                  <a:cubicBezTo>
                    <a:pt x="2481" y="1627"/>
                    <a:pt x="2582" y="1559"/>
                    <a:pt x="2680" y="1559"/>
                  </a:cubicBezTo>
                  <a:cubicBezTo>
                    <a:pt x="2770" y="1559"/>
                    <a:pt x="2857" y="1617"/>
                    <a:pt x="2867" y="1737"/>
                  </a:cubicBezTo>
                  <a:cubicBezTo>
                    <a:pt x="2909" y="2114"/>
                    <a:pt x="3014" y="2449"/>
                    <a:pt x="3097" y="2783"/>
                  </a:cubicBezTo>
                  <a:cubicBezTo>
                    <a:pt x="3139" y="2783"/>
                    <a:pt x="3181" y="2763"/>
                    <a:pt x="3223" y="2742"/>
                  </a:cubicBezTo>
                  <a:cubicBezTo>
                    <a:pt x="3244" y="2574"/>
                    <a:pt x="3286" y="2386"/>
                    <a:pt x="3307" y="2260"/>
                  </a:cubicBezTo>
                  <a:cubicBezTo>
                    <a:pt x="3348" y="1884"/>
                    <a:pt x="3369" y="1507"/>
                    <a:pt x="3327" y="1130"/>
                  </a:cubicBezTo>
                  <a:cubicBezTo>
                    <a:pt x="2658" y="963"/>
                    <a:pt x="2072" y="670"/>
                    <a:pt x="1821" y="22"/>
                  </a:cubicBezTo>
                  <a:cubicBezTo>
                    <a:pt x="1815" y="28"/>
                    <a:pt x="1807" y="30"/>
                    <a:pt x="1798" y="30"/>
                  </a:cubicBezTo>
                  <a:cubicBezTo>
                    <a:pt x="1777" y="30"/>
                    <a:pt x="1752" y="15"/>
                    <a:pt x="1737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27" name="Google Shape;2109;p60"/>
            <p:cNvSpPr/>
            <p:nvPr/>
          </p:nvSpPr>
          <p:spPr>
            <a:xfrm>
              <a:off x="-1033800" y="3073125"/>
              <a:ext cx="23550" cy="31175"/>
            </a:xfrm>
            <a:custGeom>
              <a:avLst/>
              <a:gdLst/>
              <a:ahLst/>
              <a:cxnLst/>
              <a:rect l="l" t="t" r="r" b="b"/>
              <a:pathLst>
                <a:path w="942" h="1247" extrusionOk="0">
                  <a:moveTo>
                    <a:pt x="762" y="0"/>
                  </a:moveTo>
                  <a:cubicBezTo>
                    <a:pt x="587" y="0"/>
                    <a:pt x="484" y="175"/>
                    <a:pt x="293" y="194"/>
                  </a:cubicBezTo>
                  <a:cubicBezTo>
                    <a:pt x="230" y="215"/>
                    <a:pt x="168" y="257"/>
                    <a:pt x="147" y="320"/>
                  </a:cubicBezTo>
                  <a:cubicBezTo>
                    <a:pt x="0" y="696"/>
                    <a:pt x="230" y="989"/>
                    <a:pt x="502" y="1220"/>
                  </a:cubicBezTo>
                  <a:cubicBezTo>
                    <a:pt x="526" y="1239"/>
                    <a:pt x="551" y="1247"/>
                    <a:pt x="575" y="1247"/>
                  </a:cubicBezTo>
                  <a:cubicBezTo>
                    <a:pt x="654" y="1247"/>
                    <a:pt x="713" y="1154"/>
                    <a:pt x="649" y="1073"/>
                  </a:cubicBezTo>
                  <a:cubicBezTo>
                    <a:pt x="523" y="927"/>
                    <a:pt x="377" y="717"/>
                    <a:pt x="440" y="508"/>
                  </a:cubicBezTo>
                  <a:cubicBezTo>
                    <a:pt x="628" y="466"/>
                    <a:pt x="879" y="320"/>
                    <a:pt x="921" y="132"/>
                  </a:cubicBezTo>
                  <a:cubicBezTo>
                    <a:pt x="942" y="48"/>
                    <a:pt x="879" y="6"/>
                    <a:pt x="816" y="6"/>
                  </a:cubicBezTo>
                  <a:cubicBezTo>
                    <a:pt x="797" y="2"/>
                    <a:pt x="779" y="0"/>
                    <a:pt x="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9" name="Google Shape;2110;p60"/>
          <p:cNvGrpSpPr/>
          <p:nvPr/>
        </p:nvGrpSpPr>
        <p:grpSpPr>
          <a:xfrm>
            <a:off x="125116" y="3010311"/>
            <a:ext cx="932021" cy="2083351"/>
            <a:chOff x="865225" y="2718775"/>
            <a:chExt cx="626175" cy="1493150"/>
          </a:xfrm>
        </p:grpSpPr>
        <p:sp>
          <p:nvSpPr>
            <p:cNvPr id="30" name="Google Shape;2111;p60"/>
            <p:cNvSpPr/>
            <p:nvPr/>
          </p:nvSpPr>
          <p:spPr>
            <a:xfrm>
              <a:off x="925475" y="2860900"/>
              <a:ext cx="494700" cy="377800"/>
            </a:xfrm>
            <a:custGeom>
              <a:avLst/>
              <a:gdLst/>
              <a:ahLst/>
              <a:cxnLst/>
              <a:rect l="l" t="t" r="r" b="b"/>
              <a:pathLst>
                <a:path w="19788" h="15112" extrusionOk="0">
                  <a:moveTo>
                    <a:pt x="13177" y="6940"/>
                  </a:moveTo>
                  <a:cubicBezTo>
                    <a:pt x="13252" y="6940"/>
                    <a:pt x="13331" y="6949"/>
                    <a:pt x="13412" y="6968"/>
                  </a:cubicBezTo>
                  <a:cubicBezTo>
                    <a:pt x="13726" y="7030"/>
                    <a:pt x="14040" y="7219"/>
                    <a:pt x="14187" y="7512"/>
                  </a:cubicBezTo>
                  <a:cubicBezTo>
                    <a:pt x="14312" y="7805"/>
                    <a:pt x="14459" y="8286"/>
                    <a:pt x="14166" y="8495"/>
                  </a:cubicBezTo>
                  <a:cubicBezTo>
                    <a:pt x="14138" y="8516"/>
                    <a:pt x="14108" y="8525"/>
                    <a:pt x="14078" y="8525"/>
                  </a:cubicBezTo>
                  <a:cubicBezTo>
                    <a:pt x="14019" y="8525"/>
                    <a:pt x="13963" y="8488"/>
                    <a:pt x="13935" y="8432"/>
                  </a:cubicBezTo>
                  <a:cubicBezTo>
                    <a:pt x="13789" y="8244"/>
                    <a:pt x="13915" y="7972"/>
                    <a:pt x="13789" y="7742"/>
                  </a:cubicBezTo>
                  <a:cubicBezTo>
                    <a:pt x="13684" y="7574"/>
                    <a:pt x="13538" y="7449"/>
                    <a:pt x="13350" y="7407"/>
                  </a:cubicBezTo>
                  <a:cubicBezTo>
                    <a:pt x="13299" y="7395"/>
                    <a:pt x="13251" y="7390"/>
                    <a:pt x="13205" y="7390"/>
                  </a:cubicBezTo>
                  <a:cubicBezTo>
                    <a:pt x="12833" y="7390"/>
                    <a:pt x="12615" y="7746"/>
                    <a:pt x="12596" y="8118"/>
                  </a:cubicBezTo>
                  <a:cubicBezTo>
                    <a:pt x="12585" y="8249"/>
                    <a:pt x="12478" y="8317"/>
                    <a:pt x="12375" y="8317"/>
                  </a:cubicBezTo>
                  <a:cubicBezTo>
                    <a:pt x="12280" y="8317"/>
                    <a:pt x="12188" y="8260"/>
                    <a:pt x="12178" y="8139"/>
                  </a:cubicBezTo>
                  <a:cubicBezTo>
                    <a:pt x="12141" y="7507"/>
                    <a:pt x="12567" y="6940"/>
                    <a:pt x="13177" y="6940"/>
                  </a:cubicBezTo>
                  <a:close/>
                  <a:moveTo>
                    <a:pt x="6481" y="7320"/>
                  </a:moveTo>
                  <a:cubicBezTo>
                    <a:pt x="7131" y="7320"/>
                    <a:pt x="7343" y="8076"/>
                    <a:pt x="7303" y="8600"/>
                  </a:cubicBezTo>
                  <a:cubicBezTo>
                    <a:pt x="7292" y="8751"/>
                    <a:pt x="7169" y="8830"/>
                    <a:pt x="7053" y="8830"/>
                  </a:cubicBezTo>
                  <a:cubicBezTo>
                    <a:pt x="6945" y="8830"/>
                    <a:pt x="6842" y="8762"/>
                    <a:pt x="6842" y="8621"/>
                  </a:cubicBezTo>
                  <a:cubicBezTo>
                    <a:pt x="6862" y="8361"/>
                    <a:pt x="6844" y="7779"/>
                    <a:pt x="6462" y="7779"/>
                  </a:cubicBezTo>
                  <a:cubicBezTo>
                    <a:pt x="6443" y="7779"/>
                    <a:pt x="6424" y="7781"/>
                    <a:pt x="6403" y="7784"/>
                  </a:cubicBezTo>
                  <a:cubicBezTo>
                    <a:pt x="6047" y="7846"/>
                    <a:pt x="5964" y="8349"/>
                    <a:pt x="5964" y="8641"/>
                  </a:cubicBezTo>
                  <a:cubicBezTo>
                    <a:pt x="5952" y="8748"/>
                    <a:pt x="5853" y="8814"/>
                    <a:pt x="5762" y="8814"/>
                  </a:cubicBezTo>
                  <a:cubicBezTo>
                    <a:pt x="5692" y="8814"/>
                    <a:pt x="5626" y="8774"/>
                    <a:pt x="5608" y="8683"/>
                  </a:cubicBezTo>
                  <a:cubicBezTo>
                    <a:pt x="5482" y="8118"/>
                    <a:pt x="5754" y="7365"/>
                    <a:pt x="6403" y="7323"/>
                  </a:cubicBezTo>
                  <a:cubicBezTo>
                    <a:pt x="6430" y="7321"/>
                    <a:pt x="6456" y="7320"/>
                    <a:pt x="6481" y="7320"/>
                  </a:cubicBezTo>
                  <a:close/>
                  <a:moveTo>
                    <a:pt x="1055" y="8489"/>
                  </a:moveTo>
                  <a:cubicBezTo>
                    <a:pt x="1072" y="8489"/>
                    <a:pt x="1090" y="8491"/>
                    <a:pt x="1109" y="8495"/>
                  </a:cubicBezTo>
                  <a:cubicBezTo>
                    <a:pt x="1172" y="8495"/>
                    <a:pt x="1235" y="8537"/>
                    <a:pt x="1214" y="8621"/>
                  </a:cubicBezTo>
                  <a:cubicBezTo>
                    <a:pt x="1172" y="8809"/>
                    <a:pt x="921" y="8955"/>
                    <a:pt x="733" y="8997"/>
                  </a:cubicBezTo>
                  <a:cubicBezTo>
                    <a:pt x="670" y="9206"/>
                    <a:pt x="816" y="9416"/>
                    <a:pt x="942" y="9562"/>
                  </a:cubicBezTo>
                  <a:cubicBezTo>
                    <a:pt x="1006" y="9643"/>
                    <a:pt x="947" y="9736"/>
                    <a:pt x="868" y="9736"/>
                  </a:cubicBezTo>
                  <a:cubicBezTo>
                    <a:pt x="844" y="9736"/>
                    <a:pt x="819" y="9728"/>
                    <a:pt x="795" y="9709"/>
                  </a:cubicBezTo>
                  <a:cubicBezTo>
                    <a:pt x="523" y="9478"/>
                    <a:pt x="293" y="9185"/>
                    <a:pt x="440" y="8809"/>
                  </a:cubicBezTo>
                  <a:cubicBezTo>
                    <a:pt x="461" y="8746"/>
                    <a:pt x="523" y="8704"/>
                    <a:pt x="586" y="8704"/>
                  </a:cubicBezTo>
                  <a:cubicBezTo>
                    <a:pt x="777" y="8666"/>
                    <a:pt x="880" y="8489"/>
                    <a:pt x="1055" y="8489"/>
                  </a:cubicBezTo>
                  <a:close/>
                  <a:moveTo>
                    <a:pt x="10049" y="8934"/>
                  </a:moveTo>
                  <a:cubicBezTo>
                    <a:pt x="10165" y="8934"/>
                    <a:pt x="10280" y="8970"/>
                    <a:pt x="10378" y="9060"/>
                  </a:cubicBezTo>
                  <a:cubicBezTo>
                    <a:pt x="10588" y="9206"/>
                    <a:pt x="10630" y="9478"/>
                    <a:pt x="10650" y="9729"/>
                  </a:cubicBezTo>
                  <a:cubicBezTo>
                    <a:pt x="10755" y="9729"/>
                    <a:pt x="10839" y="9750"/>
                    <a:pt x="10943" y="9792"/>
                  </a:cubicBezTo>
                  <a:cubicBezTo>
                    <a:pt x="11415" y="9996"/>
                    <a:pt x="11909" y="10519"/>
                    <a:pt x="12419" y="10519"/>
                  </a:cubicBezTo>
                  <a:cubicBezTo>
                    <a:pt x="12588" y="10519"/>
                    <a:pt x="12759" y="10461"/>
                    <a:pt x="12931" y="10315"/>
                  </a:cubicBezTo>
                  <a:cubicBezTo>
                    <a:pt x="12973" y="10280"/>
                    <a:pt x="13024" y="10264"/>
                    <a:pt x="13074" y="10264"/>
                  </a:cubicBezTo>
                  <a:cubicBezTo>
                    <a:pt x="13173" y="10264"/>
                    <a:pt x="13266" y="10329"/>
                    <a:pt x="13266" y="10441"/>
                  </a:cubicBezTo>
                  <a:cubicBezTo>
                    <a:pt x="13325" y="11478"/>
                    <a:pt x="12533" y="11958"/>
                    <a:pt x="11678" y="11958"/>
                  </a:cubicBezTo>
                  <a:cubicBezTo>
                    <a:pt x="11015" y="11958"/>
                    <a:pt x="10314" y="11670"/>
                    <a:pt x="9939" y="11131"/>
                  </a:cubicBezTo>
                  <a:cubicBezTo>
                    <a:pt x="9616" y="11714"/>
                    <a:pt x="9060" y="11941"/>
                    <a:pt x="8458" y="11941"/>
                  </a:cubicBezTo>
                  <a:cubicBezTo>
                    <a:pt x="7698" y="11941"/>
                    <a:pt x="6866" y="11578"/>
                    <a:pt x="6340" y="11110"/>
                  </a:cubicBezTo>
                  <a:cubicBezTo>
                    <a:pt x="6220" y="10990"/>
                    <a:pt x="6292" y="10754"/>
                    <a:pt x="6446" y="10754"/>
                  </a:cubicBezTo>
                  <a:cubicBezTo>
                    <a:pt x="6453" y="10754"/>
                    <a:pt x="6459" y="10754"/>
                    <a:pt x="6466" y="10755"/>
                  </a:cubicBezTo>
                  <a:cubicBezTo>
                    <a:pt x="6508" y="10759"/>
                    <a:pt x="6551" y="10761"/>
                    <a:pt x="6593" y="10761"/>
                  </a:cubicBezTo>
                  <a:cubicBezTo>
                    <a:pt x="7523" y="10761"/>
                    <a:pt x="8426" y="9800"/>
                    <a:pt x="9213" y="9800"/>
                  </a:cubicBezTo>
                  <a:cubicBezTo>
                    <a:pt x="9468" y="9800"/>
                    <a:pt x="9711" y="9901"/>
                    <a:pt x="9939" y="10169"/>
                  </a:cubicBezTo>
                  <a:cubicBezTo>
                    <a:pt x="10044" y="10022"/>
                    <a:pt x="10148" y="9897"/>
                    <a:pt x="10274" y="9813"/>
                  </a:cubicBezTo>
                  <a:cubicBezTo>
                    <a:pt x="10274" y="9667"/>
                    <a:pt x="10274" y="9437"/>
                    <a:pt x="10148" y="9332"/>
                  </a:cubicBezTo>
                  <a:cubicBezTo>
                    <a:pt x="10112" y="9296"/>
                    <a:pt x="10064" y="9282"/>
                    <a:pt x="10012" y="9282"/>
                  </a:cubicBezTo>
                  <a:cubicBezTo>
                    <a:pt x="9912" y="9282"/>
                    <a:pt x="9799" y="9333"/>
                    <a:pt x="9730" y="9374"/>
                  </a:cubicBezTo>
                  <a:cubicBezTo>
                    <a:pt x="9713" y="9380"/>
                    <a:pt x="9696" y="9383"/>
                    <a:pt x="9681" y="9383"/>
                  </a:cubicBezTo>
                  <a:cubicBezTo>
                    <a:pt x="9544" y="9383"/>
                    <a:pt x="9473" y="9156"/>
                    <a:pt x="9604" y="9081"/>
                  </a:cubicBezTo>
                  <a:cubicBezTo>
                    <a:pt x="9736" y="8997"/>
                    <a:pt x="9894" y="8934"/>
                    <a:pt x="10049" y="8934"/>
                  </a:cubicBezTo>
                  <a:close/>
                  <a:moveTo>
                    <a:pt x="11948" y="12372"/>
                  </a:moveTo>
                  <a:cubicBezTo>
                    <a:pt x="12045" y="12372"/>
                    <a:pt x="12147" y="12484"/>
                    <a:pt x="12115" y="12596"/>
                  </a:cubicBezTo>
                  <a:cubicBezTo>
                    <a:pt x="11856" y="13333"/>
                    <a:pt x="11055" y="13674"/>
                    <a:pt x="10233" y="13674"/>
                  </a:cubicBezTo>
                  <a:cubicBezTo>
                    <a:pt x="9397" y="13674"/>
                    <a:pt x="8540" y="13323"/>
                    <a:pt x="8202" y="12680"/>
                  </a:cubicBezTo>
                  <a:cubicBezTo>
                    <a:pt x="8130" y="12564"/>
                    <a:pt x="8217" y="12469"/>
                    <a:pt x="8313" y="12469"/>
                  </a:cubicBezTo>
                  <a:cubicBezTo>
                    <a:pt x="8356" y="12469"/>
                    <a:pt x="8400" y="12488"/>
                    <a:pt x="8433" y="12533"/>
                  </a:cubicBezTo>
                  <a:cubicBezTo>
                    <a:pt x="8813" y="13005"/>
                    <a:pt x="9398" y="13240"/>
                    <a:pt x="9984" y="13240"/>
                  </a:cubicBezTo>
                  <a:cubicBezTo>
                    <a:pt x="10074" y="13240"/>
                    <a:pt x="10164" y="13235"/>
                    <a:pt x="10253" y="13224"/>
                  </a:cubicBezTo>
                  <a:cubicBezTo>
                    <a:pt x="10964" y="13161"/>
                    <a:pt x="11341" y="12805"/>
                    <a:pt x="11864" y="12408"/>
                  </a:cubicBezTo>
                  <a:cubicBezTo>
                    <a:pt x="11889" y="12383"/>
                    <a:pt x="11918" y="12372"/>
                    <a:pt x="11948" y="12372"/>
                  </a:cubicBezTo>
                  <a:close/>
                  <a:moveTo>
                    <a:pt x="12827" y="0"/>
                  </a:moveTo>
                  <a:cubicBezTo>
                    <a:pt x="11780" y="2218"/>
                    <a:pt x="9374" y="2762"/>
                    <a:pt x="7073" y="3348"/>
                  </a:cubicBezTo>
                  <a:cubicBezTo>
                    <a:pt x="5587" y="3703"/>
                    <a:pt x="3788" y="4164"/>
                    <a:pt x="3013" y="5608"/>
                  </a:cubicBezTo>
                  <a:cubicBezTo>
                    <a:pt x="2323" y="6863"/>
                    <a:pt x="2281" y="8369"/>
                    <a:pt x="2135" y="9750"/>
                  </a:cubicBezTo>
                  <a:cubicBezTo>
                    <a:pt x="2113" y="9889"/>
                    <a:pt x="2005" y="9962"/>
                    <a:pt x="1901" y="9962"/>
                  </a:cubicBezTo>
                  <a:cubicBezTo>
                    <a:pt x="1801" y="9962"/>
                    <a:pt x="1705" y="9894"/>
                    <a:pt x="1695" y="9750"/>
                  </a:cubicBezTo>
                  <a:cubicBezTo>
                    <a:pt x="1653" y="9311"/>
                    <a:pt x="1528" y="8955"/>
                    <a:pt x="1360" y="8558"/>
                  </a:cubicBezTo>
                  <a:cubicBezTo>
                    <a:pt x="1326" y="8337"/>
                    <a:pt x="1237" y="8226"/>
                    <a:pt x="1093" y="8226"/>
                  </a:cubicBezTo>
                  <a:cubicBezTo>
                    <a:pt x="1059" y="8226"/>
                    <a:pt x="1023" y="8232"/>
                    <a:pt x="984" y="8244"/>
                  </a:cubicBezTo>
                  <a:cubicBezTo>
                    <a:pt x="963" y="8244"/>
                    <a:pt x="963" y="8265"/>
                    <a:pt x="963" y="8265"/>
                  </a:cubicBezTo>
                  <a:cubicBezTo>
                    <a:pt x="795" y="8516"/>
                    <a:pt x="461" y="8516"/>
                    <a:pt x="272" y="8746"/>
                  </a:cubicBezTo>
                  <a:cubicBezTo>
                    <a:pt x="84" y="8934"/>
                    <a:pt x="0" y="9185"/>
                    <a:pt x="105" y="9437"/>
                  </a:cubicBezTo>
                  <a:cubicBezTo>
                    <a:pt x="293" y="9981"/>
                    <a:pt x="858" y="10315"/>
                    <a:pt x="1402" y="10357"/>
                  </a:cubicBezTo>
                  <a:cubicBezTo>
                    <a:pt x="1444" y="10357"/>
                    <a:pt x="1444" y="10378"/>
                    <a:pt x="1465" y="10378"/>
                  </a:cubicBezTo>
                  <a:cubicBezTo>
                    <a:pt x="1487" y="10369"/>
                    <a:pt x="1510" y="10365"/>
                    <a:pt x="1532" y="10365"/>
                  </a:cubicBezTo>
                  <a:cubicBezTo>
                    <a:pt x="1617" y="10365"/>
                    <a:pt x="1700" y="10425"/>
                    <a:pt x="1716" y="10525"/>
                  </a:cubicBezTo>
                  <a:cubicBezTo>
                    <a:pt x="1925" y="12240"/>
                    <a:pt x="2699" y="13559"/>
                    <a:pt x="4290" y="14291"/>
                  </a:cubicBezTo>
                  <a:cubicBezTo>
                    <a:pt x="5536" y="14873"/>
                    <a:pt x="6915" y="15111"/>
                    <a:pt x="8290" y="15111"/>
                  </a:cubicBezTo>
                  <a:cubicBezTo>
                    <a:pt x="8645" y="15111"/>
                    <a:pt x="9001" y="15095"/>
                    <a:pt x="9353" y="15065"/>
                  </a:cubicBezTo>
                  <a:cubicBezTo>
                    <a:pt x="12408" y="14835"/>
                    <a:pt x="16886" y="13517"/>
                    <a:pt x="17618" y="10043"/>
                  </a:cubicBezTo>
                  <a:cubicBezTo>
                    <a:pt x="17648" y="9908"/>
                    <a:pt x="17753" y="9849"/>
                    <a:pt x="17856" y="9849"/>
                  </a:cubicBezTo>
                  <a:cubicBezTo>
                    <a:pt x="17897" y="9849"/>
                    <a:pt x="17938" y="9858"/>
                    <a:pt x="17974" y="9876"/>
                  </a:cubicBezTo>
                  <a:cubicBezTo>
                    <a:pt x="18008" y="9824"/>
                    <a:pt x="18057" y="9787"/>
                    <a:pt x="18120" y="9787"/>
                  </a:cubicBezTo>
                  <a:cubicBezTo>
                    <a:pt x="18133" y="9787"/>
                    <a:pt x="18147" y="9789"/>
                    <a:pt x="18162" y="9792"/>
                  </a:cubicBezTo>
                  <a:cubicBezTo>
                    <a:pt x="18264" y="9811"/>
                    <a:pt x="18368" y="9820"/>
                    <a:pt x="18470" y="9820"/>
                  </a:cubicBezTo>
                  <a:cubicBezTo>
                    <a:pt x="19056" y="9820"/>
                    <a:pt x="19600" y="9510"/>
                    <a:pt x="19689" y="8851"/>
                  </a:cubicBezTo>
                  <a:cubicBezTo>
                    <a:pt x="19788" y="8161"/>
                    <a:pt x="19200" y="7843"/>
                    <a:pt x="18590" y="7843"/>
                  </a:cubicBezTo>
                  <a:cubicBezTo>
                    <a:pt x="18552" y="7843"/>
                    <a:pt x="18514" y="7844"/>
                    <a:pt x="18476" y="7846"/>
                  </a:cubicBezTo>
                  <a:lnTo>
                    <a:pt x="18371" y="7846"/>
                  </a:lnTo>
                  <a:cubicBezTo>
                    <a:pt x="18329" y="7930"/>
                    <a:pt x="18267" y="8014"/>
                    <a:pt x="18225" y="8097"/>
                  </a:cubicBezTo>
                  <a:cubicBezTo>
                    <a:pt x="18225" y="8097"/>
                    <a:pt x="18246" y="8118"/>
                    <a:pt x="18267" y="8118"/>
                  </a:cubicBezTo>
                  <a:cubicBezTo>
                    <a:pt x="18518" y="8223"/>
                    <a:pt x="18832" y="8411"/>
                    <a:pt x="18915" y="8683"/>
                  </a:cubicBezTo>
                  <a:cubicBezTo>
                    <a:pt x="19020" y="8955"/>
                    <a:pt x="18894" y="9185"/>
                    <a:pt x="18727" y="9416"/>
                  </a:cubicBezTo>
                  <a:cubicBezTo>
                    <a:pt x="18707" y="9441"/>
                    <a:pt x="18679" y="9452"/>
                    <a:pt x="18650" y="9452"/>
                  </a:cubicBezTo>
                  <a:cubicBezTo>
                    <a:pt x="18559" y="9452"/>
                    <a:pt x="18454" y="9348"/>
                    <a:pt x="18518" y="9269"/>
                  </a:cubicBezTo>
                  <a:cubicBezTo>
                    <a:pt x="18601" y="9123"/>
                    <a:pt x="18748" y="8893"/>
                    <a:pt x="18601" y="8725"/>
                  </a:cubicBezTo>
                  <a:cubicBezTo>
                    <a:pt x="18476" y="8600"/>
                    <a:pt x="18288" y="8537"/>
                    <a:pt x="18141" y="8453"/>
                  </a:cubicBezTo>
                  <a:cubicBezTo>
                    <a:pt x="18078" y="8411"/>
                    <a:pt x="18057" y="8369"/>
                    <a:pt x="18057" y="8328"/>
                  </a:cubicBezTo>
                  <a:cubicBezTo>
                    <a:pt x="17827" y="8641"/>
                    <a:pt x="17534" y="8913"/>
                    <a:pt x="17179" y="9144"/>
                  </a:cubicBezTo>
                  <a:cubicBezTo>
                    <a:pt x="17139" y="9174"/>
                    <a:pt x="17100" y="9188"/>
                    <a:pt x="17063" y="9188"/>
                  </a:cubicBezTo>
                  <a:cubicBezTo>
                    <a:pt x="16922" y="9188"/>
                    <a:pt x="16815" y="9000"/>
                    <a:pt x="16865" y="8851"/>
                  </a:cubicBezTo>
                  <a:cubicBezTo>
                    <a:pt x="17953" y="6235"/>
                    <a:pt x="17325" y="3829"/>
                    <a:pt x="15065" y="2176"/>
                  </a:cubicBezTo>
                  <a:cubicBezTo>
                    <a:pt x="14249" y="1569"/>
                    <a:pt x="13245" y="942"/>
                    <a:pt x="12827" y="0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0" name="Google Shape;2112;p60"/>
            <p:cNvSpPr/>
            <p:nvPr/>
          </p:nvSpPr>
          <p:spPr>
            <a:xfrm>
              <a:off x="1051725" y="3045625"/>
              <a:ext cx="221700" cy="133500"/>
            </a:xfrm>
            <a:prstGeom prst="rect">
              <a:avLst/>
            </a:pr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1" name="Google Shape;2113;p60"/>
            <p:cNvSpPr/>
            <p:nvPr/>
          </p:nvSpPr>
          <p:spPr>
            <a:xfrm>
              <a:off x="1031650" y="4127825"/>
              <a:ext cx="134475" cy="71025"/>
            </a:xfrm>
            <a:custGeom>
              <a:avLst/>
              <a:gdLst/>
              <a:ahLst/>
              <a:cxnLst/>
              <a:rect l="l" t="t" r="r" b="b"/>
              <a:pathLst>
                <a:path w="5379" h="2841" extrusionOk="0">
                  <a:moveTo>
                    <a:pt x="3370" y="0"/>
                  </a:moveTo>
                  <a:cubicBezTo>
                    <a:pt x="3349" y="21"/>
                    <a:pt x="3307" y="42"/>
                    <a:pt x="3265" y="63"/>
                  </a:cubicBezTo>
                  <a:cubicBezTo>
                    <a:pt x="2407" y="209"/>
                    <a:pt x="1570" y="670"/>
                    <a:pt x="1005" y="1339"/>
                  </a:cubicBezTo>
                  <a:cubicBezTo>
                    <a:pt x="796" y="1590"/>
                    <a:pt x="1" y="2615"/>
                    <a:pt x="670" y="2783"/>
                  </a:cubicBezTo>
                  <a:cubicBezTo>
                    <a:pt x="824" y="2823"/>
                    <a:pt x="988" y="2841"/>
                    <a:pt x="1159" y="2841"/>
                  </a:cubicBezTo>
                  <a:cubicBezTo>
                    <a:pt x="1966" y="2841"/>
                    <a:pt x="2915" y="2441"/>
                    <a:pt x="3537" y="2113"/>
                  </a:cubicBezTo>
                  <a:cubicBezTo>
                    <a:pt x="4039" y="1841"/>
                    <a:pt x="4562" y="1527"/>
                    <a:pt x="4939" y="1088"/>
                  </a:cubicBezTo>
                  <a:cubicBezTo>
                    <a:pt x="5190" y="795"/>
                    <a:pt x="5295" y="502"/>
                    <a:pt x="5378" y="167"/>
                  </a:cubicBezTo>
                  <a:lnTo>
                    <a:pt x="5378" y="167"/>
                  </a:lnTo>
                  <a:cubicBezTo>
                    <a:pt x="5160" y="258"/>
                    <a:pt x="4911" y="297"/>
                    <a:pt x="4656" y="297"/>
                  </a:cubicBezTo>
                  <a:cubicBezTo>
                    <a:pt x="4204" y="297"/>
                    <a:pt x="3731" y="174"/>
                    <a:pt x="33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2" name="Google Shape;2114;p60"/>
            <p:cNvSpPr/>
            <p:nvPr/>
          </p:nvSpPr>
          <p:spPr>
            <a:xfrm>
              <a:off x="1254500" y="4126250"/>
              <a:ext cx="146475" cy="58675"/>
            </a:xfrm>
            <a:custGeom>
              <a:avLst/>
              <a:gdLst/>
              <a:ahLst/>
              <a:cxnLst/>
              <a:rect l="l" t="t" r="r" b="b"/>
              <a:pathLst>
                <a:path w="5859" h="2347" extrusionOk="0">
                  <a:moveTo>
                    <a:pt x="42" y="0"/>
                  </a:moveTo>
                  <a:cubicBezTo>
                    <a:pt x="42" y="21"/>
                    <a:pt x="21" y="42"/>
                    <a:pt x="0" y="63"/>
                  </a:cubicBezTo>
                  <a:cubicBezTo>
                    <a:pt x="21" y="84"/>
                    <a:pt x="21" y="105"/>
                    <a:pt x="42" y="126"/>
                  </a:cubicBezTo>
                  <a:cubicBezTo>
                    <a:pt x="482" y="1130"/>
                    <a:pt x="1528" y="1821"/>
                    <a:pt x="2553" y="2114"/>
                  </a:cubicBezTo>
                  <a:cubicBezTo>
                    <a:pt x="2942" y="2222"/>
                    <a:pt x="3528" y="2347"/>
                    <a:pt x="4086" y="2347"/>
                  </a:cubicBezTo>
                  <a:cubicBezTo>
                    <a:pt x="4608" y="2347"/>
                    <a:pt x="5106" y="2238"/>
                    <a:pt x="5399" y="1904"/>
                  </a:cubicBezTo>
                  <a:cubicBezTo>
                    <a:pt x="5859" y="1360"/>
                    <a:pt x="4624" y="691"/>
                    <a:pt x="4269" y="523"/>
                  </a:cubicBezTo>
                  <a:cubicBezTo>
                    <a:pt x="3711" y="253"/>
                    <a:pt x="3122" y="92"/>
                    <a:pt x="2502" y="92"/>
                  </a:cubicBezTo>
                  <a:cubicBezTo>
                    <a:pt x="2401" y="92"/>
                    <a:pt x="2300" y="96"/>
                    <a:pt x="2197" y="105"/>
                  </a:cubicBezTo>
                  <a:lnTo>
                    <a:pt x="2176" y="105"/>
                  </a:lnTo>
                  <a:cubicBezTo>
                    <a:pt x="2135" y="189"/>
                    <a:pt x="2051" y="230"/>
                    <a:pt x="1988" y="251"/>
                  </a:cubicBezTo>
                  <a:cubicBezTo>
                    <a:pt x="1967" y="251"/>
                    <a:pt x="1967" y="251"/>
                    <a:pt x="1946" y="272"/>
                  </a:cubicBezTo>
                  <a:cubicBezTo>
                    <a:pt x="1805" y="390"/>
                    <a:pt x="1612" y="428"/>
                    <a:pt x="1414" y="428"/>
                  </a:cubicBezTo>
                  <a:cubicBezTo>
                    <a:pt x="1259" y="428"/>
                    <a:pt x="1101" y="404"/>
                    <a:pt x="963" y="377"/>
                  </a:cubicBezTo>
                  <a:cubicBezTo>
                    <a:pt x="628" y="314"/>
                    <a:pt x="335" y="189"/>
                    <a:pt x="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3" name="Google Shape;2115;p60"/>
            <p:cNvSpPr/>
            <p:nvPr/>
          </p:nvSpPr>
          <p:spPr>
            <a:xfrm>
              <a:off x="1073500" y="3690500"/>
              <a:ext cx="289825" cy="434725"/>
            </a:xfrm>
            <a:custGeom>
              <a:avLst/>
              <a:gdLst/>
              <a:ahLst/>
              <a:cxnLst/>
              <a:rect l="l" t="t" r="r" b="b"/>
              <a:pathLst>
                <a:path w="11593" h="17389" extrusionOk="0">
                  <a:moveTo>
                    <a:pt x="1891" y="1055"/>
                  </a:moveTo>
                  <a:cubicBezTo>
                    <a:pt x="1956" y="1055"/>
                    <a:pt x="2021" y="1092"/>
                    <a:pt x="2051" y="1173"/>
                  </a:cubicBezTo>
                  <a:cubicBezTo>
                    <a:pt x="2198" y="1591"/>
                    <a:pt x="1905" y="2114"/>
                    <a:pt x="1633" y="2428"/>
                  </a:cubicBezTo>
                  <a:cubicBezTo>
                    <a:pt x="1319" y="2826"/>
                    <a:pt x="900" y="3077"/>
                    <a:pt x="398" y="3223"/>
                  </a:cubicBezTo>
                  <a:cubicBezTo>
                    <a:pt x="379" y="3229"/>
                    <a:pt x="362" y="3231"/>
                    <a:pt x="345" y="3231"/>
                  </a:cubicBezTo>
                  <a:cubicBezTo>
                    <a:pt x="176" y="3231"/>
                    <a:pt x="124" y="2966"/>
                    <a:pt x="315" y="2909"/>
                  </a:cubicBezTo>
                  <a:cubicBezTo>
                    <a:pt x="733" y="2742"/>
                    <a:pt x="1131" y="2491"/>
                    <a:pt x="1382" y="2114"/>
                  </a:cubicBezTo>
                  <a:cubicBezTo>
                    <a:pt x="1591" y="1800"/>
                    <a:pt x="1591" y="1507"/>
                    <a:pt x="1716" y="1173"/>
                  </a:cubicBezTo>
                  <a:cubicBezTo>
                    <a:pt x="1749" y="1097"/>
                    <a:pt x="1820" y="1055"/>
                    <a:pt x="1891" y="1055"/>
                  </a:cubicBezTo>
                  <a:close/>
                  <a:moveTo>
                    <a:pt x="9605" y="1"/>
                  </a:moveTo>
                  <a:cubicBezTo>
                    <a:pt x="8522" y="673"/>
                    <a:pt x="7225" y="842"/>
                    <a:pt x="5924" y="842"/>
                  </a:cubicBezTo>
                  <a:cubicBezTo>
                    <a:pt x="5038" y="842"/>
                    <a:pt x="4150" y="763"/>
                    <a:pt x="3328" y="712"/>
                  </a:cubicBezTo>
                  <a:cubicBezTo>
                    <a:pt x="2365" y="649"/>
                    <a:pt x="1235" y="608"/>
                    <a:pt x="398" y="105"/>
                  </a:cubicBezTo>
                  <a:cubicBezTo>
                    <a:pt x="294" y="691"/>
                    <a:pt x="43" y="2512"/>
                    <a:pt x="22" y="2700"/>
                  </a:cubicBezTo>
                  <a:cubicBezTo>
                    <a:pt x="1" y="4604"/>
                    <a:pt x="147" y="6508"/>
                    <a:pt x="356" y="8412"/>
                  </a:cubicBezTo>
                  <a:cubicBezTo>
                    <a:pt x="566" y="10421"/>
                    <a:pt x="838" y="12450"/>
                    <a:pt x="1235" y="14438"/>
                  </a:cubicBezTo>
                  <a:cubicBezTo>
                    <a:pt x="1340" y="15087"/>
                    <a:pt x="1465" y="15735"/>
                    <a:pt x="1654" y="16384"/>
                  </a:cubicBezTo>
                  <a:cubicBezTo>
                    <a:pt x="1696" y="16593"/>
                    <a:pt x="1758" y="16782"/>
                    <a:pt x="1842" y="16991"/>
                  </a:cubicBezTo>
                  <a:cubicBezTo>
                    <a:pt x="1888" y="17115"/>
                    <a:pt x="1923" y="17147"/>
                    <a:pt x="1905" y="17147"/>
                  </a:cubicBezTo>
                  <a:cubicBezTo>
                    <a:pt x="1898" y="17147"/>
                    <a:pt x="1885" y="17143"/>
                    <a:pt x="1863" y="17137"/>
                  </a:cubicBezTo>
                  <a:lnTo>
                    <a:pt x="1863" y="17137"/>
                  </a:lnTo>
                  <a:cubicBezTo>
                    <a:pt x="2142" y="17249"/>
                    <a:pt x="2430" y="17314"/>
                    <a:pt x="2722" y="17314"/>
                  </a:cubicBezTo>
                  <a:cubicBezTo>
                    <a:pt x="2867" y="17314"/>
                    <a:pt x="3014" y="17298"/>
                    <a:pt x="3160" y="17263"/>
                  </a:cubicBezTo>
                  <a:cubicBezTo>
                    <a:pt x="3411" y="17221"/>
                    <a:pt x="3641" y="17095"/>
                    <a:pt x="3872" y="17012"/>
                  </a:cubicBezTo>
                  <a:cubicBezTo>
                    <a:pt x="3600" y="15275"/>
                    <a:pt x="3265" y="13538"/>
                    <a:pt x="3035" y="11802"/>
                  </a:cubicBezTo>
                  <a:cubicBezTo>
                    <a:pt x="2742" y="9249"/>
                    <a:pt x="3118" y="6655"/>
                    <a:pt x="3474" y="4123"/>
                  </a:cubicBezTo>
                  <a:cubicBezTo>
                    <a:pt x="3474" y="4102"/>
                    <a:pt x="3495" y="4081"/>
                    <a:pt x="3516" y="4060"/>
                  </a:cubicBezTo>
                  <a:cubicBezTo>
                    <a:pt x="2951" y="3955"/>
                    <a:pt x="2428" y="3788"/>
                    <a:pt x="1968" y="3558"/>
                  </a:cubicBezTo>
                  <a:cubicBezTo>
                    <a:pt x="1836" y="3483"/>
                    <a:pt x="1907" y="3256"/>
                    <a:pt x="2044" y="3256"/>
                  </a:cubicBezTo>
                  <a:cubicBezTo>
                    <a:pt x="2060" y="3256"/>
                    <a:pt x="2076" y="3259"/>
                    <a:pt x="2093" y="3265"/>
                  </a:cubicBezTo>
                  <a:cubicBezTo>
                    <a:pt x="2897" y="3590"/>
                    <a:pt x="3709" y="3743"/>
                    <a:pt x="4511" y="3743"/>
                  </a:cubicBezTo>
                  <a:cubicBezTo>
                    <a:pt x="5880" y="3743"/>
                    <a:pt x="7219" y="3296"/>
                    <a:pt x="8433" y="2491"/>
                  </a:cubicBezTo>
                  <a:cubicBezTo>
                    <a:pt x="8475" y="2470"/>
                    <a:pt x="8517" y="2470"/>
                    <a:pt x="8558" y="2470"/>
                  </a:cubicBezTo>
                  <a:cubicBezTo>
                    <a:pt x="8496" y="2407"/>
                    <a:pt x="8433" y="2344"/>
                    <a:pt x="8412" y="2282"/>
                  </a:cubicBezTo>
                  <a:cubicBezTo>
                    <a:pt x="8161" y="1926"/>
                    <a:pt x="8056" y="1528"/>
                    <a:pt x="8077" y="1110"/>
                  </a:cubicBezTo>
                  <a:cubicBezTo>
                    <a:pt x="8077" y="1005"/>
                    <a:pt x="8150" y="953"/>
                    <a:pt x="8226" y="953"/>
                  </a:cubicBezTo>
                  <a:cubicBezTo>
                    <a:pt x="8302" y="953"/>
                    <a:pt x="8381" y="1005"/>
                    <a:pt x="8391" y="1110"/>
                  </a:cubicBezTo>
                  <a:cubicBezTo>
                    <a:pt x="8433" y="1445"/>
                    <a:pt x="8517" y="1821"/>
                    <a:pt x="8768" y="2093"/>
                  </a:cubicBezTo>
                  <a:cubicBezTo>
                    <a:pt x="8998" y="2344"/>
                    <a:pt x="9291" y="2428"/>
                    <a:pt x="9563" y="2637"/>
                  </a:cubicBezTo>
                  <a:cubicBezTo>
                    <a:pt x="9667" y="2742"/>
                    <a:pt x="9584" y="2930"/>
                    <a:pt x="9437" y="2951"/>
                  </a:cubicBezTo>
                  <a:cubicBezTo>
                    <a:pt x="9186" y="2951"/>
                    <a:pt x="8914" y="2805"/>
                    <a:pt x="8684" y="2616"/>
                  </a:cubicBezTo>
                  <a:lnTo>
                    <a:pt x="8684" y="2616"/>
                  </a:lnTo>
                  <a:cubicBezTo>
                    <a:pt x="8705" y="2679"/>
                    <a:pt x="8705" y="2742"/>
                    <a:pt x="8663" y="2784"/>
                  </a:cubicBezTo>
                  <a:cubicBezTo>
                    <a:pt x="8224" y="3286"/>
                    <a:pt x="7659" y="3621"/>
                    <a:pt x="7010" y="3851"/>
                  </a:cubicBezTo>
                  <a:cubicBezTo>
                    <a:pt x="7178" y="6278"/>
                    <a:pt x="7575" y="8663"/>
                    <a:pt x="7805" y="11069"/>
                  </a:cubicBezTo>
                  <a:cubicBezTo>
                    <a:pt x="7994" y="12932"/>
                    <a:pt x="8224" y="15317"/>
                    <a:pt x="7429" y="17137"/>
                  </a:cubicBezTo>
                  <a:cubicBezTo>
                    <a:pt x="7722" y="17284"/>
                    <a:pt x="8035" y="17367"/>
                    <a:pt x="8349" y="17388"/>
                  </a:cubicBezTo>
                  <a:cubicBezTo>
                    <a:pt x="8538" y="17388"/>
                    <a:pt x="8747" y="17347"/>
                    <a:pt x="8935" y="17347"/>
                  </a:cubicBezTo>
                  <a:cubicBezTo>
                    <a:pt x="10400" y="11572"/>
                    <a:pt x="11592" y="5818"/>
                    <a:pt x="96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4" name="Google Shape;2116;p60"/>
            <p:cNvSpPr/>
            <p:nvPr/>
          </p:nvSpPr>
          <p:spPr>
            <a:xfrm>
              <a:off x="1151450" y="3258425"/>
              <a:ext cx="67500" cy="31950"/>
            </a:xfrm>
            <a:custGeom>
              <a:avLst/>
              <a:gdLst/>
              <a:ahLst/>
              <a:cxnLst/>
              <a:rect l="l" t="t" r="r" b="b"/>
              <a:pathLst>
                <a:path w="2700" h="1278" extrusionOk="0">
                  <a:moveTo>
                    <a:pt x="2281" y="1"/>
                  </a:moveTo>
                  <a:cubicBezTo>
                    <a:pt x="2118" y="429"/>
                    <a:pt x="1776" y="818"/>
                    <a:pt x="1255" y="818"/>
                  </a:cubicBezTo>
                  <a:cubicBezTo>
                    <a:pt x="1241" y="818"/>
                    <a:pt x="1228" y="818"/>
                    <a:pt x="1214" y="817"/>
                  </a:cubicBezTo>
                  <a:cubicBezTo>
                    <a:pt x="754" y="796"/>
                    <a:pt x="482" y="503"/>
                    <a:pt x="377" y="126"/>
                  </a:cubicBezTo>
                  <a:cubicBezTo>
                    <a:pt x="210" y="419"/>
                    <a:pt x="0" y="838"/>
                    <a:pt x="293" y="1068"/>
                  </a:cubicBezTo>
                  <a:cubicBezTo>
                    <a:pt x="484" y="1229"/>
                    <a:pt x="767" y="1278"/>
                    <a:pt x="1035" y="1278"/>
                  </a:cubicBezTo>
                  <a:cubicBezTo>
                    <a:pt x="1149" y="1278"/>
                    <a:pt x="1260" y="1269"/>
                    <a:pt x="1360" y="1256"/>
                  </a:cubicBezTo>
                  <a:cubicBezTo>
                    <a:pt x="1737" y="1215"/>
                    <a:pt x="2176" y="1110"/>
                    <a:pt x="2448" y="838"/>
                  </a:cubicBezTo>
                  <a:cubicBezTo>
                    <a:pt x="2700" y="545"/>
                    <a:pt x="2490" y="231"/>
                    <a:pt x="2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5" name="Google Shape;2117;p60"/>
            <p:cNvSpPr/>
            <p:nvPr/>
          </p:nvSpPr>
          <p:spPr>
            <a:xfrm>
              <a:off x="954775" y="3273600"/>
              <a:ext cx="481250" cy="425725"/>
            </a:xfrm>
            <a:custGeom>
              <a:avLst/>
              <a:gdLst/>
              <a:ahLst/>
              <a:cxnLst/>
              <a:rect l="l" t="t" r="r" b="b"/>
              <a:pathLst>
                <a:path w="19250" h="17029" extrusionOk="0">
                  <a:moveTo>
                    <a:pt x="7637" y="1"/>
                  </a:moveTo>
                  <a:cubicBezTo>
                    <a:pt x="5064" y="608"/>
                    <a:pt x="3390" y="2679"/>
                    <a:pt x="2218" y="4960"/>
                  </a:cubicBezTo>
                  <a:cubicBezTo>
                    <a:pt x="1088" y="7198"/>
                    <a:pt x="251" y="9688"/>
                    <a:pt x="0" y="12178"/>
                  </a:cubicBezTo>
                  <a:cubicBezTo>
                    <a:pt x="0" y="12199"/>
                    <a:pt x="0" y="12199"/>
                    <a:pt x="0" y="12220"/>
                  </a:cubicBezTo>
                  <a:cubicBezTo>
                    <a:pt x="293" y="12722"/>
                    <a:pt x="795" y="12952"/>
                    <a:pt x="1360" y="13078"/>
                  </a:cubicBezTo>
                  <a:cubicBezTo>
                    <a:pt x="2030" y="11237"/>
                    <a:pt x="2469" y="9333"/>
                    <a:pt x="3180" y="7512"/>
                  </a:cubicBezTo>
                  <a:cubicBezTo>
                    <a:pt x="3745" y="6110"/>
                    <a:pt x="4478" y="4416"/>
                    <a:pt x="5754" y="3453"/>
                  </a:cubicBezTo>
                  <a:cubicBezTo>
                    <a:pt x="6026" y="2888"/>
                    <a:pt x="6340" y="2344"/>
                    <a:pt x="6737" y="1821"/>
                  </a:cubicBezTo>
                  <a:cubicBezTo>
                    <a:pt x="6769" y="1784"/>
                    <a:pt x="6809" y="1768"/>
                    <a:pt x="6849" y="1768"/>
                  </a:cubicBezTo>
                  <a:cubicBezTo>
                    <a:pt x="6967" y="1768"/>
                    <a:pt x="7088" y="1905"/>
                    <a:pt x="7009" y="2030"/>
                  </a:cubicBezTo>
                  <a:cubicBezTo>
                    <a:pt x="5901" y="3851"/>
                    <a:pt x="5273" y="5943"/>
                    <a:pt x="4938" y="8035"/>
                  </a:cubicBezTo>
                  <a:cubicBezTo>
                    <a:pt x="4582" y="10107"/>
                    <a:pt x="4310" y="12367"/>
                    <a:pt x="4478" y="14459"/>
                  </a:cubicBezTo>
                  <a:cubicBezTo>
                    <a:pt x="4708" y="16823"/>
                    <a:pt x="6654" y="16802"/>
                    <a:pt x="8558" y="16928"/>
                  </a:cubicBezTo>
                  <a:cubicBezTo>
                    <a:pt x="9244" y="16972"/>
                    <a:pt x="9976" y="17028"/>
                    <a:pt x="10708" y="17028"/>
                  </a:cubicBezTo>
                  <a:cubicBezTo>
                    <a:pt x="12075" y="17028"/>
                    <a:pt x="13445" y="16831"/>
                    <a:pt x="14521" y="15986"/>
                  </a:cubicBezTo>
                  <a:cubicBezTo>
                    <a:pt x="14542" y="15965"/>
                    <a:pt x="14584" y="15945"/>
                    <a:pt x="14605" y="15945"/>
                  </a:cubicBezTo>
                  <a:cubicBezTo>
                    <a:pt x="15086" y="15296"/>
                    <a:pt x="15086" y="14396"/>
                    <a:pt x="15065" y="13580"/>
                  </a:cubicBezTo>
                  <a:cubicBezTo>
                    <a:pt x="15023" y="12157"/>
                    <a:pt x="14793" y="10735"/>
                    <a:pt x="14458" y="9333"/>
                  </a:cubicBezTo>
                  <a:cubicBezTo>
                    <a:pt x="14144" y="7910"/>
                    <a:pt x="13747" y="6529"/>
                    <a:pt x="13224" y="5169"/>
                  </a:cubicBezTo>
                  <a:cubicBezTo>
                    <a:pt x="12847" y="4206"/>
                    <a:pt x="12450" y="3077"/>
                    <a:pt x="11696" y="2344"/>
                  </a:cubicBezTo>
                  <a:cubicBezTo>
                    <a:pt x="11582" y="2246"/>
                    <a:pt x="11685" y="2096"/>
                    <a:pt x="11806" y="2096"/>
                  </a:cubicBezTo>
                  <a:cubicBezTo>
                    <a:pt x="11839" y="2096"/>
                    <a:pt x="11874" y="2108"/>
                    <a:pt x="11906" y="2135"/>
                  </a:cubicBezTo>
                  <a:cubicBezTo>
                    <a:pt x="12722" y="2805"/>
                    <a:pt x="13203" y="3893"/>
                    <a:pt x="13600" y="4876"/>
                  </a:cubicBezTo>
                  <a:cubicBezTo>
                    <a:pt x="14772" y="6173"/>
                    <a:pt x="15860" y="7533"/>
                    <a:pt x="16613" y="9123"/>
                  </a:cubicBezTo>
                  <a:cubicBezTo>
                    <a:pt x="16990" y="9856"/>
                    <a:pt x="17325" y="10630"/>
                    <a:pt x="17534" y="11446"/>
                  </a:cubicBezTo>
                  <a:cubicBezTo>
                    <a:pt x="17618" y="11781"/>
                    <a:pt x="17701" y="12136"/>
                    <a:pt x="17743" y="12492"/>
                  </a:cubicBezTo>
                  <a:cubicBezTo>
                    <a:pt x="17792" y="12886"/>
                    <a:pt x="17985" y="13025"/>
                    <a:pt x="18230" y="13025"/>
                  </a:cubicBezTo>
                  <a:cubicBezTo>
                    <a:pt x="18505" y="13025"/>
                    <a:pt x="18847" y="12848"/>
                    <a:pt x="19124" y="12660"/>
                  </a:cubicBezTo>
                  <a:cubicBezTo>
                    <a:pt x="19166" y="12639"/>
                    <a:pt x="19208" y="12618"/>
                    <a:pt x="19250" y="12618"/>
                  </a:cubicBezTo>
                  <a:cubicBezTo>
                    <a:pt x="17994" y="7889"/>
                    <a:pt x="15797" y="1842"/>
                    <a:pt x="10818" y="43"/>
                  </a:cubicBezTo>
                  <a:cubicBezTo>
                    <a:pt x="10797" y="168"/>
                    <a:pt x="10755" y="294"/>
                    <a:pt x="10650" y="419"/>
                  </a:cubicBezTo>
                  <a:cubicBezTo>
                    <a:pt x="10336" y="838"/>
                    <a:pt x="9750" y="984"/>
                    <a:pt x="9248" y="1047"/>
                  </a:cubicBezTo>
                  <a:cubicBezTo>
                    <a:pt x="9176" y="1050"/>
                    <a:pt x="9099" y="1052"/>
                    <a:pt x="9019" y="1052"/>
                  </a:cubicBezTo>
                  <a:cubicBezTo>
                    <a:pt x="8592" y="1052"/>
                    <a:pt x="8090" y="988"/>
                    <a:pt x="7826" y="670"/>
                  </a:cubicBezTo>
                  <a:cubicBezTo>
                    <a:pt x="7637" y="440"/>
                    <a:pt x="7595" y="210"/>
                    <a:pt x="76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6" name="Google Shape;2118;p60"/>
            <p:cNvSpPr/>
            <p:nvPr/>
          </p:nvSpPr>
          <p:spPr>
            <a:xfrm>
              <a:off x="865225" y="2718775"/>
              <a:ext cx="626175" cy="1493150"/>
            </a:xfrm>
            <a:custGeom>
              <a:avLst/>
              <a:gdLst/>
              <a:ahLst/>
              <a:cxnLst/>
              <a:rect l="l" t="t" r="r" b="b"/>
              <a:pathLst>
                <a:path w="25047" h="59726" extrusionOk="0">
                  <a:moveTo>
                    <a:pt x="10148" y="405"/>
                  </a:moveTo>
                  <a:cubicBezTo>
                    <a:pt x="11753" y="405"/>
                    <a:pt x="13321" y="915"/>
                    <a:pt x="14421" y="2044"/>
                  </a:cubicBezTo>
                  <a:cubicBezTo>
                    <a:pt x="14462" y="2065"/>
                    <a:pt x="14504" y="2086"/>
                    <a:pt x="14546" y="2107"/>
                  </a:cubicBezTo>
                  <a:cubicBezTo>
                    <a:pt x="14572" y="2159"/>
                    <a:pt x="14640" y="2204"/>
                    <a:pt x="14717" y="2204"/>
                  </a:cubicBezTo>
                  <a:cubicBezTo>
                    <a:pt x="14763" y="2204"/>
                    <a:pt x="14813" y="2188"/>
                    <a:pt x="14860" y="2149"/>
                  </a:cubicBezTo>
                  <a:cubicBezTo>
                    <a:pt x="15528" y="1542"/>
                    <a:pt x="16328" y="979"/>
                    <a:pt x="17188" y="979"/>
                  </a:cubicBezTo>
                  <a:cubicBezTo>
                    <a:pt x="17513" y="979"/>
                    <a:pt x="17848" y="1060"/>
                    <a:pt x="18187" y="1249"/>
                  </a:cubicBezTo>
                  <a:cubicBezTo>
                    <a:pt x="19128" y="1793"/>
                    <a:pt x="19735" y="2881"/>
                    <a:pt x="20258" y="3802"/>
                  </a:cubicBezTo>
                  <a:cubicBezTo>
                    <a:pt x="20970" y="5015"/>
                    <a:pt x="21765" y="7338"/>
                    <a:pt x="23250" y="7924"/>
                  </a:cubicBezTo>
                  <a:cubicBezTo>
                    <a:pt x="22968" y="8235"/>
                    <a:pt x="22618" y="8355"/>
                    <a:pt x="22221" y="8355"/>
                  </a:cubicBezTo>
                  <a:cubicBezTo>
                    <a:pt x="22030" y="8355"/>
                    <a:pt x="21829" y="8327"/>
                    <a:pt x="21618" y="8280"/>
                  </a:cubicBezTo>
                  <a:cubicBezTo>
                    <a:pt x="21604" y="8277"/>
                    <a:pt x="21589" y="8275"/>
                    <a:pt x="21575" y="8275"/>
                  </a:cubicBezTo>
                  <a:cubicBezTo>
                    <a:pt x="21387" y="8275"/>
                    <a:pt x="21255" y="8520"/>
                    <a:pt x="21430" y="8656"/>
                  </a:cubicBezTo>
                  <a:cubicBezTo>
                    <a:pt x="22895" y="9974"/>
                    <a:pt x="22371" y="11690"/>
                    <a:pt x="21932" y="13343"/>
                  </a:cubicBezTo>
                  <a:cubicBezTo>
                    <a:pt x="21660" y="13176"/>
                    <a:pt x="21325" y="13092"/>
                    <a:pt x="20970" y="13092"/>
                  </a:cubicBezTo>
                  <a:cubicBezTo>
                    <a:pt x="20983" y="12943"/>
                    <a:pt x="20848" y="12820"/>
                    <a:pt x="20722" y="12820"/>
                  </a:cubicBezTo>
                  <a:cubicBezTo>
                    <a:pt x="20654" y="12820"/>
                    <a:pt x="20588" y="12857"/>
                    <a:pt x="20551" y="12946"/>
                  </a:cubicBezTo>
                  <a:cubicBezTo>
                    <a:pt x="20405" y="13301"/>
                    <a:pt x="20216" y="13615"/>
                    <a:pt x="19986" y="13887"/>
                  </a:cubicBezTo>
                  <a:cubicBezTo>
                    <a:pt x="20509" y="12109"/>
                    <a:pt x="20342" y="10372"/>
                    <a:pt x="19191" y="8782"/>
                  </a:cubicBezTo>
                  <a:cubicBezTo>
                    <a:pt x="18229" y="7443"/>
                    <a:pt x="15655" y="6794"/>
                    <a:pt x="15509" y="4974"/>
                  </a:cubicBezTo>
                  <a:cubicBezTo>
                    <a:pt x="15497" y="4838"/>
                    <a:pt x="15394" y="4763"/>
                    <a:pt x="15288" y="4763"/>
                  </a:cubicBezTo>
                  <a:cubicBezTo>
                    <a:pt x="15199" y="4763"/>
                    <a:pt x="15108" y="4817"/>
                    <a:pt x="15069" y="4932"/>
                  </a:cubicBezTo>
                  <a:cubicBezTo>
                    <a:pt x="14002" y="8321"/>
                    <a:pt x="9985" y="8154"/>
                    <a:pt x="7223" y="9263"/>
                  </a:cubicBezTo>
                  <a:cubicBezTo>
                    <a:pt x="4963" y="10184"/>
                    <a:pt x="4503" y="12150"/>
                    <a:pt x="4231" y="14264"/>
                  </a:cubicBezTo>
                  <a:cubicBezTo>
                    <a:pt x="4147" y="14034"/>
                    <a:pt x="4063" y="13803"/>
                    <a:pt x="3980" y="13552"/>
                  </a:cubicBezTo>
                  <a:cubicBezTo>
                    <a:pt x="3943" y="13461"/>
                    <a:pt x="3859" y="13402"/>
                    <a:pt x="3755" y="13402"/>
                  </a:cubicBezTo>
                  <a:cubicBezTo>
                    <a:pt x="3740" y="13402"/>
                    <a:pt x="3724" y="13403"/>
                    <a:pt x="3708" y="13406"/>
                  </a:cubicBezTo>
                  <a:cubicBezTo>
                    <a:pt x="3394" y="13469"/>
                    <a:pt x="3164" y="13573"/>
                    <a:pt x="2892" y="13741"/>
                  </a:cubicBezTo>
                  <a:cubicBezTo>
                    <a:pt x="2871" y="13741"/>
                    <a:pt x="2850" y="13762"/>
                    <a:pt x="2829" y="13782"/>
                  </a:cubicBezTo>
                  <a:cubicBezTo>
                    <a:pt x="2787" y="13803"/>
                    <a:pt x="2766" y="13824"/>
                    <a:pt x="2724" y="13845"/>
                  </a:cubicBezTo>
                  <a:cubicBezTo>
                    <a:pt x="1657" y="12129"/>
                    <a:pt x="1615" y="10058"/>
                    <a:pt x="1824" y="8091"/>
                  </a:cubicBezTo>
                  <a:cubicBezTo>
                    <a:pt x="1824" y="7953"/>
                    <a:pt x="1710" y="7871"/>
                    <a:pt x="1599" y="7871"/>
                  </a:cubicBezTo>
                  <a:cubicBezTo>
                    <a:pt x="1576" y="7871"/>
                    <a:pt x="1553" y="7875"/>
                    <a:pt x="1532" y="7882"/>
                  </a:cubicBezTo>
                  <a:cubicBezTo>
                    <a:pt x="1343" y="7924"/>
                    <a:pt x="1134" y="7966"/>
                    <a:pt x="925" y="8008"/>
                  </a:cubicBezTo>
                  <a:cubicBezTo>
                    <a:pt x="2515" y="6145"/>
                    <a:pt x="3394" y="3760"/>
                    <a:pt x="5256" y="2149"/>
                  </a:cubicBezTo>
                  <a:cubicBezTo>
                    <a:pt x="6534" y="1036"/>
                    <a:pt x="8363" y="405"/>
                    <a:pt x="10148" y="405"/>
                  </a:cubicBezTo>
                  <a:close/>
                  <a:moveTo>
                    <a:pt x="15237" y="5685"/>
                  </a:moveTo>
                  <a:cubicBezTo>
                    <a:pt x="15655" y="6627"/>
                    <a:pt x="16659" y="7254"/>
                    <a:pt x="17475" y="7840"/>
                  </a:cubicBezTo>
                  <a:cubicBezTo>
                    <a:pt x="19735" y="9493"/>
                    <a:pt x="20363" y="11920"/>
                    <a:pt x="19275" y="14515"/>
                  </a:cubicBezTo>
                  <a:cubicBezTo>
                    <a:pt x="19208" y="14666"/>
                    <a:pt x="19315" y="14870"/>
                    <a:pt x="19468" y="14870"/>
                  </a:cubicBezTo>
                  <a:cubicBezTo>
                    <a:pt x="19506" y="14870"/>
                    <a:pt x="19547" y="14858"/>
                    <a:pt x="19589" y="14829"/>
                  </a:cubicBezTo>
                  <a:cubicBezTo>
                    <a:pt x="19944" y="14578"/>
                    <a:pt x="20237" y="14306"/>
                    <a:pt x="20467" y="14013"/>
                  </a:cubicBezTo>
                  <a:cubicBezTo>
                    <a:pt x="20467" y="14054"/>
                    <a:pt x="20488" y="14096"/>
                    <a:pt x="20551" y="14117"/>
                  </a:cubicBezTo>
                  <a:cubicBezTo>
                    <a:pt x="20698" y="14222"/>
                    <a:pt x="20865" y="14285"/>
                    <a:pt x="21011" y="14410"/>
                  </a:cubicBezTo>
                  <a:cubicBezTo>
                    <a:pt x="21158" y="14557"/>
                    <a:pt x="21011" y="14787"/>
                    <a:pt x="20928" y="14933"/>
                  </a:cubicBezTo>
                  <a:cubicBezTo>
                    <a:pt x="20867" y="15025"/>
                    <a:pt x="20962" y="15128"/>
                    <a:pt x="21050" y="15128"/>
                  </a:cubicBezTo>
                  <a:cubicBezTo>
                    <a:pt x="21083" y="15128"/>
                    <a:pt x="21114" y="15114"/>
                    <a:pt x="21137" y="15080"/>
                  </a:cubicBezTo>
                  <a:cubicBezTo>
                    <a:pt x="21304" y="14870"/>
                    <a:pt x="21430" y="14619"/>
                    <a:pt x="21325" y="14347"/>
                  </a:cubicBezTo>
                  <a:cubicBezTo>
                    <a:pt x="21242" y="14075"/>
                    <a:pt x="20928" y="13887"/>
                    <a:pt x="20677" y="13782"/>
                  </a:cubicBezTo>
                  <a:lnTo>
                    <a:pt x="20635" y="13782"/>
                  </a:lnTo>
                  <a:cubicBezTo>
                    <a:pt x="20677" y="13699"/>
                    <a:pt x="20739" y="13615"/>
                    <a:pt x="20781" y="13510"/>
                  </a:cubicBezTo>
                  <a:cubicBezTo>
                    <a:pt x="20823" y="13531"/>
                    <a:pt x="20844" y="13531"/>
                    <a:pt x="20886" y="13531"/>
                  </a:cubicBezTo>
                  <a:cubicBezTo>
                    <a:pt x="20924" y="13529"/>
                    <a:pt x="20962" y="13528"/>
                    <a:pt x="21000" y="13528"/>
                  </a:cubicBezTo>
                  <a:cubicBezTo>
                    <a:pt x="21610" y="13528"/>
                    <a:pt x="22198" y="13846"/>
                    <a:pt x="22099" y="14536"/>
                  </a:cubicBezTo>
                  <a:cubicBezTo>
                    <a:pt x="22012" y="15182"/>
                    <a:pt x="21488" y="15493"/>
                    <a:pt x="20915" y="15493"/>
                  </a:cubicBezTo>
                  <a:cubicBezTo>
                    <a:pt x="20802" y="15493"/>
                    <a:pt x="20686" y="15481"/>
                    <a:pt x="20572" y="15456"/>
                  </a:cubicBezTo>
                  <a:cubicBezTo>
                    <a:pt x="20488" y="15456"/>
                    <a:pt x="20426" y="15498"/>
                    <a:pt x="20384" y="15561"/>
                  </a:cubicBezTo>
                  <a:cubicBezTo>
                    <a:pt x="20343" y="15541"/>
                    <a:pt x="20296" y="15529"/>
                    <a:pt x="20250" y="15529"/>
                  </a:cubicBezTo>
                  <a:cubicBezTo>
                    <a:pt x="20152" y="15529"/>
                    <a:pt x="20056" y="15580"/>
                    <a:pt x="20028" y="15707"/>
                  </a:cubicBezTo>
                  <a:cubicBezTo>
                    <a:pt x="19296" y="19202"/>
                    <a:pt x="14818" y="20520"/>
                    <a:pt x="11763" y="20750"/>
                  </a:cubicBezTo>
                  <a:cubicBezTo>
                    <a:pt x="11426" y="20775"/>
                    <a:pt x="11087" y="20788"/>
                    <a:pt x="10747" y="20788"/>
                  </a:cubicBezTo>
                  <a:cubicBezTo>
                    <a:pt x="9357" y="20788"/>
                    <a:pt x="7961" y="20564"/>
                    <a:pt x="6700" y="19976"/>
                  </a:cubicBezTo>
                  <a:cubicBezTo>
                    <a:pt x="5109" y="19223"/>
                    <a:pt x="4335" y="17904"/>
                    <a:pt x="4126" y="16210"/>
                  </a:cubicBezTo>
                  <a:cubicBezTo>
                    <a:pt x="4110" y="16099"/>
                    <a:pt x="4034" y="16048"/>
                    <a:pt x="3953" y="16048"/>
                  </a:cubicBezTo>
                  <a:cubicBezTo>
                    <a:pt x="3927" y="16048"/>
                    <a:pt x="3900" y="16053"/>
                    <a:pt x="3875" y="16063"/>
                  </a:cubicBezTo>
                  <a:cubicBezTo>
                    <a:pt x="3875" y="16042"/>
                    <a:pt x="3833" y="16042"/>
                    <a:pt x="3812" y="16042"/>
                  </a:cubicBezTo>
                  <a:cubicBezTo>
                    <a:pt x="3268" y="15979"/>
                    <a:pt x="2682" y="15645"/>
                    <a:pt x="2494" y="15101"/>
                  </a:cubicBezTo>
                  <a:cubicBezTo>
                    <a:pt x="2410" y="14850"/>
                    <a:pt x="2494" y="14598"/>
                    <a:pt x="2682" y="14410"/>
                  </a:cubicBezTo>
                  <a:cubicBezTo>
                    <a:pt x="2871" y="14201"/>
                    <a:pt x="3185" y="14180"/>
                    <a:pt x="3373" y="13950"/>
                  </a:cubicBezTo>
                  <a:cubicBezTo>
                    <a:pt x="3373" y="13929"/>
                    <a:pt x="3373" y="13929"/>
                    <a:pt x="3373" y="13908"/>
                  </a:cubicBezTo>
                  <a:cubicBezTo>
                    <a:pt x="3415" y="13896"/>
                    <a:pt x="3455" y="13890"/>
                    <a:pt x="3490" y="13890"/>
                  </a:cubicBezTo>
                  <a:cubicBezTo>
                    <a:pt x="3647" y="13890"/>
                    <a:pt x="3736" y="14004"/>
                    <a:pt x="3770" y="14243"/>
                  </a:cubicBezTo>
                  <a:cubicBezTo>
                    <a:pt x="3917" y="14640"/>
                    <a:pt x="4063" y="14975"/>
                    <a:pt x="4105" y="15435"/>
                  </a:cubicBezTo>
                  <a:cubicBezTo>
                    <a:pt x="4115" y="15569"/>
                    <a:pt x="4211" y="15637"/>
                    <a:pt x="4311" y="15637"/>
                  </a:cubicBezTo>
                  <a:cubicBezTo>
                    <a:pt x="4415" y="15637"/>
                    <a:pt x="4523" y="15564"/>
                    <a:pt x="4545" y="15414"/>
                  </a:cubicBezTo>
                  <a:cubicBezTo>
                    <a:pt x="4691" y="14034"/>
                    <a:pt x="4733" y="12548"/>
                    <a:pt x="5402" y="11293"/>
                  </a:cubicBezTo>
                  <a:cubicBezTo>
                    <a:pt x="6198" y="9849"/>
                    <a:pt x="7997" y="9388"/>
                    <a:pt x="9483" y="9012"/>
                  </a:cubicBezTo>
                  <a:cubicBezTo>
                    <a:pt x="11784" y="8447"/>
                    <a:pt x="14190" y="7903"/>
                    <a:pt x="15237" y="5685"/>
                  </a:cubicBezTo>
                  <a:close/>
                  <a:moveTo>
                    <a:pt x="13416" y="21064"/>
                  </a:moveTo>
                  <a:cubicBezTo>
                    <a:pt x="13395" y="21482"/>
                    <a:pt x="13186" y="21964"/>
                    <a:pt x="12705" y="22005"/>
                  </a:cubicBezTo>
                  <a:cubicBezTo>
                    <a:pt x="12685" y="22007"/>
                    <a:pt x="12666" y="22008"/>
                    <a:pt x="12648" y="22008"/>
                  </a:cubicBezTo>
                  <a:cubicBezTo>
                    <a:pt x="12253" y="22008"/>
                    <a:pt x="12118" y="21592"/>
                    <a:pt x="12098" y="21252"/>
                  </a:cubicBezTo>
                  <a:cubicBezTo>
                    <a:pt x="12516" y="21210"/>
                    <a:pt x="12956" y="21148"/>
                    <a:pt x="13416" y="21064"/>
                  </a:cubicBezTo>
                  <a:close/>
                  <a:moveTo>
                    <a:pt x="13730" y="21587"/>
                  </a:moveTo>
                  <a:cubicBezTo>
                    <a:pt x="13960" y="21817"/>
                    <a:pt x="14149" y="22131"/>
                    <a:pt x="13897" y="22424"/>
                  </a:cubicBezTo>
                  <a:cubicBezTo>
                    <a:pt x="13625" y="22696"/>
                    <a:pt x="13186" y="22801"/>
                    <a:pt x="12809" y="22842"/>
                  </a:cubicBezTo>
                  <a:cubicBezTo>
                    <a:pt x="12709" y="22855"/>
                    <a:pt x="12598" y="22864"/>
                    <a:pt x="12484" y="22864"/>
                  </a:cubicBezTo>
                  <a:cubicBezTo>
                    <a:pt x="12216" y="22864"/>
                    <a:pt x="11933" y="22815"/>
                    <a:pt x="11742" y="22654"/>
                  </a:cubicBezTo>
                  <a:cubicBezTo>
                    <a:pt x="11449" y="22424"/>
                    <a:pt x="11659" y="22005"/>
                    <a:pt x="11826" y="21712"/>
                  </a:cubicBezTo>
                  <a:cubicBezTo>
                    <a:pt x="11931" y="22089"/>
                    <a:pt x="12203" y="22382"/>
                    <a:pt x="12663" y="22403"/>
                  </a:cubicBezTo>
                  <a:cubicBezTo>
                    <a:pt x="12677" y="22404"/>
                    <a:pt x="12690" y="22404"/>
                    <a:pt x="12704" y="22404"/>
                  </a:cubicBezTo>
                  <a:cubicBezTo>
                    <a:pt x="13224" y="22404"/>
                    <a:pt x="13546" y="22015"/>
                    <a:pt x="13730" y="21587"/>
                  </a:cubicBezTo>
                  <a:close/>
                  <a:moveTo>
                    <a:pt x="23041" y="35187"/>
                  </a:moveTo>
                  <a:cubicBezTo>
                    <a:pt x="23062" y="35208"/>
                    <a:pt x="23083" y="35229"/>
                    <a:pt x="23125" y="35250"/>
                  </a:cubicBezTo>
                  <a:cubicBezTo>
                    <a:pt x="23711" y="35585"/>
                    <a:pt x="24255" y="35961"/>
                    <a:pt x="24506" y="36589"/>
                  </a:cubicBezTo>
                  <a:cubicBezTo>
                    <a:pt x="24150" y="36568"/>
                    <a:pt x="23878" y="36505"/>
                    <a:pt x="23522" y="36192"/>
                  </a:cubicBezTo>
                  <a:cubicBezTo>
                    <a:pt x="23479" y="36157"/>
                    <a:pt x="23431" y="36142"/>
                    <a:pt x="23386" y="36142"/>
                  </a:cubicBezTo>
                  <a:cubicBezTo>
                    <a:pt x="23213" y="36142"/>
                    <a:pt x="23064" y="36356"/>
                    <a:pt x="23229" y="36505"/>
                  </a:cubicBezTo>
                  <a:cubicBezTo>
                    <a:pt x="23648" y="36861"/>
                    <a:pt x="23773" y="37259"/>
                    <a:pt x="23752" y="37761"/>
                  </a:cubicBezTo>
                  <a:cubicBezTo>
                    <a:pt x="23606" y="37635"/>
                    <a:pt x="23480" y="37510"/>
                    <a:pt x="23355" y="37363"/>
                  </a:cubicBezTo>
                  <a:cubicBezTo>
                    <a:pt x="23271" y="37070"/>
                    <a:pt x="23125" y="36798"/>
                    <a:pt x="22915" y="36505"/>
                  </a:cubicBezTo>
                  <a:cubicBezTo>
                    <a:pt x="22866" y="36449"/>
                    <a:pt x="22797" y="36423"/>
                    <a:pt x="22730" y="36423"/>
                  </a:cubicBezTo>
                  <a:cubicBezTo>
                    <a:pt x="22600" y="36423"/>
                    <a:pt x="22476" y="36521"/>
                    <a:pt x="22518" y="36673"/>
                  </a:cubicBezTo>
                  <a:cubicBezTo>
                    <a:pt x="22623" y="37008"/>
                    <a:pt x="22790" y="37301"/>
                    <a:pt x="22978" y="37552"/>
                  </a:cubicBezTo>
                  <a:cubicBezTo>
                    <a:pt x="23041" y="37782"/>
                    <a:pt x="23062" y="38012"/>
                    <a:pt x="23020" y="38263"/>
                  </a:cubicBezTo>
                  <a:cubicBezTo>
                    <a:pt x="22413" y="37928"/>
                    <a:pt x="22204" y="37301"/>
                    <a:pt x="22162" y="36631"/>
                  </a:cubicBezTo>
                  <a:cubicBezTo>
                    <a:pt x="22152" y="36487"/>
                    <a:pt x="22056" y="36419"/>
                    <a:pt x="21959" y="36419"/>
                  </a:cubicBezTo>
                  <a:cubicBezTo>
                    <a:pt x="21857" y="36419"/>
                    <a:pt x="21754" y="36493"/>
                    <a:pt x="21744" y="36631"/>
                  </a:cubicBezTo>
                  <a:cubicBezTo>
                    <a:pt x="21702" y="36945"/>
                    <a:pt x="21576" y="37217"/>
                    <a:pt x="21472" y="37510"/>
                  </a:cubicBezTo>
                  <a:cubicBezTo>
                    <a:pt x="20970" y="37154"/>
                    <a:pt x="21179" y="36192"/>
                    <a:pt x="21158" y="35606"/>
                  </a:cubicBezTo>
                  <a:lnTo>
                    <a:pt x="21158" y="35606"/>
                  </a:lnTo>
                  <a:cubicBezTo>
                    <a:pt x="21369" y="35663"/>
                    <a:pt x="21565" y="35692"/>
                    <a:pt x="21752" y="35692"/>
                  </a:cubicBezTo>
                  <a:cubicBezTo>
                    <a:pt x="22175" y="35692"/>
                    <a:pt x="22551" y="35547"/>
                    <a:pt x="22957" y="35271"/>
                  </a:cubicBezTo>
                  <a:cubicBezTo>
                    <a:pt x="22999" y="35250"/>
                    <a:pt x="23020" y="35208"/>
                    <a:pt x="23041" y="35187"/>
                  </a:cubicBezTo>
                  <a:close/>
                  <a:moveTo>
                    <a:pt x="3247" y="34560"/>
                  </a:moveTo>
                  <a:cubicBezTo>
                    <a:pt x="3268" y="34581"/>
                    <a:pt x="3310" y="34581"/>
                    <a:pt x="3331" y="34581"/>
                  </a:cubicBezTo>
                  <a:cubicBezTo>
                    <a:pt x="3582" y="35229"/>
                    <a:pt x="4168" y="35522"/>
                    <a:pt x="4837" y="35689"/>
                  </a:cubicBezTo>
                  <a:cubicBezTo>
                    <a:pt x="4879" y="36066"/>
                    <a:pt x="4858" y="36422"/>
                    <a:pt x="4817" y="36819"/>
                  </a:cubicBezTo>
                  <a:cubicBezTo>
                    <a:pt x="4796" y="36945"/>
                    <a:pt x="4754" y="37133"/>
                    <a:pt x="4733" y="37322"/>
                  </a:cubicBezTo>
                  <a:cubicBezTo>
                    <a:pt x="4691" y="37322"/>
                    <a:pt x="4649" y="37342"/>
                    <a:pt x="4607" y="37342"/>
                  </a:cubicBezTo>
                  <a:cubicBezTo>
                    <a:pt x="4503" y="37008"/>
                    <a:pt x="4419" y="36673"/>
                    <a:pt x="4377" y="36317"/>
                  </a:cubicBezTo>
                  <a:cubicBezTo>
                    <a:pt x="4367" y="36184"/>
                    <a:pt x="4276" y="36121"/>
                    <a:pt x="4184" y="36121"/>
                  </a:cubicBezTo>
                  <a:cubicBezTo>
                    <a:pt x="4088" y="36121"/>
                    <a:pt x="3990" y="36189"/>
                    <a:pt x="3980" y="36317"/>
                  </a:cubicBezTo>
                  <a:cubicBezTo>
                    <a:pt x="3875" y="37154"/>
                    <a:pt x="3791" y="38305"/>
                    <a:pt x="3122" y="38933"/>
                  </a:cubicBezTo>
                  <a:cubicBezTo>
                    <a:pt x="3101" y="38242"/>
                    <a:pt x="3268" y="37573"/>
                    <a:pt x="3477" y="36903"/>
                  </a:cubicBezTo>
                  <a:cubicBezTo>
                    <a:pt x="3519" y="36765"/>
                    <a:pt x="3388" y="36655"/>
                    <a:pt x="3264" y="36655"/>
                  </a:cubicBezTo>
                  <a:cubicBezTo>
                    <a:pt x="3199" y="36655"/>
                    <a:pt x="3137" y="36685"/>
                    <a:pt x="3101" y="36757"/>
                  </a:cubicBezTo>
                  <a:cubicBezTo>
                    <a:pt x="2766" y="37447"/>
                    <a:pt x="2431" y="38033"/>
                    <a:pt x="1720" y="38305"/>
                  </a:cubicBezTo>
                  <a:cubicBezTo>
                    <a:pt x="1824" y="37594"/>
                    <a:pt x="2201" y="37050"/>
                    <a:pt x="2641" y="36485"/>
                  </a:cubicBezTo>
                  <a:cubicBezTo>
                    <a:pt x="2743" y="36331"/>
                    <a:pt x="2651" y="36137"/>
                    <a:pt x="2501" y="36137"/>
                  </a:cubicBezTo>
                  <a:cubicBezTo>
                    <a:pt x="2466" y="36137"/>
                    <a:pt x="2429" y="36147"/>
                    <a:pt x="2389" y="36171"/>
                  </a:cubicBezTo>
                  <a:cubicBezTo>
                    <a:pt x="2096" y="36338"/>
                    <a:pt x="1804" y="36422"/>
                    <a:pt x="1490" y="36485"/>
                  </a:cubicBezTo>
                  <a:cubicBezTo>
                    <a:pt x="1783" y="35773"/>
                    <a:pt x="2473" y="35376"/>
                    <a:pt x="3101" y="34957"/>
                  </a:cubicBezTo>
                  <a:cubicBezTo>
                    <a:pt x="3205" y="34873"/>
                    <a:pt x="3205" y="34748"/>
                    <a:pt x="3143" y="34664"/>
                  </a:cubicBezTo>
                  <a:cubicBezTo>
                    <a:pt x="3164" y="34622"/>
                    <a:pt x="3164" y="34601"/>
                    <a:pt x="3185" y="34601"/>
                  </a:cubicBezTo>
                  <a:cubicBezTo>
                    <a:pt x="3205" y="34581"/>
                    <a:pt x="3226" y="34581"/>
                    <a:pt x="3247" y="34560"/>
                  </a:cubicBezTo>
                  <a:close/>
                  <a:moveTo>
                    <a:pt x="11240" y="22194"/>
                  </a:moveTo>
                  <a:cubicBezTo>
                    <a:pt x="11177" y="22403"/>
                    <a:pt x="11219" y="22633"/>
                    <a:pt x="11387" y="22863"/>
                  </a:cubicBezTo>
                  <a:cubicBezTo>
                    <a:pt x="11633" y="23175"/>
                    <a:pt x="12097" y="23255"/>
                    <a:pt x="12508" y="23255"/>
                  </a:cubicBezTo>
                  <a:cubicBezTo>
                    <a:pt x="12621" y="23255"/>
                    <a:pt x="12731" y="23249"/>
                    <a:pt x="12830" y="23240"/>
                  </a:cubicBezTo>
                  <a:cubicBezTo>
                    <a:pt x="13312" y="23198"/>
                    <a:pt x="13918" y="23031"/>
                    <a:pt x="14232" y="22612"/>
                  </a:cubicBezTo>
                  <a:cubicBezTo>
                    <a:pt x="14337" y="22487"/>
                    <a:pt x="14379" y="22361"/>
                    <a:pt x="14400" y="22236"/>
                  </a:cubicBezTo>
                  <a:cubicBezTo>
                    <a:pt x="19379" y="24035"/>
                    <a:pt x="21576" y="30082"/>
                    <a:pt x="22811" y="34811"/>
                  </a:cubicBezTo>
                  <a:cubicBezTo>
                    <a:pt x="22790" y="34811"/>
                    <a:pt x="22748" y="34832"/>
                    <a:pt x="22706" y="34853"/>
                  </a:cubicBezTo>
                  <a:cubicBezTo>
                    <a:pt x="22429" y="35041"/>
                    <a:pt x="22087" y="35218"/>
                    <a:pt x="21809" y="35218"/>
                  </a:cubicBezTo>
                  <a:cubicBezTo>
                    <a:pt x="21561" y="35218"/>
                    <a:pt x="21363" y="35079"/>
                    <a:pt x="21304" y="34685"/>
                  </a:cubicBezTo>
                  <a:cubicBezTo>
                    <a:pt x="21263" y="34329"/>
                    <a:pt x="21179" y="33974"/>
                    <a:pt x="21095" y="33639"/>
                  </a:cubicBezTo>
                  <a:cubicBezTo>
                    <a:pt x="20907" y="32823"/>
                    <a:pt x="20572" y="32049"/>
                    <a:pt x="20195" y="31316"/>
                  </a:cubicBezTo>
                  <a:cubicBezTo>
                    <a:pt x="19421" y="29726"/>
                    <a:pt x="18354" y="28366"/>
                    <a:pt x="17162" y="27069"/>
                  </a:cubicBezTo>
                  <a:cubicBezTo>
                    <a:pt x="16785" y="26086"/>
                    <a:pt x="16304" y="24998"/>
                    <a:pt x="15488" y="24328"/>
                  </a:cubicBezTo>
                  <a:cubicBezTo>
                    <a:pt x="15456" y="24301"/>
                    <a:pt x="15421" y="24289"/>
                    <a:pt x="15388" y="24289"/>
                  </a:cubicBezTo>
                  <a:cubicBezTo>
                    <a:pt x="15267" y="24289"/>
                    <a:pt x="15164" y="24439"/>
                    <a:pt x="15278" y="24537"/>
                  </a:cubicBezTo>
                  <a:cubicBezTo>
                    <a:pt x="16032" y="25270"/>
                    <a:pt x="16429" y="26399"/>
                    <a:pt x="16785" y="27362"/>
                  </a:cubicBezTo>
                  <a:cubicBezTo>
                    <a:pt x="17308" y="28722"/>
                    <a:pt x="17706" y="30124"/>
                    <a:pt x="18040" y="31526"/>
                  </a:cubicBezTo>
                  <a:cubicBezTo>
                    <a:pt x="18354" y="32928"/>
                    <a:pt x="18584" y="34350"/>
                    <a:pt x="18647" y="35773"/>
                  </a:cubicBezTo>
                  <a:cubicBezTo>
                    <a:pt x="18668" y="36589"/>
                    <a:pt x="18668" y="37489"/>
                    <a:pt x="18187" y="38138"/>
                  </a:cubicBezTo>
                  <a:cubicBezTo>
                    <a:pt x="18145" y="38138"/>
                    <a:pt x="18124" y="38158"/>
                    <a:pt x="18082" y="38179"/>
                  </a:cubicBezTo>
                  <a:cubicBezTo>
                    <a:pt x="17006" y="39024"/>
                    <a:pt x="15645" y="39221"/>
                    <a:pt x="14284" y="39221"/>
                  </a:cubicBezTo>
                  <a:cubicBezTo>
                    <a:pt x="13555" y="39221"/>
                    <a:pt x="12826" y="39165"/>
                    <a:pt x="12140" y="39121"/>
                  </a:cubicBezTo>
                  <a:cubicBezTo>
                    <a:pt x="10215" y="38995"/>
                    <a:pt x="8269" y="39037"/>
                    <a:pt x="8060" y="36652"/>
                  </a:cubicBezTo>
                  <a:cubicBezTo>
                    <a:pt x="7871" y="34560"/>
                    <a:pt x="8164" y="32300"/>
                    <a:pt x="8499" y="30228"/>
                  </a:cubicBezTo>
                  <a:cubicBezTo>
                    <a:pt x="8855" y="28136"/>
                    <a:pt x="9483" y="26044"/>
                    <a:pt x="10591" y="24223"/>
                  </a:cubicBezTo>
                  <a:cubicBezTo>
                    <a:pt x="10670" y="24098"/>
                    <a:pt x="10549" y="23961"/>
                    <a:pt x="10431" y="23961"/>
                  </a:cubicBezTo>
                  <a:cubicBezTo>
                    <a:pt x="10391" y="23961"/>
                    <a:pt x="10351" y="23977"/>
                    <a:pt x="10319" y="24014"/>
                  </a:cubicBezTo>
                  <a:cubicBezTo>
                    <a:pt x="9922" y="24537"/>
                    <a:pt x="9608" y="25081"/>
                    <a:pt x="9315" y="25667"/>
                  </a:cubicBezTo>
                  <a:cubicBezTo>
                    <a:pt x="8060" y="26609"/>
                    <a:pt x="7327" y="28303"/>
                    <a:pt x="6762" y="29726"/>
                  </a:cubicBezTo>
                  <a:cubicBezTo>
                    <a:pt x="6051" y="31526"/>
                    <a:pt x="5591" y="33430"/>
                    <a:pt x="4942" y="35271"/>
                  </a:cubicBezTo>
                  <a:cubicBezTo>
                    <a:pt x="4377" y="35145"/>
                    <a:pt x="3875" y="34915"/>
                    <a:pt x="3582" y="34413"/>
                  </a:cubicBezTo>
                  <a:cubicBezTo>
                    <a:pt x="3582" y="34413"/>
                    <a:pt x="3582" y="34392"/>
                    <a:pt x="3582" y="34371"/>
                  </a:cubicBezTo>
                  <a:cubicBezTo>
                    <a:pt x="3833" y="31881"/>
                    <a:pt x="4670" y="29391"/>
                    <a:pt x="5800" y="27153"/>
                  </a:cubicBezTo>
                  <a:cubicBezTo>
                    <a:pt x="6972" y="24872"/>
                    <a:pt x="8646" y="22801"/>
                    <a:pt x="11219" y="22194"/>
                  </a:cubicBezTo>
                  <a:close/>
                  <a:moveTo>
                    <a:pt x="17936" y="38891"/>
                  </a:moveTo>
                  <a:lnTo>
                    <a:pt x="17936" y="38891"/>
                  </a:lnTo>
                  <a:cubicBezTo>
                    <a:pt x="19923" y="44687"/>
                    <a:pt x="18731" y="50441"/>
                    <a:pt x="17266" y="56216"/>
                  </a:cubicBezTo>
                  <a:cubicBezTo>
                    <a:pt x="17078" y="56216"/>
                    <a:pt x="16869" y="56257"/>
                    <a:pt x="16680" y="56257"/>
                  </a:cubicBezTo>
                  <a:cubicBezTo>
                    <a:pt x="16366" y="56257"/>
                    <a:pt x="16032" y="56153"/>
                    <a:pt x="15760" y="56006"/>
                  </a:cubicBezTo>
                  <a:cubicBezTo>
                    <a:pt x="16555" y="54207"/>
                    <a:pt x="16304" y="51801"/>
                    <a:pt x="16136" y="49938"/>
                  </a:cubicBezTo>
                  <a:cubicBezTo>
                    <a:pt x="15906" y="47532"/>
                    <a:pt x="15488" y="45147"/>
                    <a:pt x="15341" y="42720"/>
                  </a:cubicBezTo>
                  <a:cubicBezTo>
                    <a:pt x="15990" y="42511"/>
                    <a:pt x="16555" y="42155"/>
                    <a:pt x="16973" y="41653"/>
                  </a:cubicBezTo>
                  <a:cubicBezTo>
                    <a:pt x="17036" y="41611"/>
                    <a:pt x="17036" y="41548"/>
                    <a:pt x="17015" y="41485"/>
                  </a:cubicBezTo>
                  <a:lnTo>
                    <a:pt x="17015" y="41485"/>
                  </a:lnTo>
                  <a:cubicBezTo>
                    <a:pt x="17232" y="41663"/>
                    <a:pt x="17468" y="41822"/>
                    <a:pt x="17722" y="41822"/>
                  </a:cubicBezTo>
                  <a:cubicBezTo>
                    <a:pt x="17737" y="41822"/>
                    <a:pt x="17753" y="41821"/>
                    <a:pt x="17768" y="41820"/>
                  </a:cubicBezTo>
                  <a:cubicBezTo>
                    <a:pt x="17915" y="41820"/>
                    <a:pt x="17998" y="41611"/>
                    <a:pt x="17873" y="41506"/>
                  </a:cubicBezTo>
                  <a:cubicBezTo>
                    <a:pt x="17622" y="41297"/>
                    <a:pt x="17329" y="41234"/>
                    <a:pt x="17078" y="40962"/>
                  </a:cubicBezTo>
                  <a:cubicBezTo>
                    <a:pt x="16848" y="40690"/>
                    <a:pt x="16764" y="40335"/>
                    <a:pt x="16722" y="39979"/>
                  </a:cubicBezTo>
                  <a:cubicBezTo>
                    <a:pt x="16712" y="39874"/>
                    <a:pt x="16633" y="39822"/>
                    <a:pt x="16557" y="39822"/>
                  </a:cubicBezTo>
                  <a:cubicBezTo>
                    <a:pt x="16481" y="39822"/>
                    <a:pt x="16408" y="39874"/>
                    <a:pt x="16408" y="39979"/>
                  </a:cubicBezTo>
                  <a:cubicBezTo>
                    <a:pt x="16387" y="40397"/>
                    <a:pt x="16492" y="40795"/>
                    <a:pt x="16722" y="41151"/>
                  </a:cubicBezTo>
                  <a:cubicBezTo>
                    <a:pt x="16764" y="41213"/>
                    <a:pt x="16827" y="41276"/>
                    <a:pt x="16889" y="41339"/>
                  </a:cubicBezTo>
                  <a:cubicBezTo>
                    <a:pt x="16848" y="41339"/>
                    <a:pt x="16806" y="41339"/>
                    <a:pt x="16764" y="41360"/>
                  </a:cubicBezTo>
                  <a:cubicBezTo>
                    <a:pt x="15543" y="42170"/>
                    <a:pt x="14195" y="42617"/>
                    <a:pt x="12817" y="42617"/>
                  </a:cubicBezTo>
                  <a:cubicBezTo>
                    <a:pt x="12024" y="42617"/>
                    <a:pt x="11220" y="42468"/>
                    <a:pt x="10424" y="42155"/>
                  </a:cubicBezTo>
                  <a:cubicBezTo>
                    <a:pt x="10403" y="42145"/>
                    <a:pt x="10384" y="42140"/>
                    <a:pt x="10365" y="42140"/>
                  </a:cubicBezTo>
                  <a:cubicBezTo>
                    <a:pt x="10235" y="42140"/>
                    <a:pt x="10170" y="42372"/>
                    <a:pt x="10299" y="42427"/>
                  </a:cubicBezTo>
                  <a:cubicBezTo>
                    <a:pt x="10759" y="42657"/>
                    <a:pt x="11282" y="42824"/>
                    <a:pt x="11847" y="42929"/>
                  </a:cubicBezTo>
                  <a:cubicBezTo>
                    <a:pt x="11826" y="42950"/>
                    <a:pt x="11805" y="42971"/>
                    <a:pt x="11805" y="43013"/>
                  </a:cubicBezTo>
                  <a:cubicBezTo>
                    <a:pt x="11449" y="45524"/>
                    <a:pt x="11052" y="48139"/>
                    <a:pt x="11366" y="50671"/>
                  </a:cubicBezTo>
                  <a:cubicBezTo>
                    <a:pt x="11575" y="52407"/>
                    <a:pt x="11931" y="54144"/>
                    <a:pt x="12203" y="55881"/>
                  </a:cubicBezTo>
                  <a:cubicBezTo>
                    <a:pt x="11972" y="55964"/>
                    <a:pt x="11742" y="56090"/>
                    <a:pt x="11491" y="56153"/>
                  </a:cubicBezTo>
                  <a:cubicBezTo>
                    <a:pt x="11360" y="56178"/>
                    <a:pt x="11229" y="56190"/>
                    <a:pt x="11098" y="56190"/>
                  </a:cubicBezTo>
                  <a:cubicBezTo>
                    <a:pt x="10791" y="56190"/>
                    <a:pt x="10488" y="56124"/>
                    <a:pt x="10194" y="56006"/>
                  </a:cubicBezTo>
                  <a:lnTo>
                    <a:pt x="10194" y="56006"/>
                  </a:lnTo>
                  <a:cubicBezTo>
                    <a:pt x="10216" y="56012"/>
                    <a:pt x="10229" y="56016"/>
                    <a:pt x="10236" y="56016"/>
                  </a:cubicBezTo>
                  <a:cubicBezTo>
                    <a:pt x="10254" y="56016"/>
                    <a:pt x="10219" y="55984"/>
                    <a:pt x="10173" y="55860"/>
                  </a:cubicBezTo>
                  <a:cubicBezTo>
                    <a:pt x="10089" y="55672"/>
                    <a:pt x="10027" y="55462"/>
                    <a:pt x="9985" y="55253"/>
                  </a:cubicBezTo>
                  <a:cubicBezTo>
                    <a:pt x="9796" y="54604"/>
                    <a:pt x="9671" y="53956"/>
                    <a:pt x="9545" y="53328"/>
                  </a:cubicBezTo>
                  <a:cubicBezTo>
                    <a:pt x="9169" y="51319"/>
                    <a:pt x="8897" y="49290"/>
                    <a:pt x="8687" y="47281"/>
                  </a:cubicBezTo>
                  <a:cubicBezTo>
                    <a:pt x="8478" y="45377"/>
                    <a:pt x="8311" y="43473"/>
                    <a:pt x="8353" y="41569"/>
                  </a:cubicBezTo>
                  <a:cubicBezTo>
                    <a:pt x="8353" y="41381"/>
                    <a:pt x="8625" y="39560"/>
                    <a:pt x="8729" y="38974"/>
                  </a:cubicBezTo>
                  <a:cubicBezTo>
                    <a:pt x="9566" y="39477"/>
                    <a:pt x="10696" y="39518"/>
                    <a:pt x="11659" y="39581"/>
                  </a:cubicBezTo>
                  <a:cubicBezTo>
                    <a:pt x="12489" y="39633"/>
                    <a:pt x="13385" y="39712"/>
                    <a:pt x="14279" y="39712"/>
                  </a:cubicBezTo>
                  <a:cubicBezTo>
                    <a:pt x="15572" y="39712"/>
                    <a:pt x="16860" y="39546"/>
                    <a:pt x="17936" y="38891"/>
                  </a:cubicBezTo>
                  <a:close/>
                  <a:moveTo>
                    <a:pt x="15613" y="56299"/>
                  </a:moveTo>
                  <a:cubicBezTo>
                    <a:pt x="15906" y="56488"/>
                    <a:pt x="16199" y="56592"/>
                    <a:pt x="16534" y="56676"/>
                  </a:cubicBezTo>
                  <a:cubicBezTo>
                    <a:pt x="16672" y="56703"/>
                    <a:pt x="16830" y="56727"/>
                    <a:pt x="16985" y="56727"/>
                  </a:cubicBezTo>
                  <a:cubicBezTo>
                    <a:pt x="17183" y="56727"/>
                    <a:pt x="17376" y="56689"/>
                    <a:pt x="17517" y="56571"/>
                  </a:cubicBezTo>
                  <a:cubicBezTo>
                    <a:pt x="17538" y="56550"/>
                    <a:pt x="17538" y="56550"/>
                    <a:pt x="17559" y="56529"/>
                  </a:cubicBezTo>
                  <a:cubicBezTo>
                    <a:pt x="17622" y="56529"/>
                    <a:pt x="17706" y="56488"/>
                    <a:pt x="17747" y="56404"/>
                  </a:cubicBezTo>
                  <a:lnTo>
                    <a:pt x="17768" y="56404"/>
                  </a:lnTo>
                  <a:cubicBezTo>
                    <a:pt x="17871" y="56395"/>
                    <a:pt x="17972" y="56391"/>
                    <a:pt x="18073" y="56391"/>
                  </a:cubicBezTo>
                  <a:cubicBezTo>
                    <a:pt x="18693" y="56391"/>
                    <a:pt x="19282" y="56552"/>
                    <a:pt x="19840" y="56822"/>
                  </a:cubicBezTo>
                  <a:cubicBezTo>
                    <a:pt x="20195" y="56990"/>
                    <a:pt x="21430" y="57659"/>
                    <a:pt x="20970" y="58203"/>
                  </a:cubicBezTo>
                  <a:cubicBezTo>
                    <a:pt x="20677" y="58537"/>
                    <a:pt x="20179" y="58646"/>
                    <a:pt x="19657" y="58646"/>
                  </a:cubicBezTo>
                  <a:cubicBezTo>
                    <a:pt x="19099" y="58646"/>
                    <a:pt x="18513" y="58521"/>
                    <a:pt x="18124" y="58413"/>
                  </a:cubicBezTo>
                  <a:cubicBezTo>
                    <a:pt x="17099" y="58099"/>
                    <a:pt x="16053" y="57429"/>
                    <a:pt x="15613" y="56404"/>
                  </a:cubicBezTo>
                  <a:cubicBezTo>
                    <a:pt x="15592" y="56383"/>
                    <a:pt x="15592" y="56362"/>
                    <a:pt x="15571" y="56362"/>
                  </a:cubicBezTo>
                  <a:cubicBezTo>
                    <a:pt x="15592" y="56341"/>
                    <a:pt x="15613" y="56320"/>
                    <a:pt x="15613" y="56299"/>
                  </a:cubicBezTo>
                  <a:close/>
                  <a:moveTo>
                    <a:pt x="10027" y="56362"/>
                  </a:moveTo>
                  <a:cubicBezTo>
                    <a:pt x="10396" y="56540"/>
                    <a:pt x="10883" y="56664"/>
                    <a:pt x="11345" y="56664"/>
                  </a:cubicBezTo>
                  <a:cubicBezTo>
                    <a:pt x="11589" y="56664"/>
                    <a:pt x="11826" y="56630"/>
                    <a:pt x="12035" y="56550"/>
                  </a:cubicBezTo>
                  <a:lnTo>
                    <a:pt x="12035" y="56550"/>
                  </a:lnTo>
                  <a:cubicBezTo>
                    <a:pt x="11952" y="56864"/>
                    <a:pt x="11847" y="57157"/>
                    <a:pt x="11596" y="57450"/>
                  </a:cubicBezTo>
                  <a:cubicBezTo>
                    <a:pt x="11219" y="57889"/>
                    <a:pt x="10717" y="58203"/>
                    <a:pt x="10194" y="58475"/>
                  </a:cubicBezTo>
                  <a:cubicBezTo>
                    <a:pt x="9572" y="58803"/>
                    <a:pt x="8623" y="59203"/>
                    <a:pt x="7816" y="59203"/>
                  </a:cubicBezTo>
                  <a:cubicBezTo>
                    <a:pt x="7645" y="59203"/>
                    <a:pt x="7481" y="59185"/>
                    <a:pt x="7327" y="59145"/>
                  </a:cubicBezTo>
                  <a:cubicBezTo>
                    <a:pt x="6658" y="58977"/>
                    <a:pt x="7432" y="57952"/>
                    <a:pt x="7641" y="57701"/>
                  </a:cubicBezTo>
                  <a:cubicBezTo>
                    <a:pt x="8227" y="57032"/>
                    <a:pt x="9043" y="56571"/>
                    <a:pt x="9922" y="56425"/>
                  </a:cubicBezTo>
                  <a:cubicBezTo>
                    <a:pt x="9964" y="56404"/>
                    <a:pt x="10006" y="56383"/>
                    <a:pt x="10027" y="56362"/>
                  </a:cubicBezTo>
                  <a:close/>
                  <a:moveTo>
                    <a:pt x="10346" y="0"/>
                  </a:moveTo>
                  <a:cubicBezTo>
                    <a:pt x="8978" y="0"/>
                    <a:pt x="7581" y="350"/>
                    <a:pt x="6386" y="914"/>
                  </a:cubicBezTo>
                  <a:cubicBezTo>
                    <a:pt x="3310" y="2358"/>
                    <a:pt x="2389" y="5936"/>
                    <a:pt x="151" y="8217"/>
                  </a:cubicBezTo>
                  <a:cubicBezTo>
                    <a:pt x="0" y="8348"/>
                    <a:pt x="120" y="8582"/>
                    <a:pt x="298" y="8582"/>
                  </a:cubicBezTo>
                  <a:cubicBezTo>
                    <a:pt x="318" y="8582"/>
                    <a:pt x="339" y="8579"/>
                    <a:pt x="360" y="8572"/>
                  </a:cubicBezTo>
                  <a:cubicBezTo>
                    <a:pt x="695" y="8489"/>
                    <a:pt x="1029" y="8426"/>
                    <a:pt x="1343" y="8342"/>
                  </a:cubicBezTo>
                  <a:lnTo>
                    <a:pt x="1343" y="8342"/>
                  </a:lnTo>
                  <a:cubicBezTo>
                    <a:pt x="1155" y="10330"/>
                    <a:pt x="1260" y="12360"/>
                    <a:pt x="2389" y="14054"/>
                  </a:cubicBezTo>
                  <a:cubicBezTo>
                    <a:pt x="2348" y="14075"/>
                    <a:pt x="2327" y="14117"/>
                    <a:pt x="2285" y="14159"/>
                  </a:cubicBezTo>
                  <a:cubicBezTo>
                    <a:pt x="2034" y="14410"/>
                    <a:pt x="1950" y="14766"/>
                    <a:pt x="1992" y="15101"/>
                  </a:cubicBezTo>
                  <a:cubicBezTo>
                    <a:pt x="2112" y="15923"/>
                    <a:pt x="2886" y="16380"/>
                    <a:pt x="3668" y="16380"/>
                  </a:cubicBezTo>
                  <a:cubicBezTo>
                    <a:pt x="3702" y="16380"/>
                    <a:pt x="3736" y="16379"/>
                    <a:pt x="3770" y="16377"/>
                  </a:cubicBezTo>
                  <a:lnTo>
                    <a:pt x="3770" y="16377"/>
                  </a:lnTo>
                  <a:cubicBezTo>
                    <a:pt x="3573" y="20122"/>
                    <a:pt x="7962" y="21286"/>
                    <a:pt x="11026" y="21286"/>
                  </a:cubicBezTo>
                  <a:cubicBezTo>
                    <a:pt x="11214" y="21286"/>
                    <a:pt x="11398" y="21282"/>
                    <a:pt x="11575" y="21273"/>
                  </a:cubicBezTo>
                  <a:cubicBezTo>
                    <a:pt x="11638" y="21273"/>
                    <a:pt x="11700" y="21273"/>
                    <a:pt x="11763" y="21252"/>
                  </a:cubicBezTo>
                  <a:cubicBezTo>
                    <a:pt x="11763" y="21315"/>
                    <a:pt x="11763" y="21357"/>
                    <a:pt x="11784" y="21420"/>
                  </a:cubicBezTo>
                  <a:cubicBezTo>
                    <a:pt x="11763" y="21420"/>
                    <a:pt x="11763" y="21420"/>
                    <a:pt x="11742" y="21440"/>
                  </a:cubicBezTo>
                  <a:cubicBezTo>
                    <a:pt x="11575" y="21587"/>
                    <a:pt x="11428" y="21775"/>
                    <a:pt x="11324" y="21964"/>
                  </a:cubicBezTo>
                  <a:cubicBezTo>
                    <a:pt x="11303" y="21922"/>
                    <a:pt x="11240" y="21880"/>
                    <a:pt x="11177" y="21880"/>
                  </a:cubicBezTo>
                  <a:cubicBezTo>
                    <a:pt x="8604" y="21922"/>
                    <a:pt x="6742" y="24433"/>
                    <a:pt x="5612" y="26462"/>
                  </a:cubicBezTo>
                  <a:cubicBezTo>
                    <a:pt x="4293" y="28827"/>
                    <a:pt x="3394" y="31588"/>
                    <a:pt x="3143" y="34288"/>
                  </a:cubicBezTo>
                  <a:cubicBezTo>
                    <a:pt x="3101" y="34309"/>
                    <a:pt x="3059" y="34350"/>
                    <a:pt x="3017" y="34392"/>
                  </a:cubicBezTo>
                  <a:cubicBezTo>
                    <a:pt x="2954" y="34455"/>
                    <a:pt x="2933" y="34518"/>
                    <a:pt x="2892" y="34581"/>
                  </a:cubicBezTo>
                  <a:lnTo>
                    <a:pt x="2871" y="34601"/>
                  </a:lnTo>
                  <a:cubicBezTo>
                    <a:pt x="2076" y="35145"/>
                    <a:pt x="1218" y="35689"/>
                    <a:pt x="1008" y="36694"/>
                  </a:cubicBezTo>
                  <a:cubicBezTo>
                    <a:pt x="970" y="36829"/>
                    <a:pt x="1093" y="36947"/>
                    <a:pt x="1227" y="36947"/>
                  </a:cubicBezTo>
                  <a:cubicBezTo>
                    <a:pt x="1238" y="36947"/>
                    <a:pt x="1249" y="36946"/>
                    <a:pt x="1260" y="36945"/>
                  </a:cubicBezTo>
                  <a:cubicBezTo>
                    <a:pt x="1490" y="36882"/>
                    <a:pt x="1720" y="36840"/>
                    <a:pt x="1929" y="36778"/>
                  </a:cubicBezTo>
                  <a:lnTo>
                    <a:pt x="1929" y="36778"/>
                  </a:lnTo>
                  <a:cubicBezTo>
                    <a:pt x="1573" y="37322"/>
                    <a:pt x="1322" y="37866"/>
                    <a:pt x="1301" y="38556"/>
                  </a:cubicBezTo>
                  <a:cubicBezTo>
                    <a:pt x="1283" y="38684"/>
                    <a:pt x="1393" y="38748"/>
                    <a:pt x="1505" y="38748"/>
                  </a:cubicBezTo>
                  <a:cubicBezTo>
                    <a:pt x="1521" y="38748"/>
                    <a:pt x="1537" y="38747"/>
                    <a:pt x="1552" y="38744"/>
                  </a:cubicBezTo>
                  <a:cubicBezTo>
                    <a:pt x="2076" y="38640"/>
                    <a:pt x="2473" y="38389"/>
                    <a:pt x="2766" y="38033"/>
                  </a:cubicBezTo>
                  <a:lnTo>
                    <a:pt x="2766" y="38033"/>
                  </a:lnTo>
                  <a:cubicBezTo>
                    <a:pt x="2703" y="38451"/>
                    <a:pt x="2682" y="38870"/>
                    <a:pt x="2724" y="39309"/>
                  </a:cubicBezTo>
                  <a:cubicBezTo>
                    <a:pt x="2740" y="39432"/>
                    <a:pt x="2822" y="39509"/>
                    <a:pt x="2923" y="39509"/>
                  </a:cubicBezTo>
                  <a:cubicBezTo>
                    <a:pt x="2960" y="39509"/>
                    <a:pt x="2999" y="39499"/>
                    <a:pt x="3038" y="39477"/>
                  </a:cubicBezTo>
                  <a:cubicBezTo>
                    <a:pt x="3749" y="39079"/>
                    <a:pt x="4042" y="38305"/>
                    <a:pt x="4210" y="37510"/>
                  </a:cubicBezTo>
                  <a:lnTo>
                    <a:pt x="4252" y="37656"/>
                  </a:lnTo>
                  <a:cubicBezTo>
                    <a:pt x="4287" y="37761"/>
                    <a:pt x="4366" y="37808"/>
                    <a:pt x="4464" y="37808"/>
                  </a:cubicBezTo>
                  <a:cubicBezTo>
                    <a:pt x="4483" y="37808"/>
                    <a:pt x="4503" y="37806"/>
                    <a:pt x="4524" y="37803"/>
                  </a:cubicBezTo>
                  <a:cubicBezTo>
                    <a:pt x="4691" y="37761"/>
                    <a:pt x="4879" y="37740"/>
                    <a:pt x="5047" y="37677"/>
                  </a:cubicBezTo>
                  <a:cubicBezTo>
                    <a:pt x="5172" y="37635"/>
                    <a:pt x="5256" y="37468"/>
                    <a:pt x="5172" y="37342"/>
                  </a:cubicBezTo>
                  <a:cubicBezTo>
                    <a:pt x="5089" y="37238"/>
                    <a:pt x="5172" y="36631"/>
                    <a:pt x="5172" y="36485"/>
                  </a:cubicBezTo>
                  <a:cubicBezTo>
                    <a:pt x="5172" y="36213"/>
                    <a:pt x="5130" y="35982"/>
                    <a:pt x="5089" y="35731"/>
                  </a:cubicBezTo>
                  <a:cubicBezTo>
                    <a:pt x="5172" y="35710"/>
                    <a:pt x="5256" y="35648"/>
                    <a:pt x="5277" y="35564"/>
                  </a:cubicBezTo>
                  <a:cubicBezTo>
                    <a:pt x="5926" y="33974"/>
                    <a:pt x="6344" y="32300"/>
                    <a:pt x="6909" y="30668"/>
                  </a:cubicBezTo>
                  <a:cubicBezTo>
                    <a:pt x="7369" y="29287"/>
                    <a:pt x="7976" y="28157"/>
                    <a:pt x="8750" y="27069"/>
                  </a:cubicBezTo>
                  <a:lnTo>
                    <a:pt x="8750" y="27069"/>
                  </a:lnTo>
                  <a:cubicBezTo>
                    <a:pt x="8374" y="28262"/>
                    <a:pt x="8123" y="29496"/>
                    <a:pt x="7934" y="30710"/>
                  </a:cubicBezTo>
                  <a:cubicBezTo>
                    <a:pt x="7746" y="31881"/>
                    <a:pt x="7641" y="33074"/>
                    <a:pt x="7599" y="34288"/>
                  </a:cubicBezTo>
                  <a:cubicBezTo>
                    <a:pt x="7537" y="35397"/>
                    <a:pt x="7453" y="36610"/>
                    <a:pt x="7767" y="37698"/>
                  </a:cubicBezTo>
                  <a:cubicBezTo>
                    <a:pt x="7892" y="38200"/>
                    <a:pt x="8164" y="38556"/>
                    <a:pt x="8499" y="38828"/>
                  </a:cubicBezTo>
                  <a:cubicBezTo>
                    <a:pt x="7809" y="39686"/>
                    <a:pt x="7913" y="41192"/>
                    <a:pt x="7892" y="42218"/>
                  </a:cubicBezTo>
                  <a:cubicBezTo>
                    <a:pt x="7892" y="44331"/>
                    <a:pt x="8102" y="46423"/>
                    <a:pt x="8353" y="48516"/>
                  </a:cubicBezTo>
                  <a:cubicBezTo>
                    <a:pt x="8562" y="50357"/>
                    <a:pt x="8855" y="52219"/>
                    <a:pt x="9211" y="54039"/>
                  </a:cubicBezTo>
                  <a:cubicBezTo>
                    <a:pt x="9294" y="54395"/>
                    <a:pt x="9399" y="55400"/>
                    <a:pt x="9671" y="55964"/>
                  </a:cubicBezTo>
                  <a:cubicBezTo>
                    <a:pt x="8625" y="56174"/>
                    <a:pt x="7620" y="56843"/>
                    <a:pt x="6993" y="57722"/>
                  </a:cubicBezTo>
                  <a:cubicBezTo>
                    <a:pt x="6595" y="58287"/>
                    <a:pt x="6260" y="59229"/>
                    <a:pt x="7076" y="59605"/>
                  </a:cubicBezTo>
                  <a:cubicBezTo>
                    <a:pt x="7271" y="59694"/>
                    <a:pt x="7480" y="59726"/>
                    <a:pt x="7694" y="59726"/>
                  </a:cubicBezTo>
                  <a:cubicBezTo>
                    <a:pt x="7985" y="59726"/>
                    <a:pt x="8284" y="59666"/>
                    <a:pt x="8562" y="59605"/>
                  </a:cubicBezTo>
                  <a:cubicBezTo>
                    <a:pt x="9273" y="59459"/>
                    <a:pt x="9964" y="59187"/>
                    <a:pt x="10612" y="58852"/>
                  </a:cubicBezTo>
                  <a:cubicBezTo>
                    <a:pt x="11261" y="58496"/>
                    <a:pt x="12809" y="57366"/>
                    <a:pt x="12496" y="56425"/>
                  </a:cubicBezTo>
                  <a:cubicBezTo>
                    <a:pt x="12558" y="56425"/>
                    <a:pt x="12600" y="56383"/>
                    <a:pt x="12642" y="56299"/>
                  </a:cubicBezTo>
                  <a:cubicBezTo>
                    <a:pt x="12809" y="55630"/>
                    <a:pt x="12621" y="54897"/>
                    <a:pt x="12496" y="54228"/>
                  </a:cubicBezTo>
                  <a:cubicBezTo>
                    <a:pt x="12328" y="53182"/>
                    <a:pt x="12098" y="52156"/>
                    <a:pt x="11931" y="51110"/>
                  </a:cubicBezTo>
                  <a:cubicBezTo>
                    <a:pt x="11491" y="48432"/>
                    <a:pt x="11972" y="45712"/>
                    <a:pt x="12119" y="43034"/>
                  </a:cubicBezTo>
                  <a:cubicBezTo>
                    <a:pt x="12119" y="43013"/>
                    <a:pt x="12098" y="42971"/>
                    <a:pt x="12098" y="42950"/>
                  </a:cubicBezTo>
                  <a:lnTo>
                    <a:pt x="12098" y="42950"/>
                  </a:lnTo>
                  <a:cubicBezTo>
                    <a:pt x="12489" y="43010"/>
                    <a:pt x="12894" y="43041"/>
                    <a:pt x="13299" y="43041"/>
                  </a:cubicBezTo>
                  <a:cubicBezTo>
                    <a:pt x="13890" y="43041"/>
                    <a:pt x="14481" y="42973"/>
                    <a:pt x="15027" y="42824"/>
                  </a:cubicBezTo>
                  <a:lnTo>
                    <a:pt x="15027" y="42824"/>
                  </a:lnTo>
                  <a:cubicBezTo>
                    <a:pt x="14902" y="44980"/>
                    <a:pt x="15320" y="47135"/>
                    <a:pt x="15571" y="49269"/>
                  </a:cubicBezTo>
                  <a:cubicBezTo>
                    <a:pt x="15697" y="50357"/>
                    <a:pt x="15781" y="51466"/>
                    <a:pt x="15781" y="52575"/>
                  </a:cubicBezTo>
                  <a:cubicBezTo>
                    <a:pt x="15781" y="53809"/>
                    <a:pt x="15467" y="54939"/>
                    <a:pt x="15237" y="56153"/>
                  </a:cubicBezTo>
                  <a:cubicBezTo>
                    <a:pt x="15216" y="56236"/>
                    <a:pt x="15257" y="56299"/>
                    <a:pt x="15299" y="56341"/>
                  </a:cubicBezTo>
                  <a:cubicBezTo>
                    <a:pt x="15257" y="56383"/>
                    <a:pt x="15237" y="56446"/>
                    <a:pt x="15278" y="56508"/>
                  </a:cubicBezTo>
                  <a:cubicBezTo>
                    <a:pt x="15802" y="57961"/>
                    <a:pt x="17729" y="59177"/>
                    <a:pt x="19458" y="59177"/>
                  </a:cubicBezTo>
                  <a:cubicBezTo>
                    <a:pt x="20145" y="59177"/>
                    <a:pt x="20801" y="58985"/>
                    <a:pt x="21325" y="58538"/>
                  </a:cubicBezTo>
                  <a:cubicBezTo>
                    <a:pt x="21953" y="57994"/>
                    <a:pt x="21283" y="57220"/>
                    <a:pt x="20844" y="56843"/>
                  </a:cubicBezTo>
                  <a:cubicBezTo>
                    <a:pt x="20107" y="56261"/>
                    <a:pt x="19063" y="55895"/>
                    <a:pt x="18098" y="55895"/>
                  </a:cubicBezTo>
                  <a:cubicBezTo>
                    <a:pt x="18022" y="55895"/>
                    <a:pt x="17947" y="55897"/>
                    <a:pt x="17873" y="55902"/>
                  </a:cubicBezTo>
                  <a:cubicBezTo>
                    <a:pt x="19296" y="50273"/>
                    <a:pt x="20572" y="44310"/>
                    <a:pt x="18291" y="38723"/>
                  </a:cubicBezTo>
                  <a:cubicBezTo>
                    <a:pt x="18270" y="38702"/>
                    <a:pt x="18250" y="38682"/>
                    <a:pt x="18250" y="38661"/>
                  </a:cubicBezTo>
                  <a:cubicBezTo>
                    <a:pt x="18940" y="38451"/>
                    <a:pt x="19045" y="37342"/>
                    <a:pt x="19107" y="36757"/>
                  </a:cubicBezTo>
                  <a:cubicBezTo>
                    <a:pt x="19254" y="35271"/>
                    <a:pt x="18982" y="33723"/>
                    <a:pt x="18689" y="32258"/>
                  </a:cubicBezTo>
                  <a:cubicBezTo>
                    <a:pt x="18396" y="30772"/>
                    <a:pt x="17998" y="29308"/>
                    <a:pt x="17475" y="27864"/>
                  </a:cubicBezTo>
                  <a:lnTo>
                    <a:pt x="17475" y="27864"/>
                  </a:lnTo>
                  <a:cubicBezTo>
                    <a:pt x="19149" y="30082"/>
                    <a:pt x="20698" y="32572"/>
                    <a:pt x="20907" y="35355"/>
                  </a:cubicBezTo>
                  <a:cubicBezTo>
                    <a:pt x="20907" y="35376"/>
                    <a:pt x="20928" y="35376"/>
                    <a:pt x="20928" y="35397"/>
                  </a:cubicBezTo>
                  <a:cubicBezTo>
                    <a:pt x="20907" y="35417"/>
                    <a:pt x="20907" y="35417"/>
                    <a:pt x="20907" y="35459"/>
                  </a:cubicBezTo>
                  <a:cubicBezTo>
                    <a:pt x="20760" y="36338"/>
                    <a:pt x="20467" y="37635"/>
                    <a:pt x="21535" y="38012"/>
                  </a:cubicBezTo>
                  <a:cubicBezTo>
                    <a:pt x="21553" y="38020"/>
                    <a:pt x="21573" y="38023"/>
                    <a:pt x="21592" y="38023"/>
                  </a:cubicBezTo>
                  <a:cubicBezTo>
                    <a:pt x="21681" y="38023"/>
                    <a:pt x="21768" y="37951"/>
                    <a:pt x="21786" y="37866"/>
                  </a:cubicBezTo>
                  <a:cubicBezTo>
                    <a:pt x="21827" y="37740"/>
                    <a:pt x="21869" y="37656"/>
                    <a:pt x="21911" y="37552"/>
                  </a:cubicBezTo>
                  <a:cubicBezTo>
                    <a:pt x="22099" y="38096"/>
                    <a:pt x="22476" y="38514"/>
                    <a:pt x="23104" y="38765"/>
                  </a:cubicBezTo>
                  <a:cubicBezTo>
                    <a:pt x="23120" y="38772"/>
                    <a:pt x="23137" y="38775"/>
                    <a:pt x="23154" y="38775"/>
                  </a:cubicBezTo>
                  <a:cubicBezTo>
                    <a:pt x="23245" y="38775"/>
                    <a:pt x="23337" y="38689"/>
                    <a:pt x="23355" y="38619"/>
                  </a:cubicBezTo>
                  <a:cubicBezTo>
                    <a:pt x="23418" y="38410"/>
                    <a:pt x="23460" y="38221"/>
                    <a:pt x="23460" y="38054"/>
                  </a:cubicBezTo>
                  <a:cubicBezTo>
                    <a:pt x="23564" y="38138"/>
                    <a:pt x="23669" y="38221"/>
                    <a:pt x="23773" y="38305"/>
                  </a:cubicBezTo>
                  <a:cubicBezTo>
                    <a:pt x="23824" y="38338"/>
                    <a:pt x="23887" y="38358"/>
                    <a:pt x="23947" y="38358"/>
                  </a:cubicBezTo>
                  <a:cubicBezTo>
                    <a:pt x="24036" y="38358"/>
                    <a:pt x="24117" y="38313"/>
                    <a:pt x="24129" y="38200"/>
                  </a:cubicBezTo>
                  <a:cubicBezTo>
                    <a:pt x="24213" y="37740"/>
                    <a:pt x="24192" y="37322"/>
                    <a:pt x="24045" y="36945"/>
                  </a:cubicBezTo>
                  <a:lnTo>
                    <a:pt x="24045" y="36945"/>
                  </a:lnTo>
                  <a:cubicBezTo>
                    <a:pt x="24255" y="36987"/>
                    <a:pt x="24485" y="37008"/>
                    <a:pt x="24757" y="37050"/>
                  </a:cubicBezTo>
                  <a:cubicBezTo>
                    <a:pt x="24769" y="37051"/>
                    <a:pt x="24781" y="37052"/>
                    <a:pt x="24793" y="37052"/>
                  </a:cubicBezTo>
                  <a:cubicBezTo>
                    <a:pt x="24942" y="37052"/>
                    <a:pt x="25047" y="36933"/>
                    <a:pt x="25008" y="36778"/>
                  </a:cubicBezTo>
                  <a:cubicBezTo>
                    <a:pt x="24799" y="35857"/>
                    <a:pt x="24108" y="35334"/>
                    <a:pt x="23334" y="34853"/>
                  </a:cubicBezTo>
                  <a:lnTo>
                    <a:pt x="23313" y="34853"/>
                  </a:lnTo>
                  <a:cubicBezTo>
                    <a:pt x="22623" y="32132"/>
                    <a:pt x="21660" y="29454"/>
                    <a:pt x="20258" y="27027"/>
                  </a:cubicBezTo>
                  <a:cubicBezTo>
                    <a:pt x="18961" y="24767"/>
                    <a:pt x="17015" y="22466"/>
                    <a:pt x="14358" y="21880"/>
                  </a:cubicBezTo>
                  <a:cubicBezTo>
                    <a:pt x="14274" y="21629"/>
                    <a:pt x="14107" y="21378"/>
                    <a:pt x="13897" y="21210"/>
                  </a:cubicBezTo>
                  <a:cubicBezTo>
                    <a:pt x="13876" y="21189"/>
                    <a:pt x="13856" y="21168"/>
                    <a:pt x="13814" y="21168"/>
                  </a:cubicBezTo>
                  <a:cubicBezTo>
                    <a:pt x="13835" y="21106"/>
                    <a:pt x="13835" y="21043"/>
                    <a:pt x="13835" y="20980"/>
                  </a:cubicBezTo>
                  <a:cubicBezTo>
                    <a:pt x="16764" y="20373"/>
                    <a:pt x="19902" y="18804"/>
                    <a:pt x="20530" y="15833"/>
                  </a:cubicBezTo>
                  <a:cubicBezTo>
                    <a:pt x="20675" y="15863"/>
                    <a:pt x="20820" y="15878"/>
                    <a:pt x="20964" y="15878"/>
                  </a:cubicBezTo>
                  <a:cubicBezTo>
                    <a:pt x="21713" y="15878"/>
                    <a:pt x="22398" y="15466"/>
                    <a:pt x="22539" y="14640"/>
                  </a:cubicBezTo>
                  <a:cubicBezTo>
                    <a:pt x="22602" y="14222"/>
                    <a:pt x="22497" y="13887"/>
                    <a:pt x="22288" y="13636"/>
                  </a:cubicBezTo>
                  <a:cubicBezTo>
                    <a:pt x="22874" y="12025"/>
                    <a:pt x="23229" y="10163"/>
                    <a:pt x="22141" y="8782"/>
                  </a:cubicBezTo>
                  <a:cubicBezTo>
                    <a:pt x="22811" y="8782"/>
                    <a:pt x="23397" y="8552"/>
                    <a:pt x="23836" y="7924"/>
                  </a:cubicBezTo>
                  <a:cubicBezTo>
                    <a:pt x="23920" y="7798"/>
                    <a:pt x="23815" y="7610"/>
                    <a:pt x="23690" y="7589"/>
                  </a:cubicBezTo>
                  <a:cubicBezTo>
                    <a:pt x="22706" y="7380"/>
                    <a:pt x="22120" y="6166"/>
                    <a:pt x="21660" y="5350"/>
                  </a:cubicBezTo>
                  <a:cubicBezTo>
                    <a:pt x="21032" y="4283"/>
                    <a:pt x="20488" y="3153"/>
                    <a:pt x="19735" y="2149"/>
                  </a:cubicBezTo>
                  <a:cubicBezTo>
                    <a:pt x="19191" y="1396"/>
                    <a:pt x="18459" y="705"/>
                    <a:pt x="17496" y="538"/>
                  </a:cubicBezTo>
                  <a:cubicBezTo>
                    <a:pt x="17381" y="520"/>
                    <a:pt x="17267" y="511"/>
                    <a:pt x="17154" y="511"/>
                  </a:cubicBezTo>
                  <a:cubicBezTo>
                    <a:pt x="16224" y="511"/>
                    <a:pt x="15385" y="1094"/>
                    <a:pt x="14713" y="1710"/>
                  </a:cubicBezTo>
                  <a:cubicBezTo>
                    <a:pt x="13555" y="494"/>
                    <a:pt x="11970" y="0"/>
                    <a:pt x="103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7" name="Google Shape;2119;p60"/>
            <p:cNvSpPr/>
            <p:nvPr/>
          </p:nvSpPr>
          <p:spPr>
            <a:xfrm>
              <a:off x="1389450" y="3598450"/>
              <a:ext cx="88425" cy="76925"/>
            </a:xfrm>
            <a:custGeom>
              <a:avLst/>
              <a:gdLst/>
              <a:ahLst/>
              <a:cxnLst/>
              <a:rect l="l" t="t" r="r" b="b"/>
              <a:pathLst>
                <a:path w="3537" h="3077" extrusionOk="0">
                  <a:moveTo>
                    <a:pt x="2072" y="0"/>
                  </a:moveTo>
                  <a:cubicBezTo>
                    <a:pt x="2051" y="21"/>
                    <a:pt x="2030" y="63"/>
                    <a:pt x="1988" y="84"/>
                  </a:cubicBezTo>
                  <a:cubicBezTo>
                    <a:pt x="1582" y="360"/>
                    <a:pt x="1206" y="505"/>
                    <a:pt x="783" y="505"/>
                  </a:cubicBezTo>
                  <a:cubicBezTo>
                    <a:pt x="596" y="505"/>
                    <a:pt x="400" y="476"/>
                    <a:pt x="189" y="419"/>
                  </a:cubicBezTo>
                  <a:lnTo>
                    <a:pt x="189" y="419"/>
                  </a:lnTo>
                  <a:cubicBezTo>
                    <a:pt x="231" y="1005"/>
                    <a:pt x="1" y="1967"/>
                    <a:pt x="503" y="2323"/>
                  </a:cubicBezTo>
                  <a:cubicBezTo>
                    <a:pt x="628" y="2030"/>
                    <a:pt x="733" y="1758"/>
                    <a:pt x="775" y="1444"/>
                  </a:cubicBezTo>
                  <a:cubicBezTo>
                    <a:pt x="786" y="1314"/>
                    <a:pt x="898" y="1240"/>
                    <a:pt x="1004" y="1240"/>
                  </a:cubicBezTo>
                  <a:cubicBezTo>
                    <a:pt x="1101" y="1240"/>
                    <a:pt x="1193" y="1303"/>
                    <a:pt x="1193" y="1444"/>
                  </a:cubicBezTo>
                  <a:cubicBezTo>
                    <a:pt x="1235" y="2114"/>
                    <a:pt x="1444" y="2741"/>
                    <a:pt x="2051" y="3076"/>
                  </a:cubicBezTo>
                  <a:cubicBezTo>
                    <a:pt x="2093" y="2825"/>
                    <a:pt x="2072" y="2595"/>
                    <a:pt x="2009" y="2365"/>
                  </a:cubicBezTo>
                  <a:cubicBezTo>
                    <a:pt x="1821" y="2114"/>
                    <a:pt x="1654" y="1821"/>
                    <a:pt x="1570" y="1486"/>
                  </a:cubicBezTo>
                  <a:cubicBezTo>
                    <a:pt x="1515" y="1334"/>
                    <a:pt x="1633" y="1236"/>
                    <a:pt x="1762" y="1236"/>
                  </a:cubicBezTo>
                  <a:cubicBezTo>
                    <a:pt x="1828" y="1236"/>
                    <a:pt x="1897" y="1262"/>
                    <a:pt x="1946" y="1318"/>
                  </a:cubicBezTo>
                  <a:cubicBezTo>
                    <a:pt x="2156" y="1611"/>
                    <a:pt x="2302" y="1883"/>
                    <a:pt x="2407" y="2176"/>
                  </a:cubicBezTo>
                  <a:cubicBezTo>
                    <a:pt x="2511" y="2323"/>
                    <a:pt x="2658" y="2448"/>
                    <a:pt x="2783" y="2574"/>
                  </a:cubicBezTo>
                  <a:cubicBezTo>
                    <a:pt x="2804" y="2072"/>
                    <a:pt x="2679" y="1674"/>
                    <a:pt x="2260" y="1318"/>
                  </a:cubicBezTo>
                  <a:cubicBezTo>
                    <a:pt x="2095" y="1169"/>
                    <a:pt x="2244" y="955"/>
                    <a:pt x="2417" y="955"/>
                  </a:cubicBezTo>
                  <a:cubicBezTo>
                    <a:pt x="2462" y="955"/>
                    <a:pt x="2510" y="970"/>
                    <a:pt x="2553" y="1005"/>
                  </a:cubicBezTo>
                  <a:cubicBezTo>
                    <a:pt x="2888" y="1318"/>
                    <a:pt x="3181" y="1381"/>
                    <a:pt x="3537" y="1402"/>
                  </a:cubicBezTo>
                  <a:cubicBezTo>
                    <a:pt x="3286" y="774"/>
                    <a:pt x="2742" y="419"/>
                    <a:pt x="2156" y="63"/>
                  </a:cubicBezTo>
                  <a:cubicBezTo>
                    <a:pt x="2114" y="42"/>
                    <a:pt x="2093" y="21"/>
                    <a:pt x="2072" y="0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8" name="Google Shape;2120;p60"/>
            <p:cNvSpPr/>
            <p:nvPr/>
          </p:nvSpPr>
          <p:spPr>
            <a:xfrm>
              <a:off x="888325" y="2728875"/>
              <a:ext cx="558175" cy="346500"/>
            </a:xfrm>
            <a:custGeom>
              <a:avLst/>
              <a:gdLst/>
              <a:ahLst/>
              <a:cxnLst/>
              <a:rect l="l" t="t" r="r" b="b"/>
              <a:pathLst>
                <a:path w="22327" h="13860" extrusionOk="0">
                  <a:moveTo>
                    <a:pt x="9224" y="1"/>
                  </a:moveTo>
                  <a:cubicBezTo>
                    <a:pt x="7439" y="1"/>
                    <a:pt x="5610" y="632"/>
                    <a:pt x="4332" y="1745"/>
                  </a:cubicBezTo>
                  <a:cubicBezTo>
                    <a:pt x="2470" y="3377"/>
                    <a:pt x="1570" y="5741"/>
                    <a:pt x="1" y="7604"/>
                  </a:cubicBezTo>
                  <a:cubicBezTo>
                    <a:pt x="210" y="7562"/>
                    <a:pt x="398" y="7520"/>
                    <a:pt x="608" y="7478"/>
                  </a:cubicBezTo>
                  <a:cubicBezTo>
                    <a:pt x="620" y="7476"/>
                    <a:pt x="634" y="7475"/>
                    <a:pt x="647" y="7475"/>
                  </a:cubicBezTo>
                  <a:cubicBezTo>
                    <a:pt x="765" y="7475"/>
                    <a:pt x="898" y="7556"/>
                    <a:pt x="880" y="7687"/>
                  </a:cubicBezTo>
                  <a:cubicBezTo>
                    <a:pt x="691" y="9654"/>
                    <a:pt x="712" y="11725"/>
                    <a:pt x="1800" y="13441"/>
                  </a:cubicBezTo>
                  <a:cubicBezTo>
                    <a:pt x="1842" y="13420"/>
                    <a:pt x="1863" y="13399"/>
                    <a:pt x="1905" y="13378"/>
                  </a:cubicBezTo>
                  <a:cubicBezTo>
                    <a:pt x="1926" y="13358"/>
                    <a:pt x="1947" y="13358"/>
                    <a:pt x="1968" y="13337"/>
                  </a:cubicBezTo>
                  <a:cubicBezTo>
                    <a:pt x="2240" y="13169"/>
                    <a:pt x="2470" y="13065"/>
                    <a:pt x="2784" y="13023"/>
                  </a:cubicBezTo>
                  <a:cubicBezTo>
                    <a:pt x="2810" y="13014"/>
                    <a:pt x="2836" y="13010"/>
                    <a:pt x="2861" y="13010"/>
                  </a:cubicBezTo>
                  <a:cubicBezTo>
                    <a:pt x="2951" y="13010"/>
                    <a:pt x="3023" y="13066"/>
                    <a:pt x="3056" y="13148"/>
                  </a:cubicBezTo>
                  <a:cubicBezTo>
                    <a:pt x="3139" y="13399"/>
                    <a:pt x="3223" y="13630"/>
                    <a:pt x="3307" y="13860"/>
                  </a:cubicBezTo>
                  <a:cubicBezTo>
                    <a:pt x="3579" y="11767"/>
                    <a:pt x="4039" y="9780"/>
                    <a:pt x="6299" y="8880"/>
                  </a:cubicBezTo>
                  <a:cubicBezTo>
                    <a:pt x="9061" y="7771"/>
                    <a:pt x="13057" y="7917"/>
                    <a:pt x="14145" y="4528"/>
                  </a:cubicBezTo>
                  <a:cubicBezTo>
                    <a:pt x="14184" y="4413"/>
                    <a:pt x="14275" y="4359"/>
                    <a:pt x="14364" y="4359"/>
                  </a:cubicBezTo>
                  <a:cubicBezTo>
                    <a:pt x="14470" y="4359"/>
                    <a:pt x="14573" y="4434"/>
                    <a:pt x="14585" y="4570"/>
                  </a:cubicBezTo>
                  <a:cubicBezTo>
                    <a:pt x="14731" y="6390"/>
                    <a:pt x="17305" y="7039"/>
                    <a:pt x="18267" y="8378"/>
                  </a:cubicBezTo>
                  <a:cubicBezTo>
                    <a:pt x="19418" y="9968"/>
                    <a:pt x="19585" y="11705"/>
                    <a:pt x="19062" y="13483"/>
                  </a:cubicBezTo>
                  <a:cubicBezTo>
                    <a:pt x="19292" y="13211"/>
                    <a:pt x="19460" y="12897"/>
                    <a:pt x="19627" y="12542"/>
                  </a:cubicBezTo>
                  <a:cubicBezTo>
                    <a:pt x="19664" y="12453"/>
                    <a:pt x="19730" y="12416"/>
                    <a:pt x="19798" y="12416"/>
                  </a:cubicBezTo>
                  <a:cubicBezTo>
                    <a:pt x="19924" y="12416"/>
                    <a:pt x="20059" y="12539"/>
                    <a:pt x="20046" y="12688"/>
                  </a:cubicBezTo>
                  <a:cubicBezTo>
                    <a:pt x="20380" y="12688"/>
                    <a:pt x="20736" y="12772"/>
                    <a:pt x="21008" y="12939"/>
                  </a:cubicBezTo>
                  <a:cubicBezTo>
                    <a:pt x="21447" y="11286"/>
                    <a:pt x="21971" y="9570"/>
                    <a:pt x="20485" y="8252"/>
                  </a:cubicBezTo>
                  <a:cubicBezTo>
                    <a:pt x="20329" y="8116"/>
                    <a:pt x="20463" y="7871"/>
                    <a:pt x="20651" y="7871"/>
                  </a:cubicBezTo>
                  <a:cubicBezTo>
                    <a:pt x="20665" y="7871"/>
                    <a:pt x="20680" y="7873"/>
                    <a:pt x="20694" y="7876"/>
                  </a:cubicBezTo>
                  <a:cubicBezTo>
                    <a:pt x="20905" y="7923"/>
                    <a:pt x="21106" y="7951"/>
                    <a:pt x="21297" y="7951"/>
                  </a:cubicBezTo>
                  <a:cubicBezTo>
                    <a:pt x="21694" y="7951"/>
                    <a:pt x="22044" y="7831"/>
                    <a:pt x="22326" y="7520"/>
                  </a:cubicBezTo>
                  <a:cubicBezTo>
                    <a:pt x="20841" y="6934"/>
                    <a:pt x="20046" y="4611"/>
                    <a:pt x="19334" y="3398"/>
                  </a:cubicBezTo>
                  <a:cubicBezTo>
                    <a:pt x="18811" y="2498"/>
                    <a:pt x="18204" y="1389"/>
                    <a:pt x="17263" y="845"/>
                  </a:cubicBezTo>
                  <a:cubicBezTo>
                    <a:pt x="16924" y="656"/>
                    <a:pt x="16589" y="575"/>
                    <a:pt x="16264" y="575"/>
                  </a:cubicBezTo>
                  <a:cubicBezTo>
                    <a:pt x="15404" y="575"/>
                    <a:pt x="14604" y="1138"/>
                    <a:pt x="13936" y="1745"/>
                  </a:cubicBezTo>
                  <a:cubicBezTo>
                    <a:pt x="13889" y="1784"/>
                    <a:pt x="13839" y="1800"/>
                    <a:pt x="13792" y="1800"/>
                  </a:cubicBezTo>
                  <a:cubicBezTo>
                    <a:pt x="13713" y="1800"/>
                    <a:pt x="13640" y="1755"/>
                    <a:pt x="13601" y="1703"/>
                  </a:cubicBezTo>
                  <a:cubicBezTo>
                    <a:pt x="13580" y="1682"/>
                    <a:pt x="13538" y="1682"/>
                    <a:pt x="13497" y="1640"/>
                  </a:cubicBezTo>
                  <a:cubicBezTo>
                    <a:pt x="12397" y="511"/>
                    <a:pt x="10829" y="1"/>
                    <a:pt x="9224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19" name="Google Shape;2121;p60"/>
            <p:cNvSpPr/>
            <p:nvPr/>
          </p:nvSpPr>
          <p:spPr>
            <a:xfrm>
              <a:off x="1228975" y="3034400"/>
              <a:ext cx="57975" cy="39675"/>
            </a:xfrm>
            <a:custGeom>
              <a:avLst/>
              <a:gdLst/>
              <a:ahLst/>
              <a:cxnLst/>
              <a:rect l="l" t="t" r="r" b="b"/>
              <a:pathLst>
                <a:path w="2319" h="1587" extrusionOk="0">
                  <a:moveTo>
                    <a:pt x="1037" y="0"/>
                  </a:moveTo>
                  <a:cubicBezTo>
                    <a:pt x="427" y="0"/>
                    <a:pt x="1" y="567"/>
                    <a:pt x="38" y="1199"/>
                  </a:cubicBezTo>
                  <a:cubicBezTo>
                    <a:pt x="48" y="1322"/>
                    <a:pt x="144" y="1385"/>
                    <a:pt x="239" y="1385"/>
                  </a:cubicBezTo>
                  <a:cubicBezTo>
                    <a:pt x="337" y="1385"/>
                    <a:pt x="435" y="1317"/>
                    <a:pt x="435" y="1178"/>
                  </a:cubicBezTo>
                  <a:cubicBezTo>
                    <a:pt x="473" y="806"/>
                    <a:pt x="676" y="450"/>
                    <a:pt x="1059" y="450"/>
                  </a:cubicBezTo>
                  <a:cubicBezTo>
                    <a:pt x="1107" y="450"/>
                    <a:pt x="1157" y="455"/>
                    <a:pt x="1210" y="467"/>
                  </a:cubicBezTo>
                  <a:cubicBezTo>
                    <a:pt x="1419" y="509"/>
                    <a:pt x="1544" y="634"/>
                    <a:pt x="1649" y="823"/>
                  </a:cubicBezTo>
                  <a:cubicBezTo>
                    <a:pt x="1775" y="1032"/>
                    <a:pt x="1649" y="1304"/>
                    <a:pt x="1795" y="1513"/>
                  </a:cubicBezTo>
                  <a:cubicBezTo>
                    <a:pt x="1823" y="1554"/>
                    <a:pt x="1877" y="1586"/>
                    <a:pt x="1934" y="1586"/>
                  </a:cubicBezTo>
                  <a:cubicBezTo>
                    <a:pt x="1965" y="1586"/>
                    <a:pt x="1996" y="1577"/>
                    <a:pt x="2026" y="1555"/>
                  </a:cubicBezTo>
                  <a:cubicBezTo>
                    <a:pt x="2319" y="1346"/>
                    <a:pt x="2172" y="865"/>
                    <a:pt x="2026" y="572"/>
                  </a:cubicBezTo>
                  <a:cubicBezTo>
                    <a:pt x="1900" y="279"/>
                    <a:pt x="1586" y="90"/>
                    <a:pt x="1272" y="28"/>
                  </a:cubicBezTo>
                  <a:cubicBezTo>
                    <a:pt x="1191" y="9"/>
                    <a:pt x="1112" y="0"/>
                    <a:pt x="10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0" name="Google Shape;2122;p60"/>
            <p:cNvSpPr/>
            <p:nvPr/>
          </p:nvSpPr>
          <p:spPr>
            <a:xfrm>
              <a:off x="1128725" y="3170200"/>
              <a:ext cx="100450" cy="32550"/>
            </a:xfrm>
            <a:custGeom>
              <a:avLst/>
              <a:gdLst/>
              <a:ahLst/>
              <a:cxnLst/>
              <a:rect l="l" t="t" r="r" b="b"/>
              <a:pathLst>
                <a:path w="4018" h="1302" extrusionOk="0">
                  <a:moveTo>
                    <a:pt x="3818" y="0"/>
                  </a:moveTo>
                  <a:cubicBezTo>
                    <a:pt x="3788" y="0"/>
                    <a:pt x="3759" y="11"/>
                    <a:pt x="3734" y="36"/>
                  </a:cubicBezTo>
                  <a:cubicBezTo>
                    <a:pt x="3211" y="433"/>
                    <a:pt x="2834" y="789"/>
                    <a:pt x="2144" y="852"/>
                  </a:cubicBezTo>
                  <a:cubicBezTo>
                    <a:pt x="2052" y="863"/>
                    <a:pt x="1959" y="868"/>
                    <a:pt x="1867" y="868"/>
                  </a:cubicBezTo>
                  <a:cubicBezTo>
                    <a:pt x="1268" y="868"/>
                    <a:pt x="683" y="633"/>
                    <a:pt x="303" y="161"/>
                  </a:cubicBezTo>
                  <a:cubicBezTo>
                    <a:pt x="270" y="116"/>
                    <a:pt x="226" y="97"/>
                    <a:pt x="183" y="97"/>
                  </a:cubicBezTo>
                  <a:cubicBezTo>
                    <a:pt x="87" y="97"/>
                    <a:pt x="0" y="192"/>
                    <a:pt x="72" y="308"/>
                  </a:cubicBezTo>
                  <a:cubicBezTo>
                    <a:pt x="410" y="951"/>
                    <a:pt x="1267" y="1302"/>
                    <a:pt x="2103" y="1302"/>
                  </a:cubicBezTo>
                  <a:cubicBezTo>
                    <a:pt x="2925" y="1302"/>
                    <a:pt x="3726" y="961"/>
                    <a:pt x="3985" y="224"/>
                  </a:cubicBezTo>
                  <a:cubicBezTo>
                    <a:pt x="4017" y="112"/>
                    <a:pt x="3915" y="0"/>
                    <a:pt x="38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1" name="Google Shape;2123;p60"/>
            <p:cNvSpPr/>
            <p:nvPr/>
          </p:nvSpPr>
          <p:spPr>
            <a:xfrm>
              <a:off x="1167650" y="3245350"/>
              <a:ext cx="33000" cy="23650"/>
            </a:xfrm>
            <a:custGeom>
              <a:avLst/>
              <a:gdLst/>
              <a:ahLst/>
              <a:cxnLst/>
              <a:rect l="l" t="t" r="r" b="b"/>
              <a:pathLst>
                <a:path w="1320" h="946" extrusionOk="0">
                  <a:moveTo>
                    <a:pt x="1319" y="1"/>
                  </a:moveTo>
                  <a:lnTo>
                    <a:pt x="1319" y="1"/>
                  </a:lnTo>
                  <a:cubicBezTo>
                    <a:pt x="859" y="85"/>
                    <a:pt x="419" y="147"/>
                    <a:pt x="1" y="189"/>
                  </a:cubicBezTo>
                  <a:cubicBezTo>
                    <a:pt x="21" y="529"/>
                    <a:pt x="156" y="945"/>
                    <a:pt x="551" y="945"/>
                  </a:cubicBezTo>
                  <a:cubicBezTo>
                    <a:pt x="569" y="945"/>
                    <a:pt x="588" y="944"/>
                    <a:pt x="608" y="942"/>
                  </a:cubicBezTo>
                  <a:cubicBezTo>
                    <a:pt x="1089" y="901"/>
                    <a:pt x="1298" y="419"/>
                    <a:pt x="1319" y="1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2" name="Google Shape;2124;p60"/>
            <p:cNvSpPr/>
            <p:nvPr/>
          </p:nvSpPr>
          <p:spPr>
            <a:xfrm>
              <a:off x="1076600" y="3716650"/>
              <a:ext cx="51850" cy="54650"/>
            </a:xfrm>
            <a:custGeom>
              <a:avLst/>
              <a:gdLst/>
              <a:ahLst/>
              <a:cxnLst/>
              <a:rect l="l" t="t" r="r" b="b"/>
              <a:pathLst>
                <a:path w="2074" h="2186" extrusionOk="0">
                  <a:moveTo>
                    <a:pt x="1772" y="1"/>
                  </a:moveTo>
                  <a:cubicBezTo>
                    <a:pt x="1700" y="1"/>
                    <a:pt x="1626" y="49"/>
                    <a:pt x="1592" y="127"/>
                  </a:cubicBezTo>
                  <a:cubicBezTo>
                    <a:pt x="1467" y="461"/>
                    <a:pt x="1467" y="754"/>
                    <a:pt x="1258" y="1068"/>
                  </a:cubicBezTo>
                  <a:cubicBezTo>
                    <a:pt x="1028" y="1445"/>
                    <a:pt x="609" y="1696"/>
                    <a:pt x="191" y="1863"/>
                  </a:cubicBezTo>
                  <a:cubicBezTo>
                    <a:pt x="0" y="1920"/>
                    <a:pt x="52" y="2185"/>
                    <a:pt x="237" y="2185"/>
                  </a:cubicBezTo>
                  <a:cubicBezTo>
                    <a:pt x="255" y="2185"/>
                    <a:pt x="274" y="2183"/>
                    <a:pt x="295" y="2177"/>
                  </a:cubicBezTo>
                  <a:cubicBezTo>
                    <a:pt x="776" y="2031"/>
                    <a:pt x="1195" y="1780"/>
                    <a:pt x="1509" y="1382"/>
                  </a:cubicBezTo>
                  <a:cubicBezTo>
                    <a:pt x="1781" y="1068"/>
                    <a:pt x="2074" y="545"/>
                    <a:pt x="1927" y="127"/>
                  </a:cubicBezTo>
                  <a:cubicBezTo>
                    <a:pt x="1898" y="38"/>
                    <a:pt x="1836" y="1"/>
                    <a:pt x="1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3" name="Google Shape;2125;p60"/>
            <p:cNvSpPr/>
            <p:nvPr/>
          </p:nvSpPr>
          <p:spPr>
            <a:xfrm>
              <a:off x="1062525" y="3043925"/>
              <a:ext cx="46050" cy="37750"/>
            </a:xfrm>
            <a:custGeom>
              <a:avLst/>
              <a:gdLst/>
              <a:ahLst/>
              <a:cxnLst/>
              <a:rect l="l" t="t" r="r" b="b"/>
              <a:pathLst>
                <a:path w="1842" h="1510" extrusionOk="0">
                  <a:moveTo>
                    <a:pt x="976" y="1"/>
                  </a:moveTo>
                  <a:cubicBezTo>
                    <a:pt x="958" y="1"/>
                    <a:pt x="940" y="1"/>
                    <a:pt x="921" y="2"/>
                  </a:cubicBezTo>
                  <a:cubicBezTo>
                    <a:pt x="272" y="44"/>
                    <a:pt x="0" y="797"/>
                    <a:pt x="126" y="1362"/>
                  </a:cubicBezTo>
                  <a:cubicBezTo>
                    <a:pt x="153" y="1453"/>
                    <a:pt x="224" y="1493"/>
                    <a:pt x="296" y="1493"/>
                  </a:cubicBezTo>
                  <a:cubicBezTo>
                    <a:pt x="388" y="1493"/>
                    <a:pt x="482" y="1427"/>
                    <a:pt x="482" y="1320"/>
                  </a:cubicBezTo>
                  <a:cubicBezTo>
                    <a:pt x="482" y="1028"/>
                    <a:pt x="565" y="525"/>
                    <a:pt x="942" y="463"/>
                  </a:cubicBezTo>
                  <a:cubicBezTo>
                    <a:pt x="962" y="460"/>
                    <a:pt x="980" y="458"/>
                    <a:pt x="998" y="458"/>
                  </a:cubicBezTo>
                  <a:cubicBezTo>
                    <a:pt x="1362" y="458"/>
                    <a:pt x="1381" y="1040"/>
                    <a:pt x="1381" y="1300"/>
                  </a:cubicBezTo>
                  <a:cubicBezTo>
                    <a:pt x="1371" y="1441"/>
                    <a:pt x="1468" y="1509"/>
                    <a:pt x="1574" y="1509"/>
                  </a:cubicBezTo>
                  <a:cubicBezTo>
                    <a:pt x="1687" y="1509"/>
                    <a:pt x="1810" y="1430"/>
                    <a:pt x="1821" y="1279"/>
                  </a:cubicBezTo>
                  <a:cubicBezTo>
                    <a:pt x="1841" y="749"/>
                    <a:pt x="1643" y="1"/>
                    <a:pt x="9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4" name="Google Shape;2126;p60"/>
            <p:cNvSpPr/>
            <p:nvPr/>
          </p:nvSpPr>
          <p:spPr>
            <a:xfrm>
              <a:off x="902975" y="3582750"/>
              <a:ext cx="84250" cy="109350"/>
            </a:xfrm>
            <a:custGeom>
              <a:avLst/>
              <a:gdLst/>
              <a:ahLst/>
              <a:cxnLst/>
              <a:rect l="l" t="t" r="r" b="b"/>
              <a:pathLst>
                <a:path w="3370" h="4374" extrusionOk="0">
                  <a:moveTo>
                    <a:pt x="1737" y="1"/>
                  </a:moveTo>
                  <a:cubicBezTo>
                    <a:pt x="1716" y="22"/>
                    <a:pt x="1695" y="22"/>
                    <a:pt x="1695" y="42"/>
                  </a:cubicBezTo>
                  <a:cubicBezTo>
                    <a:pt x="1675" y="42"/>
                    <a:pt x="1654" y="63"/>
                    <a:pt x="1633" y="105"/>
                  </a:cubicBezTo>
                  <a:cubicBezTo>
                    <a:pt x="1695" y="189"/>
                    <a:pt x="1695" y="314"/>
                    <a:pt x="1591" y="398"/>
                  </a:cubicBezTo>
                  <a:cubicBezTo>
                    <a:pt x="963" y="817"/>
                    <a:pt x="273" y="1214"/>
                    <a:pt x="1" y="1926"/>
                  </a:cubicBezTo>
                  <a:cubicBezTo>
                    <a:pt x="294" y="1842"/>
                    <a:pt x="586" y="1779"/>
                    <a:pt x="879" y="1612"/>
                  </a:cubicBezTo>
                  <a:cubicBezTo>
                    <a:pt x="919" y="1588"/>
                    <a:pt x="956" y="1578"/>
                    <a:pt x="991" y="1578"/>
                  </a:cubicBezTo>
                  <a:cubicBezTo>
                    <a:pt x="1141" y="1578"/>
                    <a:pt x="1233" y="1772"/>
                    <a:pt x="1131" y="1926"/>
                  </a:cubicBezTo>
                  <a:cubicBezTo>
                    <a:pt x="691" y="2491"/>
                    <a:pt x="314" y="3035"/>
                    <a:pt x="210" y="3725"/>
                  </a:cubicBezTo>
                  <a:cubicBezTo>
                    <a:pt x="942" y="3474"/>
                    <a:pt x="1277" y="2888"/>
                    <a:pt x="1591" y="2198"/>
                  </a:cubicBezTo>
                  <a:cubicBezTo>
                    <a:pt x="1628" y="2123"/>
                    <a:pt x="1695" y="2091"/>
                    <a:pt x="1762" y="2091"/>
                  </a:cubicBezTo>
                  <a:cubicBezTo>
                    <a:pt x="1883" y="2091"/>
                    <a:pt x="2008" y="2196"/>
                    <a:pt x="1967" y="2344"/>
                  </a:cubicBezTo>
                  <a:cubicBezTo>
                    <a:pt x="1758" y="3014"/>
                    <a:pt x="1591" y="3662"/>
                    <a:pt x="1612" y="4374"/>
                  </a:cubicBezTo>
                  <a:cubicBezTo>
                    <a:pt x="2281" y="3746"/>
                    <a:pt x="2365" y="2595"/>
                    <a:pt x="2470" y="1758"/>
                  </a:cubicBezTo>
                  <a:cubicBezTo>
                    <a:pt x="2481" y="1627"/>
                    <a:pt x="2582" y="1559"/>
                    <a:pt x="2680" y="1559"/>
                  </a:cubicBezTo>
                  <a:cubicBezTo>
                    <a:pt x="2770" y="1559"/>
                    <a:pt x="2857" y="1617"/>
                    <a:pt x="2867" y="1737"/>
                  </a:cubicBezTo>
                  <a:cubicBezTo>
                    <a:pt x="2909" y="2114"/>
                    <a:pt x="3014" y="2449"/>
                    <a:pt x="3097" y="2783"/>
                  </a:cubicBezTo>
                  <a:cubicBezTo>
                    <a:pt x="3139" y="2783"/>
                    <a:pt x="3181" y="2763"/>
                    <a:pt x="3223" y="2742"/>
                  </a:cubicBezTo>
                  <a:cubicBezTo>
                    <a:pt x="3244" y="2574"/>
                    <a:pt x="3286" y="2386"/>
                    <a:pt x="3307" y="2260"/>
                  </a:cubicBezTo>
                  <a:cubicBezTo>
                    <a:pt x="3348" y="1884"/>
                    <a:pt x="3369" y="1507"/>
                    <a:pt x="3327" y="1130"/>
                  </a:cubicBezTo>
                  <a:cubicBezTo>
                    <a:pt x="2658" y="963"/>
                    <a:pt x="2072" y="670"/>
                    <a:pt x="1821" y="22"/>
                  </a:cubicBezTo>
                  <a:cubicBezTo>
                    <a:pt x="1815" y="28"/>
                    <a:pt x="1807" y="30"/>
                    <a:pt x="1798" y="30"/>
                  </a:cubicBezTo>
                  <a:cubicBezTo>
                    <a:pt x="1777" y="30"/>
                    <a:pt x="1752" y="15"/>
                    <a:pt x="1737" y="1"/>
                  </a:cubicBezTo>
                  <a:close/>
                </a:path>
              </a:pathLst>
            </a:custGeom>
            <a:solidFill>
              <a:srgbClr val="B07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5" name="Google Shape;2127;p60"/>
            <p:cNvSpPr/>
            <p:nvPr/>
          </p:nvSpPr>
          <p:spPr>
            <a:xfrm>
              <a:off x="932800" y="3073125"/>
              <a:ext cx="23550" cy="31175"/>
            </a:xfrm>
            <a:custGeom>
              <a:avLst/>
              <a:gdLst/>
              <a:ahLst/>
              <a:cxnLst/>
              <a:rect l="l" t="t" r="r" b="b"/>
              <a:pathLst>
                <a:path w="942" h="1247" extrusionOk="0">
                  <a:moveTo>
                    <a:pt x="762" y="0"/>
                  </a:moveTo>
                  <a:cubicBezTo>
                    <a:pt x="587" y="0"/>
                    <a:pt x="484" y="175"/>
                    <a:pt x="293" y="194"/>
                  </a:cubicBezTo>
                  <a:cubicBezTo>
                    <a:pt x="230" y="215"/>
                    <a:pt x="168" y="257"/>
                    <a:pt x="147" y="320"/>
                  </a:cubicBezTo>
                  <a:cubicBezTo>
                    <a:pt x="0" y="696"/>
                    <a:pt x="230" y="989"/>
                    <a:pt x="502" y="1220"/>
                  </a:cubicBezTo>
                  <a:cubicBezTo>
                    <a:pt x="526" y="1239"/>
                    <a:pt x="551" y="1247"/>
                    <a:pt x="575" y="1247"/>
                  </a:cubicBezTo>
                  <a:cubicBezTo>
                    <a:pt x="654" y="1247"/>
                    <a:pt x="713" y="1154"/>
                    <a:pt x="649" y="1073"/>
                  </a:cubicBezTo>
                  <a:cubicBezTo>
                    <a:pt x="523" y="927"/>
                    <a:pt x="377" y="717"/>
                    <a:pt x="440" y="508"/>
                  </a:cubicBezTo>
                  <a:cubicBezTo>
                    <a:pt x="628" y="466"/>
                    <a:pt x="879" y="320"/>
                    <a:pt x="921" y="132"/>
                  </a:cubicBezTo>
                  <a:cubicBezTo>
                    <a:pt x="942" y="48"/>
                    <a:pt x="879" y="6"/>
                    <a:pt x="816" y="6"/>
                  </a:cubicBezTo>
                  <a:cubicBezTo>
                    <a:pt x="797" y="2"/>
                    <a:pt x="779" y="0"/>
                    <a:pt x="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6" name="Google Shape;2128;p60"/>
            <p:cNvSpPr/>
            <p:nvPr/>
          </p:nvSpPr>
          <p:spPr>
            <a:xfrm>
              <a:off x="1158688" y="3107400"/>
              <a:ext cx="28275" cy="30775"/>
            </a:xfrm>
            <a:custGeom>
              <a:avLst/>
              <a:gdLst/>
              <a:ahLst/>
              <a:cxnLst/>
              <a:rect l="l" t="t" r="r" b="b"/>
              <a:pathLst>
                <a:path w="1131" h="1231" extrusionOk="0">
                  <a:moveTo>
                    <a:pt x="847" y="0"/>
                  </a:moveTo>
                  <a:cubicBezTo>
                    <a:pt x="837" y="0"/>
                    <a:pt x="827" y="2"/>
                    <a:pt x="817" y="6"/>
                  </a:cubicBezTo>
                  <a:cubicBezTo>
                    <a:pt x="503" y="111"/>
                    <a:pt x="1" y="278"/>
                    <a:pt x="43" y="676"/>
                  </a:cubicBezTo>
                  <a:cubicBezTo>
                    <a:pt x="61" y="1026"/>
                    <a:pt x="520" y="1231"/>
                    <a:pt x="843" y="1231"/>
                  </a:cubicBezTo>
                  <a:cubicBezTo>
                    <a:pt x="886" y="1231"/>
                    <a:pt x="927" y="1227"/>
                    <a:pt x="963" y="1220"/>
                  </a:cubicBezTo>
                  <a:cubicBezTo>
                    <a:pt x="1089" y="1199"/>
                    <a:pt x="1131" y="1010"/>
                    <a:pt x="1005" y="948"/>
                  </a:cubicBezTo>
                  <a:cubicBezTo>
                    <a:pt x="859" y="864"/>
                    <a:pt x="440" y="864"/>
                    <a:pt x="378" y="655"/>
                  </a:cubicBezTo>
                  <a:cubicBezTo>
                    <a:pt x="357" y="487"/>
                    <a:pt x="796" y="257"/>
                    <a:pt x="880" y="215"/>
                  </a:cubicBezTo>
                  <a:cubicBezTo>
                    <a:pt x="993" y="159"/>
                    <a:pt x="936" y="0"/>
                    <a:pt x="8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627" name="Google Shape;2129;p60"/>
          <p:cNvGrpSpPr/>
          <p:nvPr/>
        </p:nvGrpSpPr>
        <p:grpSpPr>
          <a:xfrm>
            <a:off x="1379021" y="3661951"/>
            <a:ext cx="775985" cy="1506225"/>
            <a:chOff x="2918450" y="3255300"/>
            <a:chExt cx="735950" cy="1523900"/>
          </a:xfrm>
        </p:grpSpPr>
        <p:sp>
          <p:nvSpPr>
            <p:cNvPr id="1628" name="Google Shape;2130;p60"/>
            <p:cNvSpPr/>
            <p:nvPr/>
          </p:nvSpPr>
          <p:spPr>
            <a:xfrm>
              <a:off x="2918450" y="3255300"/>
              <a:ext cx="735950" cy="1523900"/>
            </a:xfrm>
            <a:custGeom>
              <a:avLst/>
              <a:gdLst/>
              <a:ahLst/>
              <a:cxnLst/>
              <a:rect l="l" t="t" r="r" b="b"/>
              <a:pathLst>
                <a:path w="29438" h="60956" extrusionOk="0">
                  <a:moveTo>
                    <a:pt x="16548" y="482"/>
                  </a:moveTo>
                  <a:lnTo>
                    <a:pt x="16548" y="482"/>
                  </a:lnTo>
                  <a:cubicBezTo>
                    <a:pt x="19038" y="628"/>
                    <a:pt x="21235" y="2218"/>
                    <a:pt x="21716" y="4750"/>
                  </a:cubicBezTo>
                  <a:cubicBezTo>
                    <a:pt x="21747" y="4886"/>
                    <a:pt x="21842" y="4989"/>
                    <a:pt x="21963" y="4989"/>
                  </a:cubicBezTo>
                  <a:cubicBezTo>
                    <a:pt x="22010" y="4989"/>
                    <a:pt x="22061" y="4973"/>
                    <a:pt x="22114" y="4938"/>
                  </a:cubicBezTo>
                  <a:cubicBezTo>
                    <a:pt x="22547" y="4660"/>
                    <a:pt x="22975" y="4539"/>
                    <a:pt x="23392" y="4539"/>
                  </a:cubicBezTo>
                  <a:cubicBezTo>
                    <a:pt x="25389" y="4539"/>
                    <a:pt x="27113" y="7336"/>
                    <a:pt x="27805" y="9102"/>
                  </a:cubicBezTo>
                  <a:cubicBezTo>
                    <a:pt x="27571" y="9115"/>
                    <a:pt x="27336" y="9144"/>
                    <a:pt x="27096" y="9144"/>
                  </a:cubicBezTo>
                  <a:cubicBezTo>
                    <a:pt x="26951" y="9144"/>
                    <a:pt x="26804" y="9134"/>
                    <a:pt x="26654" y="9102"/>
                  </a:cubicBezTo>
                  <a:cubicBezTo>
                    <a:pt x="26640" y="9099"/>
                    <a:pt x="26626" y="9098"/>
                    <a:pt x="26612" y="9098"/>
                  </a:cubicBezTo>
                  <a:cubicBezTo>
                    <a:pt x="26437" y="9098"/>
                    <a:pt x="26268" y="9324"/>
                    <a:pt x="26403" y="9479"/>
                  </a:cubicBezTo>
                  <a:cubicBezTo>
                    <a:pt x="28914" y="12262"/>
                    <a:pt x="27282" y="15756"/>
                    <a:pt x="24981" y="18560"/>
                  </a:cubicBezTo>
                  <a:cubicBezTo>
                    <a:pt x="24981" y="18518"/>
                    <a:pt x="24981" y="18476"/>
                    <a:pt x="24960" y="18434"/>
                  </a:cubicBezTo>
                  <a:cubicBezTo>
                    <a:pt x="24786" y="17932"/>
                    <a:pt x="24201" y="17804"/>
                    <a:pt x="23717" y="17804"/>
                  </a:cubicBezTo>
                  <a:cubicBezTo>
                    <a:pt x="23677" y="17804"/>
                    <a:pt x="23638" y="17805"/>
                    <a:pt x="23600" y="17806"/>
                  </a:cubicBezTo>
                  <a:lnTo>
                    <a:pt x="23579" y="17806"/>
                  </a:lnTo>
                  <a:cubicBezTo>
                    <a:pt x="19729" y="15505"/>
                    <a:pt x="21068" y="10609"/>
                    <a:pt x="21068" y="6884"/>
                  </a:cubicBezTo>
                  <a:cubicBezTo>
                    <a:pt x="21068" y="6750"/>
                    <a:pt x="20947" y="6673"/>
                    <a:pt x="20830" y="6673"/>
                  </a:cubicBezTo>
                  <a:cubicBezTo>
                    <a:pt x="20746" y="6673"/>
                    <a:pt x="20663" y="6713"/>
                    <a:pt x="20628" y="6801"/>
                  </a:cubicBezTo>
                  <a:cubicBezTo>
                    <a:pt x="19896" y="8642"/>
                    <a:pt x="17783" y="8977"/>
                    <a:pt x="16046" y="9144"/>
                  </a:cubicBezTo>
                  <a:cubicBezTo>
                    <a:pt x="14330" y="9291"/>
                    <a:pt x="12615" y="9144"/>
                    <a:pt x="10920" y="9353"/>
                  </a:cubicBezTo>
                  <a:cubicBezTo>
                    <a:pt x="9225" y="9583"/>
                    <a:pt x="7342" y="10337"/>
                    <a:pt x="6066" y="11508"/>
                  </a:cubicBezTo>
                  <a:cubicBezTo>
                    <a:pt x="5417" y="12115"/>
                    <a:pt x="4936" y="12785"/>
                    <a:pt x="4559" y="13601"/>
                  </a:cubicBezTo>
                  <a:cubicBezTo>
                    <a:pt x="4371" y="14019"/>
                    <a:pt x="4266" y="14480"/>
                    <a:pt x="4162" y="14940"/>
                  </a:cubicBezTo>
                  <a:cubicBezTo>
                    <a:pt x="4078" y="15400"/>
                    <a:pt x="3722" y="15568"/>
                    <a:pt x="3304" y="15630"/>
                  </a:cubicBezTo>
                  <a:cubicBezTo>
                    <a:pt x="3262" y="15651"/>
                    <a:pt x="3220" y="15651"/>
                    <a:pt x="3178" y="15651"/>
                  </a:cubicBezTo>
                  <a:cubicBezTo>
                    <a:pt x="3094" y="15672"/>
                    <a:pt x="2990" y="15672"/>
                    <a:pt x="2906" y="15672"/>
                  </a:cubicBezTo>
                  <a:cubicBezTo>
                    <a:pt x="2864" y="15672"/>
                    <a:pt x="2843" y="15693"/>
                    <a:pt x="2843" y="15714"/>
                  </a:cubicBezTo>
                  <a:cubicBezTo>
                    <a:pt x="2739" y="15233"/>
                    <a:pt x="2550" y="14793"/>
                    <a:pt x="2592" y="14312"/>
                  </a:cubicBezTo>
                  <a:cubicBezTo>
                    <a:pt x="2607" y="14182"/>
                    <a:pt x="2511" y="14071"/>
                    <a:pt x="2402" y="14071"/>
                  </a:cubicBezTo>
                  <a:cubicBezTo>
                    <a:pt x="2354" y="14071"/>
                    <a:pt x="2303" y="14093"/>
                    <a:pt x="2257" y="14145"/>
                  </a:cubicBezTo>
                  <a:cubicBezTo>
                    <a:pt x="2048" y="14375"/>
                    <a:pt x="1797" y="14563"/>
                    <a:pt x="1567" y="14793"/>
                  </a:cubicBezTo>
                  <a:cubicBezTo>
                    <a:pt x="876" y="10818"/>
                    <a:pt x="2843" y="7177"/>
                    <a:pt x="5731" y="4541"/>
                  </a:cubicBezTo>
                  <a:cubicBezTo>
                    <a:pt x="5835" y="4436"/>
                    <a:pt x="5752" y="4227"/>
                    <a:pt x="5605" y="4206"/>
                  </a:cubicBezTo>
                  <a:cubicBezTo>
                    <a:pt x="5438" y="4185"/>
                    <a:pt x="5270" y="4122"/>
                    <a:pt x="5103" y="4081"/>
                  </a:cubicBezTo>
                  <a:cubicBezTo>
                    <a:pt x="7133" y="2145"/>
                    <a:pt x="9690" y="1496"/>
                    <a:pt x="12336" y="1496"/>
                  </a:cubicBezTo>
                  <a:cubicBezTo>
                    <a:pt x="13807" y="1496"/>
                    <a:pt x="15307" y="1696"/>
                    <a:pt x="16758" y="1988"/>
                  </a:cubicBezTo>
                  <a:cubicBezTo>
                    <a:pt x="16767" y="1989"/>
                    <a:pt x="16777" y="1990"/>
                    <a:pt x="16786" y="1990"/>
                  </a:cubicBezTo>
                  <a:cubicBezTo>
                    <a:pt x="16943" y="1990"/>
                    <a:pt x="17089" y="1832"/>
                    <a:pt x="17030" y="1674"/>
                  </a:cubicBezTo>
                  <a:cubicBezTo>
                    <a:pt x="16862" y="1277"/>
                    <a:pt x="16737" y="879"/>
                    <a:pt x="16548" y="482"/>
                  </a:cubicBezTo>
                  <a:close/>
                  <a:moveTo>
                    <a:pt x="22616" y="20547"/>
                  </a:moveTo>
                  <a:cubicBezTo>
                    <a:pt x="22700" y="20631"/>
                    <a:pt x="22846" y="20694"/>
                    <a:pt x="22993" y="20715"/>
                  </a:cubicBezTo>
                  <a:cubicBezTo>
                    <a:pt x="22784" y="20903"/>
                    <a:pt x="22574" y="21091"/>
                    <a:pt x="22386" y="21280"/>
                  </a:cubicBezTo>
                  <a:cubicBezTo>
                    <a:pt x="22470" y="21070"/>
                    <a:pt x="22553" y="20840"/>
                    <a:pt x="22616" y="20610"/>
                  </a:cubicBezTo>
                  <a:cubicBezTo>
                    <a:pt x="22616" y="20589"/>
                    <a:pt x="22616" y="20568"/>
                    <a:pt x="22616" y="20547"/>
                  </a:cubicBezTo>
                  <a:close/>
                  <a:moveTo>
                    <a:pt x="20566" y="7847"/>
                  </a:moveTo>
                  <a:cubicBezTo>
                    <a:pt x="20419" y="11613"/>
                    <a:pt x="19603" y="15986"/>
                    <a:pt x="23369" y="18225"/>
                  </a:cubicBezTo>
                  <a:cubicBezTo>
                    <a:pt x="23416" y="18244"/>
                    <a:pt x="23459" y="18254"/>
                    <a:pt x="23498" y="18254"/>
                  </a:cubicBezTo>
                  <a:cubicBezTo>
                    <a:pt x="23545" y="18254"/>
                    <a:pt x="23586" y="18239"/>
                    <a:pt x="23620" y="18204"/>
                  </a:cubicBezTo>
                  <a:cubicBezTo>
                    <a:pt x="23976" y="18225"/>
                    <a:pt x="24520" y="18246"/>
                    <a:pt x="24604" y="18664"/>
                  </a:cubicBezTo>
                  <a:cubicBezTo>
                    <a:pt x="24625" y="18790"/>
                    <a:pt x="24604" y="18915"/>
                    <a:pt x="24583" y="19020"/>
                  </a:cubicBezTo>
                  <a:cubicBezTo>
                    <a:pt x="24185" y="19480"/>
                    <a:pt x="23788" y="19920"/>
                    <a:pt x="23390" y="20317"/>
                  </a:cubicBezTo>
                  <a:cubicBezTo>
                    <a:pt x="23317" y="20342"/>
                    <a:pt x="23236" y="20352"/>
                    <a:pt x="23157" y="20352"/>
                  </a:cubicBezTo>
                  <a:cubicBezTo>
                    <a:pt x="23100" y="20352"/>
                    <a:pt x="23045" y="20347"/>
                    <a:pt x="22993" y="20338"/>
                  </a:cubicBezTo>
                  <a:cubicBezTo>
                    <a:pt x="22846" y="20296"/>
                    <a:pt x="22763" y="20192"/>
                    <a:pt x="22616" y="20192"/>
                  </a:cubicBezTo>
                  <a:cubicBezTo>
                    <a:pt x="22574" y="20192"/>
                    <a:pt x="22553" y="20213"/>
                    <a:pt x="22553" y="20234"/>
                  </a:cubicBezTo>
                  <a:cubicBezTo>
                    <a:pt x="22524" y="20219"/>
                    <a:pt x="22505" y="20204"/>
                    <a:pt x="22481" y="20204"/>
                  </a:cubicBezTo>
                  <a:cubicBezTo>
                    <a:pt x="22471" y="20204"/>
                    <a:pt x="22461" y="20206"/>
                    <a:pt x="22449" y="20213"/>
                  </a:cubicBezTo>
                  <a:cubicBezTo>
                    <a:pt x="22365" y="20234"/>
                    <a:pt x="22240" y="20296"/>
                    <a:pt x="22219" y="20401"/>
                  </a:cubicBezTo>
                  <a:cubicBezTo>
                    <a:pt x="22177" y="20422"/>
                    <a:pt x="22156" y="20464"/>
                    <a:pt x="22135" y="20526"/>
                  </a:cubicBezTo>
                  <a:cubicBezTo>
                    <a:pt x="21172" y="23661"/>
                    <a:pt x="17362" y="24683"/>
                    <a:pt x="14306" y="24683"/>
                  </a:cubicBezTo>
                  <a:cubicBezTo>
                    <a:pt x="13976" y="24683"/>
                    <a:pt x="13655" y="24671"/>
                    <a:pt x="13347" y="24648"/>
                  </a:cubicBezTo>
                  <a:cubicBezTo>
                    <a:pt x="11464" y="24523"/>
                    <a:pt x="9602" y="23853"/>
                    <a:pt x="8074" y="22765"/>
                  </a:cubicBezTo>
                  <a:cubicBezTo>
                    <a:pt x="7321" y="22221"/>
                    <a:pt x="6672" y="21531"/>
                    <a:pt x="6107" y="20798"/>
                  </a:cubicBezTo>
                  <a:cubicBezTo>
                    <a:pt x="5542" y="20087"/>
                    <a:pt x="5208" y="19229"/>
                    <a:pt x="4706" y="18476"/>
                  </a:cubicBezTo>
                  <a:cubicBezTo>
                    <a:pt x="4765" y="18357"/>
                    <a:pt x="4712" y="18181"/>
                    <a:pt x="4545" y="18181"/>
                  </a:cubicBezTo>
                  <a:cubicBezTo>
                    <a:pt x="4536" y="18181"/>
                    <a:pt x="4527" y="18182"/>
                    <a:pt x="4517" y="18183"/>
                  </a:cubicBezTo>
                  <a:lnTo>
                    <a:pt x="4496" y="18183"/>
                  </a:lnTo>
                  <a:cubicBezTo>
                    <a:pt x="4463" y="18150"/>
                    <a:pt x="4429" y="18136"/>
                    <a:pt x="4397" y="18136"/>
                  </a:cubicBezTo>
                  <a:cubicBezTo>
                    <a:pt x="4349" y="18136"/>
                    <a:pt x="4304" y="18166"/>
                    <a:pt x="4266" y="18204"/>
                  </a:cubicBezTo>
                  <a:cubicBezTo>
                    <a:pt x="4240" y="18205"/>
                    <a:pt x="4214" y="18205"/>
                    <a:pt x="4188" y="18205"/>
                  </a:cubicBezTo>
                  <a:cubicBezTo>
                    <a:pt x="3587" y="18205"/>
                    <a:pt x="2995" y="17971"/>
                    <a:pt x="2634" y="17430"/>
                  </a:cubicBezTo>
                  <a:cubicBezTo>
                    <a:pt x="2467" y="17179"/>
                    <a:pt x="2446" y="16844"/>
                    <a:pt x="2550" y="16572"/>
                  </a:cubicBezTo>
                  <a:cubicBezTo>
                    <a:pt x="2697" y="16216"/>
                    <a:pt x="3053" y="16091"/>
                    <a:pt x="3366" y="15923"/>
                  </a:cubicBezTo>
                  <a:cubicBezTo>
                    <a:pt x="3680" y="15902"/>
                    <a:pt x="3994" y="15819"/>
                    <a:pt x="4329" y="15777"/>
                  </a:cubicBezTo>
                  <a:cubicBezTo>
                    <a:pt x="4413" y="15756"/>
                    <a:pt x="4517" y="15693"/>
                    <a:pt x="4517" y="15589"/>
                  </a:cubicBezTo>
                  <a:cubicBezTo>
                    <a:pt x="4957" y="11195"/>
                    <a:pt x="9392" y="9730"/>
                    <a:pt x="13201" y="9688"/>
                  </a:cubicBezTo>
                  <a:cubicBezTo>
                    <a:pt x="15460" y="9646"/>
                    <a:pt x="19017" y="9876"/>
                    <a:pt x="20566" y="7847"/>
                  </a:cubicBezTo>
                  <a:close/>
                  <a:moveTo>
                    <a:pt x="11715" y="24879"/>
                  </a:moveTo>
                  <a:cubicBezTo>
                    <a:pt x="12196" y="24983"/>
                    <a:pt x="12656" y="25046"/>
                    <a:pt x="13138" y="25088"/>
                  </a:cubicBezTo>
                  <a:cubicBezTo>
                    <a:pt x="13197" y="25559"/>
                    <a:pt x="13145" y="26269"/>
                    <a:pt x="12569" y="26269"/>
                  </a:cubicBezTo>
                  <a:cubicBezTo>
                    <a:pt x="12531" y="26269"/>
                    <a:pt x="12490" y="26266"/>
                    <a:pt x="12447" y="26260"/>
                  </a:cubicBezTo>
                  <a:cubicBezTo>
                    <a:pt x="11799" y="26176"/>
                    <a:pt x="11673" y="25444"/>
                    <a:pt x="11715" y="24879"/>
                  </a:cubicBezTo>
                  <a:close/>
                  <a:moveTo>
                    <a:pt x="11464" y="25862"/>
                  </a:moveTo>
                  <a:cubicBezTo>
                    <a:pt x="11568" y="26280"/>
                    <a:pt x="11861" y="26615"/>
                    <a:pt x="12364" y="26699"/>
                  </a:cubicBezTo>
                  <a:cubicBezTo>
                    <a:pt x="12442" y="26713"/>
                    <a:pt x="12515" y="26720"/>
                    <a:pt x="12585" y="26720"/>
                  </a:cubicBezTo>
                  <a:cubicBezTo>
                    <a:pt x="13018" y="26720"/>
                    <a:pt x="13289" y="26453"/>
                    <a:pt x="13452" y="26092"/>
                  </a:cubicBezTo>
                  <a:lnTo>
                    <a:pt x="13452" y="26092"/>
                  </a:lnTo>
                  <a:cubicBezTo>
                    <a:pt x="14163" y="26699"/>
                    <a:pt x="12845" y="27578"/>
                    <a:pt x="12217" y="27620"/>
                  </a:cubicBezTo>
                  <a:cubicBezTo>
                    <a:pt x="12197" y="27621"/>
                    <a:pt x="12177" y="27622"/>
                    <a:pt x="12157" y="27622"/>
                  </a:cubicBezTo>
                  <a:cubicBezTo>
                    <a:pt x="11622" y="27622"/>
                    <a:pt x="10964" y="27095"/>
                    <a:pt x="11024" y="26511"/>
                  </a:cubicBezTo>
                  <a:cubicBezTo>
                    <a:pt x="11066" y="26197"/>
                    <a:pt x="11359" y="26134"/>
                    <a:pt x="11338" y="25904"/>
                  </a:cubicBezTo>
                  <a:cubicBezTo>
                    <a:pt x="11380" y="25883"/>
                    <a:pt x="11422" y="25883"/>
                    <a:pt x="11464" y="25862"/>
                  </a:cubicBezTo>
                  <a:close/>
                  <a:moveTo>
                    <a:pt x="18850" y="29712"/>
                  </a:moveTo>
                  <a:cubicBezTo>
                    <a:pt x="19791" y="30800"/>
                    <a:pt x="20628" y="31909"/>
                    <a:pt x="21361" y="33122"/>
                  </a:cubicBezTo>
                  <a:cubicBezTo>
                    <a:pt x="22114" y="34399"/>
                    <a:pt x="22616" y="35863"/>
                    <a:pt x="23453" y="37098"/>
                  </a:cubicBezTo>
                  <a:cubicBezTo>
                    <a:pt x="23495" y="37161"/>
                    <a:pt x="23558" y="37161"/>
                    <a:pt x="23620" y="37161"/>
                  </a:cubicBezTo>
                  <a:cubicBezTo>
                    <a:pt x="23641" y="37224"/>
                    <a:pt x="23683" y="37265"/>
                    <a:pt x="23746" y="37265"/>
                  </a:cubicBezTo>
                  <a:cubicBezTo>
                    <a:pt x="24416" y="37265"/>
                    <a:pt x="24897" y="37516"/>
                    <a:pt x="25273" y="37977"/>
                  </a:cubicBezTo>
                  <a:cubicBezTo>
                    <a:pt x="25099" y="37996"/>
                    <a:pt x="24924" y="38011"/>
                    <a:pt x="24748" y="38011"/>
                  </a:cubicBezTo>
                  <a:cubicBezTo>
                    <a:pt x="24543" y="38011"/>
                    <a:pt x="24336" y="37991"/>
                    <a:pt x="24123" y="37935"/>
                  </a:cubicBezTo>
                  <a:cubicBezTo>
                    <a:pt x="24103" y="37928"/>
                    <a:pt x="24084" y="37924"/>
                    <a:pt x="24066" y="37924"/>
                  </a:cubicBezTo>
                  <a:cubicBezTo>
                    <a:pt x="23925" y="37924"/>
                    <a:pt x="23821" y="38119"/>
                    <a:pt x="23913" y="38249"/>
                  </a:cubicBezTo>
                  <a:cubicBezTo>
                    <a:pt x="24290" y="38667"/>
                    <a:pt x="24499" y="39107"/>
                    <a:pt x="24604" y="39630"/>
                  </a:cubicBezTo>
                  <a:cubicBezTo>
                    <a:pt x="24206" y="39379"/>
                    <a:pt x="23872" y="39107"/>
                    <a:pt x="23641" y="38625"/>
                  </a:cubicBezTo>
                  <a:cubicBezTo>
                    <a:pt x="23602" y="38547"/>
                    <a:pt x="23533" y="38512"/>
                    <a:pt x="23466" y="38512"/>
                  </a:cubicBezTo>
                  <a:cubicBezTo>
                    <a:pt x="23354" y="38512"/>
                    <a:pt x="23247" y="38607"/>
                    <a:pt x="23286" y="38751"/>
                  </a:cubicBezTo>
                  <a:cubicBezTo>
                    <a:pt x="23411" y="39211"/>
                    <a:pt x="23495" y="39672"/>
                    <a:pt x="23600" y="40132"/>
                  </a:cubicBezTo>
                  <a:cubicBezTo>
                    <a:pt x="23014" y="39923"/>
                    <a:pt x="22993" y="39107"/>
                    <a:pt x="23014" y="38604"/>
                  </a:cubicBezTo>
                  <a:cubicBezTo>
                    <a:pt x="23014" y="38484"/>
                    <a:pt x="22917" y="38421"/>
                    <a:pt x="22818" y="38421"/>
                  </a:cubicBezTo>
                  <a:cubicBezTo>
                    <a:pt x="22728" y="38421"/>
                    <a:pt x="22636" y="38474"/>
                    <a:pt x="22616" y="38584"/>
                  </a:cubicBezTo>
                  <a:cubicBezTo>
                    <a:pt x="22553" y="39169"/>
                    <a:pt x="22365" y="39693"/>
                    <a:pt x="21842" y="39965"/>
                  </a:cubicBezTo>
                  <a:cubicBezTo>
                    <a:pt x="21884" y="39274"/>
                    <a:pt x="22156" y="38667"/>
                    <a:pt x="22553" y="38081"/>
                  </a:cubicBezTo>
                  <a:cubicBezTo>
                    <a:pt x="22650" y="37936"/>
                    <a:pt x="22511" y="37816"/>
                    <a:pt x="22375" y="37816"/>
                  </a:cubicBezTo>
                  <a:cubicBezTo>
                    <a:pt x="22335" y="37816"/>
                    <a:pt x="22294" y="37827"/>
                    <a:pt x="22260" y="37851"/>
                  </a:cubicBezTo>
                  <a:cubicBezTo>
                    <a:pt x="22093" y="36428"/>
                    <a:pt x="21172" y="35089"/>
                    <a:pt x="20377" y="33939"/>
                  </a:cubicBezTo>
                  <a:cubicBezTo>
                    <a:pt x="19561" y="32788"/>
                    <a:pt x="18620" y="31616"/>
                    <a:pt x="17511" y="30695"/>
                  </a:cubicBezTo>
                  <a:cubicBezTo>
                    <a:pt x="18055" y="30549"/>
                    <a:pt x="18536" y="30193"/>
                    <a:pt x="18850" y="29712"/>
                  </a:cubicBezTo>
                  <a:close/>
                  <a:moveTo>
                    <a:pt x="10327" y="26376"/>
                  </a:moveTo>
                  <a:cubicBezTo>
                    <a:pt x="10420" y="26376"/>
                    <a:pt x="10513" y="26379"/>
                    <a:pt x="10606" y="26385"/>
                  </a:cubicBezTo>
                  <a:cubicBezTo>
                    <a:pt x="10606" y="26406"/>
                    <a:pt x="10627" y="26427"/>
                    <a:pt x="10627" y="26448"/>
                  </a:cubicBezTo>
                  <a:cubicBezTo>
                    <a:pt x="10585" y="26699"/>
                    <a:pt x="10690" y="26971"/>
                    <a:pt x="10815" y="27222"/>
                  </a:cubicBezTo>
                  <a:cubicBezTo>
                    <a:pt x="11079" y="27750"/>
                    <a:pt x="11609" y="28026"/>
                    <a:pt x="12169" y="28026"/>
                  </a:cubicBezTo>
                  <a:cubicBezTo>
                    <a:pt x="12275" y="28026"/>
                    <a:pt x="12382" y="28016"/>
                    <a:pt x="12489" y="27996"/>
                  </a:cubicBezTo>
                  <a:cubicBezTo>
                    <a:pt x="13263" y="27850"/>
                    <a:pt x="14100" y="27096"/>
                    <a:pt x="14037" y="26385"/>
                  </a:cubicBezTo>
                  <a:lnTo>
                    <a:pt x="14037" y="26385"/>
                  </a:lnTo>
                  <a:cubicBezTo>
                    <a:pt x="15921" y="26741"/>
                    <a:pt x="17322" y="27724"/>
                    <a:pt x="18703" y="29063"/>
                  </a:cubicBezTo>
                  <a:cubicBezTo>
                    <a:pt x="18703" y="29063"/>
                    <a:pt x="18724" y="29084"/>
                    <a:pt x="18724" y="29084"/>
                  </a:cubicBezTo>
                  <a:cubicBezTo>
                    <a:pt x="18415" y="29867"/>
                    <a:pt x="17693" y="30397"/>
                    <a:pt x="16877" y="30397"/>
                  </a:cubicBezTo>
                  <a:cubicBezTo>
                    <a:pt x="16755" y="30397"/>
                    <a:pt x="16631" y="30385"/>
                    <a:pt x="16506" y="30361"/>
                  </a:cubicBezTo>
                  <a:cubicBezTo>
                    <a:pt x="16495" y="30358"/>
                    <a:pt x="16485" y="30357"/>
                    <a:pt x="16475" y="30357"/>
                  </a:cubicBezTo>
                  <a:cubicBezTo>
                    <a:pt x="16389" y="30357"/>
                    <a:pt x="16341" y="30432"/>
                    <a:pt x="16360" y="30507"/>
                  </a:cubicBezTo>
                  <a:cubicBezTo>
                    <a:pt x="15942" y="29628"/>
                    <a:pt x="15481" y="28770"/>
                    <a:pt x="14979" y="27933"/>
                  </a:cubicBezTo>
                  <a:cubicBezTo>
                    <a:pt x="14959" y="27887"/>
                    <a:pt x="14921" y="27868"/>
                    <a:pt x="14879" y="27868"/>
                  </a:cubicBezTo>
                  <a:cubicBezTo>
                    <a:pt x="14789" y="27868"/>
                    <a:pt x="14685" y="27959"/>
                    <a:pt x="14728" y="28059"/>
                  </a:cubicBezTo>
                  <a:cubicBezTo>
                    <a:pt x="15460" y="29649"/>
                    <a:pt x="16214" y="31198"/>
                    <a:pt x="16841" y="32830"/>
                  </a:cubicBezTo>
                  <a:cubicBezTo>
                    <a:pt x="17490" y="34587"/>
                    <a:pt x="18201" y="36680"/>
                    <a:pt x="17699" y="38563"/>
                  </a:cubicBezTo>
                  <a:cubicBezTo>
                    <a:pt x="17176" y="40550"/>
                    <a:pt x="14519" y="40634"/>
                    <a:pt x="12866" y="40718"/>
                  </a:cubicBezTo>
                  <a:cubicBezTo>
                    <a:pt x="12534" y="40734"/>
                    <a:pt x="12156" y="40747"/>
                    <a:pt x="11754" y="40747"/>
                  </a:cubicBezTo>
                  <a:cubicBezTo>
                    <a:pt x="10054" y="40747"/>
                    <a:pt x="7929" y="40502"/>
                    <a:pt x="7049" y="39148"/>
                  </a:cubicBezTo>
                  <a:cubicBezTo>
                    <a:pt x="7049" y="39128"/>
                    <a:pt x="7028" y="39128"/>
                    <a:pt x="7028" y="39128"/>
                  </a:cubicBezTo>
                  <a:cubicBezTo>
                    <a:pt x="7028" y="39044"/>
                    <a:pt x="6965" y="38981"/>
                    <a:pt x="6902" y="38981"/>
                  </a:cubicBezTo>
                  <a:cubicBezTo>
                    <a:pt x="6421" y="38918"/>
                    <a:pt x="6756" y="34650"/>
                    <a:pt x="6798" y="34252"/>
                  </a:cubicBezTo>
                  <a:cubicBezTo>
                    <a:pt x="6986" y="31867"/>
                    <a:pt x="8242" y="29817"/>
                    <a:pt x="9476" y="27808"/>
                  </a:cubicBezTo>
                  <a:cubicBezTo>
                    <a:pt x="9507" y="27762"/>
                    <a:pt x="9447" y="27693"/>
                    <a:pt x="9389" y="27693"/>
                  </a:cubicBezTo>
                  <a:cubicBezTo>
                    <a:pt x="9367" y="27693"/>
                    <a:pt x="9346" y="27702"/>
                    <a:pt x="9330" y="27724"/>
                  </a:cubicBezTo>
                  <a:cubicBezTo>
                    <a:pt x="8723" y="28457"/>
                    <a:pt x="8179" y="29231"/>
                    <a:pt x="7698" y="30047"/>
                  </a:cubicBezTo>
                  <a:cubicBezTo>
                    <a:pt x="7666" y="30036"/>
                    <a:pt x="7635" y="30031"/>
                    <a:pt x="7603" y="30031"/>
                  </a:cubicBezTo>
                  <a:cubicBezTo>
                    <a:pt x="7572" y="30031"/>
                    <a:pt x="7541" y="30036"/>
                    <a:pt x="7509" y="30047"/>
                  </a:cubicBezTo>
                  <a:cubicBezTo>
                    <a:pt x="6735" y="29963"/>
                    <a:pt x="6107" y="29461"/>
                    <a:pt x="5835" y="28729"/>
                  </a:cubicBezTo>
                  <a:cubicBezTo>
                    <a:pt x="6947" y="27458"/>
                    <a:pt x="8605" y="26376"/>
                    <a:pt x="10327" y="26376"/>
                  </a:cubicBezTo>
                  <a:close/>
                  <a:moveTo>
                    <a:pt x="5773" y="29314"/>
                  </a:moveTo>
                  <a:cubicBezTo>
                    <a:pt x="6024" y="29879"/>
                    <a:pt x="6526" y="30298"/>
                    <a:pt x="7175" y="30423"/>
                  </a:cubicBezTo>
                  <a:cubicBezTo>
                    <a:pt x="5270" y="32578"/>
                    <a:pt x="3764" y="35424"/>
                    <a:pt x="3220" y="38207"/>
                  </a:cubicBezTo>
                  <a:cubicBezTo>
                    <a:pt x="3115" y="38249"/>
                    <a:pt x="3053" y="38374"/>
                    <a:pt x="3136" y="38479"/>
                  </a:cubicBezTo>
                  <a:cubicBezTo>
                    <a:pt x="3534" y="38939"/>
                    <a:pt x="3952" y="39462"/>
                    <a:pt x="3869" y="40069"/>
                  </a:cubicBezTo>
                  <a:cubicBezTo>
                    <a:pt x="3597" y="39839"/>
                    <a:pt x="3387" y="39651"/>
                    <a:pt x="3262" y="39253"/>
                  </a:cubicBezTo>
                  <a:cubicBezTo>
                    <a:pt x="3236" y="39167"/>
                    <a:pt x="3168" y="39131"/>
                    <a:pt x="3098" y="39131"/>
                  </a:cubicBezTo>
                  <a:cubicBezTo>
                    <a:pt x="2997" y="39131"/>
                    <a:pt x="2894" y="39205"/>
                    <a:pt x="2906" y="39316"/>
                  </a:cubicBezTo>
                  <a:cubicBezTo>
                    <a:pt x="3032" y="39923"/>
                    <a:pt x="3115" y="40592"/>
                    <a:pt x="2613" y="40990"/>
                  </a:cubicBezTo>
                  <a:cubicBezTo>
                    <a:pt x="2613" y="40655"/>
                    <a:pt x="2592" y="40320"/>
                    <a:pt x="2613" y="39985"/>
                  </a:cubicBezTo>
                  <a:cubicBezTo>
                    <a:pt x="2718" y="39693"/>
                    <a:pt x="2760" y="39379"/>
                    <a:pt x="2760" y="39190"/>
                  </a:cubicBezTo>
                  <a:cubicBezTo>
                    <a:pt x="2760" y="39083"/>
                    <a:pt x="2677" y="39031"/>
                    <a:pt x="2588" y="39031"/>
                  </a:cubicBezTo>
                  <a:cubicBezTo>
                    <a:pt x="2504" y="39031"/>
                    <a:pt x="2414" y="39078"/>
                    <a:pt x="2383" y="39169"/>
                  </a:cubicBezTo>
                  <a:cubicBezTo>
                    <a:pt x="2320" y="39441"/>
                    <a:pt x="2278" y="39693"/>
                    <a:pt x="2257" y="39965"/>
                  </a:cubicBezTo>
                  <a:cubicBezTo>
                    <a:pt x="2197" y="40145"/>
                    <a:pt x="2115" y="40283"/>
                    <a:pt x="1996" y="40283"/>
                  </a:cubicBezTo>
                  <a:cubicBezTo>
                    <a:pt x="1949" y="40283"/>
                    <a:pt x="1897" y="40262"/>
                    <a:pt x="1839" y="40216"/>
                  </a:cubicBezTo>
                  <a:cubicBezTo>
                    <a:pt x="1421" y="39923"/>
                    <a:pt x="1881" y="39128"/>
                    <a:pt x="2069" y="38835"/>
                  </a:cubicBezTo>
                  <a:cubicBezTo>
                    <a:pt x="2151" y="38703"/>
                    <a:pt x="2014" y="38545"/>
                    <a:pt x="1880" y="38545"/>
                  </a:cubicBezTo>
                  <a:cubicBezTo>
                    <a:pt x="1843" y="38545"/>
                    <a:pt x="1807" y="38557"/>
                    <a:pt x="1776" y="38584"/>
                  </a:cubicBezTo>
                  <a:cubicBezTo>
                    <a:pt x="1358" y="38939"/>
                    <a:pt x="981" y="39002"/>
                    <a:pt x="542" y="39044"/>
                  </a:cubicBezTo>
                  <a:cubicBezTo>
                    <a:pt x="814" y="38458"/>
                    <a:pt x="1358" y="38270"/>
                    <a:pt x="1985" y="38040"/>
                  </a:cubicBezTo>
                  <a:cubicBezTo>
                    <a:pt x="2027" y="38040"/>
                    <a:pt x="2048" y="38019"/>
                    <a:pt x="2048" y="37977"/>
                  </a:cubicBezTo>
                  <a:cubicBezTo>
                    <a:pt x="2090" y="37956"/>
                    <a:pt x="2111" y="37914"/>
                    <a:pt x="2132" y="37872"/>
                  </a:cubicBezTo>
                  <a:cubicBezTo>
                    <a:pt x="2571" y="36408"/>
                    <a:pt x="2781" y="34880"/>
                    <a:pt x="3325" y="33436"/>
                  </a:cubicBezTo>
                  <a:cubicBezTo>
                    <a:pt x="3869" y="31930"/>
                    <a:pt x="4706" y="30507"/>
                    <a:pt x="5773" y="29314"/>
                  </a:cubicBezTo>
                  <a:close/>
                  <a:moveTo>
                    <a:pt x="7133" y="39965"/>
                  </a:moveTo>
                  <a:cubicBezTo>
                    <a:pt x="8367" y="41136"/>
                    <a:pt x="10648" y="41199"/>
                    <a:pt x="12175" y="41220"/>
                  </a:cubicBezTo>
                  <a:cubicBezTo>
                    <a:pt x="13514" y="41220"/>
                    <a:pt x="15356" y="41199"/>
                    <a:pt x="16674" y="40509"/>
                  </a:cubicBezTo>
                  <a:cubicBezTo>
                    <a:pt x="17720" y="42957"/>
                    <a:pt x="17908" y="45593"/>
                    <a:pt x="18097" y="48229"/>
                  </a:cubicBezTo>
                  <a:cubicBezTo>
                    <a:pt x="18097" y="48250"/>
                    <a:pt x="18076" y="48250"/>
                    <a:pt x="18076" y="48250"/>
                  </a:cubicBezTo>
                  <a:cubicBezTo>
                    <a:pt x="17384" y="48791"/>
                    <a:pt x="16630" y="49125"/>
                    <a:pt x="15899" y="49125"/>
                  </a:cubicBezTo>
                  <a:cubicBezTo>
                    <a:pt x="15215" y="49125"/>
                    <a:pt x="14551" y="48833"/>
                    <a:pt x="13975" y="48146"/>
                  </a:cubicBezTo>
                  <a:cubicBezTo>
                    <a:pt x="13075" y="47099"/>
                    <a:pt x="12824" y="45530"/>
                    <a:pt x="12908" y="44191"/>
                  </a:cubicBezTo>
                  <a:cubicBezTo>
                    <a:pt x="13556" y="44107"/>
                    <a:pt x="14226" y="43898"/>
                    <a:pt x="14456" y="43459"/>
                  </a:cubicBezTo>
                  <a:cubicBezTo>
                    <a:pt x="14510" y="43368"/>
                    <a:pt x="14424" y="43262"/>
                    <a:pt x="14332" y="43262"/>
                  </a:cubicBezTo>
                  <a:cubicBezTo>
                    <a:pt x="14317" y="43262"/>
                    <a:pt x="14303" y="43265"/>
                    <a:pt x="14289" y="43270"/>
                  </a:cubicBezTo>
                  <a:cubicBezTo>
                    <a:pt x="13423" y="43551"/>
                    <a:pt x="12302" y="43891"/>
                    <a:pt x="11252" y="43891"/>
                  </a:cubicBezTo>
                  <a:cubicBezTo>
                    <a:pt x="10424" y="43891"/>
                    <a:pt x="9639" y="43679"/>
                    <a:pt x="9058" y="43061"/>
                  </a:cubicBezTo>
                  <a:cubicBezTo>
                    <a:pt x="9040" y="43044"/>
                    <a:pt x="9019" y="43036"/>
                    <a:pt x="8997" y="43036"/>
                  </a:cubicBezTo>
                  <a:cubicBezTo>
                    <a:pt x="8915" y="43036"/>
                    <a:pt x="8824" y="43142"/>
                    <a:pt x="8890" y="43208"/>
                  </a:cubicBezTo>
                  <a:cubicBezTo>
                    <a:pt x="9497" y="44003"/>
                    <a:pt x="10501" y="44191"/>
                    <a:pt x="11443" y="44233"/>
                  </a:cubicBezTo>
                  <a:cubicBezTo>
                    <a:pt x="11359" y="44400"/>
                    <a:pt x="11401" y="44610"/>
                    <a:pt x="11422" y="44798"/>
                  </a:cubicBezTo>
                  <a:cubicBezTo>
                    <a:pt x="11422" y="44798"/>
                    <a:pt x="11443" y="44819"/>
                    <a:pt x="11443" y="44840"/>
                  </a:cubicBezTo>
                  <a:cubicBezTo>
                    <a:pt x="10815" y="46263"/>
                    <a:pt x="11213" y="48292"/>
                    <a:pt x="9413" y="48962"/>
                  </a:cubicBezTo>
                  <a:cubicBezTo>
                    <a:pt x="9243" y="49025"/>
                    <a:pt x="9067" y="49053"/>
                    <a:pt x="8887" y="49053"/>
                  </a:cubicBezTo>
                  <a:cubicBezTo>
                    <a:pt x="8181" y="49053"/>
                    <a:pt x="7414" y="48630"/>
                    <a:pt x="6714" y="48313"/>
                  </a:cubicBezTo>
                  <a:cubicBezTo>
                    <a:pt x="6651" y="48229"/>
                    <a:pt x="6568" y="48188"/>
                    <a:pt x="6463" y="48146"/>
                  </a:cubicBezTo>
                  <a:cubicBezTo>
                    <a:pt x="6338" y="48083"/>
                    <a:pt x="6191" y="48020"/>
                    <a:pt x="6045" y="47978"/>
                  </a:cubicBezTo>
                  <a:cubicBezTo>
                    <a:pt x="6086" y="47936"/>
                    <a:pt x="6128" y="47895"/>
                    <a:pt x="6149" y="47832"/>
                  </a:cubicBezTo>
                  <a:cubicBezTo>
                    <a:pt x="6400" y="46639"/>
                    <a:pt x="6358" y="45300"/>
                    <a:pt x="6463" y="44066"/>
                  </a:cubicBezTo>
                  <a:cubicBezTo>
                    <a:pt x="6589" y="42685"/>
                    <a:pt x="6777" y="41304"/>
                    <a:pt x="7133" y="39965"/>
                  </a:cubicBezTo>
                  <a:close/>
                  <a:moveTo>
                    <a:pt x="17197" y="49338"/>
                  </a:moveTo>
                  <a:cubicBezTo>
                    <a:pt x="17678" y="50887"/>
                    <a:pt x="17427" y="52309"/>
                    <a:pt x="17239" y="53858"/>
                  </a:cubicBezTo>
                  <a:cubicBezTo>
                    <a:pt x="16897" y="53711"/>
                    <a:pt x="16542" y="53628"/>
                    <a:pt x="16154" y="53628"/>
                  </a:cubicBezTo>
                  <a:cubicBezTo>
                    <a:pt x="16044" y="53628"/>
                    <a:pt x="15932" y="53635"/>
                    <a:pt x="15816" y="53649"/>
                  </a:cubicBezTo>
                  <a:cubicBezTo>
                    <a:pt x="16297" y="52414"/>
                    <a:pt x="15983" y="50887"/>
                    <a:pt x="15732" y="49631"/>
                  </a:cubicBezTo>
                  <a:lnTo>
                    <a:pt x="15732" y="49631"/>
                  </a:lnTo>
                  <a:cubicBezTo>
                    <a:pt x="15774" y="49633"/>
                    <a:pt x="15817" y="49634"/>
                    <a:pt x="15859" y="49634"/>
                  </a:cubicBezTo>
                  <a:cubicBezTo>
                    <a:pt x="16318" y="49634"/>
                    <a:pt x="16775" y="49530"/>
                    <a:pt x="17197" y="49338"/>
                  </a:cubicBezTo>
                  <a:close/>
                  <a:moveTo>
                    <a:pt x="6484" y="48564"/>
                  </a:moveTo>
                  <a:lnTo>
                    <a:pt x="6484" y="48564"/>
                  </a:lnTo>
                  <a:cubicBezTo>
                    <a:pt x="6777" y="48732"/>
                    <a:pt x="7091" y="48878"/>
                    <a:pt x="7384" y="49024"/>
                  </a:cubicBezTo>
                  <a:cubicBezTo>
                    <a:pt x="7698" y="49192"/>
                    <a:pt x="8011" y="49317"/>
                    <a:pt x="8304" y="49401"/>
                  </a:cubicBezTo>
                  <a:cubicBezTo>
                    <a:pt x="8304" y="50343"/>
                    <a:pt x="8283" y="51284"/>
                    <a:pt x="8346" y="52226"/>
                  </a:cubicBezTo>
                  <a:cubicBezTo>
                    <a:pt x="8367" y="52791"/>
                    <a:pt x="8388" y="53544"/>
                    <a:pt x="8660" y="54067"/>
                  </a:cubicBezTo>
                  <a:cubicBezTo>
                    <a:pt x="8660" y="54067"/>
                    <a:pt x="8639" y="54067"/>
                    <a:pt x="8639" y="54088"/>
                  </a:cubicBezTo>
                  <a:cubicBezTo>
                    <a:pt x="8576" y="53962"/>
                    <a:pt x="8451" y="53858"/>
                    <a:pt x="8263" y="53795"/>
                  </a:cubicBezTo>
                  <a:cubicBezTo>
                    <a:pt x="8158" y="53765"/>
                    <a:pt x="8048" y="53752"/>
                    <a:pt x="7936" y="53752"/>
                  </a:cubicBezTo>
                  <a:cubicBezTo>
                    <a:pt x="7577" y="53752"/>
                    <a:pt x="7190" y="53887"/>
                    <a:pt x="6840" y="54046"/>
                  </a:cubicBezTo>
                  <a:cubicBezTo>
                    <a:pt x="6882" y="53230"/>
                    <a:pt x="6693" y="52393"/>
                    <a:pt x="6610" y="51598"/>
                  </a:cubicBezTo>
                  <a:cubicBezTo>
                    <a:pt x="6526" y="50594"/>
                    <a:pt x="6505" y="49589"/>
                    <a:pt x="6484" y="48564"/>
                  </a:cubicBezTo>
                  <a:close/>
                  <a:moveTo>
                    <a:pt x="6956" y="55436"/>
                  </a:moveTo>
                  <a:cubicBezTo>
                    <a:pt x="7197" y="55436"/>
                    <a:pt x="7439" y="55468"/>
                    <a:pt x="7677" y="55532"/>
                  </a:cubicBezTo>
                  <a:cubicBezTo>
                    <a:pt x="7677" y="55553"/>
                    <a:pt x="7677" y="55553"/>
                    <a:pt x="7698" y="55553"/>
                  </a:cubicBezTo>
                  <a:cubicBezTo>
                    <a:pt x="7760" y="55636"/>
                    <a:pt x="7823" y="55699"/>
                    <a:pt x="7928" y="55741"/>
                  </a:cubicBezTo>
                  <a:cubicBezTo>
                    <a:pt x="8074" y="55825"/>
                    <a:pt x="7467" y="55908"/>
                    <a:pt x="7384" y="55908"/>
                  </a:cubicBezTo>
                  <a:cubicBezTo>
                    <a:pt x="7306" y="55916"/>
                    <a:pt x="7227" y="55919"/>
                    <a:pt x="7149" y="55919"/>
                  </a:cubicBezTo>
                  <a:cubicBezTo>
                    <a:pt x="6783" y="55919"/>
                    <a:pt x="6410" y="55844"/>
                    <a:pt x="6066" y="55741"/>
                  </a:cubicBezTo>
                  <a:cubicBezTo>
                    <a:pt x="6066" y="55699"/>
                    <a:pt x="6045" y="55636"/>
                    <a:pt x="6045" y="55594"/>
                  </a:cubicBezTo>
                  <a:cubicBezTo>
                    <a:pt x="6339" y="55489"/>
                    <a:pt x="6646" y="55436"/>
                    <a:pt x="6956" y="55436"/>
                  </a:cubicBezTo>
                  <a:close/>
                  <a:moveTo>
                    <a:pt x="17928" y="55738"/>
                  </a:moveTo>
                  <a:cubicBezTo>
                    <a:pt x="17977" y="55738"/>
                    <a:pt x="18026" y="55739"/>
                    <a:pt x="18076" y="55741"/>
                  </a:cubicBezTo>
                  <a:cubicBezTo>
                    <a:pt x="17710" y="56177"/>
                    <a:pt x="17038" y="56249"/>
                    <a:pt x="16437" y="56249"/>
                  </a:cubicBezTo>
                  <a:cubicBezTo>
                    <a:pt x="16317" y="56249"/>
                    <a:pt x="16200" y="56247"/>
                    <a:pt x="16088" y="56243"/>
                  </a:cubicBezTo>
                  <a:cubicBezTo>
                    <a:pt x="16088" y="56097"/>
                    <a:pt x="16255" y="56055"/>
                    <a:pt x="16381" y="55971"/>
                  </a:cubicBezTo>
                  <a:cubicBezTo>
                    <a:pt x="16381" y="55971"/>
                    <a:pt x="16402" y="55950"/>
                    <a:pt x="16402" y="55929"/>
                  </a:cubicBezTo>
                  <a:cubicBezTo>
                    <a:pt x="16918" y="55834"/>
                    <a:pt x="17416" y="55738"/>
                    <a:pt x="17928" y="55738"/>
                  </a:cubicBezTo>
                  <a:close/>
                  <a:moveTo>
                    <a:pt x="5814" y="56013"/>
                  </a:moveTo>
                  <a:cubicBezTo>
                    <a:pt x="5835" y="56013"/>
                    <a:pt x="5856" y="56034"/>
                    <a:pt x="5877" y="56034"/>
                  </a:cubicBezTo>
                  <a:cubicBezTo>
                    <a:pt x="6309" y="56155"/>
                    <a:pt x="6741" y="56233"/>
                    <a:pt x="7173" y="56233"/>
                  </a:cubicBezTo>
                  <a:cubicBezTo>
                    <a:pt x="7264" y="56233"/>
                    <a:pt x="7355" y="56229"/>
                    <a:pt x="7447" y="56222"/>
                  </a:cubicBezTo>
                  <a:lnTo>
                    <a:pt x="7447" y="56222"/>
                  </a:lnTo>
                  <a:cubicBezTo>
                    <a:pt x="7376" y="56661"/>
                    <a:pt x="7026" y="56849"/>
                    <a:pt x="6607" y="56849"/>
                  </a:cubicBezTo>
                  <a:cubicBezTo>
                    <a:pt x="6526" y="56849"/>
                    <a:pt x="6443" y="56842"/>
                    <a:pt x="6358" y="56829"/>
                  </a:cubicBezTo>
                  <a:cubicBezTo>
                    <a:pt x="5898" y="56745"/>
                    <a:pt x="5501" y="56431"/>
                    <a:pt x="5814" y="56013"/>
                  </a:cubicBezTo>
                  <a:close/>
                  <a:moveTo>
                    <a:pt x="18159" y="56118"/>
                  </a:moveTo>
                  <a:lnTo>
                    <a:pt x="18159" y="56118"/>
                  </a:lnTo>
                  <a:cubicBezTo>
                    <a:pt x="18143" y="56658"/>
                    <a:pt x="17595" y="56993"/>
                    <a:pt x="17065" y="56993"/>
                  </a:cubicBezTo>
                  <a:cubicBezTo>
                    <a:pt x="16938" y="56993"/>
                    <a:pt x="16812" y="56974"/>
                    <a:pt x="16695" y="56934"/>
                  </a:cubicBezTo>
                  <a:cubicBezTo>
                    <a:pt x="16506" y="56871"/>
                    <a:pt x="16360" y="56766"/>
                    <a:pt x="16255" y="56599"/>
                  </a:cubicBezTo>
                  <a:lnTo>
                    <a:pt x="16255" y="56599"/>
                  </a:lnTo>
                  <a:cubicBezTo>
                    <a:pt x="16354" y="56605"/>
                    <a:pt x="16454" y="56608"/>
                    <a:pt x="16555" y="56608"/>
                  </a:cubicBezTo>
                  <a:cubicBezTo>
                    <a:pt x="17140" y="56608"/>
                    <a:pt x="17749" y="56492"/>
                    <a:pt x="18159" y="56118"/>
                  </a:cubicBezTo>
                  <a:close/>
                  <a:moveTo>
                    <a:pt x="18034" y="56934"/>
                  </a:moveTo>
                  <a:cubicBezTo>
                    <a:pt x="18034" y="56975"/>
                    <a:pt x="18055" y="57017"/>
                    <a:pt x="18118" y="57059"/>
                  </a:cubicBezTo>
                  <a:lnTo>
                    <a:pt x="18138" y="57059"/>
                  </a:lnTo>
                  <a:cubicBezTo>
                    <a:pt x="18013" y="57352"/>
                    <a:pt x="17741" y="57561"/>
                    <a:pt x="17406" y="57645"/>
                  </a:cubicBezTo>
                  <a:cubicBezTo>
                    <a:pt x="17319" y="57667"/>
                    <a:pt x="17233" y="57678"/>
                    <a:pt x="17151" y="57678"/>
                  </a:cubicBezTo>
                  <a:cubicBezTo>
                    <a:pt x="16843" y="57678"/>
                    <a:pt x="16608" y="57520"/>
                    <a:pt x="16674" y="57206"/>
                  </a:cubicBezTo>
                  <a:lnTo>
                    <a:pt x="16674" y="57206"/>
                  </a:lnTo>
                  <a:cubicBezTo>
                    <a:pt x="16789" y="57237"/>
                    <a:pt x="16908" y="57251"/>
                    <a:pt x="17028" y="57251"/>
                  </a:cubicBezTo>
                  <a:cubicBezTo>
                    <a:pt x="17387" y="57251"/>
                    <a:pt x="17751" y="57122"/>
                    <a:pt x="18034" y="56934"/>
                  </a:cubicBezTo>
                  <a:close/>
                  <a:moveTo>
                    <a:pt x="5794" y="56913"/>
                  </a:moveTo>
                  <a:cubicBezTo>
                    <a:pt x="5898" y="56996"/>
                    <a:pt x="6045" y="57059"/>
                    <a:pt x="6191" y="57101"/>
                  </a:cubicBezTo>
                  <a:cubicBezTo>
                    <a:pt x="6322" y="57136"/>
                    <a:pt x="6457" y="57153"/>
                    <a:pt x="6589" y="57153"/>
                  </a:cubicBezTo>
                  <a:cubicBezTo>
                    <a:pt x="6773" y="57153"/>
                    <a:pt x="6953" y="57120"/>
                    <a:pt x="7112" y="57059"/>
                  </a:cubicBezTo>
                  <a:lnTo>
                    <a:pt x="7112" y="57059"/>
                  </a:lnTo>
                  <a:cubicBezTo>
                    <a:pt x="6967" y="57474"/>
                    <a:pt x="6761" y="57796"/>
                    <a:pt x="6331" y="57796"/>
                  </a:cubicBezTo>
                  <a:cubicBezTo>
                    <a:pt x="6262" y="57796"/>
                    <a:pt x="6188" y="57788"/>
                    <a:pt x="6107" y="57771"/>
                  </a:cubicBezTo>
                  <a:cubicBezTo>
                    <a:pt x="5877" y="57729"/>
                    <a:pt x="5438" y="57478"/>
                    <a:pt x="5438" y="57185"/>
                  </a:cubicBezTo>
                  <a:cubicBezTo>
                    <a:pt x="5501" y="57185"/>
                    <a:pt x="5584" y="57143"/>
                    <a:pt x="5584" y="57059"/>
                  </a:cubicBezTo>
                  <a:cubicBezTo>
                    <a:pt x="5584" y="57017"/>
                    <a:pt x="5710" y="56934"/>
                    <a:pt x="5794" y="56913"/>
                  </a:cubicBezTo>
                  <a:close/>
                  <a:moveTo>
                    <a:pt x="16109" y="53955"/>
                  </a:moveTo>
                  <a:cubicBezTo>
                    <a:pt x="16496" y="53955"/>
                    <a:pt x="16859" y="54057"/>
                    <a:pt x="17197" y="54234"/>
                  </a:cubicBezTo>
                  <a:cubicBezTo>
                    <a:pt x="17197" y="54255"/>
                    <a:pt x="17197" y="54297"/>
                    <a:pt x="17197" y="54339"/>
                  </a:cubicBezTo>
                  <a:cubicBezTo>
                    <a:pt x="17183" y="54447"/>
                    <a:pt x="17283" y="54538"/>
                    <a:pt x="17378" y="54538"/>
                  </a:cubicBezTo>
                  <a:cubicBezTo>
                    <a:pt x="17430" y="54538"/>
                    <a:pt x="17481" y="54510"/>
                    <a:pt x="17511" y="54444"/>
                  </a:cubicBezTo>
                  <a:cubicBezTo>
                    <a:pt x="17511" y="54423"/>
                    <a:pt x="17511" y="54423"/>
                    <a:pt x="17511" y="54402"/>
                  </a:cubicBezTo>
                  <a:cubicBezTo>
                    <a:pt x="17532" y="54402"/>
                    <a:pt x="17532" y="54423"/>
                    <a:pt x="17532" y="54423"/>
                  </a:cubicBezTo>
                  <a:cubicBezTo>
                    <a:pt x="17427" y="54799"/>
                    <a:pt x="17260" y="55113"/>
                    <a:pt x="16946" y="55385"/>
                  </a:cubicBezTo>
                  <a:cubicBezTo>
                    <a:pt x="16883" y="55448"/>
                    <a:pt x="16862" y="55490"/>
                    <a:pt x="16883" y="55553"/>
                  </a:cubicBezTo>
                  <a:cubicBezTo>
                    <a:pt x="16590" y="55615"/>
                    <a:pt x="16297" y="55699"/>
                    <a:pt x="16004" y="55783"/>
                  </a:cubicBezTo>
                  <a:cubicBezTo>
                    <a:pt x="15942" y="55804"/>
                    <a:pt x="15921" y="55866"/>
                    <a:pt x="15942" y="55929"/>
                  </a:cubicBezTo>
                  <a:cubicBezTo>
                    <a:pt x="15774" y="56034"/>
                    <a:pt x="15711" y="56180"/>
                    <a:pt x="15795" y="56473"/>
                  </a:cubicBezTo>
                  <a:cubicBezTo>
                    <a:pt x="15816" y="56515"/>
                    <a:pt x="15858" y="56578"/>
                    <a:pt x="15921" y="56578"/>
                  </a:cubicBezTo>
                  <a:cubicBezTo>
                    <a:pt x="15942" y="56578"/>
                    <a:pt x="15983" y="56578"/>
                    <a:pt x="16004" y="56599"/>
                  </a:cubicBezTo>
                  <a:cubicBezTo>
                    <a:pt x="16109" y="56850"/>
                    <a:pt x="16276" y="57017"/>
                    <a:pt x="16486" y="57122"/>
                  </a:cubicBezTo>
                  <a:cubicBezTo>
                    <a:pt x="16274" y="57622"/>
                    <a:pt x="16681" y="57945"/>
                    <a:pt x="17188" y="57945"/>
                  </a:cubicBezTo>
                  <a:cubicBezTo>
                    <a:pt x="17232" y="57945"/>
                    <a:pt x="17277" y="57943"/>
                    <a:pt x="17322" y="57938"/>
                  </a:cubicBezTo>
                  <a:cubicBezTo>
                    <a:pt x="17804" y="57875"/>
                    <a:pt x="18201" y="57603"/>
                    <a:pt x="18369" y="57206"/>
                  </a:cubicBezTo>
                  <a:lnTo>
                    <a:pt x="18369" y="57206"/>
                  </a:lnTo>
                  <a:cubicBezTo>
                    <a:pt x="19360" y="57927"/>
                    <a:pt x="18332" y="58897"/>
                    <a:pt x="17292" y="58897"/>
                  </a:cubicBezTo>
                  <a:cubicBezTo>
                    <a:pt x="17126" y="58897"/>
                    <a:pt x="16958" y="58872"/>
                    <a:pt x="16799" y="58817"/>
                  </a:cubicBezTo>
                  <a:cubicBezTo>
                    <a:pt x="15251" y="58252"/>
                    <a:pt x="15397" y="56243"/>
                    <a:pt x="15377" y="54778"/>
                  </a:cubicBezTo>
                  <a:lnTo>
                    <a:pt x="15439" y="54778"/>
                  </a:lnTo>
                  <a:cubicBezTo>
                    <a:pt x="15460" y="54778"/>
                    <a:pt x="15481" y="54758"/>
                    <a:pt x="15502" y="54758"/>
                  </a:cubicBezTo>
                  <a:cubicBezTo>
                    <a:pt x="15502" y="54799"/>
                    <a:pt x="15502" y="54820"/>
                    <a:pt x="15502" y="54862"/>
                  </a:cubicBezTo>
                  <a:cubicBezTo>
                    <a:pt x="15502" y="54883"/>
                    <a:pt x="15502" y="54904"/>
                    <a:pt x="15502" y="54904"/>
                  </a:cubicBezTo>
                  <a:cubicBezTo>
                    <a:pt x="15523" y="54946"/>
                    <a:pt x="15523" y="54967"/>
                    <a:pt x="15544" y="54988"/>
                  </a:cubicBezTo>
                  <a:cubicBezTo>
                    <a:pt x="15565" y="55009"/>
                    <a:pt x="15586" y="55014"/>
                    <a:pt x="15607" y="55014"/>
                  </a:cubicBezTo>
                  <a:cubicBezTo>
                    <a:pt x="15628" y="55014"/>
                    <a:pt x="15649" y="55009"/>
                    <a:pt x="15669" y="55009"/>
                  </a:cubicBezTo>
                  <a:cubicBezTo>
                    <a:pt x="15900" y="54862"/>
                    <a:pt x="15753" y="54297"/>
                    <a:pt x="15753" y="53983"/>
                  </a:cubicBezTo>
                  <a:cubicBezTo>
                    <a:pt x="15874" y="53964"/>
                    <a:pt x="15993" y="53955"/>
                    <a:pt x="16109" y="53955"/>
                  </a:cubicBezTo>
                  <a:close/>
                  <a:moveTo>
                    <a:pt x="8009" y="54085"/>
                  </a:moveTo>
                  <a:cubicBezTo>
                    <a:pt x="8690" y="54085"/>
                    <a:pt x="8254" y="54875"/>
                    <a:pt x="8032" y="55218"/>
                  </a:cubicBezTo>
                  <a:cubicBezTo>
                    <a:pt x="7962" y="55359"/>
                    <a:pt x="8082" y="55472"/>
                    <a:pt x="8207" y="55472"/>
                  </a:cubicBezTo>
                  <a:cubicBezTo>
                    <a:pt x="8266" y="55472"/>
                    <a:pt x="8326" y="55446"/>
                    <a:pt x="8367" y="55385"/>
                  </a:cubicBezTo>
                  <a:cubicBezTo>
                    <a:pt x="8430" y="55260"/>
                    <a:pt x="8535" y="55092"/>
                    <a:pt x="8597" y="54925"/>
                  </a:cubicBezTo>
                  <a:lnTo>
                    <a:pt x="8597" y="54925"/>
                  </a:lnTo>
                  <a:cubicBezTo>
                    <a:pt x="8597" y="56013"/>
                    <a:pt x="8451" y="57122"/>
                    <a:pt x="7970" y="58126"/>
                  </a:cubicBezTo>
                  <a:cubicBezTo>
                    <a:pt x="7593" y="58921"/>
                    <a:pt x="6923" y="59403"/>
                    <a:pt x="6045" y="59486"/>
                  </a:cubicBezTo>
                  <a:cubicBezTo>
                    <a:pt x="5981" y="59494"/>
                    <a:pt x="5921" y="59497"/>
                    <a:pt x="5862" y="59497"/>
                  </a:cubicBezTo>
                  <a:cubicBezTo>
                    <a:pt x="4764" y="59497"/>
                    <a:pt x="4554" y="58236"/>
                    <a:pt x="5250" y="57540"/>
                  </a:cubicBezTo>
                  <a:lnTo>
                    <a:pt x="5250" y="57540"/>
                  </a:lnTo>
                  <a:cubicBezTo>
                    <a:pt x="5417" y="57771"/>
                    <a:pt x="5710" y="57959"/>
                    <a:pt x="5961" y="58043"/>
                  </a:cubicBezTo>
                  <a:cubicBezTo>
                    <a:pt x="6082" y="58079"/>
                    <a:pt x="6201" y="58096"/>
                    <a:pt x="6316" y="58096"/>
                  </a:cubicBezTo>
                  <a:cubicBezTo>
                    <a:pt x="6929" y="58096"/>
                    <a:pt x="7405" y="57604"/>
                    <a:pt x="7405" y="56934"/>
                  </a:cubicBezTo>
                  <a:cubicBezTo>
                    <a:pt x="7405" y="56913"/>
                    <a:pt x="7405" y="56913"/>
                    <a:pt x="7405" y="56892"/>
                  </a:cubicBezTo>
                  <a:cubicBezTo>
                    <a:pt x="7593" y="56724"/>
                    <a:pt x="7739" y="56494"/>
                    <a:pt x="7760" y="56180"/>
                  </a:cubicBezTo>
                  <a:cubicBezTo>
                    <a:pt x="7844" y="56159"/>
                    <a:pt x="7949" y="56138"/>
                    <a:pt x="8053" y="56118"/>
                  </a:cubicBezTo>
                  <a:cubicBezTo>
                    <a:pt x="8158" y="56097"/>
                    <a:pt x="8304" y="55846"/>
                    <a:pt x="8304" y="55720"/>
                  </a:cubicBezTo>
                  <a:cubicBezTo>
                    <a:pt x="8283" y="55511"/>
                    <a:pt x="8074" y="55511"/>
                    <a:pt x="7949" y="55385"/>
                  </a:cubicBezTo>
                  <a:cubicBezTo>
                    <a:pt x="7921" y="55329"/>
                    <a:pt x="7874" y="55311"/>
                    <a:pt x="7828" y="55311"/>
                  </a:cubicBezTo>
                  <a:cubicBezTo>
                    <a:pt x="7805" y="55311"/>
                    <a:pt x="7781" y="55315"/>
                    <a:pt x="7760" y="55322"/>
                  </a:cubicBezTo>
                  <a:cubicBezTo>
                    <a:pt x="7426" y="55197"/>
                    <a:pt x="7070" y="55134"/>
                    <a:pt x="6735" y="55134"/>
                  </a:cubicBezTo>
                  <a:cubicBezTo>
                    <a:pt x="6735" y="55113"/>
                    <a:pt x="6735" y="55113"/>
                    <a:pt x="6714" y="55092"/>
                  </a:cubicBezTo>
                  <a:cubicBezTo>
                    <a:pt x="6651" y="54946"/>
                    <a:pt x="6568" y="54799"/>
                    <a:pt x="6526" y="54611"/>
                  </a:cubicBezTo>
                  <a:cubicBezTo>
                    <a:pt x="6944" y="54360"/>
                    <a:pt x="7426" y="54130"/>
                    <a:pt x="7928" y="54088"/>
                  </a:cubicBezTo>
                  <a:cubicBezTo>
                    <a:pt x="7956" y="54086"/>
                    <a:pt x="7983" y="54085"/>
                    <a:pt x="8009" y="54085"/>
                  </a:cubicBezTo>
                  <a:close/>
                  <a:moveTo>
                    <a:pt x="15021" y="56431"/>
                  </a:moveTo>
                  <a:cubicBezTo>
                    <a:pt x="15021" y="57017"/>
                    <a:pt x="15105" y="57582"/>
                    <a:pt x="15418" y="58063"/>
                  </a:cubicBezTo>
                  <a:cubicBezTo>
                    <a:pt x="15885" y="58803"/>
                    <a:pt x="16569" y="59307"/>
                    <a:pt x="17436" y="59307"/>
                  </a:cubicBezTo>
                  <a:cubicBezTo>
                    <a:pt x="17502" y="59307"/>
                    <a:pt x="17569" y="59304"/>
                    <a:pt x="17636" y="59298"/>
                  </a:cubicBezTo>
                  <a:cubicBezTo>
                    <a:pt x="18201" y="59235"/>
                    <a:pt x="18682" y="58921"/>
                    <a:pt x="18934" y="58503"/>
                  </a:cubicBezTo>
                  <a:lnTo>
                    <a:pt x="18934" y="58503"/>
                  </a:lnTo>
                  <a:cubicBezTo>
                    <a:pt x="18982" y="59430"/>
                    <a:pt x="18260" y="59864"/>
                    <a:pt x="17425" y="59864"/>
                  </a:cubicBezTo>
                  <a:cubicBezTo>
                    <a:pt x="17186" y="59864"/>
                    <a:pt x="16937" y="59828"/>
                    <a:pt x="16695" y="59758"/>
                  </a:cubicBezTo>
                  <a:cubicBezTo>
                    <a:pt x="15125" y="59319"/>
                    <a:pt x="14812" y="57833"/>
                    <a:pt x="15021" y="56431"/>
                  </a:cubicBezTo>
                  <a:close/>
                  <a:moveTo>
                    <a:pt x="8911" y="56410"/>
                  </a:moveTo>
                  <a:lnTo>
                    <a:pt x="8911" y="56410"/>
                  </a:lnTo>
                  <a:cubicBezTo>
                    <a:pt x="9392" y="57917"/>
                    <a:pt x="8618" y="59298"/>
                    <a:pt x="7279" y="60135"/>
                  </a:cubicBezTo>
                  <a:cubicBezTo>
                    <a:pt x="6865" y="60416"/>
                    <a:pt x="6334" y="60619"/>
                    <a:pt x="5819" y="60619"/>
                  </a:cubicBezTo>
                  <a:cubicBezTo>
                    <a:pt x="5683" y="60619"/>
                    <a:pt x="5548" y="60605"/>
                    <a:pt x="5417" y="60574"/>
                  </a:cubicBezTo>
                  <a:cubicBezTo>
                    <a:pt x="4776" y="60409"/>
                    <a:pt x="4605" y="59753"/>
                    <a:pt x="4581" y="59111"/>
                  </a:cubicBezTo>
                  <a:lnTo>
                    <a:pt x="4581" y="59111"/>
                  </a:lnTo>
                  <a:cubicBezTo>
                    <a:pt x="4909" y="59644"/>
                    <a:pt x="5417" y="59846"/>
                    <a:pt x="5962" y="59846"/>
                  </a:cubicBezTo>
                  <a:cubicBezTo>
                    <a:pt x="6251" y="59846"/>
                    <a:pt x="6550" y="59790"/>
                    <a:pt x="6840" y="59695"/>
                  </a:cubicBezTo>
                  <a:cubicBezTo>
                    <a:pt x="8158" y="59277"/>
                    <a:pt x="8702" y="57854"/>
                    <a:pt x="8911" y="56410"/>
                  </a:cubicBezTo>
                  <a:close/>
                  <a:moveTo>
                    <a:pt x="16203" y="0"/>
                  </a:moveTo>
                  <a:cubicBezTo>
                    <a:pt x="16186" y="0"/>
                    <a:pt x="16168" y="0"/>
                    <a:pt x="16151" y="0"/>
                  </a:cubicBezTo>
                  <a:cubicBezTo>
                    <a:pt x="15942" y="0"/>
                    <a:pt x="15900" y="231"/>
                    <a:pt x="15962" y="377"/>
                  </a:cubicBezTo>
                  <a:cubicBezTo>
                    <a:pt x="16151" y="712"/>
                    <a:pt x="16297" y="1068"/>
                    <a:pt x="16423" y="1444"/>
                  </a:cubicBezTo>
                  <a:cubicBezTo>
                    <a:pt x="15089" y="1201"/>
                    <a:pt x="13728" y="1042"/>
                    <a:pt x="12389" y="1042"/>
                  </a:cubicBezTo>
                  <a:cubicBezTo>
                    <a:pt x="9466" y="1042"/>
                    <a:pt x="6650" y="1799"/>
                    <a:pt x="4454" y="4081"/>
                  </a:cubicBezTo>
                  <a:cubicBezTo>
                    <a:pt x="4350" y="4185"/>
                    <a:pt x="4413" y="4436"/>
                    <a:pt x="4580" y="4436"/>
                  </a:cubicBezTo>
                  <a:cubicBezTo>
                    <a:pt x="4768" y="4457"/>
                    <a:pt x="4936" y="4499"/>
                    <a:pt x="5103" y="4541"/>
                  </a:cubicBezTo>
                  <a:cubicBezTo>
                    <a:pt x="2153" y="7366"/>
                    <a:pt x="332" y="11195"/>
                    <a:pt x="1211" y="15317"/>
                  </a:cubicBezTo>
                  <a:cubicBezTo>
                    <a:pt x="1237" y="15418"/>
                    <a:pt x="1339" y="15473"/>
                    <a:pt x="1434" y="15473"/>
                  </a:cubicBezTo>
                  <a:cubicBezTo>
                    <a:pt x="1496" y="15473"/>
                    <a:pt x="1555" y="15450"/>
                    <a:pt x="1588" y="15400"/>
                  </a:cubicBezTo>
                  <a:cubicBezTo>
                    <a:pt x="1797" y="15128"/>
                    <a:pt x="2048" y="14940"/>
                    <a:pt x="2278" y="14710"/>
                  </a:cubicBezTo>
                  <a:cubicBezTo>
                    <a:pt x="2383" y="15107"/>
                    <a:pt x="2550" y="15463"/>
                    <a:pt x="2676" y="15861"/>
                  </a:cubicBezTo>
                  <a:cubicBezTo>
                    <a:pt x="2195" y="16195"/>
                    <a:pt x="1965" y="16802"/>
                    <a:pt x="2132" y="17388"/>
                  </a:cubicBezTo>
                  <a:cubicBezTo>
                    <a:pt x="2377" y="18235"/>
                    <a:pt x="3232" y="18659"/>
                    <a:pt x="4056" y="18659"/>
                  </a:cubicBezTo>
                  <a:cubicBezTo>
                    <a:pt x="4148" y="18659"/>
                    <a:pt x="4239" y="18654"/>
                    <a:pt x="4329" y="18643"/>
                  </a:cubicBezTo>
                  <a:cubicBezTo>
                    <a:pt x="4852" y="20464"/>
                    <a:pt x="6505" y="22221"/>
                    <a:pt x="7970" y="23267"/>
                  </a:cubicBezTo>
                  <a:cubicBezTo>
                    <a:pt x="8995" y="23979"/>
                    <a:pt x="10188" y="24502"/>
                    <a:pt x="11443" y="24816"/>
                  </a:cubicBezTo>
                  <a:cubicBezTo>
                    <a:pt x="11380" y="25025"/>
                    <a:pt x="11380" y="25255"/>
                    <a:pt x="11380" y="25485"/>
                  </a:cubicBezTo>
                  <a:cubicBezTo>
                    <a:pt x="11338" y="25506"/>
                    <a:pt x="11296" y="25548"/>
                    <a:pt x="11255" y="25569"/>
                  </a:cubicBezTo>
                  <a:cubicBezTo>
                    <a:pt x="11024" y="25674"/>
                    <a:pt x="10836" y="25862"/>
                    <a:pt x="10732" y="26071"/>
                  </a:cubicBezTo>
                  <a:cubicBezTo>
                    <a:pt x="10500" y="26026"/>
                    <a:pt x="10265" y="26005"/>
                    <a:pt x="10029" y="26005"/>
                  </a:cubicBezTo>
                  <a:cubicBezTo>
                    <a:pt x="8302" y="26005"/>
                    <a:pt x="6513" y="27147"/>
                    <a:pt x="5501" y="28436"/>
                  </a:cubicBezTo>
                  <a:cubicBezTo>
                    <a:pt x="5396" y="28582"/>
                    <a:pt x="5480" y="28749"/>
                    <a:pt x="5605" y="28791"/>
                  </a:cubicBezTo>
                  <a:cubicBezTo>
                    <a:pt x="5626" y="28917"/>
                    <a:pt x="5668" y="29042"/>
                    <a:pt x="5689" y="29147"/>
                  </a:cubicBezTo>
                  <a:cubicBezTo>
                    <a:pt x="5689" y="29147"/>
                    <a:pt x="5689" y="29147"/>
                    <a:pt x="5668" y="29168"/>
                  </a:cubicBezTo>
                  <a:cubicBezTo>
                    <a:pt x="4434" y="30172"/>
                    <a:pt x="3638" y="31490"/>
                    <a:pt x="3032" y="32955"/>
                  </a:cubicBezTo>
                  <a:cubicBezTo>
                    <a:pt x="2425" y="34441"/>
                    <a:pt x="1881" y="36198"/>
                    <a:pt x="1776" y="37809"/>
                  </a:cubicBezTo>
                  <a:cubicBezTo>
                    <a:pt x="1776" y="37830"/>
                    <a:pt x="1776" y="37851"/>
                    <a:pt x="1776" y="37872"/>
                  </a:cubicBezTo>
                  <a:cubicBezTo>
                    <a:pt x="939" y="37872"/>
                    <a:pt x="291" y="38416"/>
                    <a:pt x="40" y="39232"/>
                  </a:cubicBezTo>
                  <a:cubicBezTo>
                    <a:pt x="1" y="39348"/>
                    <a:pt x="106" y="39465"/>
                    <a:pt x="221" y="39465"/>
                  </a:cubicBezTo>
                  <a:cubicBezTo>
                    <a:pt x="230" y="39465"/>
                    <a:pt x="239" y="39464"/>
                    <a:pt x="249" y="39462"/>
                  </a:cubicBezTo>
                  <a:cubicBezTo>
                    <a:pt x="709" y="39441"/>
                    <a:pt x="1065" y="39421"/>
                    <a:pt x="1421" y="39274"/>
                  </a:cubicBezTo>
                  <a:lnTo>
                    <a:pt x="1421" y="39274"/>
                  </a:lnTo>
                  <a:cubicBezTo>
                    <a:pt x="1253" y="39776"/>
                    <a:pt x="1232" y="40362"/>
                    <a:pt x="1755" y="40613"/>
                  </a:cubicBezTo>
                  <a:cubicBezTo>
                    <a:pt x="1854" y="40663"/>
                    <a:pt x="1939" y="40684"/>
                    <a:pt x="2016" y="40684"/>
                  </a:cubicBezTo>
                  <a:cubicBezTo>
                    <a:pt x="2103" y="40684"/>
                    <a:pt x="2180" y="40657"/>
                    <a:pt x="2257" y="40613"/>
                  </a:cubicBezTo>
                  <a:cubicBezTo>
                    <a:pt x="2257" y="40843"/>
                    <a:pt x="2278" y="41073"/>
                    <a:pt x="2299" y="41325"/>
                  </a:cubicBezTo>
                  <a:cubicBezTo>
                    <a:pt x="2299" y="41407"/>
                    <a:pt x="2378" y="41490"/>
                    <a:pt x="2462" y="41490"/>
                  </a:cubicBezTo>
                  <a:cubicBezTo>
                    <a:pt x="2485" y="41490"/>
                    <a:pt x="2508" y="41484"/>
                    <a:pt x="2529" y="41471"/>
                  </a:cubicBezTo>
                  <a:cubicBezTo>
                    <a:pt x="3136" y="41178"/>
                    <a:pt x="3345" y="40676"/>
                    <a:pt x="3366" y="40090"/>
                  </a:cubicBezTo>
                  <a:cubicBezTo>
                    <a:pt x="3492" y="40237"/>
                    <a:pt x="3659" y="40362"/>
                    <a:pt x="3848" y="40550"/>
                  </a:cubicBezTo>
                  <a:cubicBezTo>
                    <a:pt x="3878" y="40581"/>
                    <a:pt x="3918" y="40595"/>
                    <a:pt x="3957" y="40595"/>
                  </a:cubicBezTo>
                  <a:cubicBezTo>
                    <a:pt x="4025" y="40595"/>
                    <a:pt x="4093" y="40554"/>
                    <a:pt x="4120" y="40488"/>
                  </a:cubicBezTo>
                  <a:cubicBezTo>
                    <a:pt x="4434" y="39693"/>
                    <a:pt x="4057" y="38981"/>
                    <a:pt x="3534" y="38374"/>
                  </a:cubicBezTo>
                  <a:cubicBezTo>
                    <a:pt x="3555" y="38353"/>
                    <a:pt x="3576" y="38332"/>
                    <a:pt x="3597" y="38291"/>
                  </a:cubicBezTo>
                  <a:cubicBezTo>
                    <a:pt x="4287" y="35780"/>
                    <a:pt x="5459" y="33374"/>
                    <a:pt x="7049" y="31302"/>
                  </a:cubicBezTo>
                  <a:lnTo>
                    <a:pt x="7049" y="31302"/>
                  </a:lnTo>
                  <a:cubicBezTo>
                    <a:pt x="6944" y="31574"/>
                    <a:pt x="6840" y="31825"/>
                    <a:pt x="6756" y="32097"/>
                  </a:cubicBezTo>
                  <a:cubicBezTo>
                    <a:pt x="6442" y="33060"/>
                    <a:pt x="6338" y="34043"/>
                    <a:pt x="6296" y="35047"/>
                  </a:cubicBezTo>
                  <a:cubicBezTo>
                    <a:pt x="6275" y="35466"/>
                    <a:pt x="5961" y="38793"/>
                    <a:pt x="6651" y="39274"/>
                  </a:cubicBezTo>
                  <a:cubicBezTo>
                    <a:pt x="6651" y="39337"/>
                    <a:pt x="6651" y="39379"/>
                    <a:pt x="6672" y="39421"/>
                  </a:cubicBezTo>
                  <a:cubicBezTo>
                    <a:pt x="6756" y="39525"/>
                    <a:pt x="6840" y="39651"/>
                    <a:pt x="6923" y="39734"/>
                  </a:cubicBezTo>
                  <a:cubicBezTo>
                    <a:pt x="6400" y="40990"/>
                    <a:pt x="6191" y="42329"/>
                    <a:pt x="6045" y="43668"/>
                  </a:cubicBezTo>
                  <a:cubicBezTo>
                    <a:pt x="5919" y="44882"/>
                    <a:pt x="5752" y="46179"/>
                    <a:pt x="5752" y="47413"/>
                  </a:cubicBezTo>
                  <a:cubicBezTo>
                    <a:pt x="5605" y="47664"/>
                    <a:pt x="5731" y="48041"/>
                    <a:pt x="5877" y="48271"/>
                  </a:cubicBezTo>
                  <a:cubicBezTo>
                    <a:pt x="5902" y="48305"/>
                    <a:pt x="5937" y="48318"/>
                    <a:pt x="5972" y="48318"/>
                  </a:cubicBezTo>
                  <a:cubicBezTo>
                    <a:pt x="6024" y="48318"/>
                    <a:pt x="6074" y="48288"/>
                    <a:pt x="6086" y="48250"/>
                  </a:cubicBezTo>
                  <a:cubicBezTo>
                    <a:pt x="6128" y="48313"/>
                    <a:pt x="6191" y="48397"/>
                    <a:pt x="6233" y="48418"/>
                  </a:cubicBezTo>
                  <a:lnTo>
                    <a:pt x="6275" y="48439"/>
                  </a:lnTo>
                  <a:cubicBezTo>
                    <a:pt x="6066" y="49380"/>
                    <a:pt x="6107" y="50343"/>
                    <a:pt x="6191" y="51305"/>
                  </a:cubicBezTo>
                  <a:cubicBezTo>
                    <a:pt x="6254" y="52247"/>
                    <a:pt x="6296" y="53272"/>
                    <a:pt x="6526" y="54214"/>
                  </a:cubicBezTo>
                  <a:cubicBezTo>
                    <a:pt x="6421" y="54276"/>
                    <a:pt x="6317" y="54339"/>
                    <a:pt x="6233" y="54402"/>
                  </a:cubicBezTo>
                  <a:cubicBezTo>
                    <a:pt x="6170" y="54423"/>
                    <a:pt x="6128" y="54486"/>
                    <a:pt x="6149" y="54548"/>
                  </a:cubicBezTo>
                  <a:cubicBezTo>
                    <a:pt x="6191" y="54799"/>
                    <a:pt x="6317" y="54967"/>
                    <a:pt x="6463" y="55134"/>
                  </a:cubicBezTo>
                  <a:cubicBezTo>
                    <a:pt x="6254" y="55176"/>
                    <a:pt x="6024" y="55218"/>
                    <a:pt x="5814" y="55322"/>
                  </a:cubicBezTo>
                  <a:cubicBezTo>
                    <a:pt x="5752" y="55343"/>
                    <a:pt x="5710" y="55406"/>
                    <a:pt x="5710" y="55490"/>
                  </a:cubicBezTo>
                  <a:cubicBezTo>
                    <a:pt x="5710" y="55594"/>
                    <a:pt x="5731" y="55678"/>
                    <a:pt x="5731" y="55783"/>
                  </a:cubicBezTo>
                  <a:lnTo>
                    <a:pt x="5710" y="55783"/>
                  </a:lnTo>
                  <a:cubicBezTo>
                    <a:pt x="5291" y="56118"/>
                    <a:pt x="5333" y="56473"/>
                    <a:pt x="5605" y="56745"/>
                  </a:cubicBezTo>
                  <a:cubicBezTo>
                    <a:pt x="5563" y="56766"/>
                    <a:pt x="5542" y="56787"/>
                    <a:pt x="5501" y="56808"/>
                  </a:cubicBezTo>
                  <a:cubicBezTo>
                    <a:pt x="5476" y="56760"/>
                    <a:pt x="5431" y="56725"/>
                    <a:pt x="5381" y="56725"/>
                  </a:cubicBezTo>
                  <a:cubicBezTo>
                    <a:pt x="5344" y="56725"/>
                    <a:pt x="5306" y="56743"/>
                    <a:pt x="5270" y="56787"/>
                  </a:cubicBezTo>
                  <a:cubicBezTo>
                    <a:pt x="5082" y="56996"/>
                    <a:pt x="5061" y="57206"/>
                    <a:pt x="5145" y="57394"/>
                  </a:cubicBezTo>
                  <a:cubicBezTo>
                    <a:pt x="4852" y="57603"/>
                    <a:pt x="4580" y="57896"/>
                    <a:pt x="4475" y="58231"/>
                  </a:cubicBezTo>
                  <a:cubicBezTo>
                    <a:pt x="4454" y="58252"/>
                    <a:pt x="4434" y="58273"/>
                    <a:pt x="4434" y="58294"/>
                  </a:cubicBezTo>
                  <a:cubicBezTo>
                    <a:pt x="4245" y="59110"/>
                    <a:pt x="4182" y="60114"/>
                    <a:pt x="4936" y="60679"/>
                  </a:cubicBezTo>
                  <a:cubicBezTo>
                    <a:pt x="5195" y="60878"/>
                    <a:pt x="5502" y="60955"/>
                    <a:pt x="5816" y="60955"/>
                  </a:cubicBezTo>
                  <a:cubicBezTo>
                    <a:pt x="6261" y="60955"/>
                    <a:pt x="6723" y="60800"/>
                    <a:pt x="7091" y="60616"/>
                  </a:cubicBezTo>
                  <a:cubicBezTo>
                    <a:pt x="8744" y="59863"/>
                    <a:pt x="10208" y="57687"/>
                    <a:pt x="9016" y="55950"/>
                  </a:cubicBezTo>
                  <a:cubicBezTo>
                    <a:pt x="8995" y="55929"/>
                    <a:pt x="8974" y="55908"/>
                    <a:pt x="8953" y="55908"/>
                  </a:cubicBezTo>
                  <a:cubicBezTo>
                    <a:pt x="8995" y="55343"/>
                    <a:pt x="8995" y="54778"/>
                    <a:pt x="8974" y="54318"/>
                  </a:cubicBezTo>
                  <a:cubicBezTo>
                    <a:pt x="8995" y="54297"/>
                    <a:pt x="9016" y="54255"/>
                    <a:pt x="9016" y="54214"/>
                  </a:cubicBezTo>
                  <a:cubicBezTo>
                    <a:pt x="8995" y="53439"/>
                    <a:pt x="8744" y="52686"/>
                    <a:pt x="8702" y="51912"/>
                  </a:cubicBezTo>
                  <a:cubicBezTo>
                    <a:pt x="8639" y="51075"/>
                    <a:pt x="8618" y="50259"/>
                    <a:pt x="8514" y="49443"/>
                  </a:cubicBezTo>
                  <a:lnTo>
                    <a:pt x="8514" y="49443"/>
                  </a:lnTo>
                  <a:cubicBezTo>
                    <a:pt x="8643" y="49459"/>
                    <a:pt x="8773" y="49469"/>
                    <a:pt x="8906" y="49469"/>
                  </a:cubicBezTo>
                  <a:cubicBezTo>
                    <a:pt x="9117" y="49469"/>
                    <a:pt x="9337" y="49444"/>
                    <a:pt x="9581" y="49380"/>
                  </a:cubicBezTo>
                  <a:cubicBezTo>
                    <a:pt x="10480" y="49150"/>
                    <a:pt x="10983" y="48271"/>
                    <a:pt x="11276" y="47455"/>
                  </a:cubicBezTo>
                  <a:cubicBezTo>
                    <a:pt x="11589" y="46597"/>
                    <a:pt x="11966" y="45426"/>
                    <a:pt x="11966" y="44484"/>
                  </a:cubicBezTo>
                  <a:cubicBezTo>
                    <a:pt x="11966" y="44400"/>
                    <a:pt x="11903" y="44358"/>
                    <a:pt x="11820" y="44338"/>
                  </a:cubicBezTo>
                  <a:cubicBezTo>
                    <a:pt x="11840" y="44317"/>
                    <a:pt x="11840" y="44275"/>
                    <a:pt x="11840" y="44254"/>
                  </a:cubicBezTo>
                  <a:cubicBezTo>
                    <a:pt x="12050" y="44254"/>
                    <a:pt x="12322" y="44254"/>
                    <a:pt x="12594" y="44212"/>
                  </a:cubicBezTo>
                  <a:lnTo>
                    <a:pt x="12594" y="44212"/>
                  </a:lnTo>
                  <a:cubicBezTo>
                    <a:pt x="12322" y="45865"/>
                    <a:pt x="12740" y="47560"/>
                    <a:pt x="13891" y="48794"/>
                  </a:cubicBezTo>
                  <a:cubicBezTo>
                    <a:pt x="14351" y="49276"/>
                    <a:pt x="14874" y="49527"/>
                    <a:pt x="15418" y="49610"/>
                  </a:cubicBezTo>
                  <a:cubicBezTo>
                    <a:pt x="15481" y="50280"/>
                    <a:pt x="15586" y="50949"/>
                    <a:pt x="15607" y="51640"/>
                  </a:cubicBezTo>
                  <a:cubicBezTo>
                    <a:pt x="15628" y="52498"/>
                    <a:pt x="15418" y="53209"/>
                    <a:pt x="15230" y="54025"/>
                  </a:cubicBezTo>
                  <a:cubicBezTo>
                    <a:pt x="15188" y="54046"/>
                    <a:pt x="15146" y="54088"/>
                    <a:pt x="15146" y="54130"/>
                  </a:cubicBezTo>
                  <a:cubicBezTo>
                    <a:pt x="15167" y="54674"/>
                    <a:pt x="15084" y="55281"/>
                    <a:pt x="15042" y="55887"/>
                  </a:cubicBezTo>
                  <a:cubicBezTo>
                    <a:pt x="15031" y="55882"/>
                    <a:pt x="15019" y="55879"/>
                    <a:pt x="15009" y="55879"/>
                  </a:cubicBezTo>
                  <a:cubicBezTo>
                    <a:pt x="14979" y="55879"/>
                    <a:pt x="14952" y="55899"/>
                    <a:pt x="14937" y="55929"/>
                  </a:cubicBezTo>
                  <a:cubicBezTo>
                    <a:pt x="14142" y="57624"/>
                    <a:pt x="14812" y="59507"/>
                    <a:pt x="16632" y="60114"/>
                  </a:cubicBezTo>
                  <a:cubicBezTo>
                    <a:pt x="16898" y="60199"/>
                    <a:pt x="17166" y="60240"/>
                    <a:pt x="17425" y="60240"/>
                  </a:cubicBezTo>
                  <a:cubicBezTo>
                    <a:pt x="18568" y="60240"/>
                    <a:pt x="19521" y="59440"/>
                    <a:pt x="19247" y="58126"/>
                  </a:cubicBezTo>
                  <a:cubicBezTo>
                    <a:pt x="19227" y="58043"/>
                    <a:pt x="19185" y="58001"/>
                    <a:pt x="19143" y="57980"/>
                  </a:cubicBezTo>
                  <a:cubicBezTo>
                    <a:pt x="19227" y="57519"/>
                    <a:pt x="19038" y="57080"/>
                    <a:pt x="18452" y="56808"/>
                  </a:cubicBezTo>
                  <a:cubicBezTo>
                    <a:pt x="18473" y="56703"/>
                    <a:pt x="18452" y="56578"/>
                    <a:pt x="18431" y="56452"/>
                  </a:cubicBezTo>
                  <a:cubicBezTo>
                    <a:pt x="18431" y="56452"/>
                    <a:pt x="18431" y="56431"/>
                    <a:pt x="18431" y="56431"/>
                  </a:cubicBezTo>
                  <a:cubicBezTo>
                    <a:pt x="18494" y="56243"/>
                    <a:pt x="18494" y="56055"/>
                    <a:pt x="18390" y="55846"/>
                  </a:cubicBezTo>
                  <a:cubicBezTo>
                    <a:pt x="18431" y="55783"/>
                    <a:pt x="18473" y="55720"/>
                    <a:pt x="18494" y="55657"/>
                  </a:cubicBezTo>
                  <a:cubicBezTo>
                    <a:pt x="18536" y="55574"/>
                    <a:pt x="18494" y="55427"/>
                    <a:pt x="18390" y="55427"/>
                  </a:cubicBezTo>
                  <a:cubicBezTo>
                    <a:pt x="18305" y="55421"/>
                    <a:pt x="18220" y="55419"/>
                    <a:pt x="18134" y="55419"/>
                  </a:cubicBezTo>
                  <a:cubicBezTo>
                    <a:pt x="17898" y="55419"/>
                    <a:pt x="17657" y="55438"/>
                    <a:pt x="17427" y="55469"/>
                  </a:cubicBezTo>
                  <a:cubicBezTo>
                    <a:pt x="17699" y="55155"/>
                    <a:pt x="17846" y="54778"/>
                    <a:pt x="17929" y="54360"/>
                  </a:cubicBezTo>
                  <a:cubicBezTo>
                    <a:pt x="17950" y="54276"/>
                    <a:pt x="17887" y="54214"/>
                    <a:pt x="17825" y="54172"/>
                  </a:cubicBezTo>
                  <a:cubicBezTo>
                    <a:pt x="17762" y="54130"/>
                    <a:pt x="17720" y="54109"/>
                    <a:pt x="17657" y="54067"/>
                  </a:cubicBezTo>
                  <a:cubicBezTo>
                    <a:pt x="18159" y="52581"/>
                    <a:pt x="18076" y="50636"/>
                    <a:pt x="17427" y="49234"/>
                  </a:cubicBezTo>
                  <a:cubicBezTo>
                    <a:pt x="17762" y="49066"/>
                    <a:pt x="18076" y="48878"/>
                    <a:pt x="18348" y="48648"/>
                  </a:cubicBezTo>
                  <a:cubicBezTo>
                    <a:pt x="18410" y="48606"/>
                    <a:pt x="18431" y="48564"/>
                    <a:pt x="18452" y="48522"/>
                  </a:cubicBezTo>
                  <a:cubicBezTo>
                    <a:pt x="18515" y="48480"/>
                    <a:pt x="18578" y="48397"/>
                    <a:pt x="18578" y="48292"/>
                  </a:cubicBezTo>
                  <a:cubicBezTo>
                    <a:pt x="18390" y="45593"/>
                    <a:pt x="18327" y="42726"/>
                    <a:pt x="16904" y="40362"/>
                  </a:cubicBezTo>
                  <a:cubicBezTo>
                    <a:pt x="17260" y="40132"/>
                    <a:pt x="17553" y="39860"/>
                    <a:pt x="17783" y="39525"/>
                  </a:cubicBezTo>
                  <a:cubicBezTo>
                    <a:pt x="18892" y="37872"/>
                    <a:pt x="18201" y="35445"/>
                    <a:pt x="17657" y="33750"/>
                  </a:cubicBezTo>
                  <a:cubicBezTo>
                    <a:pt x="17325" y="32671"/>
                    <a:pt x="16890" y="31634"/>
                    <a:pt x="16414" y="30617"/>
                  </a:cubicBezTo>
                  <a:lnTo>
                    <a:pt x="16414" y="30617"/>
                  </a:lnTo>
                  <a:cubicBezTo>
                    <a:pt x="16424" y="30626"/>
                    <a:pt x="16441" y="30633"/>
                    <a:pt x="16465" y="30633"/>
                  </a:cubicBezTo>
                  <a:cubicBezTo>
                    <a:pt x="16611" y="30674"/>
                    <a:pt x="16758" y="30716"/>
                    <a:pt x="16904" y="30716"/>
                  </a:cubicBezTo>
                  <a:cubicBezTo>
                    <a:pt x="16904" y="30779"/>
                    <a:pt x="16925" y="30842"/>
                    <a:pt x="16988" y="30905"/>
                  </a:cubicBezTo>
                  <a:cubicBezTo>
                    <a:pt x="19143" y="32683"/>
                    <a:pt x="21068" y="35278"/>
                    <a:pt x="21968" y="37935"/>
                  </a:cubicBezTo>
                  <a:cubicBezTo>
                    <a:pt x="21985" y="37987"/>
                    <a:pt x="22044" y="38024"/>
                    <a:pt x="22100" y="38024"/>
                  </a:cubicBezTo>
                  <a:cubicBezTo>
                    <a:pt x="22112" y="38024"/>
                    <a:pt x="22124" y="38022"/>
                    <a:pt x="22135" y="38019"/>
                  </a:cubicBezTo>
                  <a:lnTo>
                    <a:pt x="22135" y="38019"/>
                  </a:lnTo>
                  <a:cubicBezTo>
                    <a:pt x="21695" y="38709"/>
                    <a:pt x="21423" y="39441"/>
                    <a:pt x="21444" y="40278"/>
                  </a:cubicBezTo>
                  <a:cubicBezTo>
                    <a:pt x="21444" y="40388"/>
                    <a:pt x="21556" y="40450"/>
                    <a:pt x="21654" y="40450"/>
                  </a:cubicBezTo>
                  <a:cubicBezTo>
                    <a:pt x="21668" y="40450"/>
                    <a:pt x="21682" y="40448"/>
                    <a:pt x="21695" y="40446"/>
                  </a:cubicBezTo>
                  <a:cubicBezTo>
                    <a:pt x="22198" y="40278"/>
                    <a:pt x="22512" y="39965"/>
                    <a:pt x="22721" y="39567"/>
                  </a:cubicBezTo>
                  <a:cubicBezTo>
                    <a:pt x="22888" y="40111"/>
                    <a:pt x="23223" y="40529"/>
                    <a:pt x="23872" y="40550"/>
                  </a:cubicBezTo>
                  <a:cubicBezTo>
                    <a:pt x="23997" y="40550"/>
                    <a:pt x="24060" y="40404"/>
                    <a:pt x="24039" y="40278"/>
                  </a:cubicBezTo>
                  <a:cubicBezTo>
                    <a:pt x="23955" y="40027"/>
                    <a:pt x="23913" y="39776"/>
                    <a:pt x="23851" y="39525"/>
                  </a:cubicBezTo>
                  <a:lnTo>
                    <a:pt x="23851" y="39525"/>
                  </a:lnTo>
                  <a:cubicBezTo>
                    <a:pt x="24123" y="39776"/>
                    <a:pt x="24436" y="39965"/>
                    <a:pt x="24792" y="40195"/>
                  </a:cubicBezTo>
                  <a:cubicBezTo>
                    <a:pt x="24818" y="40212"/>
                    <a:pt x="24845" y="40219"/>
                    <a:pt x="24873" y="40219"/>
                  </a:cubicBezTo>
                  <a:cubicBezTo>
                    <a:pt x="24978" y="40219"/>
                    <a:pt x="25081" y="40106"/>
                    <a:pt x="25064" y="40006"/>
                  </a:cubicBezTo>
                  <a:cubicBezTo>
                    <a:pt x="25001" y="39400"/>
                    <a:pt x="24855" y="38876"/>
                    <a:pt x="24541" y="38416"/>
                  </a:cubicBezTo>
                  <a:lnTo>
                    <a:pt x="24541" y="38416"/>
                  </a:lnTo>
                  <a:cubicBezTo>
                    <a:pt x="24593" y="38419"/>
                    <a:pt x="24644" y="38420"/>
                    <a:pt x="24694" y="38420"/>
                  </a:cubicBezTo>
                  <a:cubicBezTo>
                    <a:pt x="25015" y="38420"/>
                    <a:pt x="25325" y="38369"/>
                    <a:pt x="25650" y="38332"/>
                  </a:cubicBezTo>
                  <a:cubicBezTo>
                    <a:pt x="25797" y="38312"/>
                    <a:pt x="25880" y="38165"/>
                    <a:pt x="25797" y="38019"/>
                  </a:cubicBezTo>
                  <a:cubicBezTo>
                    <a:pt x="25339" y="37343"/>
                    <a:pt x="24713" y="36969"/>
                    <a:pt x="23898" y="36969"/>
                  </a:cubicBezTo>
                  <a:cubicBezTo>
                    <a:pt x="23855" y="36969"/>
                    <a:pt x="23811" y="36970"/>
                    <a:pt x="23767" y="36972"/>
                  </a:cubicBezTo>
                  <a:cubicBezTo>
                    <a:pt x="23767" y="36952"/>
                    <a:pt x="23767" y="36952"/>
                    <a:pt x="23767" y="36931"/>
                  </a:cubicBezTo>
                  <a:cubicBezTo>
                    <a:pt x="23348" y="35633"/>
                    <a:pt x="22574" y="34336"/>
                    <a:pt x="21884" y="33164"/>
                  </a:cubicBezTo>
                  <a:cubicBezTo>
                    <a:pt x="21110" y="31804"/>
                    <a:pt x="20189" y="30507"/>
                    <a:pt x="19017" y="29461"/>
                  </a:cubicBezTo>
                  <a:cubicBezTo>
                    <a:pt x="19080" y="29335"/>
                    <a:pt x="19143" y="29210"/>
                    <a:pt x="19185" y="29063"/>
                  </a:cubicBezTo>
                  <a:cubicBezTo>
                    <a:pt x="19227" y="28917"/>
                    <a:pt x="19143" y="28833"/>
                    <a:pt x="19017" y="28812"/>
                  </a:cubicBezTo>
                  <a:cubicBezTo>
                    <a:pt x="19017" y="28791"/>
                    <a:pt x="18996" y="28770"/>
                    <a:pt x="18975" y="28729"/>
                  </a:cubicBezTo>
                  <a:cubicBezTo>
                    <a:pt x="17594" y="27285"/>
                    <a:pt x="15921" y="26197"/>
                    <a:pt x="13891" y="25967"/>
                  </a:cubicBezTo>
                  <a:cubicBezTo>
                    <a:pt x="13807" y="25862"/>
                    <a:pt x="13724" y="25757"/>
                    <a:pt x="13577" y="25653"/>
                  </a:cubicBezTo>
                  <a:cubicBezTo>
                    <a:pt x="13598" y="25485"/>
                    <a:pt x="13598" y="25297"/>
                    <a:pt x="13577" y="25130"/>
                  </a:cubicBezTo>
                  <a:lnTo>
                    <a:pt x="13577" y="25130"/>
                  </a:lnTo>
                  <a:cubicBezTo>
                    <a:pt x="13791" y="25140"/>
                    <a:pt x="14011" y="25145"/>
                    <a:pt x="14235" y="25145"/>
                  </a:cubicBezTo>
                  <a:cubicBezTo>
                    <a:pt x="16819" y="25145"/>
                    <a:pt x="20000" y="24452"/>
                    <a:pt x="21675" y="22431"/>
                  </a:cubicBezTo>
                  <a:cubicBezTo>
                    <a:pt x="21716" y="22431"/>
                    <a:pt x="21779" y="22431"/>
                    <a:pt x="21842" y="22368"/>
                  </a:cubicBezTo>
                  <a:cubicBezTo>
                    <a:pt x="22449" y="21866"/>
                    <a:pt x="23097" y="21280"/>
                    <a:pt x="23767" y="20610"/>
                  </a:cubicBezTo>
                  <a:cubicBezTo>
                    <a:pt x="24144" y="20422"/>
                    <a:pt x="24478" y="20066"/>
                    <a:pt x="24708" y="19731"/>
                  </a:cubicBezTo>
                  <a:cubicBezTo>
                    <a:pt x="24771" y="19627"/>
                    <a:pt x="24834" y="19522"/>
                    <a:pt x="24876" y="19397"/>
                  </a:cubicBezTo>
                  <a:cubicBezTo>
                    <a:pt x="27408" y="16509"/>
                    <a:pt x="29437" y="12743"/>
                    <a:pt x="27136" y="9625"/>
                  </a:cubicBezTo>
                  <a:cubicBezTo>
                    <a:pt x="27441" y="9625"/>
                    <a:pt x="27730" y="9579"/>
                    <a:pt x="28031" y="9579"/>
                  </a:cubicBezTo>
                  <a:cubicBezTo>
                    <a:pt x="28081" y="9579"/>
                    <a:pt x="28131" y="9580"/>
                    <a:pt x="28182" y="9583"/>
                  </a:cubicBezTo>
                  <a:cubicBezTo>
                    <a:pt x="28190" y="9584"/>
                    <a:pt x="28197" y="9585"/>
                    <a:pt x="28205" y="9585"/>
                  </a:cubicBezTo>
                  <a:cubicBezTo>
                    <a:pt x="28357" y="9585"/>
                    <a:pt x="28431" y="9389"/>
                    <a:pt x="28391" y="9270"/>
                  </a:cubicBezTo>
                  <a:cubicBezTo>
                    <a:pt x="27713" y="7289"/>
                    <a:pt x="25727" y="4061"/>
                    <a:pt x="23379" y="4061"/>
                  </a:cubicBezTo>
                  <a:cubicBezTo>
                    <a:pt x="22974" y="4061"/>
                    <a:pt x="22557" y="4158"/>
                    <a:pt x="22135" y="4373"/>
                  </a:cubicBezTo>
                  <a:cubicBezTo>
                    <a:pt x="21428" y="1650"/>
                    <a:pt x="18985" y="0"/>
                    <a:pt x="16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29" name="Google Shape;2131;p60"/>
            <p:cNvSpPr/>
            <p:nvPr/>
          </p:nvSpPr>
          <p:spPr>
            <a:xfrm>
              <a:off x="3320625" y="4648750"/>
              <a:ext cx="49725" cy="13175"/>
            </a:xfrm>
            <a:custGeom>
              <a:avLst/>
              <a:gdLst/>
              <a:ahLst/>
              <a:cxnLst/>
              <a:rect l="l" t="t" r="r" b="b"/>
              <a:pathLst>
                <a:path w="1989" h="527" extrusionOk="0">
                  <a:moveTo>
                    <a:pt x="1841" y="0"/>
                  </a:moveTo>
                  <a:cubicBezTo>
                    <a:pt x="1329" y="0"/>
                    <a:pt x="831" y="96"/>
                    <a:pt x="315" y="191"/>
                  </a:cubicBezTo>
                  <a:cubicBezTo>
                    <a:pt x="315" y="212"/>
                    <a:pt x="315" y="233"/>
                    <a:pt x="294" y="233"/>
                  </a:cubicBezTo>
                  <a:cubicBezTo>
                    <a:pt x="168" y="317"/>
                    <a:pt x="1" y="359"/>
                    <a:pt x="1" y="526"/>
                  </a:cubicBezTo>
                  <a:cubicBezTo>
                    <a:pt x="671" y="526"/>
                    <a:pt x="1549" y="526"/>
                    <a:pt x="1989" y="3"/>
                  </a:cubicBezTo>
                  <a:cubicBezTo>
                    <a:pt x="1939" y="1"/>
                    <a:pt x="1890" y="0"/>
                    <a:pt x="18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0" name="Google Shape;2132;p60"/>
            <p:cNvSpPr/>
            <p:nvPr/>
          </p:nvSpPr>
          <p:spPr>
            <a:xfrm>
              <a:off x="3324825" y="4658225"/>
              <a:ext cx="47625" cy="21925"/>
            </a:xfrm>
            <a:custGeom>
              <a:avLst/>
              <a:gdLst/>
              <a:ahLst/>
              <a:cxnLst/>
              <a:rect l="l" t="t" r="r" b="b"/>
              <a:pathLst>
                <a:path w="1905" h="877" extrusionOk="0">
                  <a:moveTo>
                    <a:pt x="1904" y="1"/>
                  </a:moveTo>
                  <a:lnTo>
                    <a:pt x="1904" y="1"/>
                  </a:lnTo>
                  <a:cubicBezTo>
                    <a:pt x="1494" y="375"/>
                    <a:pt x="885" y="491"/>
                    <a:pt x="300" y="491"/>
                  </a:cubicBezTo>
                  <a:cubicBezTo>
                    <a:pt x="199" y="491"/>
                    <a:pt x="99" y="488"/>
                    <a:pt x="0" y="482"/>
                  </a:cubicBezTo>
                  <a:lnTo>
                    <a:pt x="0" y="482"/>
                  </a:lnTo>
                  <a:cubicBezTo>
                    <a:pt x="105" y="649"/>
                    <a:pt x="272" y="754"/>
                    <a:pt x="440" y="817"/>
                  </a:cubicBezTo>
                  <a:cubicBezTo>
                    <a:pt x="557" y="857"/>
                    <a:pt x="683" y="876"/>
                    <a:pt x="810" y="876"/>
                  </a:cubicBezTo>
                  <a:cubicBezTo>
                    <a:pt x="1340" y="876"/>
                    <a:pt x="1888" y="541"/>
                    <a:pt x="19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1" name="Google Shape;2133;p60"/>
            <p:cNvSpPr/>
            <p:nvPr/>
          </p:nvSpPr>
          <p:spPr>
            <a:xfrm>
              <a:off x="3333625" y="4678625"/>
              <a:ext cx="38300" cy="18625"/>
            </a:xfrm>
            <a:custGeom>
              <a:avLst/>
              <a:gdLst/>
              <a:ahLst/>
              <a:cxnLst/>
              <a:rect l="l" t="t" r="r" b="b"/>
              <a:pathLst>
                <a:path w="1532" h="745" extrusionOk="0">
                  <a:moveTo>
                    <a:pt x="1427" y="1"/>
                  </a:moveTo>
                  <a:cubicBezTo>
                    <a:pt x="1144" y="189"/>
                    <a:pt x="780" y="318"/>
                    <a:pt x="421" y="318"/>
                  </a:cubicBezTo>
                  <a:cubicBezTo>
                    <a:pt x="301" y="318"/>
                    <a:pt x="182" y="304"/>
                    <a:pt x="67" y="273"/>
                  </a:cubicBezTo>
                  <a:lnTo>
                    <a:pt x="67" y="273"/>
                  </a:lnTo>
                  <a:cubicBezTo>
                    <a:pt x="1" y="587"/>
                    <a:pt x="236" y="745"/>
                    <a:pt x="544" y="745"/>
                  </a:cubicBezTo>
                  <a:cubicBezTo>
                    <a:pt x="626" y="745"/>
                    <a:pt x="712" y="734"/>
                    <a:pt x="799" y="712"/>
                  </a:cubicBezTo>
                  <a:cubicBezTo>
                    <a:pt x="1134" y="628"/>
                    <a:pt x="1406" y="419"/>
                    <a:pt x="1531" y="126"/>
                  </a:cubicBezTo>
                  <a:lnTo>
                    <a:pt x="1511" y="126"/>
                  </a:lnTo>
                  <a:cubicBezTo>
                    <a:pt x="1448" y="84"/>
                    <a:pt x="1427" y="42"/>
                    <a:pt x="14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2" name="Google Shape;2134;p60"/>
            <p:cNvSpPr/>
            <p:nvPr/>
          </p:nvSpPr>
          <p:spPr>
            <a:xfrm>
              <a:off x="3288725" y="4666075"/>
              <a:ext cx="104700" cy="85825"/>
            </a:xfrm>
            <a:custGeom>
              <a:avLst/>
              <a:gdLst/>
              <a:ahLst/>
              <a:cxnLst/>
              <a:rect l="l" t="t" r="r" b="b"/>
              <a:pathLst>
                <a:path w="4188" h="3433" extrusionOk="0">
                  <a:moveTo>
                    <a:pt x="210" y="0"/>
                  </a:moveTo>
                  <a:lnTo>
                    <a:pt x="210" y="0"/>
                  </a:lnTo>
                  <a:cubicBezTo>
                    <a:pt x="1" y="1402"/>
                    <a:pt x="314" y="2888"/>
                    <a:pt x="1905" y="3327"/>
                  </a:cubicBezTo>
                  <a:cubicBezTo>
                    <a:pt x="2142" y="3397"/>
                    <a:pt x="2388" y="3433"/>
                    <a:pt x="2626" y="3433"/>
                  </a:cubicBezTo>
                  <a:cubicBezTo>
                    <a:pt x="3456" y="3433"/>
                    <a:pt x="4188" y="2999"/>
                    <a:pt x="4123" y="2072"/>
                  </a:cubicBezTo>
                  <a:lnTo>
                    <a:pt x="4123" y="2072"/>
                  </a:lnTo>
                  <a:cubicBezTo>
                    <a:pt x="3871" y="2490"/>
                    <a:pt x="3390" y="2804"/>
                    <a:pt x="2825" y="2867"/>
                  </a:cubicBezTo>
                  <a:cubicBezTo>
                    <a:pt x="2758" y="2873"/>
                    <a:pt x="2691" y="2876"/>
                    <a:pt x="2625" y="2876"/>
                  </a:cubicBezTo>
                  <a:cubicBezTo>
                    <a:pt x="1758" y="2876"/>
                    <a:pt x="1074" y="2372"/>
                    <a:pt x="607" y="1632"/>
                  </a:cubicBezTo>
                  <a:cubicBezTo>
                    <a:pt x="294" y="1151"/>
                    <a:pt x="210" y="586"/>
                    <a:pt x="2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3" name="Google Shape;2135;p60"/>
            <p:cNvSpPr/>
            <p:nvPr/>
          </p:nvSpPr>
          <p:spPr>
            <a:xfrm>
              <a:off x="3032925" y="4665550"/>
              <a:ext cx="120350" cy="105250"/>
            </a:xfrm>
            <a:custGeom>
              <a:avLst/>
              <a:gdLst/>
              <a:ahLst/>
              <a:cxnLst/>
              <a:rect l="l" t="t" r="r" b="b"/>
              <a:pathLst>
                <a:path w="4814" h="4210" extrusionOk="0">
                  <a:moveTo>
                    <a:pt x="1" y="2679"/>
                  </a:moveTo>
                  <a:cubicBezTo>
                    <a:pt x="1" y="2679"/>
                    <a:pt x="1" y="2679"/>
                    <a:pt x="1" y="2700"/>
                  </a:cubicBezTo>
                  <a:cubicBezTo>
                    <a:pt x="1" y="2700"/>
                    <a:pt x="1" y="2700"/>
                    <a:pt x="2" y="2701"/>
                  </a:cubicBezTo>
                  <a:lnTo>
                    <a:pt x="2" y="2701"/>
                  </a:lnTo>
                  <a:cubicBezTo>
                    <a:pt x="1" y="2693"/>
                    <a:pt x="1" y="2686"/>
                    <a:pt x="1" y="2679"/>
                  </a:cubicBezTo>
                  <a:close/>
                  <a:moveTo>
                    <a:pt x="4311" y="0"/>
                  </a:moveTo>
                  <a:lnTo>
                    <a:pt x="4311" y="0"/>
                  </a:lnTo>
                  <a:cubicBezTo>
                    <a:pt x="4123" y="1444"/>
                    <a:pt x="3579" y="2867"/>
                    <a:pt x="2261" y="3285"/>
                  </a:cubicBezTo>
                  <a:cubicBezTo>
                    <a:pt x="1971" y="3380"/>
                    <a:pt x="1672" y="3436"/>
                    <a:pt x="1383" y="3436"/>
                  </a:cubicBezTo>
                  <a:cubicBezTo>
                    <a:pt x="838" y="3436"/>
                    <a:pt x="330" y="3234"/>
                    <a:pt x="2" y="2701"/>
                  </a:cubicBezTo>
                  <a:lnTo>
                    <a:pt x="2" y="2701"/>
                  </a:lnTo>
                  <a:cubicBezTo>
                    <a:pt x="26" y="3343"/>
                    <a:pt x="197" y="3999"/>
                    <a:pt x="838" y="4164"/>
                  </a:cubicBezTo>
                  <a:cubicBezTo>
                    <a:pt x="969" y="4195"/>
                    <a:pt x="1103" y="4209"/>
                    <a:pt x="1238" y="4209"/>
                  </a:cubicBezTo>
                  <a:cubicBezTo>
                    <a:pt x="1748" y="4209"/>
                    <a:pt x="2270" y="4006"/>
                    <a:pt x="2700" y="3725"/>
                  </a:cubicBezTo>
                  <a:cubicBezTo>
                    <a:pt x="4039" y="2888"/>
                    <a:pt x="4813" y="1507"/>
                    <a:pt x="43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4" name="Google Shape;2136;p60"/>
            <p:cNvSpPr/>
            <p:nvPr/>
          </p:nvSpPr>
          <p:spPr>
            <a:xfrm>
              <a:off x="3069550" y="4641175"/>
              <a:ext cx="50775" cy="12125"/>
            </a:xfrm>
            <a:custGeom>
              <a:avLst/>
              <a:gdLst/>
              <a:ahLst/>
              <a:cxnLst/>
              <a:rect l="l" t="t" r="r" b="b"/>
              <a:pathLst>
                <a:path w="2031" h="485" extrusionOk="0">
                  <a:moveTo>
                    <a:pt x="921" y="1"/>
                  </a:moveTo>
                  <a:cubicBezTo>
                    <a:pt x="609" y="1"/>
                    <a:pt x="295" y="54"/>
                    <a:pt x="1" y="159"/>
                  </a:cubicBezTo>
                  <a:cubicBezTo>
                    <a:pt x="1" y="201"/>
                    <a:pt x="22" y="264"/>
                    <a:pt x="22" y="306"/>
                  </a:cubicBezTo>
                  <a:cubicBezTo>
                    <a:pt x="366" y="409"/>
                    <a:pt x="739" y="484"/>
                    <a:pt x="1105" y="484"/>
                  </a:cubicBezTo>
                  <a:cubicBezTo>
                    <a:pt x="1183" y="484"/>
                    <a:pt x="1262" y="481"/>
                    <a:pt x="1340" y="473"/>
                  </a:cubicBezTo>
                  <a:cubicBezTo>
                    <a:pt x="1423" y="473"/>
                    <a:pt x="2030" y="390"/>
                    <a:pt x="1884" y="306"/>
                  </a:cubicBezTo>
                  <a:cubicBezTo>
                    <a:pt x="1779" y="264"/>
                    <a:pt x="1716" y="201"/>
                    <a:pt x="1654" y="118"/>
                  </a:cubicBezTo>
                  <a:cubicBezTo>
                    <a:pt x="1633" y="118"/>
                    <a:pt x="1633" y="118"/>
                    <a:pt x="1633" y="97"/>
                  </a:cubicBezTo>
                  <a:cubicBezTo>
                    <a:pt x="1404" y="33"/>
                    <a:pt x="1163" y="1"/>
                    <a:pt x="9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5" name="Google Shape;2137;p60"/>
            <p:cNvSpPr/>
            <p:nvPr/>
          </p:nvSpPr>
          <p:spPr>
            <a:xfrm>
              <a:off x="3055950" y="4655600"/>
              <a:ext cx="48675" cy="20950"/>
            </a:xfrm>
            <a:custGeom>
              <a:avLst/>
              <a:gdLst/>
              <a:ahLst/>
              <a:cxnLst/>
              <a:rect l="l" t="t" r="r" b="b"/>
              <a:pathLst>
                <a:path w="1947" h="838" extrusionOk="0">
                  <a:moveTo>
                    <a:pt x="314" y="1"/>
                  </a:moveTo>
                  <a:cubicBezTo>
                    <a:pt x="1" y="419"/>
                    <a:pt x="398" y="733"/>
                    <a:pt x="858" y="817"/>
                  </a:cubicBezTo>
                  <a:cubicBezTo>
                    <a:pt x="943" y="830"/>
                    <a:pt x="1026" y="837"/>
                    <a:pt x="1105" y="837"/>
                  </a:cubicBezTo>
                  <a:cubicBezTo>
                    <a:pt x="1521" y="837"/>
                    <a:pt x="1859" y="649"/>
                    <a:pt x="1947" y="210"/>
                  </a:cubicBezTo>
                  <a:lnTo>
                    <a:pt x="1947" y="210"/>
                  </a:lnTo>
                  <a:cubicBezTo>
                    <a:pt x="1855" y="217"/>
                    <a:pt x="1764" y="221"/>
                    <a:pt x="1673" y="221"/>
                  </a:cubicBezTo>
                  <a:cubicBezTo>
                    <a:pt x="1241" y="221"/>
                    <a:pt x="809" y="143"/>
                    <a:pt x="377" y="22"/>
                  </a:cubicBezTo>
                  <a:cubicBezTo>
                    <a:pt x="356" y="22"/>
                    <a:pt x="335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6" name="Google Shape;2138;p60"/>
            <p:cNvSpPr/>
            <p:nvPr/>
          </p:nvSpPr>
          <p:spPr>
            <a:xfrm>
              <a:off x="3054375" y="4678100"/>
              <a:ext cx="41875" cy="22100"/>
            </a:xfrm>
            <a:custGeom>
              <a:avLst/>
              <a:gdLst/>
              <a:ahLst/>
              <a:cxnLst/>
              <a:rect l="l" t="t" r="r" b="b"/>
              <a:pathLst>
                <a:path w="1675" h="884" extrusionOk="0">
                  <a:moveTo>
                    <a:pt x="357" y="1"/>
                  </a:moveTo>
                  <a:cubicBezTo>
                    <a:pt x="273" y="22"/>
                    <a:pt x="147" y="84"/>
                    <a:pt x="147" y="147"/>
                  </a:cubicBezTo>
                  <a:cubicBezTo>
                    <a:pt x="147" y="231"/>
                    <a:pt x="64" y="273"/>
                    <a:pt x="1" y="273"/>
                  </a:cubicBezTo>
                  <a:cubicBezTo>
                    <a:pt x="1" y="545"/>
                    <a:pt x="440" y="817"/>
                    <a:pt x="670" y="859"/>
                  </a:cubicBezTo>
                  <a:cubicBezTo>
                    <a:pt x="751" y="876"/>
                    <a:pt x="825" y="884"/>
                    <a:pt x="894" y="884"/>
                  </a:cubicBezTo>
                  <a:cubicBezTo>
                    <a:pt x="1324" y="884"/>
                    <a:pt x="1530" y="562"/>
                    <a:pt x="1675" y="147"/>
                  </a:cubicBezTo>
                  <a:lnTo>
                    <a:pt x="1675" y="147"/>
                  </a:lnTo>
                  <a:cubicBezTo>
                    <a:pt x="1516" y="208"/>
                    <a:pt x="1336" y="241"/>
                    <a:pt x="1152" y="241"/>
                  </a:cubicBezTo>
                  <a:cubicBezTo>
                    <a:pt x="1020" y="241"/>
                    <a:pt x="885" y="224"/>
                    <a:pt x="754" y="189"/>
                  </a:cubicBezTo>
                  <a:cubicBezTo>
                    <a:pt x="608" y="147"/>
                    <a:pt x="461" y="84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7" name="Google Shape;2139;p60"/>
            <p:cNvSpPr/>
            <p:nvPr/>
          </p:nvSpPr>
          <p:spPr>
            <a:xfrm>
              <a:off x="3032300" y="4607400"/>
              <a:ext cx="103425" cy="135350"/>
            </a:xfrm>
            <a:custGeom>
              <a:avLst/>
              <a:gdLst/>
              <a:ahLst/>
              <a:cxnLst/>
              <a:rect l="l" t="t" r="r" b="b"/>
              <a:pathLst>
                <a:path w="4137" h="5414" extrusionOk="0">
                  <a:moveTo>
                    <a:pt x="3455" y="1"/>
                  </a:moveTo>
                  <a:cubicBezTo>
                    <a:pt x="3429" y="1"/>
                    <a:pt x="3402" y="2"/>
                    <a:pt x="3374" y="4"/>
                  </a:cubicBezTo>
                  <a:cubicBezTo>
                    <a:pt x="2872" y="46"/>
                    <a:pt x="2390" y="276"/>
                    <a:pt x="1972" y="527"/>
                  </a:cubicBezTo>
                  <a:cubicBezTo>
                    <a:pt x="2014" y="715"/>
                    <a:pt x="2097" y="862"/>
                    <a:pt x="2160" y="1008"/>
                  </a:cubicBezTo>
                  <a:cubicBezTo>
                    <a:pt x="2181" y="1029"/>
                    <a:pt x="2181" y="1029"/>
                    <a:pt x="2181" y="1050"/>
                  </a:cubicBezTo>
                  <a:cubicBezTo>
                    <a:pt x="2216" y="1048"/>
                    <a:pt x="2250" y="1047"/>
                    <a:pt x="2285" y="1047"/>
                  </a:cubicBezTo>
                  <a:cubicBezTo>
                    <a:pt x="2589" y="1047"/>
                    <a:pt x="2906" y="1126"/>
                    <a:pt x="3206" y="1238"/>
                  </a:cubicBezTo>
                  <a:cubicBezTo>
                    <a:pt x="3227" y="1231"/>
                    <a:pt x="3251" y="1227"/>
                    <a:pt x="3274" y="1227"/>
                  </a:cubicBezTo>
                  <a:cubicBezTo>
                    <a:pt x="3320" y="1227"/>
                    <a:pt x="3367" y="1245"/>
                    <a:pt x="3395" y="1301"/>
                  </a:cubicBezTo>
                  <a:cubicBezTo>
                    <a:pt x="3520" y="1427"/>
                    <a:pt x="3729" y="1427"/>
                    <a:pt x="3750" y="1636"/>
                  </a:cubicBezTo>
                  <a:cubicBezTo>
                    <a:pt x="3750" y="1762"/>
                    <a:pt x="3604" y="2013"/>
                    <a:pt x="3499" y="2034"/>
                  </a:cubicBezTo>
                  <a:cubicBezTo>
                    <a:pt x="3395" y="2054"/>
                    <a:pt x="3290" y="2075"/>
                    <a:pt x="3206" y="2096"/>
                  </a:cubicBezTo>
                  <a:cubicBezTo>
                    <a:pt x="3185" y="2410"/>
                    <a:pt x="3039" y="2640"/>
                    <a:pt x="2851" y="2808"/>
                  </a:cubicBezTo>
                  <a:cubicBezTo>
                    <a:pt x="2851" y="2829"/>
                    <a:pt x="2851" y="2829"/>
                    <a:pt x="2851" y="2850"/>
                  </a:cubicBezTo>
                  <a:cubicBezTo>
                    <a:pt x="2851" y="3520"/>
                    <a:pt x="2375" y="4012"/>
                    <a:pt x="1762" y="4012"/>
                  </a:cubicBezTo>
                  <a:cubicBezTo>
                    <a:pt x="1647" y="4012"/>
                    <a:pt x="1528" y="3995"/>
                    <a:pt x="1407" y="3959"/>
                  </a:cubicBezTo>
                  <a:cubicBezTo>
                    <a:pt x="1156" y="3875"/>
                    <a:pt x="863" y="3687"/>
                    <a:pt x="696" y="3456"/>
                  </a:cubicBezTo>
                  <a:lnTo>
                    <a:pt x="696" y="3456"/>
                  </a:lnTo>
                  <a:cubicBezTo>
                    <a:pt x="0" y="4152"/>
                    <a:pt x="210" y="5413"/>
                    <a:pt x="1308" y="5413"/>
                  </a:cubicBezTo>
                  <a:cubicBezTo>
                    <a:pt x="1367" y="5413"/>
                    <a:pt x="1427" y="5410"/>
                    <a:pt x="1491" y="5402"/>
                  </a:cubicBezTo>
                  <a:cubicBezTo>
                    <a:pt x="2369" y="5319"/>
                    <a:pt x="3039" y="4816"/>
                    <a:pt x="3416" y="4021"/>
                  </a:cubicBezTo>
                  <a:cubicBezTo>
                    <a:pt x="3897" y="3038"/>
                    <a:pt x="4043" y="1929"/>
                    <a:pt x="4043" y="841"/>
                  </a:cubicBezTo>
                  <a:lnTo>
                    <a:pt x="4043" y="841"/>
                  </a:lnTo>
                  <a:cubicBezTo>
                    <a:pt x="3960" y="1008"/>
                    <a:pt x="3876" y="1176"/>
                    <a:pt x="3813" y="1301"/>
                  </a:cubicBezTo>
                  <a:cubicBezTo>
                    <a:pt x="3772" y="1362"/>
                    <a:pt x="3712" y="1388"/>
                    <a:pt x="3653" y="1388"/>
                  </a:cubicBezTo>
                  <a:cubicBezTo>
                    <a:pt x="3528" y="1388"/>
                    <a:pt x="3408" y="1275"/>
                    <a:pt x="3478" y="1134"/>
                  </a:cubicBezTo>
                  <a:cubicBezTo>
                    <a:pt x="3700" y="791"/>
                    <a:pt x="4136" y="1"/>
                    <a:pt x="34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8" name="Google Shape;2140;p60"/>
            <p:cNvSpPr/>
            <p:nvPr/>
          </p:nvSpPr>
          <p:spPr>
            <a:xfrm>
              <a:off x="3299725" y="4604150"/>
              <a:ext cx="102750" cy="123575"/>
            </a:xfrm>
            <a:custGeom>
              <a:avLst/>
              <a:gdLst/>
              <a:ahLst/>
              <a:cxnLst/>
              <a:rect l="l" t="t" r="r" b="b"/>
              <a:pathLst>
                <a:path w="4110" h="4943" extrusionOk="0">
                  <a:moveTo>
                    <a:pt x="881" y="0"/>
                  </a:moveTo>
                  <a:cubicBezTo>
                    <a:pt x="765" y="0"/>
                    <a:pt x="646" y="10"/>
                    <a:pt x="523" y="29"/>
                  </a:cubicBezTo>
                  <a:cubicBezTo>
                    <a:pt x="502" y="322"/>
                    <a:pt x="649" y="908"/>
                    <a:pt x="418" y="1034"/>
                  </a:cubicBezTo>
                  <a:cubicBezTo>
                    <a:pt x="394" y="1046"/>
                    <a:pt x="370" y="1058"/>
                    <a:pt x="350" y="1058"/>
                  </a:cubicBezTo>
                  <a:cubicBezTo>
                    <a:pt x="335" y="1058"/>
                    <a:pt x="323" y="1051"/>
                    <a:pt x="314" y="1034"/>
                  </a:cubicBezTo>
                  <a:cubicBezTo>
                    <a:pt x="293" y="1013"/>
                    <a:pt x="272" y="992"/>
                    <a:pt x="272" y="950"/>
                  </a:cubicBezTo>
                  <a:cubicBezTo>
                    <a:pt x="251" y="929"/>
                    <a:pt x="251" y="929"/>
                    <a:pt x="272" y="908"/>
                  </a:cubicBezTo>
                  <a:lnTo>
                    <a:pt x="272" y="887"/>
                  </a:lnTo>
                  <a:cubicBezTo>
                    <a:pt x="251" y="866"/>
                    <a:pt x="251" y="824"/>
                    <a:pt x="251" y="804"/>
                  </a:cubicBezTo>
                  <a:cubicBezTo>
                    <a:pt x="230" y="804"/>
                    <a:pt x="209" y="804"/>
                    <a:pt x="188" y="824"/>
                  </a:cubicBezTo>
                  <a:cubicBezTo>
                    <a:pt x="167" y="824"/>
                    <a:pt x="167" y="824"/>
                    <a:pt x="146" y="804"/>
                  </a:cubicBezTo>
                  <a:lnTo>
                    <a:pt x="146" y="804"/>
                  </a:lnTo>
                  <a:cubicBezTo>
                    <a:pt x="146" y="2289"/>
                    <a:pt x="0" y="4298"/>
                    <a:pt x="1548" y="4863"/>
                  </a:cubicBezTo>
                  <a:cubicBezTo>
                    <a:pt x="1707" y="4918"/>
                    <a:pt x="1875" y="4943"/>
                    <a:pt x="2041" y="4943"/>
                  </a:cubicBezTo>
                  <a:cubicBezTo>
                    <a:pt x="3081" y="4943"/>
                    <a:pt x="4109" y="3973"/>
                    <a:pt x="3118" y="3252"/>
                  </a:cubicBezTo>
                  <a:lnTo>
                    <a:pt x="3118" y="3252"/>
                  </a:lnTo>
                  <a:cubicBezTo>
                    <a:pt x="2950" y="3649"/>
                    <a:pt x="2553" y="3921"/>
                    <a:pt x="2071" y="3984"/>
                  </a:cubicBezTo>
                  <a:cubicBezTo>
                    <a:pt x="2040" y="3986"/>
                    <a:pt x="2008" y="3987"/>
                    <a:pt x="1977" y="3987"/>
                  </a:cubicBezTo>
                  <a:cubicBezTo>
                    <a:pt x="1454" y="3987"/>
                    <a:pt x="1037" y="3661"/>
                    <a:pt x="1235" y="3168"/>
                  </a:cubicBezTo>
                  <a:cubicBezTo>
                    <a:pt x="1046" y="3063"/>
                    <a:pt x="858" y="2896"/>
                    <a:pt x="774" y="2624"/>
                  </a:cubicBezTo>
                  <a:lnTo>
                    <a:pt x="670" y="2624"/>
                  </a:lnTo>
                  <a:cubicBezTo>
                    <a:pt x="628" y="2624"/>
                    <a:pt x="565" y="2561"/>
                    <a:pt x="544" y="2519"/>
                  </a:cubicBezTo>
                  <a:cubicBezTo>
                    <a:pt x="460" y="2226"/>
                    <a:pt x="544" y="2080"/>
                    <a:pt x="691" y="1975"/>
                  </a:cubicBezTo>
                  <a:cubicBezTo>
                    <a:pt x="670" y="1912"/>
                    <a:pt x="691" y="1850"/>
                    <a:pt x="753" y="1829"/>
                  </a:cubicBezTo>
                  <a:cubicBezTo>
                    <a:pt x="1046" y="1745"/>
                    <a:pt x="1339" y="1661"/>
                    <a:pt x="1632" y="1599"/>
                  </a:cubicBezTo>
                  <a:cubicBezTo>
                    <a:pt x="1632" y="1536"/>
                    <a:pt x="1653" y="1473"/>
                    <a:pt x="1695" y="1431"/>
                  </a:cubicBezTo>
                  <a:cubicBezTo>
                    <a:pt x="2009" y="1159"/>
                    <a:pt x="2197" y="845"/>
                    <a:pt x="2302" y="448"/>
                  </a:cubicBezTo>
                  <a:lnTo>
                    <a:pt x="2281" y="448"/>
                  </a:lnTo>
                  <a:cubicBezTo>
                    <a:pt x="2281" y="448"/>
                    <a:pt x="2260" y="469"/>
                    <a:pt x="2260" y="490"/>
                  </a:cubicBezTo>
                  <a:cubicBezTo>
                    <a:pt x="2231" y="555"/>
                    <a:pt x="2181" y="583"/>
                    <a:pt x="2130" y="583"/>
                  </a:cubicBezTo>
                  <a:cubicBezTo>
                    <a:pt x="2034" y="583"/>
                    <a:pt x="1932" y="487"/>
                    <a:pt x="1946" y="364"/>
                  </a:cubicBezTo>
                  <a:cubicBezTo>
                    <a:pt x="1946" y="343"/>
                    <a:pt x="1946" y="301"/>
                    <a:pt x="1967" y="260"/>
                  </a:cubicBezTo>
                  <a:cubicBezTo>
                    <a:pt x="1614" y="99"/>
                    <a:pt x="1262" y="0"/>
                    <a:pt x="8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39" name="Google Shape;2141;p60"/>
            <p:cNvSpPr/>
            <p:nvPr/>
          </p:nvSpPr>
          <p:spPr>
            <a:xfrm>
              <a:off x="3069550" y="4254925"/>
              <a:ext cx="301325" cy="228500"/>
            </a:xfrm>
            <a:custGeom>
              <a:avLst/>
              <a:gdLst/>
              <a:ahLst/>
              <a:cxnLst/>
              <a:rect l="l" t="t" r="r" b="b"/>
              <a:pathLst>
                <a:path w="12053" h="9140" extrusionOk="0">
                  <a:moveTo>
                    <a:pt x="1089" y="0"/>
                  </a:moveTo>
                  <a:cubicBezTo>
                    <a:pt x="733" y="1340"/>
                    <a:pt x="545" y="2700"/>
                    <a:pt x="419" y="4081"/>
                  </a:cubicBezTo>
                  <a:cubicBezTo>
                    <a:pt x="314" y="5315"/>
                    <a:pt x="377" y="6654"/>
                    <a:pt x="105" y="7868"/>
                  </a:cubicBezTo>
                  <a:cubicBezTo>
                    <a:pt x="84" y="7930"/>
                    <a:pt x="42" y="7972"/>
                    <a:pt x="1" y="7993"/>
                  </a:cubicBezTo>
                  <a:cubicBezTo>
                    <a:pt x="147" y="8035"/>
                    <a:pt x="294" y="8098"/>
                    <a:pt x="419" y="8161"/>
                  </a:cubicBezTo>
                  <a:cubicBezTo>
                    <a:pt x="524" y="8203"/>
                    <a:pt x="607" y="8244"/>
                    <a:pt x="670" y="8328"/>
                  </a:cubicBezTo>
                  <a:cubicBezTo>
                    <a:pt x="1370" y="8645"/>
                    <a:pt x="2137" y="9068"/>
                    <a:pt x="2854" y="9068"/>
                  </a:cubicBezTo>
                  <a:cubicBezTo>
                    <a:pt x="3037" y="9068"/>
                    <a:pt x="3216" y="9040"/>
                    <a:pt x="3390" y="8977"/>
                  </a:cubicBezTo>
                  <a:cubicBezTo>
                    <a:pt x="5169" y="8307"/>
                    <a:pt x="4771" y="6278"/>
                    <a:pt x="5399" y="4855"/>
                  </a:cubicBezTo>
                  <a:cubicBezTo>
                    <a:pt x="5399" y="4834"/>
                    <a:pt x="5399" y="4834"/>
                    <a:pt x="5378" y="4813"/>
                  </a:cubicBezTo>
                  <a:cubicBezTo>
                    <a:pt x="5357" y="4625"/>
                    <a:pt x="5315" y="4415"/>
                    <a:pt x="5399" y="4248"/>
                  </a:cubicBezTo>
                  <a:cubicBezTo>
                    <a:pt x="4457" y="4227"/>
                    <a:pt x="3453" y="4039"/>
                    <a:pt x="2846" y="3244"/>
                  </a:cubicBezTo>
                  <a:cubicBezTo>
                    <a:pt x="2783" y="3164"/>
                    <a:pt x="2863" y="3061"/>
                    <a:pt x="2943" y="3061"/>
                  </a:cubicBezTo>
                  <a:cubicBezTo>
                    <a:pt x="2968" y="3061"/>
                    <a:pt x="2993" y="3072"/>
                    <a:pt x="3014" y="3097"/>
                  </a:cubicBezTo>
                  <a:cubicBezTo>
                    <a:pt x="3595" y="3706"/>
                    <a:pt x="4379" y="3916"/>
                    <a:pt x="5207" y="3916"/>
                  </a:cubicBezTo>
                  <a:cubicBezTo>
                    <a:pt x="6258" y="3916"/>
                    <a:pt x="7379" y="3578"/>
                    <a:pt x="8245" y="3285"/>
                  </a:cubicBezTo>
                  <a:cubicBezTo>
                    <a:pt x="8259" y="3280"/>
                    <a:pt x="8273" y="3277"/>
                    <a:pt x="8288" y="3277"/>
                  </a:cubicBezTo>
                  <a:cubicBezTo>
                    <a:pt x="8380" y="3277"/>
                    <a:pt x="8466" y="3383"/>
                    <a:pt x="8412" y="3474"/>
                  </a:cubicBezTo>
                  <a:cubicBezTo>
                    <a:pt x="8182" y="3913"/>
                    <a:pt x="7533" y="4122"/>
                    <a:pt x="6884" y="4206"/>
                  </a:cubicBezTo>
                  <a:cubicBezTo>
                    <a:pt x="6780" y="5566"/>
                    <a:pt x="7031" y="7114"/>
                    <a:pt x="7931" y="8161"/>
                  </a:cubicBezTo>
                  <a:cubicBezTo>
                    <a:pt x="8507" y="8848"/>
                    <a:pt x="9171" y="9140"/>
                    <a:pt x="9855" y="9140"/>
                  </a:cubicBezTo>
                  <a:cubicBezTo>
                    <a:pt x="10586" y="9140"/>
                    <a:pt x="11340" y="8806"/>
                    <a:pt x="12032" y="8265"/>
                  </a:cubicBezTo>
                  <a:cubicBezTo>
                    <a:pt x="12032" y="8265"/>
                    <a:pt x="12053" y="8265"/>
                    <a:pt x="12053" y="8244"/>
                  </a:cubicBezTo>
                  <a:cubicBezTo>
                    <a:pt x="11864" y="5608"/>
                    <a:pt x="11676" y="2972"/>
                    <a:pt x="10630" y="524"/>
                  </a:cubicBezTo>
                  <a:cubicBezTo>
                    <a:pt x="9312" y="1214"/>
                    <a:pt x="7470" y="1235"/>
                    <a:pt x="6131" y="1235"/>
                  </a:cubicBezTo>
                  <a:cubicBezTo>
                    <a:pt x="4604" y="1214"/>
                    <a:pt x="2323" y="1151"/>
                    <a:pt x="10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0" name="Google Shape;2142;p60"/>
            <p:cNvSpPr/>
            <p:nvPr/>
          </p:nvSpPr>
          <p:spPr>
            <a:xfrm>
              <a:off x="3192525" y="3901850"/>
              <a:ext cx="80000" cy="44000"/>
            </a:xfrm>
            <a:custGeom>
              <a:avLst/>
              <a:gdLst/>
              <a:ahLst/>
              <a:cxnLst/>
              <a:rect l="l" t="t" r="r" b="b"/>
              <a:pathLst>
                <a:path w="3200" h="1760" extrusionOk="0">
                  <a:moveTo>
                    <a:pt x="501" y="0"/>
                  </a:moveTo>
                  <a:cubicBezTo>
                    <a:pt x="459" y="0"/>
                    <a:pt x="417" y="21"/>
                    <a:pt x="375" y="42"/>
                  </a:cubicBezTo>
                  <a:cubicBezTo>
                    <a:pt x="417" y="272"/>
                    <a:pt x="103" y="314"/>
                    <a:pt x="61" y="649"/>
                  </a:cubicBezTo>
                  <a:cubicBezTo>
                    <a:pt x="1" y="1233"/>
                    <a:pt x="659" y="1760"/>
                    <a:pt x="1194" y="1760"/>
                  </a:cubicBezTo>
                  <a:cubicBezTo>
                    <a:pt x="1214" y="1760"/>
                    <a:pt x="1234" y="1759"/>
                    <a:pt x="1254" y="1758"/>
                  </a:cubicBezTo>
                  <a:cubicBezTo>
                    <a:pt x="1882" y="1695"/>
                    <a:pt x="3200" y="837"/>
                    <a:pt x="2489" y="230"/>
                  </a:cubicBezTo>
                  <a:lnTo>
                    <a:pt x="2489" y="230"/>
                  </a:lnTo>
                  <a:cubicBezTo>
                    <a:pt x="2344" y="591"/>
                    <a:pt x="2060" y="858"/>
                    <a:pt x="1623" y="858"/>
                  </a:cubicBezTo>
                  <a:cubicBezTo>
                    <a:pt x="1553" y="858"/>
                    <a:pt x="1479" y="851"/>
                    <a:pt x="1401" y="837"/>
                  </a:cubicBezTo>
                  <a:cubicBezTo>
                    <a:pt x="898" y="732"/>
                    <a:pt x="626" y="418"/>
                    <a:pt x="5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1" name="Google Shape;2143;p60"/>
            <p:cNvSpPr/>
            <p:nvPr/>
          </p:nvSpPr>
          <p:spPr>
            <a:xfrm>
              <a:off x="3064325" y="3914750"/>
              <a:ext cx="322250" cy="359250"/>
            </a:xfrm>
            <a:custGeom>
              <a:avLst/>
              <a:gdLst/>
              <a:ahLst/>
              <a:cxnLst/>
              <a:rect l="l" t="t" r="r" b="b"/>
              <a:pathLst>
                <a:path w="12890" h="14370" extrusionOk="0">
                  <a:moveTo>
                    <a:pt x="4532" y="0"/>
                  </a:moveTo>
                  <a:cubicBezTo>
                    <a:pt x="2796" y="0"/>
                    <a:pt x="1121" y="1070"/>
                    <a:pt x="0" y="2351"/>
                  </a:cubicBezTo>
                  <a:cubicBezTo>
                    <a:pt x="272" y="3083"/>
                    <a:pt x="900" y="3585"/>
                    <a:pt x="1674" y="3690"/>
                  </a:cubicBezTo>
                  <a:cubicBezTo>
                    <a:pt x="1711" y="3665"/>
                    <a:pt x="1748" y="3655"/>
                    <a:pt x="1785" y="3655"/>
                  </a:cubicBezTo>
                  <a:cubicBezTo>
                    <a:pt x="1811" y="3655"/>
                    <a:pt x="1837" y="3660"/>
                    <a:pt x="1863" y="3669"/>
                  </a:cubicBezTo>
                  <a:cubicBezTo>
                    <a:pt x="2344" y="2853"/>
                    <a:pt x="2909" y="2099"/>
                    <a:pt x="3495" y="1346"/>
                  </a:cubicBezTo>
                  <a:cubicBezTo>
                    <a:pt x="3510" y="1331"/>
                    <a:pt x="3529" y="1324"/>
                    <a:pt x="3548" y="1324"/>
                  </a:cubicBezTo>
                  <a:cubicBezTo>
                    <a:pt x="3609" y="1324"/>
                    <a:pt x="3673" y="1388"/>
                    <a:pt x="3641" y="1451"/>
                  </a:cubicBezTo>
                  <a:cubicBezTo>
                    <a:pt x="2407" y="3439"/>
                    <a:pt x="1151" y="5489"/>
                    <a:pt x="963" y="7874"/>
                  </a:cubicBezTo>
                  <a:cubicBezTo>
                    <a:pt x="921" y="8272"/>
                    <a:pt x="586" y="12561"/>
                    <a:pt x="1067" y="12603"/>
                  </a:cubicBezTo>
                  <a:cubicBezTo>
                    <a:pt x="1130" y="12603"/>
                    <a:pt x="1193" y="12666"/>
                    <a:pt x="1193" y="12750"/>
                  </a:cubicBezTo>
                  <a:cubicBezTo>
                    <a:pt x="1214" y="12750"/>
                    <a:pt x="1214" y="12770"/>
                    <a:pt x="1214" y="12770"/>
                  </a:cubicBezTo>
                  <a:cubicBezTo>
                    <a:pt x="2111" y="14124"/>
                    <a:pt x="4226" y="14369"/>
                    <a:pt x="5921" y="14369"/>
                  </a:cubicBezTo>
                  <a:cubicBezTo>
                    <a:pt x="6321" y="14369"/>
                    <a:pt x="6699" y="14356"/>
                    <a:pt x="7031" y="14340"/>
                  </a:cubicBezTo>
                  <a:cubicBezTo>
                    <a:pt x="8684" y="14256"/>
                    <a:pt x="11341" y="14172"/>
                    <a:pt x="11864" y="12185"/>
                  </a:cubicBezTo>
                  <a:cubicBezTo>
                    <a:pt x="12366" y="10302"/>
                    <a:pt x="11655" y="8209"/>
                    <a:pt x="11006" y="6452"/>
                  </a:cubicBezTo>
                  <a:cubicBezTo>
                    <a:pt x="10379" y="4820"/>
                    <a:pt x="9625" y="3271"/>
                    <a:pt x="8893" y="1702"/>
                  </a:cubicBezTo>
                  <a:cubicBezTo>
                    <a:pt x="8850" y="1586"/>
                    <a:pt x="8956" y="1491"/>
                    <a:pt x="9046" y="1491"/>
                  </a:cubicBezTo>
                  <a:cubicBezTo>
                    <a:pt x="9087" y="1491"/>
                    <a:pt x="9125" y="1510"/>
                    <a:pt x="9144" y="1555"/>
                  </a:cubicBezTo>
                  <a:cubicBezTo>
                    <a:pt x="9646" y="2392"/>
                    <a:pt x="10107" y="3250"/>
                    <a:pt x="10525" y="4129"/>
                  </a:cubicBezTo>
                  <a:cubicBezTo>
                    <a:pt x="10506" y="4072"/>
                    <a:pt x="10556" y="3980"/>
                    <a:pt x="10645" y="3980"/>
                  </a:cubicBezTo>
                  <a:cubicBezTo>
                    <a:pt x="10653" y="3980"/>
                    <a:pt x="10662" y="3981"/>
                    <a:pt x="10671" y="3983"/>
                  </a:cubicBezTo>
                  <a:cubicBezTo>
                    <a:pt x="10788" y="4003"/>
                    <a:pt x="10904" y="4013"/>
                    <a:pt x="11019" y="4013"/>
                  </a:cubicBezTo>
                  <a:cubicBezTo>
                    <a:pt x="11849" y="4013"/>
                    <a:pt x="12595" y="3497"/>
                    <a:pt x="12889" y="2706"/>
                  </a:cubicBezTo>
                  <a:cubicBezTo>
                    <a:pt x="12889" y="2685"/>
                    <a:pt x="12868" y="2685"/>
                    <a:pt x="12868" y="2685"/>
                  </a:cubicBezTo>
                  <a:cubicBezTo>
                    <a:pt x="11487" y="1346"/>
                    <a:pt x="10086" y="363"/>
                    <a:pt x="8202" y="28"/>
                  </a:cubicBezTo>
                  <a:lnTo>
                    <a:pt x="8202" y="28"/>
                  </a:lnTo>
                  <a:cubicBezTo>
                    <a:pt x="8265" y="718"/>
                    <a:pt x="7428" y="1493"/>
                    <a:pt x="6675" y="1618"/>
                  </a:cubicBezTo>
                  <a:cubicBezTo>
                    <a:pt x="6565" y="1638"/>
                    <a:pt x="6456" y="1648"/>
                    <a:pt x="6348" y="1648"/>
                  </a:cubicBezTo>
                  <a:cubicBezTo>
                    <a:pt x="5780" y="1648"/>
                    <a:pt x="5262" y="1372"/>
                    <a:pt x="4980" y="844"/>
                  </a:cubicBezTo>
                  <a:cubicBezTo>
                    <a:pt x="4855" y="593"/>
                    <a:pt x="4750" y="342"/>
                    <a:pt x="4792" y="70"/>
                  </a:cubicBezTo>
                  <a:cubicBezTo>
                    <a:pt x="4792" y="49"/>
                    <a:pt x="4771" y="28"/>
                    <a:pt x="4771" y="7"/>
                  </a:cubicBezTo>
                  <a:cubicBezTo>
                    <a:pt x="4691" y="3"/>
                    <a:pt x="4611" y="0"/>
                    <a:pt x="4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2" name="Google Shape;2144;p60"/>
            <p:cNvSpPr/>
            <p:nvPr/>
          </p:nvSpPr>
          <p:spPr>
            <a:xfrm>
              <a:off x="2940350" y="3267325"/>
              <a:ext cx="700975" cy="451975"/>
            </a:xfrm>
            <a:custGeom>
              <a:avLst/>
              <a:gdLst/>
              <a:ahLst/>
              <a:cxnLst/>
              <a:rect l="l" t="t" r="r" b="b"/>
              <a:pathLst>
                <a:path w="28039" h="18079" extrusionOk="0">
                  <a:moveTo>
                    <a:pt x="15672" y="1"/>
                  </a:moveTo>
                  <a:cubicBezTo>
                    <a:pt x="15840" y="398"/>
                    <a:pt x="15986" y="796"/>
                    <a:pt x="16154" y="1193"/>
                  </a:cubicBezTo>
                  <a:cubicBezTo>
                    <a:pt x="16213" y="1351"/>
                    <a:pt x="16067" y="1509"/>
                    <a:pt x="15910" y="1509"/>
                  </a:cubicBezTo>
                  <a:cubicBezTo>
                    <a:pt x="15901" y="1509"/>
                    <a:pt x="15891" y="1508"/>
                    <a:pt x="15882" y="1507"/>
                  </a:cubicBezTo>
                  <a:cubicBezTo>
                    <a:pt x="14423" y="1215"/>
                    <a:pt x="12922" y="1015"/>
                    <a:pt x="11450" y="1015"/>
                  </a:cubicBezTo>
                  <a:cubicBezTo>
                    <a:pt x="8803" y="1015"/>
                    <a:pt x="6250" y="1664"/>
                    <a:pt x="4206" y="3600"/>
                  </a:cubicBezTo>
                  <a:cubicBezTo>
                    <a:pt x="4374" y="3641"/>
                    <a:pt x="4541" y="3704"/>
                    <a:pt x="4729" y="3725"/>
                  </a:cubicBezTo>
                  <a:cubicBezTo>
                    <a:pt x="4876" y="3746"/>
                    <a:pt x="4959" y="3955"/>
                    <a:pt x="4834" y="4060"/>
                  </a:cubicBezTo>
                  <a:cubicBezTo>
                    <a:pt x="1967" y="6696"/>
                    <a:pt x="0" y="10337"/>
                    <a:pt x="691" y="14312"/>
                  </a:cubicBezTo>
                  <a:cubicBezTo>
                    <a:pt x="921" y="14082"/>
                    <a:pt x="1151" y="13915"/>
                    <a:pt x="1361" y="13664"/>
                  </a:cubicBezTo>
                  <a:cubicBezTo>
                    <a:pt x="1406" y="13612"/>
                    <a:pt x="1459" y="13590"/>
                    <a:pt x="1510" y="13590"/>
                  </a:cubicBezTo>
                  <a:cubicBezTo>
                    <a:pt x="1625" y="13590"/>
                    <a:pt x="1731" y="13701"/>
                    <a:pt x="1716" y="13831"/>
                  </a:cubicBezTo>
                  <a:cubicBezTo>
                    <a:pt x="1674" y="14312"/>
                    <a:pt x="1863" y="14752"/>
                    <a:pt x="1946" y="15233"/>
                  </a:cubicBezTo>
                  <a:cubicBezTo>
                    <a:pt x="1967" y="15212"/>
                    <a:pt x="1988" y="15212"/>
                    <a:pt x="2009" y="15191"/>
                  </a:cubicBezTo>
                  <a:cubicBezTo>
                    <a:pt x="2114" y="15191"/>
                    <a:pt x="2197" y="15191"/>
                    <a:pt x="2302" y="15170"/>
                  </a:cubicBezTo>
                  <a:cubicBezTo>
                    <a:pt x="2323" y="15170"/>
                    <a:pt x="2365" y="15170"/>
                    <a:pt x="2407" y="15149"/>
                  </a:cubicBezTo>
                  <a:cubicBezTo>
                    <a:pt x="2846" y="15087"/>
                    <a:pt x="3202" y="14919"/>
                    <a:pt x="3286" y="14459"/>
                  </a:cubicBezTo>
                  <a:cubicBezTo>
                    <a:pt x="3369" y="13999"/>
                    <a:pt x="3495" y="13538"/>
                    <a:pt x="3683" y="13120"/>
                  </a:cubicBezTo>
                  <a:cubicBezTo>
                    <a:pt x="4039" y="12304"/>
                    <a:pt x="4541" y="11634"/>
                    <a:pt x="5190" y="11027"/>
                  </a:cubicBezTo>
                  <a:cubicBezTo>
                    <a:pt x="6466" y="9856"/>
                    <a:pt x="8328" y="9102"/>
                    <a:pt x="10044" y="8893"/>
                  </a:cubicBezTo>
                  <a:cubicBezTo>
                    <a:pt x="11739" y="8663"/>
                    <a:pt x="13454" y="8810"/>
                    <a:pt x="15149" y="8663"/>
                  </a:cubicBezTo>
                  <a:cubicBezTo>
                    <a:pt x="16907" y="8496"/>
                    <a:pt x="19020" y="8161"/>
                    <a:pt x="19731" y="6320"/>
                  </a:cubicBezTo>
                  <a:cubicBezTo>
                    <a:pt x="19766" y="6232"/>
                    <a:pt x="19853" y="6192"/>
                    <a:pt x="19941" y="6192"/>
                  </a:cubicBezTo>
                  <a:cubicBezTo>
                    <a:pt x="20064" y="6192"/>
                    <a:pt x="20192" y="6269"/>
                    <a:pt x="20192" y="6403"/>
                  </a:cubicBezTo>
                  <a:cubicBezTo>
                    <a:pt x="20171" y="10128"/>
                    <a:pt x="18832" y="15024"/>
                    <a:pt x="22703" y="17325"/>
                  </a:cubicBezTo>
                  <a:lnTo>
                    <a:pt x="22724" y="17325"/>
                  </a:lnTo>
                  <a:cubicBezTo>
                    <a:pt x="22760" y="17324"/>
                    <a:pt x="22798" y="17323"/>
                    <a:pt x="22837" y="17323"/>
                  </a:cubicBezTo>
                  <a:cubicBezTo>
                    <a:pt x="23307" y="17323"/>
                    <a:pt x="23910" y="17451"/>
                    <a:pt x="24084" y="17953"/>
                  </a:cubicBezTo>
                  <a:cubicBezTo>
                    <a:pt x="24084" y="17995"/>
                    <a:pt x="24105" y="18037"/>
                    <a:pt x="24105" y="18079"/>
                  </a:cubicBezTo>
                  <a:cubicBezTo>
                    <a:pt x="26406" y="15275"/>
                    <a:pt x="28038" y="11781"/>
                    <a:pt x="25527" y="8998"/>
                  </a:cubicBezTo>
                  <a:cubicBezTo>
                    <a:pt x="25392" y="8843"/>
                    <a:pt x="25543" y="8617"/>
                    <a:pt x="25732" y="8617"/>
                  </a:cubicBezTo>
                  <a:cubicBezTo>
                    <a:pt x="25747" y="8617"/>
                    <a:pt x="25763" y="8618"/>
                    <a:pt x="25778" y="8621"/>
                  </a:cubicBezTo>
                  <a:cubicBezTo>
                    <a:pt x="25928" y="8653"/>
                    <a:pt x="26075" y="8663"/>
                    <a:pt x="26220" y="8663"/>
                  </a:cubicBezTo>
                  <a:cubicBezTo>
                    <a:pt x="26460" y="8663"/>
                    <a:pt x="26695" y="8634"/>
                    <a:pt x="26929" y="8621"/>
                  </a:cubicBezTo>
                  <a:cubicBezTo>
                    <a:pt x="26237" y="6855"/>
                    <a:pt x="24513" y="4058"/>
                    <a:pt x="22504" y="4058"/>
                  </a:cubicBezTo>
                  <a:cubicBezTo>
                    <a:pt x="22085" y="4058"/>
                    <a:pt x="21654" y="4179"/>
                    <a:pt x="21217" y="4457"/>
                  </a:cubicBezTo>
                  <a:cubicBezTo>
                    <a:pt x="21170" y="4492"/>
                    <a:pt x="21124" y="4508"/>
                    <a:pt x="21080" y="4508"/>
                  </a:cubicBezTo>
                  <a:cubicBezTo>
                    <a:pt x="20966" y="4508"/>
                    <a:pt x="20871" y="4405"/>
                    <a:pt x="20840" y="4269"/>
                  </a:cubicBezTo>
                  <a:cubicBezTo>
                    <a:pt x="20338" y="1737"/>
                    <a:pt x="18162" y="147"/>
                    <a:pt x="15672" y="1"/>
                  </a:cubicBezTo>
                  <a:close/>
                </a:path>
              </a:pathLst>
            </a:custGeom>
            <a:solidFill>
              <a:srgbClr val="C87E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3" name="Google Shape;2145;p60"/>
            <p:cNvSpPr/>
            <p:nvPr/>
          </p:nvSpPr>
          <p:spPr>
            <a:xfrm>
              <a:off x="2979575" y="3450925"/>
              <a:ext cx="554500" cy="421325"/>
            </a:xfrm>
            <a:custGeom>
              <a:avLst/>
              <a:gdLst/>
              <a:ahLst/>
              <a:cxnLst/>
              <a:rect l="l" t="t" r="r" b="b"/>
              <a:pathLst>
                <a:path w="22180" h="16853" extrusionOk="0">
                  <a:moveTo>
                    <a:pt x="1328" y="8302"/>
                  </a:moveTo>
                  <a:cubicBezTo>
                    <a:pt x="1361" y="8302"/>
                    <a:pt x="1393" y="8304"/>
                    <a:pt x="1424" y="8308"/>
                  </a:cubicBezTo>
                  <a:cubicBezTo>
                    <a:pt x="1507" y="8308"/>
                    <a:pt x="1549" y="8454"/>
                    <a:pt x="1465" y="8496"/>
                  </a:cubicBezTo>
                  <a:cubicBezTo>
                    <a:pt x="1298" y="8600"/>
                    <a:pt x="880" y="8642"/>
                    <a:pt x="859" y="8893"/>
                  </a:cubicBezTo>
                  <a:cubicBezTo>
                    <a:pt x="817" y="9124"/>
                    <a:pt x="1068" y="9375"/>
                    <a:pt x="1193" y="9542"/>
                  </a:cubicBezTo>
                  <a:cubicBezTo>
                    <a:pt x="1258" y="9623"/>
                    <a:pt x="1173" y="9716"/>
                    <a:pt x="1093" y="9716"/>
                  </a:cubicBezTo>
                  <a:cubicBezTo>
                    <a:pt x="1069" y="9716"/>
                    <a:pt x="1045" y="9708"/>
                    <a:pt x="1026" y="9688"/>
                  </a:cubicBezTo>
                  <a:cubicBezTo>
                    <a:pt x="817" y="9500"/>
                    <a:pt x="440" y="9124"/>
                    <a:pt x="545" y="8789"/>
                  </a:cubicBezTo>
                  <a:cubicBezTo>
                    <a:pt x="640" y="8485"/>
                    <a:pt x="1010" y="8302"/>
                    <a:pt x="1328" y="8302"/>
                  </a:cubicBezTo>
                  <a:close/>
                  <a:moveTo>
                    <a:pt x="6644" y="7998"/>
                  </a:moveTo>
                  <a:cubicBezTo>
                    <a:pt x="7295" y="7998"/>
                    <a:pt x="7851" y="8542"/>
                    <a:pt x="7889" y="9207"/>
                  </a:cubicBezTo>
                  <a:cubicBezTo>
                    <a:pt x="7910" y="9416"/>
                    <a:pt x="7910" y="9772"/>
                    <a:pt x="7638" y="9814"/>
                  </a:cubicBezTo>
                  <a:cubicBezTo>
                    <a:pt x="7621" y="9817"/>
                    <a:pt x="7606" y="9818"/>
                    <a:pt x="7591" y="9818"/>
                  </a:cubicBezTo>
                  <a:cubicBezTo>
                    <a:pt x="7384" y="9818"/>
                    <a:pt x="7366" y="9552"/>
                    <a:pt x="7366" y="9396"/>
                  </a:cubicBezTo>
                  <a:cubicBezTo>
                    <a:pt x="7408" y="9082"/>
                    <a:pt x="7282" y="8726"/>
                    <a:pt x="6968" y="8580"/>
                  </a:cubicBezTo>
                  <a:cubicBezTo>
                    <a:pt x="6862" y="8531"/>
                    <a:pt x="6741" y="8501"/>
                    <a:pt x="6622" y="8501"/>
                  </a:cubicBezTo>
                  <a:cubicBezTo>
                    <a:pt x="6484" y="8501"/>
                    <a:pt x="6348" y="8541"/>
                    <a:pt x="6236" y="8642"/>
                  </a:cubicBezTo>
                  <a:cubicBezTo>
                    <a:pt x="5943" y="8893"/>
                    <a:pt x="6110" y="9396"/>
                    <a:pt x="6215" y="9688"/>
                  </a:cubicBezTo>
                  <a:cubicBezTo>
                    <a:pt x="6273" y="9818"/>
                    <a:pt x="6151" y="9938"/>
                    <a:pt x="6036" y="9938"/>
                  </a:cubicBezTo>
                  <a:cubicBezTo>
                    <a:pt x="5984" y="9938"/>
                    <a:pt x="5934" y="9914"/>
                    <a:pt x="5901" y="9856"/>
                  </a:cubicBezTo>
                  <a:cubicBezTo>
                    <a:pt x="5546" y="9186"/>
                    <a:pt x="5504" y="8182"/>
                    <a:pt x="6445" y="8015"/>
                  </a:cubicBezTo>
                  <a:cubicBezTo>
                    <a:pt x="6512" y="8003"/>
                    <a:pt x="6579" y="7998"/>
                    <a:pt x="6644" y="7998"/>
                  </a:cubicBezTo>
                  <a:close/>
                  <a:moveTo>
                    <a:pt x="14193" y="8640"/>
                  </a:moveTo>
                  <a:cubicBezTo>
                    <a:pt x="14282" y="8640"/>
                    <a:pt x="14377" y="8654"/>
                    <a:pt x="14480" y="8684"/>
                  </a:cubicBezTo>
                  <a:cubicBezTo>
                    <a:pt x="14815" y="8768"/>
                    <a:pt x="15108" y="8977"/>
                    <a:pt x="15296" y="9291"/>
                  </a:cubicBezTo>
                  <a:cubicBezTo>
                    <a:pt x="15505" y="9626"/>
                    <a:pt x="15693" y="10128"/>
                    <a:pt x="15568" y="10525"/>
                  </a:cubicBezTo>
                  <a:cubicBezTo>
                    <a:pt x="15529" y="10653"/>
                    <a:pt x="15434" y="10712"/>
                    <a:pt x="15340" y="10712"/>
                  </a:cubicBezTo>
                  <a:cubicBezTo>
                    <a:pt x="15234" y="10712"/>
                    <a:pt x="15130" y="10638"/>
                    <a:pt x="15108" y="10505"/>
                  </a:cubicBezTo>
                  <a:cubicBezTo>
                    <a:pt x="15045" y="10191"/>
                    <a:pt x="15108" y="9898"/>
                    <a:pt x="14919" y="9626"/>
                  </a:cubicBezTo>
                  <a:cubicBezTo>
                    <a:pt x="14815" y="9416"/>
                    <a:pt x="14647" y="9228"/>
                    <a:pt x="14417" y="9144"/>
                  </a:cubicBezTo>
                  <a:cubicBezTo>
                    <a:pt x="14348" y="9120"/>
                    <a:pt x="14285" y="9108"/>
                    <a:pt x="14227" y="9108"/>
                  </a:cubicBezTo>
                  <a:cubicBezTo>
                    <a:pt x="13847" y="9108"/>
                    <a:pt x="13700" y="9597"/>
                    <a:pt x="13664" y="9960"/>
                  </a:cubicBezTo>
                  <a:cubicBezTo>
                    <a:pt x="13664" y="10094"/>
                    <a:pt x="13558" y="10168"/>
                    <a:pt x="13459" y="10168"/>
                  </a:cubicBezTo>
                  <a:cubicBezTo>
                    <a:pt x="13371" y="10168"/>
                    <a:pt x="13287" y="10109"/>
                    <a:pt x="13287" y="9981"/>
                  </a:cubicBezTo>
                  <a:cubicBezTo>
                    <a:pt x="13269" y="9392"/>
                    <a:pt x="13542" y="8640"/>
                    <a:pt x="14193" y="8640"/>
                  </a:cubicBezTo>
                  <a:close/>
                  <a:moveTo>
                    <a:pt x="10482" y="9829"/>
                  </a:moveTo>
                  <a:cubicBezTo>
                    <a:pt x="10599" y="9829"/>
                    <a:pt x="10639" y="9988"/>
                    <a:pt x="10525" y="10044"/>
                  </a:cubicBezTo>
                  <a:cubicBezTo>
                    <a:pt x="10358" y="10128"/>
                    <a:pt x="10191" y="10212"/>
                    <a:pt x="10086" y="10358"/>
                  </a:cubicBezTo>
                  <a:cubicBezTo>
                    <a:pt x="10044" y="10421"/>
                    <a:pt x="9960" y="10505"/>
                    <a:pt x="9981" y="10567"/>
                  </a:cubicBezTo>
                  <a:cubicBezTo>
                    <a:pt x="10065" y="10818"/>
                    <a:pt x="10483" y="10756"/>
                    <a:pt x="10651" y="10860"/>
                  </a:cubicBezTo>
                  <a:cubicBezTo>
                    <a:pt x="10756" y="10944"/>
                    <a:pt x="10693" y="11069"/>
                    <a:pt x="10609" y="11111"/>
                  </a:cubicBezTo>
                  <a:cubicBezTo>
                    <a:pt x="10552" y="11140"/>
                    <a:pt x="10479" y="11153"/>
                    <a:pt x="10398" y="11153"/>
                  </a:cubicBezTo>
                  <a:cubicBezTo>
                    <a:pt x="10066" y="11153"/>
                    <a:pt x="9609" y="10925"/>
                    <a:pt x="9626" y="10588"/>
                  </a:cubicBezTo>
                  <a:cubicBezTo>
                    <a:pt x="9647" y="10149"/>
                    <a:pt x="10086" y="9940"/>
                    <a:pt x="10442" y="9835"/>
                  </a:cubicBezTo>
                  <a:cubicBezTo>
                    <a:pt x="10456" y="9831"/>
                    <a:pt x="10470" y="9829"/>
                    <a:pt x="10482" y="9829"/>
                  </a:cubicBezTo>
                  <a:close/>
                  <a:moveTo>
                    <a:pt x="20948" y="10689"/>
                  </a:moveTo>
                  <a:cubicBezTo>
                    <a:pt x="20974" y="10689"/>
                    <a:pt x="21001" y="10696"/>
                    <a:pt x="21029" y="10714"/>
                  </a:cubicBezTo>
                  <a:cubicBezTo>
                    <a:pt x="21259" y="10839"/>
                    <a:pt x="21552" y="11111"/>
                    <a:pt x="21510" y="11404"/>
                  </a:cubicBezTo>
                  <a:cubicBezTo>
                    <a:pt x="21468" y="11718"/>
                    <a:pt x="21196" y="11885"/>
                    <a:pt x="20945" y="11990"/>
                  </a:cubicBezTo>
                  <a:cubicBezTo>
                    <a:pt x="20932" y="11995"/>
                    <a:pt x="20918" y="11997"/>
                    <a:pt x="20906" y="11997"/>
                  </a:cubicBezTo>
                  <a:cubicBezTo>
                    <a:pt x="20804" y="11997"/>
                    <a:pt x="20747" y="11858"/>
                    <a:pt x="20841" y="11802"/>
                  </a:cubicBezTo>
                  <a:cubicBezTo>
                    <a:pt x="20966" y="11718"/>
                    <a:pt x="21280" y="11551"/>
                    <a:pt x="21217" y="11362"/>
                  </a:cubicBezTo>
                  <a:cubicBezTo>
                    <a:pt x="21155" y="11174"/>
                    <a:pt x="20987" y="11090"/>
                    <a:pt x="20841" y="10965"/>
                  </a:cubicBezTo>
                  <a:cubicBezTo>
                    <a:pt x="20736" y="10878"/>
                    <a:pt x="20820" y="10689"/>
                    <a:pt x="20948" y="10689"/>
                  </a:cubicBezTo>
                  <a:close/>
                  <a:moveTo>
                    <a:pt x="12869" y="12007"/>
                  </a:moveTo>
                  <a:cubicBezTo>
                    <a:pt x="12997" y="12007"/>
                    <a:pt x="13123" y="12104"/>
                    <a:pt x="13099" y="12283"/>
                  </a:cubicBezTo>
                  <a:cubicBezTo>
                    <a:pt x="12816" y="13926"/>
                    <a:pt x="11420" y="14747"/>
                    <a:pt x="10026" y="14747"/>
                  </a:cubicBezTo>
                  <a:cubicBezTo>
                    <a:pt x="8632" y="14747"/>
                    <a:pt x="7240" y="13926"/>
                    <a:pt x="6968" y="12283"/>
                  </a:cubicBezTo>
                  <a:cubicBezTo>
                    <a:pt x="6944" y="12163"/>
                    <a:pt x="7044" y="12091"/>
                    <a:pt x="7146" y="12091"/>
                  </a:cubicBezTo>
                  <a:cubicBezTo>
                    <a:pt x="7221" y="12091"/>
                    <a:pt x="7297" y="12131"/>
                    <a:pt x="7324" y="12220"/>
                  </a:cubicBezTo>
                  <a:cubicBezTo>
                    <a:pt x="7744" y="13564"/>
                    <a:pt x="8897" y="14255"/>
                    <a:pt x="10034" y="14255"/>
                  </a:cubicBezTo>
                  <a:cubicBezTo>
                    <a:pt x="11162" y="14255"/>
                    <a:pt x="12274" y="13575"/>
                    <a:pt x="12639" y="12178"/>
                  </a:cubicBezTo>
                  <a:cubicBezTo>
                    <a:pt x="12675" y="12062"/>
                    <a:pt x="12772" y="12007"/>
                    <a:pt x="12869" y="12007"/>
                  </a:cubicBezTo>
                  <a:close/>
                  <a:moveTo>
                    <a:pt x="18121" y="1"/>
                  </a:moveTo>
                  <a:lnTo>
                    <a:pt x="18121" y="1"/>
                  </a:lnTo>
                  <a:cubicBezTo>
                    <a:pt x="16739" y="1811"/>
                    <a:pt x="13759" y="1840"/>
                    <a:pt x="11528" y="1840"/>
                  </a:cubicBezTo>
                  <a:cubicBezTo>
                    <a:pt x="11455" y="1840"/>
                    <a:pt x="11382" y="1840"/>
                    <a:pt x="11310" y="1840"/>
                  </a:cubicBezTo>
                  <a:cubicBezTo>
                    <a:pt x="11118" y="1840"/>
                    <a:pt x="10933" y="1840"/>
                    <a:pt x="10756" y="1842"/>
                  </a:cubicBezTo>
                  <a:cubicBezTo>
                    <a:pt x="6947" y="1905"/>
                    <a:pt x="2512" y="3349"/>
                    <a:pt x="2072" y="7764"/>
                  </a:cubicBezTo>
                  <a:cubicBezTo>
                    <a:pt x="2072" y="7868"/>
                    <a:pt x="1968" y="7931"/>
                    <a:pt x="1884" y="7931"/>
                  </a:cubicBezTo>
                  <a:cubicBezTo>
                    <a:pt x="1549" y="7994"/>
                    <a:pt x="1235" y="8077"/>
                    <a:pt x="900" y="8098"/>
                  </a:cubicBezTo>
                  <a:cubicBezTo>
                    <a:pt x="608" y="8266"/>
                    <a:pt x="252" y="8391"/>
                    <a:pt x="105" y="8747"/>
                  </a:cubicBezTo>
                  <a:cubicBezTo>
                    <a:pt x="1" y="9019"/>
                    <a:pt x="22" y="9333"/>
                    <a:pt x="189" y="9605"/>
                  </a:cubicBezTo>
                  <a:cubicBezTo>
                    <a:pt x="530" y="10146"/>
                    <a:pt x="1121" y="10380"/>
                    <a:pt x="1741" y="10380"/>
                  </a:cubicBezTo>
                  <a:cubicBezTo>
                    <a:pt x="1767" y="10380"/>
                    <a:pt x="1794" y="10380"/>
                    <a:pt x="1821" y="10379"/>
                  </a:cubicBezTo>
                  <a:cubicBezTo>
                    <a:pt x="1856" y="10332"/>
                    <a:pt x="1898" y="10305"/>
                    <a:pt x="1939" y="10305"/>
                  </a:cubicBezTo>
                  <a:cubicBezTo>
                    <a:pt x="1971" y="10305"/>
                    <a:pt x="2003" y="10321"/>
                    <a:pt x="2030" y="10358"/>
                  </a:cubicBezTo>
                  <a:lnTo>
                    <a:pt x="2051" y="10358"/>
                  </a:lnTo>
                  <a:cubicBezTo>
                    <a:pt x="2070" y="10354"/>
                    <a:pt x="2087" y="10353"/>
                    <a:pt x="2103" y="10353"/>
                  </a:cubicBezTo>
                  <a:cubicBezTo>
                    <a:pt x="2271" y="10353"/>
                    <a:pt x="2318" y="10537"/>
                    <a:pt x="2261" y="10651"/>
                  </a:cubicBezTo>
                  <a:cubicBezTo>
                    <a:pt x="2742" y="11404"/>
                    <a:pt x="3097" y="12241"/>
                    <a:pt x="3662" y="12973"/>
                  </a:cubicBezTo>
                  <a:cubicBezTo>
                    <a:pt x="4227" y="13706"/>
                    <a:pt x="4876" y="14375"/>
                    <a:pt x="5629" y="14919"/>
                  </a:cubicBezTo>
                  <a:cubicBezTo>
                    <a:pt x="7157" y="16028"/>
                    <a:pt x="9019" y="16698"/>
                    <a:pt x="10902" y="16823"/>
                  </a:cubicBezTo>
                  <a:cubicBezTo>
                    <a:pt x="11186" y="16842"/>
                    <a:pt x="11482" y="16852"/>
                    <a:pt x="11786" y="16852"/>
                  </a:cubicBezTo>
                  <a:cubicBezTo>
                    <a:pt x="14842" y="16852"/>
                    <a:pt x="18719" y="15841"/>
                    <a:pt x="19690" y="12701"/>
                  </a:cubicBezTo>
                  <a:cubicBezTo>
                    <a:pt x="19711" y="12639"/>
                    <a:pt x="19732" y="12597"/>
                    <a:pt x="19774" y="12576"/>
                  </a:cubicBezTo>
                  <a:cubicBezTo>
                    <a:pt x="19774" y="12471"/>
                    <a:pt x="19920" y="12409"/>
                    <a:pt x="20004" y="12367"/>
                  </a:cubicBezTo>
                  <a:cubicBezTo>
                    <a:pt x="20046" y="12367"/>
                    <a:pt x="20067" y="12367"/>
                    <a:pt x="20087" y="12388"/>
                  </a:cubicBezTo>
                  <a:cubicBezTo>
                    <a:pt x="20108" y="12388"/>
                    <a:pt x="20129" y="12367"/>
                    <a:pt x="20150" y="12367"/>
                  </a:cubicBezTo>
                  <a:cubicBezTo>
                    <a:pt x="20318" y="12367"/>
                    <a:pt x="20401" y="12471"/>
                    <a:pt x="20548" y="12513"/>
                  </a:cubicBezTo>
                  <a:cubicBezTo>
                    <a:pt x="20600" y="12522"/>
                    <a:pt x="20652" y="12527"/>
                    <a:pt x="20705" y="12527"/>
                  </a:cubicBezTo>
                  <a:cubicBezTo>
                    <a:pt x="20781" y="12527"/>
                    <a:pt x="20860" y="12517"/>
                    <a:pt x="20945" y="12492"/>
                  </a:cubicBezTo>
                  <a:cubicBezTo>
                    <a:pt x="21343" y="12095"/>
                    <a:pt x="21740" y="11655"/>
                    <a:pt x="22138" y="11195"/>
                  </a:cubicBezTo>
                  <a:cubicBezTo>
                    <a:pt x="22159" y="11090"/>
                    <a:pt x="22180" y="10965"/>
                    <a:pt x="22159" y="10839"/>
                  </a:cubicBezTo>
                  <a:cubicBezTo>
                    <a:pt x="22075" y="10421"/>
                    <a:pt x="21531" y="10400"/>
                    <a:pt x="21175" y="10379"/>
                  </a:cubicBezTo>
                  <a:lnTo>
                    <a:pt x="21155" y="10379"/>
                  </a:lnTo>
                  <a:cubicBezTo>
                    <a:pt x="21132" y="10414"/>
                    <a:pt x="21096" y="10429"/>
                    <a:pt x="21051" y="10429"/>
                  </a:cubicBezTo>
                  <a:cubicBezTo>
                    <a:pt x="21014" y="10429"/>
                    <a:pt x="20971" y="10419"/>
                    <a:pt x="20924" y="10400"/>
                  </a:cubicBezTo>
                  <a:cubicBezTo>
                    <a:pt x="17158" y="8161"/>
                    <a:pt x="17974" y="3788"/>
                    <a:pt x="18121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4" name="Google Shape;2146;p60"/>
            <p:cNvSpPr/>
            <p:nvPr/>
          </p:nvSpPr>
          <p:spPr>
            <a:xfrm>
              <a:off x="3497975" y="3718125"/>
              <a:ext cx="20425" cy="32875"/>
            </a:xfrm>
            <a:custGeom>
              <a:avLst/>
              <a:gdLst/>
              <a:ahLst/>
              <a:cxnLst/>
              <a:rect l="l" t="t" r="r" b="b"/>
              <a:pathLst>
                <a:path w="817" h="1315" extrusionOk="0">
                  <a:moveTo>
                    <a:pt x="212" y="1"/>
                  </a:moveTo>
                  <a:cubicBezTo>
                    <a:pt x="84" y="1"/>
                    <a:pt x="0" y="190"/>
                    <a:pt x="105" y="277"/>
                  </a:cubicBezTo>
                  <a:cubicBezTo>
                    <a:pt x="272" y="402"/>
                    <a:pt x="419" y="486"/>
                    <a:pt x="481" y="674"/>
                  </a:cubicBezTo>
                  <a:cubicBezTo>
                    <a:pt x="544" y="863"/>
                    <a:pt x="230" y="1030"/>
                    <a:pt x="105" y="1114"/>
                  </a:cubicBezTo>
                  <a:cubicBezTo>
                    <a:pt x="15" y="1168"/>
                    <a:pt x="64" y="1315"/>
                    <a:pt x="160" y="1315"/>
                  </a:cubicBezTo>
                  <a:cubicBezTo>
                    <a:pt x="175" y="1315"/>
                    <a:pt x="192" y="1311"/>
                    <a:pt x="209" y="1302"/>
                  </a:cubicBezTo>
                  <a:cubicBezTo>
                    <a:pt x="460" y="1197"/>
                    <a:pt x="732" y="1030"/>
                    <a:pt x="774" y="716"/>
                  </a:cubicBezTo>
                  <a:cubicBezTo>
                    <a:pt x="816" y="423"/>
                    <a:pt x="523" y="151"/>
                    <a:pt x="293" y="26"/>
                  </a:cubicBezTo>
                  <a:cubicBezTo>
                    <a:pt x="265" y="8"/>
                    <a:pt x="238" y="1"/>
                    <a:pt x="2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5" name="Google Shape;2147;p60"/>
            <p:cNvSpPr/>
            <p:nvPr/>
          </p:nvSpPr>
          <p:spPr>
            <a:xfrm>
              <a:off x="3356200" y="3998075"/>
              <a:ext cx="194100" cy="260525"/>
            </a:xfrm>
            <a:custGeom>
              <a:avLst/>
              <a:gdLst/>
              <a:ahLst/>
              <a:cxnLst/>
              <a:rect l="l" t="t" r="r" b="b"/>
              <a:pathLst>
                <a:path w="7764" h="10421" extrusionOk="0">
                  <a:moveTo>
                    <a:pt x="1340" y="1"/>
                  </a:moveTo>
                  <a:cubicBezTo>
                    <a:pt x="1026" y="482"/>
                    <a:pt x="545" y="859"/>
                    <a:pt x="1" y="984"/>
                  </a:cubicBezTo>
                  <a:cubicBezTo>
                    <a:pt x="1110" y="1905"/>
                    <a:pt x="2051" y="3056"/>
                    <a:pt x="2867" y="4228"/>
                  </a:cubicBezTo>
                  <a:cubicBezTo>
                    <a:pt x="3683" y="5378"/>
                    <a:pt x="4583" y="6717"/>
                    <a:pt x="4750" y="8140"/>
                  </a:cubicBezTo>
                  <a:cubicBezTo>
                    <a:pt x="4784" y="8116"/>
                    <a:pt x="4825" y="8105"/>
                    <a:pt x="4865" y="8105"/>
                  </a:cubicBezTo>
                  <a:cubicBezTo>
                    <a:pt x="5001" y="8105"/>
                    <a:pt x="5140" y="8225"/>
                    <a:pt x="5043" y="8370"/>
                  </a:cubicBezTo>
                  <a:cubicBezTo>
                    <a:pt x="4667" y="8956"/>
                    <a:pt x="4374" y="9563"/>
                    <a:pt x="4332" y="10254"/>
                  </a:cubicBezTo>
                  <a:cubicBezTo>
                    <a:pt x="4855" y="9982"/>
                    <a:pt x="5043" y="9479"/>
                    <a:pt x="5127" y="8873"/>
                  </a:cubicBezTo>
                  <a:cubicBezTo>
                    <a:pt x="5137" y="8763"/>
                    <a:pt x="5223" y="8710"/>
                    <a:pt x="5311" y="8710"/>
                  </a:cubicBezTo>
                  <a:cubicBezTo>
                    <a:pt x="5407" y="8710"/>
                    <a:pt x="5504" y="8773"/>
                    <a:pt x="5504" y="8893"/>
                  </a:cubicBezTo>
                  <a:cubicBezTo>
                    <a:pt x="5483" y="9396"/>
                    <a:pt x="5504" y="10212"/>
                    <a:pt x="6090" y="10421"/>
                  </a:cubicBezTo>
                  <a:cubicBezTo>
                    <a:pt x="5985" y="9961"/>
                    <a:pt x="5901" y="9500"/>
                    <a:pt x="5776" y="9040"/>
                  </a:cubicBezTo>
                  <a:cubicBezTo>
                    <a:pt x="5737" y="8896"/>
                    <a:pt x="5844" y="8801"/>
                    <a:pt x="5961" y="8801"/>
                  </a:cubicBezTo>
                  <a:cubicBezTo>
                    <a:pt x="6031" y="8801"/>
                    <a:pt x="6105" y="8836"/>
                    <a:pt x="6152" y="8914"/>
                  </a:cubicBezTo>
                  <a:cubicBezTo>
                    <a:pt x="6382" y="9396"/>
                    <a:pt x="6717" y="9647"/>
                    <a:pt x="7094" y="9919"/>
                  </a:cubicBezTo>
                  <a:cubicBezTo>
                    <a:pt x="6989" y="9396"/>
                    <a:pt x="6780" y="8956"/>
                    <a:pt x="6403" y="8538"/>
                  </a:cubicBezTo>
                  <a:cubicBezTo>
                    <a:pt x="6310" y="8426"/>
                    <a:pt x="6416" y="8214"/>
                    <a:pt x="6559" y="8214"/>
                  </a:cubicBezTo>
                  <a:cubicBezTo>
                    <a:pt x="6577" y="8214"/>
                    <a:pt x="6595" y="8217"/>
                    <a:pt x="6613" y="8224"/>
                  </a:cubicBezTo>
                  <a:cubicBezTo>
                    <a:pt x="6826" y="8280"/>
                    <a:pt x="7033" y="8300"/>
                    <a:pt x="7238" y="8300"/>
                  </a:cubicBezTo>
                  <a:cubicBezTo>
                    <a:pt x="7414" y="8300"/>
                    <a:pt x="7589" y="8285"/>
                    <a:pt x="7763" y="8266"/>
                  </a:cubicBezTo>
                  <a:cubicBezTo>
                    <a:pt x="7387" y="7805"/>
                    <a:pt x="6906" y="7554"/>
                    <a:pt x="6236" y="7554"/>
                  </a:cubicBezTo>
                  <a:cubicBezTo>
                    <a:pt x="6173" y="7554"/>
                    <a:pt x="6131" y="7513"/>
                    <a:pt x="6110" y="7450"/>
                  </a:cubicBezTo>
                  <a:cubicBezTo>
                    <a:pt x="6048" y="7450"/>
                    <a:pt x="5985" y="7450"/>
                    <a:pt x="5943" y="7387"/>
                  </a:cubicBezTo>
                  <a:cubicBezTo>
                    <a:pt x="5106" y="6152"/>
                    <a:pt x="4625" y="4688"/>
                    <a:pt x="3851" y="3411"/>
                  </a:cubicBezTo>
                  <a:cubicBezTo>
                    <a:pt x="3118" y="2198"/>
                    <a:pt x="2281" y="1089"/>
                    <a:pt x="1340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6" name="Google Shape;2148;p60"/>
            <p:cNvSpPr/>
            <p:nvPr/>
          </p:nvSpPr>
          <p:spPr>
            <a:xfrm>
              <a:off x="3311275" y="3666925"/>
              <a:ext cx="60650" cy="51800"/>
            </a:xfrm>
            <a:custGeom>
              <a:avLst/>
              <a:gdLst/>
              <a:ahLst/>
              <a:cxnLst/>
              <a:rect l="l" t="t" r="r" b="b"/>
              <a:pathLst>
                <a:path w="2426" h="2072" extrusionOk="0">
                  <a:moveTo>
                    <a:pt x="926" y="0"/>
                  </a:moveTo>
                  <a:cubicBezTo>
                    <a:pt x="274" y="0"/>
                    <a:pt x="1" y="754"/>
                    <a:pt x="19" y="1362"/>
                  </a:cubicBezTo>
                  <a:cubicBezTo>
                    <a:pt x="19" y="1477"/>
                    <a:pt x="98" y="1531"/>
                    <a:pt x="186" y="1531"/>
                  </a:cubicBezTo>
                  <a:cubicBezTo>
                    <a:pt x="290" y="1531"/>
                    <a:pt x="405" y="1456"/>
                    <a:pt x="417" y="1320"/>
                  </a:cubicBezTo>
                  <a:cubicBezTo>
                    <a:pt x="435" y="957"/>
                    <a:pt x="579" y="468"/>
                    <a:pt x="972" y="468"/>
                  </a:cubicBezTo>
                  <a:cubicBezTo>
                    <a:pt x="1032" y="468"/>
                    <a:pt x="1098" y="480"/>
                    <a:pt x="1170" y="504"/>
                  </a:cubicBezTo>
                  <a:cubicBezTo>
                    <a:pt x="1379" y="588"/>
                    <a:pt x="1547" y="776"/>
                    <a:pt x="1672" y="986"/>
                  </a:cubicBezTo>
                  <a:cubicBezTo>
                    <a:pt x="1840" y="1258"/>
                    <a:pt x="1777" y="1551"/>
                    <a:pt x="1840" y="1865"/>
                  </a:cubicBezTo>
                  <a:cubicBezTo>
                    <a:pt x="1862" y="1998"/>
                    <a:pt x="1966" y="2072"/>
                    <a:pt x="2072" y="2072"/>
                  </a:cubicBezTo>
                  <a:cubicBezTo>
                    <a:pt x="2166" y="2072"/>
                    <a:pt x="2261" y="2013"/>
                    <a:pt x="2300" y="1885"/>
                  </a:cubicBezTo>
                  <a:cubicBezTo>
                    <a:pt x="2425" y="1488"/>
                    <a:pt x="2237" y="986"/>
                    <a:pt x="2028" y="651"/>
                  </a:cubicBezTo>
                  <a:cubicBezTo>
                    <a:pt x="1840" y="337"/>
                    <a:pt x="1547" y="128"/>
                    <a:pt x="1212" y="44"/>
                  </a:cubicBezTo>
                  <a:cubicBezTo>
                    <a:pt x="1109" y="14"/>
                    <a:pt x="1014" y="0"/>
                    <a:pt x="9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7" name="Google Shape;2149;p60"/>
            <p:cNvSpPr/>
            <p:nvPr/>
          </p:nvSpPr>
          <p:spPr>
            <a:xfrm>
              <a:off x="3153175" y="3751350"/>
              <a:ext cx="154475" cy="68450"/>
            </a:xfrm>
            <a:custGeom>
              <a:avLst/>
              <a:gdLst/>
              <a:ahLst/>
              <a:cxnLst/>
              <a:rect l="l" t="t" r="r" b="b"/>
              <a:pathLst>
                <a:path w="6179" h="2738" extrusionOk="0">
                  <a:moveTo>
                    <a:pt x="5925" y="0"/>
                  </a:moveTo>
                  <a:cubicBezTo>
                    <a:pt x="5828" y="0"/>
                    <a:pt x="5731" y="56"/>
                    <a:pt x="5695" y="182"/>
                  </a:cubicBezTo>
                  <a:cubicBezTo>
                    <a:pt x="5320" y="1566"/>
                    <a:pt x="4211" y="2241"/>
                    <a:pt x="3088" y="2241"/>
                  </a:cubicBezTo>
                  <a:cubicBezTo>
                    <a:pt x="1952" y="2241"/>
                    <a:pt x="801" y="1550"/>
                    <a:pt x="380" y="203"/>
                  </a:cubicBezTo>
                  <a:cubicBezTo>
                    <a:pt x="353" y="114"/>
                    <a:pt x="277" y="74"/>
                    <a:pt x="202" y="74"/>
                  </a:cubicBezTo>
                  <a:cubicBezTo>
                    <a:pt x="100" y="74"/>
                    <a:pt x="0" y="146"/>
                    <a:pt x="24" y="266"/>
                  </a:cubicBezTo>
                  <a:cubicBezTo>
                    <a:pt x="296" y="1916"/>
                    <a:pt x="1683" y="2738"/>
                    <a:pt x="3075" y="2738"/>
                  </a:cubicBezTo>
                  <a:cubicBezTo>
                    <a:pt x="4471" y="2738"/>
                    <a:pt x="5872" y="1911"/>
                    <a:pt x="6155" y="266"/>
                  </a:cubicBezTo>
                  <a:cubicBezTo>
                    <a:pt x="6179" y="99"/>
                    <a:pt x="6053" y="0"/>
                    <a:pt x="59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8" name="Google Shape;2150;p60"/>
            <p:cNvSpPr/>
            <p:nvPr/>
          </p:nvSpPr>
          <p:spPr>
            <a:xfrm>
              <a:off x="3311750" y="4488750"/>
              <a:ext cx="48150" cy="113000"/>
            </a:xfrm>
            <a:custGeom>
              <a:avLst/>
              <a:gdLst/>
              <a:ahLst/>
              <a:cxnLst/>
              <a:rect l="l" t="t" r="r" b="b"/>
              <a:pathLst>
                <a:path w="1926" h="4520" extrusionOk="0">
                  <a:moveTo>
                    <a:pt x="1465" y="0"/>
                  </a:moveTo>
                  <a:cubicBezTo>
                    <a:pt x="1043" y="192"/>
                    <a:pt x="586" y="296"/>
                    <a:pt x="127" y="296"/>
                  </a:cubicBezTo>
                  <a:cubicBezTo>
                    <a:pt x="85" y="296"/>
                    <a:pt x="42" y="295"/>
                    <a:pt x="0" y="293"/>
                  </a:cubicBezTo>
                  <a:lnTo>
                    <a:pt x="0" y="293"/>
                  </a:lnTo>
                  <a:cubicBezTo>
                    <a:pt x="251" y="1549"/>
                    <a:pt x="544" y="3076"/>
                    <a:pt x="84" y="4311"/>
                  </a:cubicBezTo>
                  <a:cubicBezTo>
                    <a:pt x="200" y="4297"/>
                    <a:pt x="312" y="4290"/>
                    <a:pt x="422" y="4290"/>
                  </a:cubicBezTo>
                  <a:cubicBezTo>
                    <a:pt x="810" y="4290"/>
                    <a:pt x="1165" y="4373"/>
                    <a:pt x="1507" y="4520"/>
                  </a:cubicBezTo>
                  <a:cubicBezTo>
                    <a:pt x="1695" y="2971"/>
                    <a:pt x="1925" y="1549"/>
                    <a:pt x="1465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49" name="Google Shape;2151;p60"/>
            <p:cNvSpPr/>
            <p:nvPr/>
          </p:nvSpPr>
          <p:spPr>
            <a:xfrm>
              <a:off x="3219675" y="3696625"/>
              <a:ext cx="28800" cy="33150"/>
            </a:xfrm>
            <a:custGeom>
              <a:avLst/>
              <a:gdLst/>
              <a:ahLst/>
              <a:cxnLst/>
              <a:rect l="l" t="t" r="r" b="b"/>
              <a:pathLst>
                <a:path w="1152" h="1326" extrusionOk="0">
                  <a:moveTo>
                    <a:pt x="878" y="1"/>
                  </a:moveTo>
                  <a:cubicBezTo>
                    <a:pt x="866" y="1"/>
                    <a:pt x="852" y="3"/>
                    <a:pt x="838" y="7"/>
                  </a:cubicBezTo>
                  <a:cubicBezTo>
                    <a:pt x="482" y="112"/>
                    <a:pt x="22" y="321"/>
                    <a:pt x="1" y="760"/>
                  </a:cubicBezTo>
                  <a:cubicBezTo>
                    <a:pt x="1" y="1097"/>
                    <a:pt x="461" y="1325"/>
                    <a:pt x="794" y="1325"/>
                  </a:cubicBezTo>
                  <a:cubicBezTo>
                    <a:pt x="875" y="1325"/>
                    <a:pt x="948" y="1312"/>
                    <a:pt x="1005" y="1283"/>
                  </a:cubicBezTo>
                  <a:cubicBezTo>
                    <a:pt x="1089" y="1241"/>
                    <a:pt x="1152" y="1116"/>
                    <a:pt x="1047" y="1032"/>
                  </a:cubicBezTo>
                  <a:cubicBezTo>
                    <a:pt x="879" y="928"/>
                    <a:pt x="461" y="969"/>
                    <a:pt x="377" y="739"/>
                  </a:cubicBezTo>
                  <a:cubicBezTo>
                    <a:pt x="356" y="677"/>
                    <a:pt x="440" y="572"/>
                    <a:pt x="482" y="530"/>
                  </a:cubicBezTo>
                  <a:cubicBezTo>
                    <a:pt x="587" y="384"/>
                    <a:pt x="754" y="300"/>
                    <a:pt x="921" y="216"/>
                  </a:cubicBezTo>
                  <a:cubicBezTo>
                    <a:pt x="1035" y="160"/>
                    <a:pt x="995" y="1"/>
                    <a:pt x="8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50" name="Google Shape;2152;p60"/>
            <p:cNvSpPr/>
            <p:nvPr/>
          </p:nvSpPr>
          <p:spPr>
            <a:xfrm>
              <a:off x="3210275" y="3877250"/>
              <a:ext cx="38100" cy="34800"/>
            </a:xfrm>
            <a:custGeom>
              <a:avLst/>
              <a:gdLst/>
              <a:ahLst/>
              <a:cxnLst/>
              <a:rect l="l" t="t" r="r" b="b"/>
              <a:pathLst>
                <a:path w="1524" h="1392" extrusionOk="0">
                  <a:moveTo>
                    <a:pt x="63" y="1"/>
                  </a:moveTo>
                  <a:lnTo>
                    <a:pt x="63" y="1"/>
                  </a:lnTo>
                  <a:cubicBezTo>
                    <a:pt x="0" y="566"/>
                    <a:pt x="147" y="1298"/>
                    <a:pt x="774" y="1382"/>
                  </a:cubicBezTo>
                  <a:cubicBezTo>
                    <a:pt x="817" y="1388"/>
                    <a:pt x="858" y="1391"/>
                    <a:pt x="896" y="1391"/>
                  </a:cubicBezTo>
                  <a:cubicBezTo>
                    <a:pt x="1472" y="1391"/>
                    <a:pt x="1524" y="681"/>
                    <a:pt x="1465" y="210"/>
                  </a:cubicBezTo>
                  <a:cubicBezTo>
                    <a:pt x="983" y="168"/>
                    <a:pt x="523" y="105"/>
                    <a:pt x="63" y="1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51" name="Google Shape;2153;p60"/>
            <p:cNvSpPr/>
            <p:nvPr/>
          </p:nvSpPr>
          <p:spPr>
            <a:xfrm>
              <a:off x="3117150" y="3650850"/>
              <a:ext cx="60175" cy="48650"/>
            </a:xfrm>
            <a:custGeom>
              <a:avLst/>
              <a:gdLst/>
              <a:ahLst/>
              <a:cxnLst/>
              <a:rect l="l" t="t" r="r" b="b"/>
              <a:pathLst>
                <a:path w="2407" h="1946" extrusionOk="0">
                  <a:moveTo>
                    <a:pt x="1141" y="1"/>
                  </a:moveTo>
                  <a:cubicBezTo>
                    <a:pt x="1076" y="1"/>
                    <a:pt x="1009" y="6"/>
                    <a:pt x="942" y="18"/>
                  </a:cubicBezTo>
                  <a:cubicBezTo>
                    <a:pt x="1" y="185"/>
                    <a:pt x="43" y="1189"/>
                    <a:pt x="398" y="1859"/>
                  </a:cubicBezTo>
                  <a:cubicBezTo>
                    <a:pt x="432" y="1920"/>
                    <a:pt x="486" y="1946"/>
                    <a:pt x="541" y="1946"/>
                  </a:cubicBezTo>
                  <a:cubicBezTo>
                    <a:pt x="655" y="1946"/>
                    <a:pt x="775" y="1833"/>
                    <a:pt x="733" y="1691"/>
                  </a:cubicBezTo>
                  <a:cubicBezTo>
                    <a:pt x="607" y="1399"/>
                    <a:pt x="440" y="896"/>
                    <a:pt x="733" y="645"/>
                  </a:cubicBezTo>
                  <a:cubicBezTo>
                    <a:pt x="845" y="544"/>
                    <a:pt x="981" y="504"/>
                    <a:pt x="1119" y="504"/>
                  </a:cubicBezTo>
                  <a:cubicBezTo>
                    <a:pt x="1238" y="504"/>
                    <a:pt x="1359" y="534"/>
                    <a:pt x="1465" y="583"/>
                  </a:cubicBezTo>
                  <a:cubicBezTo>
                    <a:pt x="1779" y="729"/>
                    <a:pt x="1905" y="1085"/>
                    <a:pt x="1863" y="1399"/>
                  </a:cubicBezTo>
                  <a:cubicBezTo>
                    <a:pt x="1863" y="1555"/>
                    <a:pt x="1881" y="1821"/>
                    <a:pt x="2088" y="1821"/>
                  </a:cubicBezTo>
                  <a:cubicBezTo>
                    <a:pt x="2103" y="1821"/>
                    <a:pt x="2118" y="1820"/>
                    <a:pt x="2135" y="1817"/>
                  </a:cubicBezTo>
                  <a:cubicBezTo>
                    <a:pt x="2407" y="1775"/>
                    <a:pt x="2407" y="1419"/>
                    <a:pt x="2386" y="1210"/>
                  </a:cubicBezTo>
                  <a:cubicBezTo>
                    <a:pt x="2348" y="545"/>
                    <a:pt x="1792" y="1"/>
                    <a:pt x="1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52" name="Google Shape;2154;p60"/>
            <p:cNvSpPr/>
            <p:nvPr/>
          </p:nvSpPr>
          <p:spPr>
            <a:xfrm>
              <a:off x="3081050" y="4469925"/>
              <a:ext cx="53925" cy="137575"/>
            </a:xfrm>
            <a:custGeom>
              <a:avLst/>
              <a:gdLst/>
              <a:ahLst/>
              <a:cxnLst/>
              <a:rect l="l" t="t" r="r" b="b"/>
              <a:pathLst>
                <a:path w="2157" h="5503" extrusionOk="0">
                  <a:moveTo>
                    <a:pt x="1" y="0"/>
                  </a:moveTo>
                  <a:cubicBezTo>
                    <a:pt x="1" y="1004"/>
                    <a:pt x="22" y="2009"/>
                    <a:pt x="106" y="3013"/>
                  </a:cubicBezTo>
                  <a:cubicBezTo>
                    <a:pt x="189" y="3808"/>
                    <a:pt x="378" y="4645"/>
                    <a:pt x="336" y="5461"/>
                  </a:cubicBezTo>
                  <a:cubicBezTo>
                    <a:pt x="686" y="5302"/>
                    <a:pt x="1073" y="5167"/>
                    <a:pt x="1432" y="5167"/>
                  </a:cubicBezTo>
                  <a:cubicBezTo>
                    <a:pt x="1544" y="5167"/>
                    <a:pt x="1654" y="5180"/>
                    <a:pt x="1759" y="5210"/>
                  </a:cubicBezTo>
                  <a:cubicBezTo>
                    <a:pt x="1968" y="5273"/>
                    <a:pt x="2072" y="5356"/>
                    <a:pt x="2135" y="5503"/>
                  </a:cubicBezTo>
                  <a:cubicBezTo>
                    <a:pt x="2156" y="5482"/>
                    <a:pt x="2156" y="5482"/>
                    <a:pt x="2156" y="5482"/>
                  </a:cubicBezTo>
                  <a:cubicBezTo>
                    <a:pt x="1884" y="4959"/>
                    <a:pt x="1863" y="4206"/>
                    <a:pt x="1842" y="3641"/>
                  </a:cubicBezTo>
                  <a:cubicBezTo>
                    <a:pt x="1779" y="2699"/>
                    <a:pt x="1800" y="1758"/>
                    <a:pt x="1800" y="816"/>
                  </a:cubicBezTo>
                  <a:cubicBezTo>
                    <a:pt x="1507" y="732"/>
                    <a:pt x="1194" y="607"/>
                    <a:pt x="880" y="439"/>
                  </a:cubicBezTo>
                  <a:cubicBezTo>
                    <a:pt x="587" y="293"/>
                    <a:pt x="273" y="147"/>
                    <a:pt x="1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53" name="Google Shape;2155;p60"/>
            <p:cNvSpPr/>
            <p:nvPr/>
          </p:nvSpPr>
          <p:spPr>
            <a:xfrm>
              <a:off x="2931975" y="3988150"/>
              <a:ext cx="165850" cy="291900"/>
            </a:xfrm>
            <a:custGeom>
              <a:avLst/>
              <a:gdLst/>
              <a:ahLst/>
              <a:cxnLst/>
              <a:rect l="l" t="t" r="r" b="b"/>
              <a:pathLst>
                <a:path w="6634" h="11676" extrusionOk="0">
                  <a:moveTo>
                    <a:pt x="5232" y="0"/>
                  </a:moveTo>
                  <a:cubicBezTo>
                    <a:pt x="4165" y="1193"/>
                    <a:pt x="3328" y="2616"/>
                    <a:pt x="2784" y="4122"/>
                  </a:cubicBezTo>
                  <a:cubicBezTo>
                    <a:pt x="2260" y="5587"/>
                    <a:pt x="2051" y="7094"/>
                    <a:pt x="1591" y="8558"/>
                  </a:cubicBezTo>
                  <a:cubicBezTo>
                    <a:pt x="1570" y="8600"/>
                    <a:pt x="1549" y="8642"/>
                    <a:pt x="1507" y="8663"/>
                  </a:cubicBezTo>
                  <a:cubicBezTo>
                    <a:pt x="1507" y="8705"/>
                    <a:pt x="1486" y="8726"/>
                    <a:pt x="1465" y="8746"/>
                  </a:cubicBezTo>
                  <a:cubicBezTo>
                    <a:pt x="817" y="8956"/>
                    <a:pt x="273" y="9144"/>
                    <a:pt x="1" y="9730"/>
                  </a:cubicBezTo>
                  <a:cubicBezTo>
                    <a:pt x="461" y="9688"/>
                    <a:pt x="838" y="9625"/>
                    <a:pt x="1235" y="9270"/>
                  </a:cubicBezTo>
                  <a:cubicBezTo>
                    <a:pt x="1266" y="9243"/>
                    <a:pt x="1302" y="9231"/>
                    <a:pt x="1339" y="9231"/>
                  </a:cubicBezTo>
                  <a:cubicBezTo>
                    <a:pt x="1473" y="9231"/>
                    <a:pt x="1610" y="9389"/>
                    <a:pt x="1528" y="9521"/>
                  </a:cubicBezTo>
                  <a:cubicBezTo>
                    <a:pt x="1340" y="9814"/>
                    <a:pt x="900" y="10609"/>
                    <a:pt x="1298" y="10902"/>
                  </a:cubicBezTo>
                  <a:cubicBezTo>
                    <a:pt x="1356" y="10948"/>
                    <a:pt x="1410" y="10969"/>
                    <a:pt x="1459" y="10969"/>
                  </a:cubicBezTo>
                  <a:cubicBezTo>
                    <a:pt x="1584" y="10969"/>
                    <a:pt x="1677" y="10831"/>
                    <a:pt x="1737" y="10651"/>
                  </a:cubicBezTo>
                  <a:cubicBezTo>
                    <a:pt x="1737" y="10399"/>
                    <a:pt x="1779" y="10127"/>
                    <a:pt x="1863" y="9876"/>
                  </a:cubicBezTo>
                  <a:cubicBezTo>
                    <a:pt x="1884" y="9782"/>
                    <a:pt x="1973" y="9730"/>
                    <a:pt x="2056" y="9730"/>
                  </a:cubicBezTo>
                  <a:cubicBezTo>
                    <a:pt x="2140" y="9730"/>
                    <a:pt x="2219" y="9782"/>
                    <a:pt x="2219" y="9897"/>
                  </a:cubicBezTo>
                  <a:cubicBezTo>
                    <a:pt x="2219" y="10065"/>
                    <a:pt x="2177" y="10379"/>
                    <a:pt x="2093" y="10671"/>
                  </a:cubicBezTo>
                  <a:cubicBezTo>
                    <a:pt x="2072" y="11006"/>
                    <a:pt x="2072" y="11341"/>
                    <a:pt x="2093" y="11676"/>
                  </a:cubicBezTo>
                  <a:cubicBezTo>
                    <a:pt x="2574" y="11278"/>
                    <a:pt x="2491" y="10609"/>
                    <a:pt x="2386" y="10002"/>
                  </a:cubicBezTo>
                  <a:cubicBezTo>
                    <a:pt x="2362" y="9892"/>
                    <a:pt x="2465" y="9825"/>
                    <a:pt x="2563" y="9825"/>
                  </a:cubicBezTo>
                  <a:cubicBezTo>
                    <a:pt x="2634" y="9825"/>
                    <a:pt x="2703" y="9860"/>
                    <a:pt x="2721" y="9939"/>
                  </a:cubicBezTo>
                  <a:cubicBezTo>
                    <a:pt x="2846" y="10337"/>
                    <a:pt x="3076" y="10525"/>
                    <a:pt x="3328" y="10755"/>
                  </a:cubicBezTo>
                  <a:cubicBezTo>
                    <a:pt x="3411" y="10148"/>
                    <a:pt x="2993" y="9625"/>
                    <a:pt x="2595" y="9165"/>
                  </a:cubicBezTo>
                  <a:cubicBezTo>
                    <a:pt x="2512" y="9060"/>
                    <a:pt x="2595" y="8935"/>
                    <a:pt x="2700" y="8893"/>
                  </a:cubicBezTo>
                  <a:cubicBezTo>
                    <a:pt x="3223" y="6110"/>
                    <a:pt x="4729" y="3264"/>
                    <a:pt x="6634" y="1109"/>
                  </a:cubicBezTo>
                  <a:cubicBezTo>
                    <a:pt x="5985" y="984"/>
                    <a:pt x="5483" y="565"/>
                    <a:pt x="5232" y="0"/>
                  </a:cubicBezTo>
                  <a:close/>
                </a:path>
              </a:pathLst>
            </a:custGeom>
            <a:solidFill>
              <a:srgbClr val="F4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  <p:sp>
          <p:nvSpPr>
            <p:cNvPr id="1654" name="Google Shape;2156;p60"/>
            <p:cNvSpPr/>
            <p:nvPr/>
          </p:nvSpPr>
          <p:spPr>
            <a:xfrm>
              <a:off x="2990575" y="3658450"/>
              <a:ext cx="27225" cy="35375"/>
            </a:xfrm>
            <a:custGeom>
              <a:avLst/>
              <a:gdLst/>
              <a:ahLst/>
              <a:cxnLst/>
              <a:rect l="l" t="t" r="r" b="b"/>
              <a:pathLst>
                <a:path w="1089" h="1415" extrusionOk="0">
                  <a:moveTo>
                    <a:pt x="888" y="1"/>
                  </a:moveTo>
                  <a:cubicBezTo>
                    <a:pt x="570" y="1"/>
                    <a:pt x="200" y="184"/>
                    <a:pt x="105" y="488"/>
                  </a:cubicBezTo>
                  <a:cubicBezTo>
                    <a:pt x="0" y="823"/>
                    <a:pt x="377" y="1178"/>
                    <a:pt x="586" y="1387"/>
                  </a:cubicBezTo>
                  <a:cubicBezTo>
                    <a:pt x="605" y="1407"/>
                    <a:pt x="629" y="1415"/>
                    <a:pt x="653" y="1415"/>
                  </a:cubicBezTo>
                  <a:cubicBezTo>
                    <a:pt x="733" y="1415"/>
                    <a:pt x="818" y="1322"/>
                    <a:pt x="753" y="1241"/>
                  </a:cubicBezTo>
                  <a:cubicBezTo>
                    <a:pt x="628" y="1074"/>
                    <a:pt x="377" y="823"/>
                    <a:pt x="419" y="592"/>
                  </a:cubicBezTo>
                  <a:cubicBezTo>
                    <a:pt x="440" y="341"/>
                    <a:pt x="858" y="299"/>
                    <a:pt x="1025" y="195"/>
                  </a:cubicBezTo>
                  <a:cubicBezTo>
                    <a:pt x="1088" y="153"/>
                    <a:pt x="1067" y="7"/>
                    <a:pt x="984" y="7"/>
                  </a:cubicBezTo>
                  <a:cubicBezTo>
                    <a:pt x="953" y="3"/>
                    <a:pt x="921" y="1"/>
                    <a:pt x="8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chemeClr val="tx1">
                    <a:lumMod val="10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drap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45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109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LUYỆN ĐỌC TỪ KHÓ</a:t>
            </a:r>
            <a:endParaRPr b="1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grpSp>
        <p:nvGrpSpPr>
          <p:cNvPr id="1454" name="Google Shape;1454;p45"/>
          <p:cNvGrpSpPr/>
          <p:nvPr/>
        </p:nvGrpSpPr>
        <p:grpSpPr>
          <a:xfrm flipH="1">
            <a:off x="1062138" y="1447256"/>
            <a:ext cx="1747734" cy="3618958"/>
            <a:chOff x="2918450" y="3255300"/>
            <a:chExt cx="735950" cy="1523900"/>
          </a:xfrm>
        </p:grpSpPr>
        <p:sp>
          <p:nvSpPr>
            <p:cNvPr id="1455" name="Google Shape;1455;p45"/>
            <p:cNvSpPr/>
            <p:nvPr/>
          </p:nvSpPr>
          <p:spPr>
            <a:xfrm>
              <a:off x="2918450" y="3255300"/>
              <a:ext cx="735950" cy="1523900"/>
            </a:xfrm>
            <a:custGeom>
              <a:avLst/>
              <a:gdLst/>
              <a:ahLst/>
              <a:cxnLst/>
              <a:rect l="l" t="t" r="r" b="b"/>
              <a:pathLst>
                <a:path w="29438" h="60956" extrusionOk="0">
                  <a:moveTo>
                    <a:pt x="16548" y="482"/>
                  </a:moveTo>
                  <a:lnTo>
                    <a:pt x="16548" y="482"/>
                  </a:lnTo>
                  <a:cubicBezTo>
                    <a:pt x="19038" y="628"/>
                    <a:pt x="21235" y="2218"/>
                    <a:pt x="21716" y="4750"/>
                  </a:cubicBezTo>
                  <a:cubicBezTo>
                    <a:pt x="21747" y="4886"/>
                    <a:pt x="21842" y="4989"/>
                    <a:pt x="21963" y="4989"/>
                  </a:cubicBezTo>
                  <a:cubicBezTo>
                    <a:pt x="22010" y="4989"/>
                    <a:pt x="22061" y="4973"/>
                    <a:pt x="22114" y="4938"/>
                  </a:cubicBezTo>
                  <a:cubicBezTo>
                    <a:pt x="22547" y="4660"/>
                    <a:pt x="22975" y="4539"/>
                    <a:pt x="23392" y="4539"/>
                  </a:cubicBezTo>
                  <a:cubicBezTo>
                    <a:pt x="25389" y="4539"/>
                    <a:pt x="27113" y="7336"/>
                    <a:pt x="27805" y="9102"/>
                  </a:cubicBezTo>
                  <a:cubicBezTo>
                    <a:pt x="27571" y="9115"/>
                    <a:pt x="27336" y="9144"/>
                    <a:pt x="27096" y="9144"/>
                  </a:cubicBezTo>
                  <a:cubicBezTo>
                    <a:pt x="26951" y="9144"/>
                    <a:pt x="26804" y="9134"/>
                    <a:pt x="26654" y="9102"/>
                  </a:cubicBezTo>
                  <a:cubicBezTo>
                    <a:pt x="26640" y="9099"/>
                    <a:pt x="26626" y="9098"/>
                    <a:pt x="26612" y="9098"/>
                  </a:cubicBezTo>
                  <a:cubicBezTo>
                    <a:pt x="26437" y="9098"/>
                    <a:pt x="26268" y="9324"/>
                    <a:pt x="26403" y="9479"/>
                  </a:cubicBezTo>
                  <a:cubicBezTo>
                    <a:pt x="28914" y="12262"/>
                    <a:pt x="27282" y="15756"/>
                    <a:pt x="24981" y="18560"/>
                  </a:cubicBezTo>
                  <a:cubicBezTo>
                    <a:pt x="24981" y="18518"/>
                    <a:pt x="24981" y="18476"/>
                    <a:pt x="24960" y="18434"/>
                  </a:cubicBezTo>
                  <a:cubicBezTo>
                    <a:pt x="24786" y="17932"/>
                    <a:pt x="24201" y="17804"/>
                    <a:pt x="23717" y="17804"/>
                  </a:cubicBezTo>
                  <a:cubicBezTo>
                    <a:pt x="23677" y="17804"/>
                    <a:pt x="23638" y="17805"/>
                    <a:pt x="23600" y="17806"/>
                  </a:cubicBezTo>
                  <a:lnTo>
                    <a:pt x="23579" y="17806"/>
                  </a:lnTo>
                  <a:cubicBezTo>
                    <a:pt x="19729" y="15505"/>
                    <a:pt x="21068" y="10609"/>
                    <a:pt x="21068" y="6884"/>
                  </a:cubicBezTo>
                  <a:cubicBezTo>
                    <a:pt x="21068" y="6750"/>
                    <a:pt x="20947" y="6673"/>
                    <a:pt x="20830" y="6673"/>
                  </a:cubicBezTo>
                  <a:cubicBezTo>
                    <a:pt x="20746" y="6673"/>
                    <a:pt x="20663" y="6713"/>
                    <a:pt x="20628" y="6801"/>
                  </a:cubicBezTo>
                  <a:cubicBezTo>
                    <a:pt x="19896" y="8642"/>
                    <a:pt x="17783" y="8977"/>
                    <a:pt x="16046" y="9144"/>
                  </a:cubicBezTo>
                  <a:cubicBezTo>
                    <a:pt x="14330" y="9291"/>
                    <a:pt x="12615" y="9144"/>
                    <a:pt x="10920" y="9353"/>
                  </a:cubicBezTo>
                  <a:cubicBezTo>
                    <a:pt x="9225" y="9583"/>
                    <a:pt x="7342" y="10337"/>
                    <a:pt x="6066" y="11508"/>
                  </a:cubicBezTo>
                  <a:cubicBezTo>
                    <a:pt x="5417" y="12115"/>
                    <a:pt x="4936" y="12785"/>
                    <a:pt x="4559" y="13601"/>
                  </a:cubicBezTo>
                  <a:cubicBezTo>
                    <a:pt x="4371" y="14019"/>
                    <a:pt x="4266" y="14480"/>
                    <a:pt x="4162" y="14940"/>
                  </a:cubicBezTo>
                  <a:cubicBezTo>
                    <a:pt x="4078" y="15400"/>
                    <a:pt x="3722" y="15568"/>
                    <a:pt x="3304" y="15630"/>
                  </a:cubicBezTo>
                  <a:cubicBezTo>
                    <a:pt x="3262" y="15651"/>
                    <a:pt x="3220" y="15651"/>
                    <a:pt x="3178" y="15651"/>
                  </a:cubicBezTo>
                  <a:cubicBezTo>
                    <a:pt x="3094" y="15672"/>
                    <a:pt x="2990" y="15672"/>
                    <a:pt x="2906" y="15672"/>
                  </a:cubicBezTo>
                  <a:cubicBezTo>
                    <a:pt x="2864" y="15672"/>
                    <a:pt x="2843" y="15693"/>
                    <a:pt x="2843" y="15714"/>
                  </a:cubicBezTo>
                  <a:cubicBezTo>
                    <a:pt x="2739" y="15233"/>
                    <a:pt x="2550" y="14793"/>
                    <a:pt x="2592" y="14312"/>
                  </a:cubicBezTo>
                  <a:cubicBezTo>
                    <a:pt x="2607" y="14182"/>
                    <a:pt x="2511" y="14071"/>
                    <a:pt x="2402" y="14071"/>
                  </a:cubicBezTo>
                  <a:cubicBezTo>
                    <a:pt x="2354" y="14071"/>
                    <a:pt x="2303" y="14093"/>
                    <a:pt x="2257" y="14145"/>
                  </a:cubicBezTo>
                  <a:cubicBezTo>
                    <a:pt x="2048" y="14375"/>
                    <a:pt x="1797" y="14563"/>
                    <a:pt x="1567" y="14793"/>
                  </a:cubicBezTo>
                  <a:cubicBezTo>
                    <a:pt x="876" y="10818"/>
                    <a:pt x="2843" y="7177"/>
                    <a:pt x="5731" y="4541"/>
                  </a:cubicBezTo>
                  <a:cubicBezTo>
                    <a:pt x="5835" y="4436"/>
                    <a:pt x="5752" y="4227"/>
                    <a:pt x="5605" y="4206"/>
                  </a:cubicBezTo>
                  <a:cubicBezTo>
                    <a:pt x="5438" y="4185"/>
                    <a:pt x="5270" y="4122"/>
                    <a:pt x="5103" y="4081"/>
                  </a:cubicBezTo>
                  <a:cubicBezTo>
                    <a:pt x="7133" y="2145"/>
                    <a:pt x="9690" y="1496"/>
                    <a:pt x="12336" y="1496"/>
                  </a:cubicBezTo>
                  <a:cubicBezTo>
                    <a:pt x="13807" y="1496"/>
                    <a:pt x="15307" y="1696"/>
                    <a:pt x="16758" y="1988"/>
                  </a:cubicBezTo>
                  <a:cubicBezTo>
                    <a:pt x="16767" y="1989"/>
                    <a:pt x="16777" y="1990"/>
                    <a:pt x="16786" y="1990"/>
                  </a:cubicBezTo>
                  <a:cubicBezTo>
                    <a:pt x="16943" y="1990"/>
                    <a:pt x="17089" y="1832"/>
                    <a:pt x="17030" y="1674"/>
                  </a:cubicBezTo>
                  <a:cubicBezTo>
                    <a:pt x="16862" y="1277"/>
                    <a:pt x="16737" y="879"/>
                    <a:pt x="16548" y="482"/>
                  </a:cubicBezTo>
                  <a:close/>
                  <a:moveTo>
                    <a:pt x="22616" y="20547"/>
                  </a:moveTo>
                  <a:cubicBezTo>
                    <a:pt x="22700" y="20631"/>
                    <a:pt x="22846" y="20694"/>
                    <a:pt x="22993" y="20715"/>
                  </a:cubicBezTo>
                  <a:cubicBezTo>
                    <a:pt x="22784" y="20903"/>
                    <a:pt x="22574" y="21091"/>
                    <a:pt x="22386" y="21280"/>
                  </a:cubicBezTo>
                  <a:cubicBezTo>
                    <a:pt x="22470" y="21070"/>
                    <a:pt x="22553" y="20840"/>
                    <a:pt x="22616" y="20610"/>
                  </a:cubicBezTo>
                  <a:cubicBezTo>
                    <a:pt x="22616" y="20589"/>
                    <a:pt x="22616" y="20568"/>
                    <a:pt x="22616" y="20547"/>
                  </a:cubicBezTo>
                  <a:close/>
                  <a:moveTo>
                    <a:pt x="20566" y="7847"/>
                  </a:moveTo>
                  <a:cubicBezTo>
                    <a:pt x="20419" y="11613"/>
                    <a:pt x="19603" y="15986"/>
                    <a:pt x="23369" y="18225"/>
                  </a:cubicBezTo>
                  <a:cubicBezTo>
                    <a:pt x="23416" y="18244"/>
                    <a:pt x="23459" y="18254"/>
                    <a:pt x="23498" y="18254"/>
                  </a:cubicBezTo>
                  <a:cubicBezTo>
                    <a:pt x="23545" y="18254"/>
                    <a:pt x="23586" y="18239"/>
                    <a:pt x="23620" y="18204"/>
                  </a:cubicBezTo>
                  <a:cubicBezTo>
                    <a:pt x="23976" y="18225"/>
                    <a:pt x="24520" y="18246"/>
                    <a:pt x="24604" y="18664"/>
                  </a:cubicBezTo>
                  <a:cubicBezTo>
                    <a:pt x="24625" y="18790"/>
                    <a:pt x="24604" y="18915"/>
                    <a:pt x="24583" y="19020"/>
                  </a:cubicBezTo>
                  <a:cubicBezTo>
                    <a:pt x="24185" y="19480"/>
                    <a:pt x="23788" y="19920"/>
                    <a:pt x="23390" y="20317"/>
                  </a:cubicBezTo>
                  <a:cubicBezTo>
                    <a:pt x="23317" y="20342"/>
                    <a:pt x="23236" y="20352"/>
                    <a:pt x="23157" y="20352"/>
                  </a:cubicBezTo>
                  <a:cubicBezTo>
                    <a:pt x="23100" y="20352"/>
                    <a:pt x="23045" y="20347"/>
                    <a:pt x="22993" y="20338"/>
                  </a:cubicBezTo>
                  <a:cubicBezTo>
                    <a:pt x="22846" y="20296"/>
                    <a:pt x="22763" y="20192"/>
                    <a:pt x="22616" y="20192"/>
                  </a:cubicBezTo>
                  <a:cubicBezTo>
                    <a:pt x="22574" y="20192"/>
                    <a:pt x="22553" y="20213"/>
                    <a:pt x="22553" y="20234"/>
                  </a:cubicBezTo>
                  <a:cubicBezTo>
                    <a:pt x="22524" y="20219"/>
                    <a:pt x="22505" y="20204"/>
                    <a:pt x="22481" y="20204"/>
                  </a:cubicBezTo>
                  <a:cubicBezTo>
                    <a:pt x="22471" y="20204"/>
                    <a:pt x="22461" y="20206"/>
                    <a:pt x="22449" y="20213"/>
                  </a:cubicBezTo>
                  <a:cubicBezTo>
                    <a:pt x="22365" y="20234"/>
                    <a:pt x="22240" y="20296"/>
                    <a:pt x="22219" y="20401"/>
                  </a:cubicBezTo>
                  <a:cubicBezTo>
                    <a:pt x="22177" y="20422"/>
                    <a:pt x="22156" y="20464"/>
                    <a:pt x="22135" y="20526"/>
                  </a:cubicBezTo>
                  <a:cubicBezTo>
                    <a:pt x="21172" y="23661"/>
                    <a:pt x="17362" y="24683"/>
                    <a:pt x="14306" y="24683"/>
                  </a:cubicBezTo>
                  <a:cubicBezTo>
                    <a:pt x="13976" y="24683"/>
                    <a:pt x="13655" y="24671"/>
                    <a:pt x="13347" y="24648"/>
                  </a:cubicBezTo>
                  <a:cubicBezTo>
                    <a:pt x="11464" y="24523"/>
                    <a:pt x="9602" y="23853"/>
                    <a:pt x="8074" y="22765"/>
                  </a:cubicBezTo>
                  <a:cubicBezTo>
                    <a:pt x="7321" y="22221"/>
                    <a:pt x="6672" y="21531"/>
                    <a:pt x="6107" y="20798"/>
                  </a:cubicBezTo>
                  <a:cubicBezTo>
                    <a:pt x="5542" y="20087"/>
                    <a:pt x="5208" y="19229"/>
                    <a:pt x="4706" y="18476"/>
                  </a:cubicBezTo>
                  <a:cubicBezTo>
                    <a:pt x="4765" y="18357"/>
                    <a:pt x="4712" y="18181"/>
                    <a:pt x="4545" y="18181"/>
                  </a:cubicBezTo>
                  <a:cubicBezTo>
                    <a:pt x="4536" y="18181"/>
                    <a:pt x="4527" y="18182"/>
                    <a:pt x="4517" y="18183"/>
                  </a:cubicBezTo>
                  <a:lnTo>
                    <a:pt x="4496" y="18183"/>
                  </a:lnTo>
                  <a:cubicBezTo>
                    <a:pt x="4463" y="18150"/>
                    <a:pt x="4429" y="18136"/>
                    <a:pt x="4397" y="18136"/>
                  </a:cubicBezTo>
                  <a:cubicBezTo>
                    <a:pt x="4349" y="18136"/>
                    <a:pt x="4304" y="18166"/>
                    <a:pt x="4266" y="18204"/>
                  </a:cubicBezTo>
                  <a:cubicBezTo>
                    <a:pt x="4240" y="18205"/>
                    <a:pt x="4214" y="18205"/>
                    <a:pt x="4188" y="18205"/>
                  </a:cubicBezTo>
                  <a:cubicBezTo>
                    <a:pt x="3587" y="18205"/>
                    <a:pt x="2995" y="17971"/>
                    <a:pt x="2634" y="17430"/>
                  </a:cubicBezTo>
                  <a:cubicBezTo>
                    <a:pt x="2467" y="17179"/>
                    <a:pt x="2446" y="16844"/>
                    <a:pt x="2550" y="16572"/>
                  </a:cubicBezTo>
                  <a:cubicBezTo>
                    <a:pt x="2697" y="16216"/>
                    <a:pt x="3053" y="16091"/>
                    <a:pt x="3366" y="15923"/>
                  </a:cubicBezTo>
                  <a:cubicBezTo>
                    <a:pt x="3680" y="15902"/>
                    <a:pt x="3994" y="15819"/>
                    <a:pt x="4329" y="15777"/>
                  </a:cubicBezTo>
                  <a:cubicBezTo>
                    <a:pt x="4413" y="15756"/>
                    <a:pt x="4517" y="15693"/>
                    <a:pt x="4517" y="15589"/>
                  </a:cubicBezTo>
                  <a:cubicBezTo>
                    <a:pt x="4957" y="11195"/>
                    <a:pt x="9392" y="9730"/>
                    <a:pt x="13201" y="9688"/>
                  </a:cubicBezTo>
                  <a:cubicBezTo>
                    <a:pt x="15460" y="9646"/>
                    <a:pt x="19017" y="9876"/>
                    <a:pt x="20566" y="7847"/>
                  </a:cubicBezTo>
                  <a:close/>
                  <a:moveTo>
                    <a:pt x="11715" y="24879"/>
                  </a:moveTo>
                  <a:cubicBezTo>
                    <a:pt x="12196" y="24983"/>
                    <a:pt x="12656" y="25046"/>
                    <a:pt x="13138" y="25088"/>
                  </a:cubicBezTo>
                  <a:cubicBezTo>
                    <a:pt x="13197" y="25559"/>
                    <a:pt x="13145" y="26269"/>
                    <a:pt x="12569" y="26269"/>
                  </a:cubicBezTo>
                  <a:cubicBezTo>
                    <a:pt x="12531" y="26269"/>
                    <a:pt x="12490" y="26266"/>
                    <a:pt x="12447" y="26260"/>
                  </a:cubicBezTo>
                  <a:cubicBezTo>
                    <a:pt x="11799" y="26176"/>
                    <a:pt x="11673" y="25444"/>
                    <a:pt x="11715" y="24879"/>
                  </a:cubicBezTo>
                  <a:close/>
                  <a:moveTo>
                    <a:pt x="11464" y="25862"/>
                  </a:moveTo>
                  <a:cubicBezTo>
                    <a:pt x="11568" y="26280"/>
                    <a:pt x="11861" y="26615"/>
                    <a:pt x="12364" y="26699"/>
                  </a:cubicBezTo>
                  <a:cubicBezTo>
                    <a:pt x="12442" y="26713"/>
                    <a:pt x="12515" y="26720"/>
                    <a:pt x="12585" y="26720"/>
                  </a:cubicBezTo>
                  <a:cubicBezTo>
                    <a:pt x="13018" y="26720"/>
                    <a:pt x="13289" y="26453"/>
                    <a:pt x="13452" y="26092"/>
                  </a:cubicBezTo>
                  <a:lnTo>
                    <a:pt x="13452" y="26092"/>
                  </a:lnTo>
                  <a:cubicBezTo>
                    <a:pt x="14163" y="26699"/>
                    <a:pt x="12845" y="27578"/>
                    <a:pt x="12217" y="27620"/>
                  </a:cubicBezTo>
                  <a:cubicBezTo>
                    <a:pt x="12197" y="27621"/>
                    <a:pt x="12177" y="27622"/>
                    <a:pt x="12157" y="27622"/>
                  </a:cubicBezTo>
                  <a:cubicBezTo>
                    <a:pt x="11622" y="27622"/>
                    <a:pt x="10964" y="27095"/>
                    <a:pt x="11024" y="26511"/>
                  </a:cubicBezTo>
                  <a:cubicBezTo>
                    <a:pt x="11066" y="26197"/>
                    <a:pt x="11359" y="26134"/>
                    <a:pt x="11338" y="25904"/>
                  </a:cubicBezTo>
                  <a:cubicBezTo>
                    <a:pt x="11380" y="25883"/>
                    <a:pt x="11422" y="25883"/>
                    <a:pt x="11464" y="25862"/>
                  </a:cubicBezTo>
                  <a:close/>
                  <a:moveTo>
                    <a:pt x="18850" y="29712"/>
                  </a:moveTo>
                  <a:cubicBezTo>
                    <a:pt x="19791" y="30800"/>
                    <a:pt x="20628" y="31909"/>
                    <a:pt x="21361" y="33122"/>
                  </a:cubicBezTo>
                  <a:cubicBezTo>
                    <a:pt x="22114" y="34399"/>
                    <a:pt x="22616" y="35863"/>
                    <a:pt x="23453" y="37098"/>
                  </a:cubicBezTo>
                  <a:cubicBezTo>
                    <a:pt x="23495" y="37161"/>
                    <a:pt x="23558" y="37161"/>
                    <a:pt x="23620" y="37161"/>
                  </a:cubicBezTo>
                  <a:cubicBezTo>
                    <a:pt x="23641" y="37224"/>
                    <a:pt x="23683" y="37265"/>
                    <a:pt x="23746" y="37265"/>
                  </a:cubicBezTo>
                  <a:cubicBezTo>
                    <a:pt x="24416" y="37265"/>
                    <a:pt x="24897" y="37516"/>
                    <a:pt x="25273" y="37977"/>
                  </a:cubicBezTo>
                  <a:cubicBezTo>
                    <a:pt x="25099" y="37996"/>
                    <a:pt x="24924" y="38011"/>
                    <a:pt x="24748" y="38011"/>
                  </a:cubicBezTo>
                  <a:cubicBezTo>
                    <a:pt x="24543" y="38011"/>
                    <a:pt x="24336" y="37991"/>
                    <a:pt x="24123" y="37935"/>
                  </a:cubicBezTo>
                  <a:cubicBezTo>
                    <a:pt x="24103" y="37928"/>
                    <a:pt x="24084" y="37924"/>
                    <a:pt x="24066" y="37924"/>
                  </a:cubicBezTo>
                  <a:cubicBezTo>
                    <a:pt x="23925" y="37924"/>
                    <a:pt x="23821" y="38119"/>
                    <a:pt x="23913" y="38249"/>
                  </a:cubicBezTo>
                  <a:cubicBezTo>
                    <a:pt x="24290" y="38667"/>
                    <a:pt x="24499" y="39107"/>
                    <a:pt x="24604" y="39630"/>
                  </a:cubicBezTo>
                  <a:cubicBezTo>
                    <a:pt x="24206" y="39379"/>
                    <a:pt x="23872" y="39107"/>
                    <a:pt x="23641" y="38625"/>
                  </a:cubicBezTo>
                  <a:cubicBezTo>
                    <a:pt x="23602" y="38547"/>
                    <a:pt x="23533" y="38512"/>
                    <a:pt x="23466" y="38512"/>
                  </a:cubicBezTo>
                  <a:cubicBezTo>
                    <a:pt x="23354" y="38512"/>
                    <a:pt x="23247" y="38607"/>
                    <a:pt x="23286" y="38751"/>
                  </a:cubicBezTo>
                  <a:cubicBezTo>
                    <a:pt x="23411" y="39211"/>
                    <a:pt x="23495" y="39672"/>
                    <a:pt x="23600" y="40132"/>
                  </a:cubicBezTo>
                  <a:cubicBezTo>
                    <a:pt x="23014" y="39923"/>
                    <a:pt x="22993" y="39107"/>
                    <a:pt x="23014" y="38604"/>
                  </a:cubicBezTo>
                  <a:cubicBezTo>
                    <a:pt x="23014" y="38484"/>
                    <a:pt x="22917" y="38421"/>
                    <a:pt x="22818" y="38421"/>
                  </a:cubicBezTo>
                  <a:cubicBezTo>
                    <a:pt x="22728" y="38421"/>
                    <a:pt x="22636" y="38474"/>
                    <a:pt x="22616" y="38584"/>
                  </a:cubicBezTo>
                  <a:cubicBezTo>
                    <a:pt x="22553" y="39169"/>
                    <a:pt x="22365" y="39693"/>
                    <a:pt x="21842" y="39965"/>
                  </a:cubicBezTo>
                  <a:cubicBezTo>
                    <a:pt x="21884" y="39274"/>
                    <a:pt x="22156" y="38667"/>
                    <a:pt x="22553" y="38081"/>
                  </a:cubicBezTo>
                  <a:cubicBezTo>
                    <a:pt x="22650" y="37936"/>
                    <a:pt x="22511" y="37816"/>
                    <a:pt x="22375" y="37816"/>
                  </a:cubicBezTo>
                  <a:cubicBezTo>
                    <a:pt x="22335" y="37816"/>
                    <a:pt x="22294" y="37827"/>
                    <a:pt x="22260" y="37851"/>
                  </a:cubicBezTo>
                  <a:cubicBezTo>
                    <a:pt x="22093" y="36428"/>
                    <a:pt x="21172" y="35089"/>
                    <a:pt x="20377" y="33939"/>
                  </a:cubicBezTo>
                  <a:cubicBezTo>
                    <a:pt x="19561" y="32788"/>
                    <a:pt x="18620" y="31616"/>
                    <a:pt x="17511" y="30695"/>
                  </a:cubicBezTo>
                  <a:cubicBezTo>
                    <a:pt x="18055" y="30549"/>
                    <a:pt x="18536" y="30193"/>
                    <a:pt x="18850" y="29712"/>
                  </a:cubicBezTo>
                  <a:close/>
                  <a:moveTo>
                    <a:pt x="10327" y="26376"/>
                  </a:moveTo>
                  <a:cubicBezTo>
                    <a:pt x="10420" y="26376"/>
                    <a:pt x="10513" y="26379"/>
                    <a:pt x="10606" y="26385"/>
                  </a:cubicBezTo>
                  <a:cubicBezTo>
                    <a:pt x="10606" y="26406"/>
                    <a:pt x="10627" y="26427"/>
                    <a:pt x="10627" y="26448"/>
                  </a:cubicBezTo>
                  <a:cubicBezTo>
                    <a:pt x="10585" y="26699"/>
                    <a:pt x="10690" y="26971"/>
                    <a:pt x="10815" y="27222"/>
                  </a:cubicBezTo>
                  <a:cubicBezTo>
                    <a:pt x="11079" y="27750"/>
                    <a:pt x="11609" y="28026"/>
                    <a:pt x="12169" y="28026"/>
                  </a:cubicBezTo>
                  <a:cubicBezTo>
                    <a:pt x="12275" y="28026"/>
                    <a:pt x="12382" y="28016"/>
                    <a:pt x="12489" y="27996"/>
                  </a:cubicBezTo>
                  <a:cubicBezTo>
                    <a:pt x="13263" y="27850"/>
                    <a:pt x="14100" y="27096"/>
                    <a:pt x="14037" y="26385"/>
                  </a:cubicBezTo>
                  <a:lnTo>
                    <a:pt x="14037" y="26385"/>
                  </a:lnTo>
                  <a:cubicBezTo>
                    <a:pt x="15921" y="26741"/>
                    <a:pt x="17322" y="27724"/>
                    <a:pt x="18703" y="29063"/>
                  </a:cubicBezTo>
                  <a:cubicBezTo>
                    <a:pt x="18703" y="29063"/>
                    <a:pt x="18724" y="29084"/>
                    <a:pt x="18724" y="29084"/>
                  </a:cubicBezTo>
                  <a:cubicBezTo>
                    <a:pt x="18415" y="29867"/>
                    <a:pt x="17693" y="30397"/>
                    <a:pt x="16877" y="30397"/>
                  </a:cubicBezTo>
                  <a:cubicBezTo>
                    <a:pt x="16755" y="30397"/>
                    <a:pt x="16631" y="30385"/>
                    <a:pt x="16506" y="30361"/>
                  </a:cubicBezTo>
                  <a:cubicBezTo>
                    <a:pt x="16495" y="30358"/>
                    <a:pt x="16485" y="30357"/>
                    <a:pt x="16475" y="30357"/>
                  </a:cubicBezTo>
                  <a:cubicBezTo>
                    <a:pt x="16389" y="30357"/>
                    <a:pt x="16341" y="30432"/>
                    <a:pt x="16360" y="30507"/>
                  </a:cubicBezTo>
                  <a:cubicBezTo>
                    <a:pt x="15942" y="29628"/>
                    <a:pt x="15481" y="28770"/>
                    <a:pt x="14979" y="27933"/>
                  </a:cubicBezTo>
                  <a:cubicBezTo>
                    <a:pt x="14959" y="27887"/>
                    <a:pt x="14921" y="27868"/>
                    <a:pt x="14879" y="27868"/>
                  </a:cubicBezTo>
                  <a:cubicBezTo>
                    <a:pt x="14789" y="27868"/>
                    <a:pt x="14685" y="27959"/>
                    <a:pt x="14728" y="28059"/>
                  </a:cubicBezTo>
                  <a:cubicBezTo>
                    <a:pt x="15460" y="29649"/>
                    <a:pt x="16214" y="31198"/>
                    <a:pt x="16841" y="32830"/>
                  </a:cubicBezTo>
                  <a:cubicBezTo>
                    <a:pt x="17490" y="34587"/>
                    <a:pt x="18201" y="36680"/>
                    <a:pt x="17699" y="38563"/>
                  </a:cubicBezTo>
                  <a:cubicBezTo>
                    <a:pt x="17176" y="40550"/>
                    <a:pt x="14519" y="40634"/>
                    <a:pt x="12866" y="40718"/>
                  </a:cubicBezTo>
                  <a:cubicBezTo>
                    <a:pt x="12534" y="40734"/>
                    <a:pt x="12156" y="40747"/>
                    <a:pt x="11754" y="40747"/>
                  </a:cubicBezTo>
                  <a:cubicBezTo>
                    <a:pt x="10054" y="40747"/>
                    <a:pt x="7929" y="40502"/>
                    <a:pt x="7049" y="39148"/>
                  </a:cubicBezTo>
                  <a:cubicBezTo>
                    <a:pt x="7049" y="39128"/>
                    <a:pt x="7028" y="39128"/>
                    <a:pt x="7028" y="39128"/>
                  </a:cubicBezTo>
                  <a:cubicBezTo>
                    <a:pt x="7028" y="39044"/>
                    <a:pt x="6965" y="38981"/>
                    <a:pt x="6902" y="38981"/>
                  </a:cubicBezTo>
                  <a:cubicBezTo>
                    <a:pt x="6421" y="38918"/>
                    <a:pt x="6756" y="34650"/>
                    <a:pt x="6798" y="34252"/>
                  </a:cubicBezTo>
                  <a:cubicBezTo>
                    <a:pt x="6986" y="31867"/>
                    <a:pt x="8242" y="29817"/>
                    <a:pt x="9476" y="27808"/>
                  </a:cubicBezTo>
                  <a:cubicBezTo>
                    <a:pt x="9507" y="27762"/>
                    <a:pt x="9447" y="27693"/>
                    <a:pt x="9389" y="27693"/>
                  </a:cubicBezTo>
                  <a:cubicBezTo>
                    <a:pt x="9367" y="27693"/>
                    <a:pt x="9346" y="27702"/>
                    <a:pt x="9330" y="27724"/>
                  </a:cubicBezTo>
                  <a:cubicBezTo>
                    <a:pt x="8723" y="28457"/>
                    <a:pt x="8179" y="29231"/>
                    <a:pt x="7698" y="30047"/>
                  </a:cubicBezTo>
                  <a:cubicBezTo>
                    <a:pt x="7666" y="30036"/>
                    <a:pt x="7635" y="30031"/>
                    <a:pt x="7603" y="30031"/>
                  </a:cubicBezTo>
                  <a:cubicBezTo>
                    <a:pt x="7572" y="30031"/>
                    <a:pt x="7541" y="30036"/>
                    <a:pt x="7509" y="30047"/>
                  </a:cubicBezTo>
                  <a:cubicBezTo>
                    <a:pt x="6735" y="29963"/>
                    <a:pt x="6107" y="29461"/>
                    <a:pt x="5835" y="28729"/>
                  </a:cubicBezTo>
                  <a:cubicBezTo>
                    <a:pt x="6947" y="27458"/>
                    <a:pt x="8605" y="26376"/>
                    <a:pt x="10327" y="26376"/>
                  </a:cubicBezTo>
                  <a:close/>
                  <a:moveTo>
                    <a:pt x="5773" y="29314"/>
                  </a:moveTo>
                  <a:cubicBezTo>
                    <a:pt x="6024" y="29879"/>
                    <a:pt x="6526" y="30298"/>
                    <a:pt x="7175" y="30423"/>
                  </a:cubicBezTo>
                  <a:cubicBezTo>
                    <a:pt x="5270" y="32578"/>
                    <a:pt x="3764" y="35424"/>
                    <a:pt x="3220" y="38207"/>
                  </a:cubicBezTo>
                  <a:cubicBezTo>
                    <a:pt x="3115" y="38249"/>
                    <a:pt x="3053" y="38374"/>
                    <a:pt x="3136" y="38479"/>
                  </a:cubicBezTo>
                  <a:cubicBezTo>
                    <a:pt x="3534" y="38939"/>
                    <a:pt x="3952" y="39462"/>
                    <a:pt x="3869" y="40069"/>
                  </a:cubicBezTo>
                  <a:cubicBezTo>
                    <a:pt x="3597" y="39839"/>
                    <a:pt x="3387" y="39651"/>
                    <a:pt x="3262" y="39253"/>
                  </a:cubicBezTo>
                  <a:cubicBezTo>
                    <a:pt x="3236" y="39167"/>
                    <a:pt x="3168" y="39131"/>
                    <a:pt x="3098" y="39131"/>
                  </a:cubicBezTo>
                  <a:cubicBezTo>
                    <a:pt x="2997" y="39131"/>
                    <a:pt x="2894" y="39205"/>
                    <a:pt x="2906" y="39316"/>
                  </a:cubicBezTo>
                  <a:cubicBezTo>
                    <a:pt x="3032" y="39923"/>
                    <a:pt x="3115" y="40592"/>
                    <a:pt x="2613" y="40990"/>
                  </a:cubicBezTo>
                  <a:cubicBezTo>
                    <a:pt x="2613" y="40655"/>
                    <a:pt x="2592" y="40320"/>
                    <a:pt x="2613" y="39985"/>
                  </a:cubicBezTo>
                  <a:cubicBezTo>
                    <a:pt x="2718" y="39693"/>
                    <a:pt x="2760" y="39379"/>
                    <a:pt x="2760" y="39190"/>
                  </a:cubicBezTo>
                  <a:cubicBezTo>
                    <a:pt x="2760" y="39083"/>
                    <a:pt x="2677" y="39031"/>
                    <a:pt x="2588" y="39031"/>
                  </a:cubicBezTo>
                  <a:cubicBezTo>
                    <a:pt x="2504" y="39031"/>
                    <a:pt x="2414" y="39078"/>
                    <a:pt x="2383" y="39169"/>
                  </a:cubicBezTo>
                  <a:cubicBezTo>
                    <a:pt x="2320" y="39441"/>
                    <a:pt x="2278" y="39693"/>
                    <a:pt x="2257" y="39965"/>
                  </a:cubicBezTo>
                  <a:cubicBezTo>
                    <a:pt x="2197" y="40145"/>
                    <a:pt x="2115" y="40283"/>
                    <a:pt x="1996" y="40283"/>
                  </a:cubicBezTo>
                  <a:cubicBezTo>
                    <a:pt x="1949" y="40283"/>
                    <a:pt x="1897" y="40262"/>
                    <a:pt x="1839" y="40216"/>
                  </a:cubicBezTo>
                  <a:cubicBezTo>
                    <a:pt x="1421" y="39923"/>
                    <a:pt x="1881" y="39128"/>
                    <a:pt x="2069" y="38835"/>
                  </a:cubicBezTo>
                  <a:cubicBezTo>
                    <a:pt x="2151" y="38703"/>
                    <a:pt x="2014" y="38545"/>
                    <a:pt x="1880" y="38545"/>
                  </a:cubicBezTo>
                  <a:cubicBezTo>
                    <a:pt x="1843" y="38545"/>
                    <a:pt x="1807" y="38557"/>
                    <a:pt x="1776" y="38584"/>
                  </a:cubicBezTo>
                  <a:cubicBezTo>
                    <a:pt x="1358" y="38939"/>
                    <a:pt x="981" y="39002"/>
                    <a:pt x="542" y="39044"/>
                  </a:cubicBezTo>
                  <a:cubicBezTo>
                    <a:pt x="814" y="38458"/>
                    <a:pt x="1358" y="38270"/>
                    <a:pt x="1985" y="38040"/>
                  </a:cubicBezTo>
                  <a:cubicBezTo>
                    <a:pt x="2027" y="38040"/>
                    <a:pt x="2048" y="38019"/>
                    <a:pt x="2048" y="37977"/>
                  </a:cubicBezTo>
                  <a:cubicBezTo>
                    <a:pt x="2090" y="37956"/>
                    <a:pt x="2111" y="37914"/>
                    <a:pt x="2132" y="37872"/>
                  </a:cubicBezTo>
                  <a:cubicBezTo>
                    <a:pt x="2571" y="36408"/>
                    <a:pt x="2781" y="34880"/>
                    <a:pt x="3325" y="33436"/>
                  </a:cubicBezTo>
                  <a:cubicBezTo>
                    <a:pt x="3869" y="31930"/>
                    <a:pt x="4706" y="30507"/>
                    <a:pt x="5773" y="29314"/>
                  </a:cubicBezTo>
                  <a:close/>
                  <a:moveTo>
                    <a:pt x="7133" y="39965"/>
                  </a:moveTo>
                  <a:cubicBezTo>
                    <a:pt x="8367" y="41136"/>
                    <a:pt x="10648" y="41199"/>
                    <a:pt x="12175" y="41220"/>
                  </a:cubicBezTo>
                  <a:cubicBezTo>
                    <a:pt x="13514" y="41220"/>
                    <a:pt x="15356" y="41199"/>
                    <a:pt x="16674" y="40509"/>
                  </a:cubicBezTo>
                  <a:cubicBezTo>
                    <a:pt x="17720" y="42957"/>
                    <a:pt x="17908" y="45593"/>
                    <a:pt x="18097" y="48229"/>
                  </a:cubicBezTo>
                  <a:cubicBezTo>
                    <a:pt x="18097" y="48250"/>
                    <a:pt x="18076" y="48250"/>
                    <a:pt x="18076" y="48250"/>
                  </a:cubicBezTo>
                  <a:cubicBezTo>
                    <a:pt x="17384" y="48791"/>
                    <a:pt x="16630" y="49125"/>
                    <a:pt x="15899" y="49125"/>
                  </a:cubicBezTo>
                  <a:cubicBezTo>
                    <a:pt x="15215" y="49125"/>
                    <a:pt x="14551" y="48833"/>
                    <a:pt x="13975" y="48146"/>
                  </a:cubicBezTo>
                  <a:cubicBezTo>
                    <a:pt x="13075" y="47099"/>
                    <a:pt x="12824" y="45530"/>
                    <a:pt x="12908" y="44191"/>
                  </a:cubicBezTo>
                  <a:cubicBezTo>
                    <a:pt x="13556" y="44107"/>
                    <a:pt x="14226" y="43898"/>
                    <a:pt x="14456" y="43459"/>
                  </a:cubicBezTo>
                  <a:cubicBezTo>
                    <a:pt x="14510" y="43368"/>
                    <a:pt x="14424" y="43262"/>
                    <a:pt x="14332" y="43262"/>
                  </a:cubicBezTo>
                  <a:cubicBezTo>
                    <a:pt x="14317" y="43262"/>
                    <a:pt x="14303" y="43265"/>
                    <a:pt x="14289" y="43270"/>
                  </a:cubicBezTo>
                  <a:cubicBezTo>
                    <a:pt x="13423" y="43551"/>
                    <a:pt x="12302" y="43891"/>
                    <a:pt x="11252" y="43891"/>
                  </a:cubicBezTo>
                  <a:cubicBezTo>
                    <a:pt x="10424" y="43891"/>
                    <a:pt x="9639" y="43679"/>
                    <a:pt x="9058" y="43061"/>
                  </a:cubicBezTo>
                  <a:cubicBezTo>
                    <a:pt x="9040" y="43044"/>
                    <a:pt x="9019" y="43036"/>
                    <a:pt x="8997" y="43036"/>
                  </a:cubicBezTo>
                  <a:cubicBezTo>
                    <a:pt x="8915" y="43036"/>
                    <a:pt x="8824" y="43142"/>
                    <a:pt x="8890" y="43208"/>
                  </a:cubicBezTo>
                  <a:cubicBezTo>
                    <a:pt x="9497" y="44003"/>
                    <a:pt x="10501" y="44191"/>
                    <a:pt x="11443" y="44233"/>
                  </a:cubicBezTo>
                  <a:cubicBezTo>
                    <a:pt x="11359" y="44400"/>
                    <a:pt x="11401" y="44610"/>
                    <a:pt x="11422" y="44798"/>
                  </a:cubicBezTo>
                  <a:cubicBezTo>
                    <a:pt x="11422" y="44798"/>
                    <a:pt x="11443" y="44819"/>
                    <a:pt x="11443" y="44840"/>
                  </a:cubicBezTo>
                  <a:cubicBezTo>
                    <a:pt x="10815" y="46263"/>
                    <a:pt x="11213" y="48292"/>
                    <a:pt x="9413" y="48962"/>
                  </a:cubicBezTo>
                  <a:cubicBezTo>
                    <a:pt x="9243" y="49025"/>
                    <a:pt x="9067" y="49053"/>
                    <a:pt x="8887" y="49053"/>
                  </a:cubicBezTo>
                  <a:cubicBezTo>
                    <a:pt x="8181" y="49053"/>
                    <a:pt x="7414" y="48630"/>
                    <a:pt x="6714" y="48313"/>
                  </a:cubicBezTo>
                  <a:cubicBezTo>
                    <a:pt x="6651" y="48229"/>
                    <a:pt x="6568" y="48188"/>
                    <a:pt x="6463" y="48146"/>
                  </a:cubicBezTo>
                  <a:cubicBezTo>
                    <a:pt x="6338" y="48083"/>
                    <a:pt x="6191" y="48020"/>
                    <a:pt x="6045" y="47978"/>
                  </a:cubicBezTo>
                  <a:cubicBezTo>
                    <a:pt x="6086" y="47936"/>
                    <a:pt x="6128" y="47895"/>
                    <a:pt x="6149" y="47832"/>
                  </a:cubicBezTo>
                  <a:cubicBezTo>
                    <a:pt x="6400" y="46639"/>
                    <a:pt x="6358" y="45300"/>
                    <a:pt x="6463" y="44066"/>
                  </a:cubicBezTo>
                  <a:cubicBezTo>
                    <a:pt x="6589" y="42685"/>
                    <a:pt x="6777" y="41304"/>
                    <a:pt x="7133" y="39965"/>
                  </a:cubicBezTo>
                  <a:close/>
                  <a:moveTo>
                    <a:pt x="17197" y="49338"/>
                  </a:moveTo>
                  <a:cubicBezTo>
                    <a:pt x="17678" y="50887"/>
                    <a:pt x="17427" y="52309"/>
                    <a:pt x="17239" y="53858"/>
                  </a:cubicBezTo>
                  <a:cubicBezTo>
                    <a:pt x="16897" y="53711"/>
                    <a:pt x="16542" y="53628"/>
                    <a:pt x="16154" y="53628"/>
                  </a:cubicBezTo>
                  <a:cubicBezTo>
                    <a:pt x="16044" y="53628"/>
                    <a:pt x="15932" y="53635"/>
                    <a:pt x="15816" y="53649"/>
                  </a:cubicBezTo>
                  <a:cubicBezTo>
                    <a:pt x="16297" y="52414"/>
                    <a:pt x="15983" y="50887"/>
                    <a:pt x="15732" y="49631"/>
                  </a:cubicBezTo>
                  <a:lnTo>
                    <a:pt x="15732" y="49631"/>
                  </a:lnTo>
                  <a:cubicBezTo>
                    <a:pt x="15774" y="49633"/>
                    <a:pt x="15817" y="49634"/>
                    <a:pt x="15859" y="49634"/>
                  </a:cubicBezTo>
                  <a:cubicBezTo>
                    <a:pt x="16318" y="49634"/>
                    <a:pt x="16775" y="49530"/>
                    <a:pt x="17197" y="49338"/>
                  </a:cubicBezTo>
                  <a:close/>
                  <a:moveTo>
                    <a:pt x="6484" y="48564"/>
                  </a:moveTo>
                  <a:lnTo>
                    <a:pt x="6484" y="48564"/>
                  </a:lnTo>
                  <a:cubicBezTo>
                    <a:pt x="6777" y="48732"/>
                    <a:pt x="7091" y="48878"/>
                    <a:pt x="7384" y="49024"/>
                  </a:cubicBezTo>
                  <a:cubicBezTo>
                    <a:pt x="7698" y="49192"/>
                    <a:pt x="8011" y="49317"/>
                    <a:pt x="8304" y="49401"/>
                  </a:cubicBezTo>
                  <a:cubicBezTo>
                    <a:pt x="8304" y="50343"/>
                    <a:pt x="8283" y="51284"/>
                    <a:pt x="8346" y="52226"/>
                  </a:cubicBezTo>
                  <a:cubicBezTo>
                    <a:pt x="8367" y="52791"/>
                    <a:pt x="8388" y="53544"/>
                    <a:pt x="8660" y="54067"/>
                  </a:cubicBezTo>
                  <a:cubicBezTo>
                    <a:pt x="8660" y="54067"/>
                    <a:pt x="8639" y="54067"/>
                    <a:pt x="8639" y="54088"/>
                  </a:cubicBezTo>
                  <a:cubicBezTo>
                    <a:pt x="8576" y="53962"/>
                    <a:pt x="8451" y="53858"/>
                    <a:pt x="8263" y="53795"/>
                  </a:cubicBezTo>
                  <a:cubicBezTo>
                    <a:pt x="8158" y="53765"/>
                    <a:pt x="8048" y="53752"/>
                    <a:pt x="7936" y="53752"/>
                  </a:cubicBezTo>
                  <a:cubicBezTo>
                    <a:pt x="7577" y="53752"/>
                    <a:pt x="7190" y="53887"/>
                    <a:pt x="6840" y="54046"/>
                  </a:cubicBezTo>
                  <a:cubicBezTo>
                    <a:pt x="6882" y="53230"/>
                    <a:pt x="6693" y="52393"/>
                    <a:pt x="6610" y="51598"/>
                  </a:cubicBezTo>
                  <a:cubicBezTo>
                    <a:pt x="6526" y="50594"/>
                    <a:pt x="6505" y="49589"/>
                    <a:pt x="6484" y="48564"/>
                  </a:cubicBezTo>
                  <a:close/>
                  <a:moveTo>
                    <a:pt x="6956" y="55436"/>
                  </a:moveTo>
                  <a:cubicBezTo>
                    <a:pt x="7197" y="55436"/>
                    <a:pt x="7439" y="55468"/>
                    <a:pt x="7677" y="55532"/>
                  </a:cubicBezTo>
                  <a:cubicBezTo>
                    <a:pt x="7677" y="55553"/>
                    <a:pt x="7677" y="55553"/>
                    <a:pt x="7698" y="55553"/>
                  </a:cubicBezTo>
                  <a:cubicBezTo>
                    <a:pt x="7760" y="55636"/>
                    <a:pt x="7823" y="55699"/>
                    <a:pt x="7928" y="55741"/>
                  </a:cubicBezTo>
                  <a:cubicBezTo>
                    <a:pt x="8074" y="55825"/>
                    <a:pt x="7467" y="55908"/>
                    <a:pt x="7384" y="55908"/>
                  </a:cubicBezTo>
                  <a:cubicBezTo>
                    <a:pt x="7306" y="55916"/>
                    <a:pt x="7227" y="55919"/>
                    <a:pt x="7149" y="55919"/>
                  </a:cubicBezTo>
                  <a:cubicBezTo>
                    <a:pt x="6783" y="55919"/>
                    <a:pt x="6410" y="55844"/>
                    <a:pt x="6066" y="55741"/>
                  </a:cubicBezTo>
                  <a:cubicBezTo>
                    <a:pt x="6066" y="55699"/>
                    <a:pt x="6045" y="55636"/>
                    <a:pt x="6045" y="55594"/>
                  </a:cubicBezTo>
                  <a:cubicBezTo>
                    <a:pt x="6339" y="55489"/>
                    <a:pt x="6646" y="55436"/>
                    <a:pt x="6956" y="55436"/>
                  </a:cubicBezTo>
                  <a:close/>
                  <a:moveTo>
                    <a:pt x="17928" y="55738"/>
                  </a:moveTo>
                  <a:cubicBezTo>
                    <a:pt x="17977" y="55738"/>
                    <a:pt x="18026" y="55739"/>
                    <a:pt x="18076" y="55741"/>
                  </a:cubicBezTo>
                  <a:cubicBezTo>
                    <a:pt x="17710" y="56177"/>
                    <a:pt x="17038" y="56249"/>
                    <a:pt x="16437" y="56249"/>
                  </a:cubicBezTo>
                  <a:cubicBezTo>
                    <a:pt x="16317" y="56249"/>
                    <a:pt x="16200" y="56247"/>
                    <a:pt x="16088" y="56243"/>
                  </a:cubicBezTo>
                  <a:cubicBezTo>
                    <a:pt x="16088" y="56097"/>
                    <a:pt x="16255" y="56055"/>
                    <a:pt x="16381" y="55971"/>
                  </a:cubicBezTo>
                  <a:cubicBezTo>
                    <a:pt x="16381" y="55971"/>
                    <a:pt x="16402" y="55950"/>
                    <a:pt x="16402" y="55929"/>
                  </a:cubicBezTo>
                  <a:cubicBezTo>
                    <a:pt x="16918" y="55834"/>
                    <a:pt x="17416" y="55738"/>
                    <a:pt x="17928" y="55738"/>
                  </a:cubicBezTo>
                  <a:close/>
                  <a:moveTo>
                    <a:pt x="5814" y="56013"/>
                  </a:moveTo>
                  <a:cubicBezTo>
                    <a:pt x="5835" y="56013"/>
                    <a:pt x="5856" y="56034"/>
                    <a:pt x="5877" y="56034"/>
                  </a:cubicBezTo>
                  <a:cubicBezTo>
                    <a:pt x="6309" y="56155"/>
                    <a:pt x="6741" y="56233"/>
                    <a:pt x="7173" y="56233"/>
                  </a:cubicBezTo>
                  <a:cubicBezTo>
                    <a:pt x="7264" y="56233"/>
                    <a:pt x="7355" y="56229"/>
                    <a:pt x="7447" y="56222"/>
                  </a:cubicBezTo>
                  <a:lnTo>
                    <a:pt x="7447" y="56222"/>
                  </a:lnTo>
                  <a:cubicBezTo>
                    <a:pt x="7376" y="56661"/>
                    <a:pt x="7026" y="56849"/>
                    <a:pt x="6607" y="56849"/>
                  </a:cubicBezTo>
                  <a:cubicBezTo>
                    <a:pt x="6526" y="56849"/>
                    <a:pt x="6443" y="56842"/>
                    <a:pt x="6358" y="56829"/>
                  </a:cubicBezTo>
                  <a:cubicBezTo>
                    <a:pt x="5898" y="56745"/>
                    <a:pt x="5501" y="56431"/>
                    <a:pt x="5814" y="56013"/>
                  </a:cubicBezTo>
                  <a:close/>
                  <a:moveTo>
                    <a:pt x="18159" y="56118"/>
                  </a:moveTo>
                  <a:lnTo>
                    <a:pt x="18159" y="56118"/>
                  </a:lnTo>
                  <a:cubicBezTo>
                    <a:pt x="18143" y="56658"/>
                    <a:pt x="17595" y="56993"/>
                    <a:pt x="17065" y="56993"/>
                  </a:cubicBezTo>
                  <a:cubicBezTo>
                    <a:pt x="16938" y="56993"/>
                    <a:pt x="16812" y="56974"/>
                    <a:pt x="16695" y="56934"/>
                  </a:cubicBezTo>
                  <a:cubicBezTo>
                    <a:pt x="16506" y="56871"/>
                    <a:pt x="16360" y="56766"/>
                    <a:pt x="16255" y="56599"/>
                  </a:cubicBezTo>
                  <a:lnTo>
                    <a:pt x="16255" y="56599"/>
                  </a:lnTo>
                  <a:cubicBezTo>
                    <a:pt x="16354" y="56605"/>
                    <a:pt x="16454" y="56608"/>
                    <a:pt x="16555" y="56608"/>
                  </a:cubicBezTo>
                  <a:cubicBezTo>
                    <a:pt x="17140" y="56608"/>
                    <a:pt x="17749" y="56492"/>
                    <a:pt x="18159" y="56118"/>
                  </a:cubicBezTo>
                  <a:close/>
                  <a:moveTo>
                    <a:pt x="18034" y="56934"/>
                  </a:moveTo>
                  <a:cubicBezTo>
                    <a:pt x="18034" y="56975"/>
                    <a:pt x="18055" y="57017"/>
                    <a:pt x="18118" y="57059"/>
                  </a:cubicBezTo>
                  <a:lnTo>
                    <a:pt x="18138" y="57059"/>
                  </a:lnTo>
                  <a:cubicBezTo>
                    <a:pt x="18013" y="57352"/>
                    <a:pt x="17741" y="57561"/>
                    <a:pt x="17406" y="57645"/>
                  </a:cubicBezTo>
                  <a:cubicBezTo>
                    <a:pt x="17319" y="57667"/>
                    <a:pt x="17233" y="57678"/>
                    <a:pt x="17151" y="57678"/>
                  </a:cubicBezTo>
                  <a:cubicBezTo>
                    <a:pt x="16843" y="57678"/>
                    <a:pt x="16608" y="57520"/>
                    <a:pt x="16674" y="57206"/>
                  </a:cubicBezTo>
                  <a:lnTo>
                    <a:pt x="16674" y="57206"/>
                  </a:lnTo>
                  <a:cubicBezTo>
                    <a:pt x="16789" y="57237"/>
                    <a:pt x="16908" y="57251"/>
                    <a:pt x="17028" y="57251"/>
                  </a:cubicBezTo>
                  <a:cubicBezTo>
                    <a:pt x="17387" y="57251"/>
                    <a:pt x="17751" y="57122"/>
                    <a:pt x="18034" y="56934"/>
                  </a:cubicBezTo>
                  <a:close/>
                  <a:moveTo>
                    <a:pt x="5794" y="56913"/>
                  </a:moveTo>
                  <a:cubicBezTo>
                    <a:pt x="5898" y="56996"/>
                    <a:pt x="6045" y="57059"/>
                    <a:pt x="6191" y="57101"/>
                  </a:cubicBezTo>
                  <a:cubicBezTo>
                    <a:pt x="6322" y="57136"/>
                    <a:pt x="6457" y="57153"/>
                    <a:pt x="6589" y="57153"/>
                  </a:cubicBezTo>
                  <a:cubicBezTo>
                    <a:pt x="6773" y="57153"/>
                    <a:pt x="6953" y="57120"/>
                    <a:pt x="7112" y="57059"/>
                  </a:cubicBezTo>
                  <a:lnTo>
                    <a:pt x="7112" y="57059"/>
                  </a:lnTo>
                  <a:cubicBezTo>
                    <a:pt x="6967" y="57474"/>
                    <a:pt x="6761" y="57796"/>
                    <a:pt x="6331" y="57796"/>
                  </a:cubicBezTo>
                  <a:cubicBezTo>
                    <a:pt x="6262" y="57796"/>
                    <a:pt x="6188" y="57788"/>
                    <a:pt x="6107" y="57771"/>
                  </a:cubicBezTo>
                  <a:cubicBezTo>
                    <a:pt x="5877" y="57729"/>
                    <a:pt x="5438" y="57478"/>
                    <a:pt x="5438" y="57185"/>
                  </a:cubicBezTo>
                  <a:cubicBezTo>
                    <a:pt x="5501" y="57185"/>
                    <a:pt x="5584" y="57143"/>
                    <a:pt x="5584" y="57059"/>
                  </a:cubicBezTo>
                  <a:cubicBezTo>
                    <a:pt x="5584" y="57017"/>
                    <a:pt x="5710" y="56934"/>
                    <a:pt x="5794" y="56913"/>
                  </a:cubicBezTo>
                  <a:close/>
                  <a:moveTo>
                    <a:pt x="16109" y="53955"/>
                  </a:moveTo>
                  <a:cubicBezTo>
                    <a:pt x="16496" y="53955"/>
                    <a:pt x="16859" y="54057"/>
                    <a:pt x="17197" y="54234"/>
                  </a:cubicBezTo>
                  <a:cubicBezTo>
                    <a:pt x="17197" y="54255"/>
                    <a:pt x="17197" y="54297"/>
                    <a:pt x="17197" y="54339"/>
                  </a:cubicBezTo>
                  <a:cubicBezTo>
                    <a:pt x="17183" y="54447"/>
                    <a:pt x="17283" y="54538"/>
                    <a:pt x="17378" y="54538"/>
                  </a:cubicBezTo>
                  <a:cubicBezTo>
                    <a:pt x="17430" y="54538"/>
                    <a:pt x="17481" y="54510"/>
                    <a:pt x="17511" y="54444"/>
                  </a:cubicBezTo>
                  <a:cubicBezTo>
                    <a:pt x="17511" y="54423"/>
                    <a:pt x="17511" y="54423"/>
                    <a:pt x="17511" y="54402"/>
                  </a:cubicBezTo>
                  <a:cubicBezTo>
                    <a:pt x="17532" y="54402"/>
                    <a:pt x="17532" y="54423"/>
                    <a:pt x="17532" y="54423"/>
                  </a:cubicBezTo>
                  <a:cubicBezTo>
                    <a:pt x="17427" y="54799"/>
                    <a:pt x="17260" y="55113"/>
                    <a:pt x="16946" y="55385"/>
                  </a:cubicBezTo>
                  <a:cubicBezTo>
                    <a:pt x="16883" y="55448"/>
                    <a:pt x="16862" y="55490"/>
                    <a:pt x="16883" y="55553"/>
                  </a:cubicBezTo>
                  <a:cubicBezTo>
                    <a:pt x="16590" y="55615"/>
                    <a:pt x="16297" y="55699"/>
                    <a:pt x="16004" y="55783"/>
                  </a:cubicBezTo>
                  <a:cubicBezTo>
                    <a:pt x="15942" y="55804"/>
                    <a:pt x="15921" y="55866"/>
                    <a:pt x="15942" y="55929"/>
                  </a:cubicBezTo>
                  <a:cubicBezTo>
                    <a:pt x="15774" y="56034"/>
                    <a:pt x="15711" y="56180"/>
                    <a:pt x="15795" y="56473"/>
                  </a:cubicBezTo>
                  <a:cubicBezTo>
                    <a:pt x="15816" y="56515"/>
                    <a:pt x="15858" y="56578"/>
                    <a:pt x="15921" y="56578"/>
                  </a:cubicBezTo>
                  <a:cubicBezTo>
                    <a:pt x="15942" y="56578"/>
                    <a:pt x="15983" y="56578"/>
                    <a:pt x="16004" y="56599"/>
                  </a:cubicBezTo>
                  <a:cubicBezTo>
                    <a:pt x="16109" y="56850"/>
                    <a:pt x="16276" y="57017"/>
                    <a:pt x="16486" y="57122"/>
                  </a:cubicBezTo>
                  <a:cubicBezTo>
                    <a:pt x="16274" y="57622"/>
                    <a:pt x="16681" y="57945"/>
                    <a:pt x="17188" y="57945"/>
                  </a:cubicBezTo>
                  <a:cubicBezTo>
                    <a:pt x="17232" y="57945"/>
                    <a:pt x="17277" y="57943"/>
                    <a:pt x="17322" y="57938"/>
                  </a:cubicBezTo>
                  <a:cubicBezTo>
                    <a:pt x="17804" y="57875"/>
                    <a:pt x="18201" y="57603"/>
                    <a:pt x="18369" y="57206"/>
                  </a:cubicBezTo>
                  <a:lnTo>
                    <a:pt x="18369" y="57206"/>
                  </a:lnTo>
                  <a:cubicBezTo>
                    <a:pt x="19360" y="57927"/>
                    <a:pt x="18332" y="58897"/>
                    <a:pt x="17292" y="58897"/>
                  </a:cubicBezTo>
                  <a:cubicBezTo>
                    <a:pt x="17126" y="58897"/>
                    <a:pt x="16958" y="58872"/>
                    <a:pt x="16799" y="58817"/>
                  </a:cubicBezTo>
                  <a:cubicBezTo>
                    <a:pt x="15251" y="58252"/>
                    <a:pt x="15397" y="56243"/>
                    <a:pt x="15377" y="54778"/>
                  </a:cubicBezTo>
                  <a:lnTo>
                    <a:pt x="15439" y="54778"/>
                  </a:lnTo>
                  <a:cubicBezTo>
                    <a:pt x="15460" y="54778"/>
                    <a:pt x="15481" y="54758"/>
                    <a:pt x="15502" y="54758"/>
                  </a:cubicBezTo>
                  <a:cubicBezTo>
                    <a:pt x="15502" y="54799"/>
                    <a:pt x="15502" y="54820"/>
                    <a:pt x="15502" y="54862"/>
                  </a:cubicBezTo>
                  <a:cubicBezTo>
                    <a:pt x="15502" y="54883"/>
                    <a:pt x="15502" y="54904"/>
                    <a:pt x="15502" y="54904"/>
                  </a:cubicBezTo>
                  <a:cubicBezTo>
                    <a:pt x="15523" y="54946"/>
                    <a:pt x="15523" y="54967"/>
                    <a:pt x="15544" y="54988"/>
                  </a:cubicBezTo>
                  <a:cubicBezTo>
                    <a:pt x="15565" y="55009"/>
                    <a:pt x="15586" y="55014"/>
                    <a:pt x="15607" y="55014"/>
                  </a:cubicBezTo>
                  <a:cubicBezTo>
                    <a:pt x="15628" y="55014"/>
                    <a:pt x="15649" y="55009"/>
                    <a:pt x="15669" y="55009"/>
                  </a:cubicBezTo>
                  <a:cubicBezTo>
                    <a:pt x="15900" y="54862"/>
                    <a:pt x="15753" y="54297"/>
                    <a:pt x="15753" y="53983"/>
                  </a:cubicBezTo>
                  <a:cubicBezTo>
                    <a:pt x="15874" y="53964"/>
                    <a:pt x="15993" y="53955"/>
                    <a:pt x="16109" y="53955"/>
                  </a:cubicBezTo>
                  <a:close/>
                  <a:moveTo>
                    <a:pt x="8009" y="54085"/>
                  </a:moveTo>
                  <a:cubicBezTo>
                    <a:pt x="8690" y="54085"/>
                    <a:pt x="8254" y="54875"/>
                    <a:pt x="8032" y="55218"/>
                  </a:cubicBezTo>
                  <a:cubicBezTo>
                    <a:pt x="7962" y="55359"/>
                    <a:pt x="8082" y="55472"/>
                    <a:pt x="8207" y="55472"/>
                  </a:cubicBezTo>
                  <a:cubicBezTo>
                    <a:pt x="8266" y="55472"/>
                    <a:pt x="8326" y="55446"/>
                    <a:pt x="8367" y="55385"/>
                  </a:cubicBezTo>
                  <a:cubicBezTo>
                    <a:pt x="8430" y="55260"/>
                    <a:pt x="8535" y="55092"/>
                    <a:pt x="8597" y="54925"/>
                  </a:cubicBezTo>
                  <a:lnTo>
                    <a:pt x="8597" y="54925"/>
                  </a:lnTo>
                  <a:cubicBezTo>
                    <a:pt x="8597" y="56013"/>
                    <a:pt x="8451" y="57122"/>
                    <a:pt x="7970" y="58126"/>
                  </a:cubicBezTo>
                  <a:cubicBezTo>
                    <a:pt x="7593" y="58921"/>
                    <a:pt x="6923" y="59403"/>
                    <a:pt x="6045" y="59486"/>
                  </a:cubicBezTo>
                  <a:cubicBezTo>
                    <a:pt x="5981" y="59494"/>
                    <a:pt x="5921" y="59497"/>
                    <a:pt x="5862" y="59497"/>
                  </a:cubicBezTo>
                  <a:cubicBezTo>
                    <a:pt x="4764" y="59497"/>
                    <a:pt x="4554" y="58236"/>
                    <a:pt x="5250" y="57540"/>
                  </a:cubicBezTo>
                  <a:lnTo>
                    <a:pt x="5250" y="57540"/>
                  </a:lnTo>
                  <a:cubicBezTo>
                    <a:pt x="5417" y="57771"/>
                    <a:pt x="5710" y="57959"/>
                    <a:pt x="5961" y="58043"/>
                  </a:cubicBezTo>
                  <a:cubicBezTo>
                    <a:pt x="6082" y="58079"/>
                    <a:pt x="6201" y="58096"/>
                    <a:pt x="6316" y="58096"/>
                  </a:cubicBezTo>
                  <a:cubicBezTo>
                    <a:pt x="6929" y="58096"/>
                    <a:pt x="7405" y="57604"/>
                    <a:pt x="7405" y="56934"/>
                  </a:cubicBezTo>
                  <a:cubicBezTo>
                    <a:pt x="7405" y="56913"/>
                    <a:pt x="7405" y="56913"/>
                    <a:pt x="7405" y="56892"/>
                  </a:cubicBezTo>
                  <a:cubicBezTo>
                    <a:pt x="7593" y="56724"/>
                    <a:pt x="7739" y="56494"/>
                    <a:pt x="7760" y="56180"/>
                  </a:cubicBezTo>
                  <a:cubicBezTo>
                    <a:pt x="7844" y="56159"/>
                    <a:pt x="7949" y="56138"/>
                    <a:pt x="8053" y="56118"/>
                  </a:cubicBezTo>
                  <a:cubicBezTo>
                    <a:pt x="8158" y="56097"/>
                    <a:pt x="8304" y="55846"/>
                    <a:pt x="8304" y="55720"/>
                  </a:cubicBezTo>
                  <a:cubicBezTo>
                    <a:pt x="8283" y="55511"/>
                    <a:pt x="8074" y="55511"/>
                    <a:pt x="7949" y="55385"/>
                  </a:cubicBezTo>
                  <a:cubicBezTo>
                    <a:pt x="7921" y="55329"/>
                    <a:pt x="7874" y="55311"/>
                    <a:pt x="7828" y="55311"/>
                  </a:cubicBezTo>
                  <a:cubicBezTo>
                    <a:pt x="7805" y="55311"/>
                    <a:pt x="7781" y="55315"/>
                    <a:pt x="7760" y="55322"/>
                  </a:cubicBezTo>
                  <a:cubicBezTo>
                    <a:pt x="7426" y="55197"/>
                    <a:pt x="7070" y="55134"/>
                    <a:pt x="6735" y="55134"/>
                  </a:cubicBezTo>
                  <a:cubicBezTo>
                    <a:pt x="6735" y="55113"/>
                    <a:pt x="6735" y="55113"/>
                    <a:pt x="6714" y="55092"/>
                  </a:cubicBezTo>
                  <a:cubicBezTo>
                    <a:pt x="6651" y="54946"/>
                    <a:pt x="6568" y="54799"/>
                    <a:pt x="6526" y="54611"/>
                  </a:cubicBezTo>
                  <a:cubicBezTo>
                    <a:pt x="6944" y="54360"/>
                    <a:pt x="7426" y="54130"/>
                    <a:pt x="7928" y="54088"/>
                  </a:cubicBezTo>
                  <a:cubicBezTo>
                    <a:pt x="7956" y="54086"/>
                    <a:pt x="7983" y="54085"/>
                    <a:pt x="8009" y="54085"/>
                  </a:cubicBezTo>
                  <a:close/>
                  <a:moveTo>
                    <a:pt x="15021" y="56431"/>
                  </a:moveTo>
                  <a:cubicBezTo>
                    <a:pt x="15021" y="57017"/>
                    <a:pt x="15105" y="57582"/>
                    <a:pt x="15418" y="58063"/>
                  </a:cubicBezTo>
                  <a:cubicBezTo>
                    <a:pt x="15885" y="58803"/>
                    <a:pt x="16569" y="59307"/>
                    <a:pt x="17436" y="59307"/>
                  </a:cubicBezTo>
                  <a:cubicBezTo>
                    <a:pt x="17502" y="59307"/>
                    <a:pt x="17569" y="59304"/>
                    <a:pt x="17636" y="59298"/>
                  </a:cubicBezTo>
                  <a:cubicBezTo>
                    <a:pt x="18201" y="59235"/>
                    <a:pt x="18682" y="58921"/>
                    <a:pt x="18934" y="58503"/>
                  </a:cubicBezTo>
                  <a:lnTo>
                    <a:pt x="18934" y="58503"/>
                  </a:lnTo>
                  <a:cubicBezTo>
                    <a:pt x="18982" y="59430"/>
                    <a:pt x="18260" y="59864"/>
                    <a:pt x="17425" y="59864"/>
                  </a:cubicBezTo>
                  <a:cubicBezTo>
                    <a:pt x="17186" y="59864"/>
                    <a:pt x="16937" y="59828"/>
                    <a:pt x="16695" y="59758"/>
                  </a:cubicBezTo>
                  <a:cubicBezTo>
                    <a:pt x="15125" y="59319"/>
                    <a:pt x="14812" y="57833"/>
                    <a:pt x="15021" y="56431"/>
                  </a:cubicBezTo>
                  <a:close/>
                  <a:moveTo>
                    <a:pt x="8911" y="56410"/>
                  </a:moveTo>
                  <a:lnTo>
                    <a:pt x="8911" y="56410"/>
                  </a:lnTo>
                  <a:cubicBezTo>
                    <a:pt x="9392" y="57917"/>
                    <a:pt x="8618" y="59298"/>
                    <a:pt x="7279" y="60135"/>
                  </a:cubicBezTo>
                  <a:cubicBezTo>
                    <a:pt x="6865" y="60416"/>
                    <a:pt x="6334" y="60619"/>
                    <a:pt x="5819" y="60619"/>
                  </a:cubicBezTo>
                  <a:cubicBezTo>
                    <a:pt x="5683" y="60619"/>
                    <a:pt x="5548" y="60605"/>
                    <a:pt x="5417" y="60574"/>
                  </a:cubicBezTo>
                  <a:cubicBezTo>
                    <a:pt x="4776" y="60409"/>
                    <a:pt x="4605" y="59753"/>
                    <a:pt x="4581" y="59111"/>
                  </a:cubicBezTo>
                  <a:lnTo>
                    <a:pt x="4581" y="59111"/>
                  </a:lnTo>
                  <a:cubicBezTo>
                    <a:pt x="4909" y="59644"/>
                    <a:pt x="5417" y="59846"/>
                    <a:pt x="5962" y="59846"/>
                  </a:cubicBezTo>
                  <a:cubicBezTo>
                    <a:pt x="6251" y="59846"/>
                    <a:pt x="6550" y="59790"/>
                    <a:pt x="6840" y="59695"/>
                  </a:cubicBezTo>
                  <a:cubicBezTo>
                    <a:pt x="8158" y="59277"/>
                    <a:pt x="8702" y="57854"/>
                    <a:pt x="8911" y="56410"/>
                  </a:cubicBezTo>
                  <a:close/>
                  <a:moveTo>
                    <a:pt x="16203" y="0"/>
                  </a:moveTo>
                  <a:cubicBezTo>
                    <a:pt x="16186" y="0"/>
                    <a:pt x="16168" y="0"/>
                    <a:pt x="16151" y="0"/>
                  </a:cubicBezTo>
                  <a:cubicBezTo>
                    <a:pt x="15942" y="0"/>
                    <a:pt x="15900" y="231"/>
                    <a:pt x="15962" y="377"/>
                  </a:cubicBezTo>
                  <a:cubicBezTo>
                    <a:pt x="16151" y="712"/>
                    <a:pt x="16297" y="1068"/>
                    <a:pt x="16423" y="1444"/>
                  </a:cubicBezTo>
                  <a:cubicBezTo>
                    <a:pt x="15089" y="1201"/>
                    <a:pt x="13728" y="1042"/>
                    <a:pt x="12389" y="1042"/>
                  </a:cubicBezTo>
                  <a:cubicBezTo>
                    <a:pt x="9466" y="1042"/>
                    <a:pt x="6650" y="1799"/>
                    <a:pt x="4454" y="4081"/>
                  </a:cubicBezTo>
                  <a:cubicBezTo>
                    <a:pt x="4350" y="4185"/>
                    <a:pt x="4413" y="4436"/>
                    <a:pt x="4580" y="4436"/>
                  </a:cubicBezTo>
                  <a:cubicBezTo>
                    <a:pt x="4768" y="4457"/>
                    <a:pt x="4936" y="4499"/>
                    <a:pt x="5103" y="4541"/>
                  </a:cubicBezTo>
                  <a:cubicBezTo>
                    <a:pt x="2153" y="7366"/>
                    <a:pt x="332" y="11195"/>
                    <a:pt x="1211" y="15317"/>
                  </a:cubicBezTo>
                  <a:cubicBezTo>
                    <a:pt x="1237" y="15418"/>
                    <a:pt x="1339" y="15473"/>
                    <a:pt x="1434" y="15473"/>
                  </a:cubicBezTo>
                  <a:cubicBezTo>
                    <a:pt x="1496" y="15473"/>
                    <a:pt x="1555" y="15450"/>
                    <a:pt x="1588" y="15400"/>
                  </a:cubicBezTo>
                  <a:cubicBezTo>
                    <a:pt x="1797" y="15128"/>
                    <a:pt x="2048" y="14940"/>
                    <a:pt x="2278" y="14710"/>
                  </a:cubicBezTo>
                  <a:cubicBezTo>
                    <a:pt x="2383" y="15107"/>
                    <a:pt x="2550" y="15463"/>
                    <a:pt x="2676" y="15861"/>
                  </a:cubicBezTo>
                  <a:cubicBezTo>
                    <a:pt x="2195" y="16195"/>
                    <a:pt x="1965" y="16802"/>
                    <a:pt x="2132" y="17388"/>
                  </a:cubicBezTo>
                  <a:cubicBezTo>
                    <a:pt x="2377" y="18235"/>
                    <a:pt x="3232" y="18659"/>
                    <a:pt x="4056" y="18659"/>
                  </a:cubicBezTo>
                  <a:cubicBezTo>
                    <a:pt x="4148" y="18659"/>
                    <a:pt x="4239" y="18654"/>
                    <a:pt x="4329" y="18643"/>
                  </a:cubicBezTo>
                  <a:cubicBezTo>
                    <a:pt x="4852" y="20464"/>
                    <a:pt x="6505" y="22221"/>
                    <a:pt x="7970" y="23267"/>
                  </a:cubicBezTo>
                  <a:cubicBezTo>
                    <a:pt x="8995" y="23979"/>
                    <a:pt x="10188" y="24502"/>
                    <a:pt x="11443" y="24816"/>
                  </a:cubicBezTo>
                  <a:cubicBezTo>
                    <a:pt x="11380" y="25025"/>
                    <a:pt x="11380" y="25255"/>
                    <a:pt x="11380" y="25485"/>
                  </a:cubicBezTo>
                  <a:cubicBezTo>
                    <a:pt x="11338" y="25506"/>
                    <a:pt x="11296" y="25548"/>
                    <a:pt x="11255" y="25569"/>
                  </a:cubicBezTo>
                  <a:cubicBezTo>
                    <a:pt x="11024" y="25674"/>
                    <a:pt x="10836" y="25862"/>
                    <a:pt x="10732" y="26071"/>
                  </a:cubicBezTo>
                  <a:cubicBezTo>
                    <a:pt x="10500" y="26026"/>
                    <a:pt x="10265" y="26005"/>
                    <a:pt x="10029" y="26005"/>
                  </a:cubicBezTo>
                  <a:cubicBezTo>
                    <a:pt x="8302" y="26005"/>
                    <a:pt x="6513" y="27147"/>
                    <a:pt x="5501" y="28436"/>
                  </a:cubicBezTo>
                  <a:cubicBezTo>
                    <a:pt x="5396" y="28582"/>
                    <a:pt x="5480" y="28749"/>
                    <a:pt x="5605" y="28791"/>
                  </a:cubicBezTo>
                  <a:cubicBezTo>
                    <a:pt x="5626" y="28917"/>
                    <a:pt x="5668" y="29042"/>
                    <a:pt x="5689" y="29147"/>
                  </a:cubicBezTo>
                  <a:cubicBezTo>
                    <a:pt x="5689" y="29147"/>
                    <a:pt x="5689" y="29147"/>
                    <a:pt x="5668" y="29168"/>
                  </a:cubicBezTo>
                  <a:cubicBezTo>
                    <a:pt x="4434" y="30172"/>
                    <a:pt x="3638" y="31490"/>
                    <a:pt x="3032" y="32955"/>
                  </a:cubicBezTo>
                  <a:cubicBezTo>
                    <a:pt x="2425" y="34441"/>
                    <a:pt x="1881" y="36198"/>
                    <a:pt x="1776" y="37809"/>
                  </a:cubicBezTo>
                  <a:cubicBezTo>
                    <a:pt x="1776" y="37830"/>
                    <a:pt x="1776" y="37851"/>
                    <a:pt x="1776" y="37872"/>
                  </a:cubicBezTo>
                  <a:cubicBezTo>
                    <a:pt x="939" y="37872"/>
                    <a:pt x="291" y="38416"/>
                    <a:pt x="40" y="39232"/>
                  </a:cubicBezTo>
                  <a:cubicBezTo>
                    <a:pt x="1" y="39348"/>
                    <a:pt x="106" y="39465"/>
                    <a:pt x="221" y="39465"/>
                  </a:cubicBezTo>
                  <a:cubicBezTo>
                    <a:pt x="230" y="39465"/>
                    <a:pt x="239" y="39464"/>
                    <a:pt x="249" y="39462"/>
                  </a:cubicBezTo>
                  <a:cubicBezTo>
                    <a:pt x="709" y="39441"/>
                    <a:pt x="1065" y="39421"/>
                    <a:pt x="1421" y="39274"/>
                  </a:cubicBezTo>
                  <a:lnTo>
                    <a:pt x="1421" y="39274"/>
                  </a:lnTo>
                  <a:cubicBezTo>
                    <a:pt x="1253" y="39776"/>
                    <a:pt x="1232" y="40362"/>
                    <a:pt x="1755" y="40613"/>
                  </a:cubicBezTo>
                  <a:cubicBezTo>
                    <a:pt x="1854" y="40663"/>
                    <a:pt x="1939" y="40684"/>
                    <a:pt x="2016" y="40684"/>
                  </a:cubicBezTo>
                  <a:cubicBezTo>
                    <a:pt x="2103" y="40684"/>
                    <a:pt x="2180" y="40657"/>
                    <a:pt x="2257" y="40613"/>
                  </a:cubicBezTo>
                  <a:cubicBezTo>
                    <a:pt x="2257" y="40843"/>
                    <a:pt x="2278" y="41073"/>
                    <a:pt x="2299" y="41325"/>
                  </a:cubicBezTo>
                  <a:cubicBezTo>
                    <a:pt x="2299" y="41407"/>
                    <a:pt x="2378" y="41490"/>
                    <a:pt x="2462" y="41490"/>
                  </a:cubicBezTo>
                  <a:cubicBezTo>
                    <a:pt x="2485" y="41490"/>
                    <a:pt x="2508" y="41484"/>
                    <a:pt x="2529" y="41471"/>
                  </a:cubicBezTo>
                  <a:cubicBezTo>
                    <a:pt x="3136" y="41178"/>
                    <a:pt x="3345" y="40676"/>
                    <a:pt x="3366" y="40090"/>
                  </a:cubicBezTo>
                  <a:cubicBezTo>
                    <a:pt x="3492" y="40237"/>
                    <a:pt x="3659" y="40362"/>
                    <a:pt x="3848" y="40550"/>
                  </a:cubicBezTo>
                  <a:cubicBezTo>
                    <a:pt x="3878" y="40581"/>
                    <a:pt x="3918" y="40595"/>
                    <a:pt x="3957" y="40595"/>
                  </a:cubicBezTo>
                  <a:cubicBezTo>
                    <a:pt x="4025" y="40595"/>
                    <a:pt x="4093" y="40554"/>
                    <a:pt x="4120" y="40488"/>
                  </a:cubicBezTo>
                  <a:cubicBezTo>
                    <a:pt x="4434" y="39693"/>
                    <a:pt x="4057" y="38981"/>
                    <a:pt x="3534" y="38374"/>
                  </a:cubicBezTo>
                  <a:cubicBezTo>
                    <a:pt x="3555" y="38353"/>
                    <a:pt x="3576" y="38332"/>
                    <a:pt x="3597" y="38291"/>
                  </a:cubicBezTo>
                  <a:cubicBezTo>
                    <a:pt x="4287" y="35780"/>
                    <a:pt x="5459" y="33374"/>
                    <a:pt x="7049" y="31302"/>
                  </a:cubicBezTo>
                  <a:lnTo>
                    <a:pt x="7049" y="31302"/>
                  </a:lnTo>
                  <a:cubicBezTo>
                    <a:pt x="6944" y="31574"/>
                    <a:pt x="6840" y="31825"/>
                    <a:pt x="6756" y="32097"/>
                  </a:cubicBezTo>
                  <a:cubicBezTo>
                    <a:pt x="6442" y="33060"/>
                    <a:pt x="6338" y="34043"/>
                    <a:pt x="6296" y="35047"/>
                  </a:cubicBezTo>
                  <a:cubicBezTo>
                    <a:pt x="6275" y="35466"/>
                    <a:pt x="5961" y="38793"/>
                    <a:pt x="6651" y="39274"/>
                  </a:cubicBezTo>
                  <a:cubicBezTo>
                    <a:pt x="6651" y="39337"/>
                    <a:pt x="6651" y="39379"/>
                    <a:pt x="6672" y="39421"/>
                  </a:cubicBezTo>
                  <a:cubicBezTo>
                    <a:pt x="6756" y="39525"/>
                    <a:pt x="6840" y="39651"/>
                    <a:pt x="6923" y="39734"/>
                  </a:cubicBezTo>
                  <a:cubicBezTo>
                    <a:pt x="6400" y="40990"/>
                    <a:pt x="6191" y="42329"/>
                    <a:pt x="6045" y="43668"/>
                  </a:cubicBezTo>
                  <a:cubicBezTo>
                    <a:pt x="5919" y="44882"/>
                    <a:pt x="5752" y="46179"/>
                    <a:pt x="5752" y="47413"/>
                  </a:cubicBezTo>
                  <a:cubicBezTo>
                    <a:pt x="5605" y="47664"/>
                    <a:pt x="5731" y="48041"/>
                    <a:pt x="5877" y="48271"/>
                  </a:cubicBezTo>
                  <a:cubicBezTo>
                    <a:pt x="5902" y="48305"/>
                    <a:pt x="5937" y="48318"/>
                    <a:pt x="5972" y="48318"/>
                  </a:cubicBezTo>
                  <a:cubicBezTo>
                    <a:pt x="6024" y="48318"/>
                    <a:pt x="6074" y="48288"/>
                    <a:pt x="6086" y="48250"/>
                  </a:cubicBezTo>
                  <a:cubicBezTo>
                    <a:pt x="6128" y="48313"/>
                    <a:pt x="6191" y="48397"/>
                    <a:pt x="6233" y="48418"/>
                  </a:cubicBezTo>
                  <a:lnTo>
                    <a:pt x="6275" y="48439"/>
                  </a:lnTo>
                  <a:cubicBezTo>
                    <a:pt x="6066" y="49380"/>
                    <a:pt x="6107" y="50343"/>
                    <a:pt x="6191" y="51305"/>
                  </a:cubicBezTo>
                  <a:cubicBezTo>
                    <a:pt x="6254" y="52247"/>
                    <a:pt x="6296" y="53272"/>
                    <a:pt x="6526" y="54214"/>
                  </a:cubicBezTo>
                  <a:cubicBezTo>
                    <a:pt x="6421" y="54276"/>
                    <a:pt x="6317" y="54339"/>
                    <a:pt x="6233" y="54402"/>
                  </a:cubicBezTo>
                  <a:cubicBezTo>
                    <a:pt x="6170" y="54423"/>
                    <a:pt x="6128" y="54486"/>
                    <a:pt x="6149" y="54548"/>
                  </a:cubicBezTo>
                  <a:cubicBezTo>
                    <a:pt x="6191" y="54799"/>
                    <a:pt x="6317" y="54967"/>
                    <a:pt x="6463" y="55134"/>
                  </a:cubicBezTo>
                  <a:cubicBezTo>
                    <a:pt x="6254" y="55176"/>
                    <a:pt x="6024" y="55218"/>
                    <a:pt x="5814" y="55322"/>
                  </a:cubicBezTo>
                  <a:cubicBezTo>
                    <a:pt x="5752" y="55343"/>
                    <a:pt x="5710" y="55406"/>
                    <a:pt x="5710" y="55490"/>
                  </a:cubicBezTo>
                  <a:cubicBezTo>
                    <a:pt x="5710" y="55594"/>
                    <a:pt x="5731" y="55678"/>
                    <a:pt x="5731" y="55783"/>
                  </a:cubicBezTo>
                  <a:lnTo>
                    <a:pt x="5710" y="55783"/>
                  </a:lnTo>
                  <a:cubicBezTo>
                    <a:pt x="5291" y="56118"/>
                    <a:pt x="5333" y="56473"/>
                    <a:pt x="5605" y="56745"/>
                  </a:cubicBezTo>
                  <a:cubicBezTo>
                    <a:pt x="5563" y="56766"/>
                    <a:pt x="5542" y="56787"/>
                    <a:pt x="5501" y="56808"/>
                  </a:cubicBezTo>
                  <a:cubicBezTo>
                    <a:pt x="5476" y="56760"/>
                    <a:pt x="5431" y="56725"/>
                    <a:pt x="5381" y="56725"/>
                  </a:cubicBezTo>
                  <a:cubicBezTo>
                    <a:pt x="5344" y="56725"/>
                    <a:pt x="5306" y="56743"/>
                    <a:pt x="5270" y="56787"/>
                  </a:cubicBezTo>
                  <a:cubicBezTo>
                    <a:pt x="5082" y="56996"/>
                    <a:pt x="5061" y="57206"/>
                    <a:pt x="5145" y="57394"/>
                  </a:cubicBezTo>
                  <a:cubicBezTo>
                    <a:pt x="4852" y="57603"/>
                    <a:pt x="4580" y="57896"/>
                    <a:pt x="4475" y="58231"/>
                  </a:cubicBezTo>
                  <a:cubicBezTo>
                    <a:pt x="4454" y="58252"/>
                    <a:pt x="4434" y="58273"/>
                    <a:pt x="4434" y="58294"/>
                  </a:cubicBezTo>
                  <a:cubicBezTo>
                    <a:pt x="4245" y="59110"/>
                    <a:pt x="4182" y="60114"/>
                    <a:pt x="4936" y="60679"/>
                  </a:cubicBezTo>
                  <a:cubicBezTo>
                    <a:pt x="5195" y="60878"/>
                    <a:pt x="5502" y="60955"/>
                    <a:pt x="5816" y="60955"/>
                  </a:cubicBezTo>
                  <a:cubicBezTo>
                    <a:pt x="6261" y="60955"/>
                    <a:pt x="6723" y="60800"/>
                    <a:pt x="7091" y="60616"/>
                  </a:cubicBezTo>
                  <a:cubicBezTo>
                    <a:pt x="8744" y="59863"/>
                    <a:pt x="10208" y="57687"/>
                    <a:pt x="9016" y="55950"/>
                  </a:cubicBezTo>
                  <a:cubicBezTo>
                    <a:pt x="8995" y="55929"/>
                    <a:pt x="8974" y="55908"/>
                    <a:pt x="8953" y="55908"/>
                  </a:cubicBezTo>
                  <a:cubicBezTo>
                    <a:pt x="8995" y="55343"/>
                    <a:pt x="8995" y="54778"/>
                    <a:pt x="8974" y="54318"/>
                  </a:cubicBezTo>
                  <a:cubicBezTo>
                    <a:pt x="8995" y="54297"/>
                    <a:pt x="9016" y="54255"/>
                    <a:pt x="9016" y="54214"/>
                  </a:cubicBezTo>
                  <a:cubicBezTo>
                    <a:pt x="8995" y="53439"/>
                    <a:pt x="8744" y="52686"/>
                    <a:pt x="8702" y="51912"/>
                  </a:cubicBezTo>
                  <a:cubicBezTo>
                    <a:pt x="8639" y="51075"/>
                    <a:pt x="8618" y="50259"/>
                    <a:pt x="8514" y="49443"/>
                  </a:cubicBezTo>
                  <a:lnTo>
                    <a:pt x="8514" y="49443"/>
                  </a:lnTo>
                  <a:cubicBezTo>
                    <a:pt x="8643" y="49459"/>
                    <a:pt x="8773" y="49469"/>
                    <a:pt x="8906" y="49469"/>
                  </a:cubicBezTo>
                  <a:cubicBezTo>
                    <a:pt x="9117" y="49469"/>
                    <a:pt x="9337" y="49444"/>
                    <a:pt x="9581" y="49380"/>
                  </a:cubicBezTo>
                  <a:cubicBezTo>
                    <a:pt x="10480" y="49150"/>
                    <a:pt x="10983" y="48271"/>
                    <a:pt x="11276" y="47455"/>
                  </a:cubicBezTo>
                  <a:cubicBezTo>
                    <a:pt x="11589" y="46597"/>
                    <a:pt x="11966" y="45426"/>
                    <a:pt x="11966" y="44484"/>
                  </a:cubicBezTo>
                  <a:cubicBezTo>
                    <a:pt x="11966" y="44400"/>
                    <a:pt x="11903" y="44358"/>
                    <a:pt x="11820" y="44338"/>
                  </a:cubicBezTo>
                  <a:cubicBezTo>
                    <a:pt x="11840" y="44317"/>
                    <a:pt x="11840" y="44275"/>
                    <a:pt x="11840" y="44254"/>
                  </a:cubicBezTo>
                  <a:cubicBezTo>
                    <a:pt x="12050" y="44254"/>
                    <a:pt x="12322" y="44254"/>
                    <a:pt x="12594" y="44212"/>
                  </a:cubicBezTo>
                  <a:lnTo>
                    <a:pt x="12594" y="44212"/>
                  </a:lnTo>
                  <a:cubicBezTo>
                    <a:pt x="12322" y="45865"/>
                    <a:pt x="12740" y="47560"/>
                    <a:pt x="13891" y="48794"/>
                  </a:cubicBezTo>
                  <a:cubicBezTo>
                    <a:pt x="14351" y="49276"/>
                    <a:pt x="14874" y="49527"/>
                    <a:pt x="15418" y="49610"/>
                  </a:cubicBezTo>
                  <a:cubicBezTo>
                    <a:pt x="15481" y="50280"/>
                    <a:pt x="15586" y="50949"/>
                    <a:pt x="15607" y="51640"/>
                  </a:cubicBezTo>
                  <a:cubicBezTo>
                    <a:pt x="15628" y="52498"/>
                    <a:pt x="15418" y="53209"/>
                    <a:pt x="15230" y="54025"/>
                  </a:cubicBezTo>
                  <a:cubicBezTo>
                    <a:pt x="15188" y="54046"/>
                    <a:pt x="15146" y="54088"/>
                    <a:pt x="15146" y="54130"/>
                  </a:cubicBezTo>
                  <a:cubicBezTo>
                    <a:pt x="15167" y="54674"/>
                    <a:pt x="15084" y="55281"/>
                    <a:pt x="15042" y="55887"/>
                  </a:cubicBezTo>
                  <a:cubicBezTo>
                    <a:pt x="15031" y="55882"/>
                    <a:pt x="15019" y="55879"/>
                    <a:pt x="15009" y="55879"/>
                  </a:cubicBezTo>
                  <a:cubicBezTo>
                    <a:pt x="14979" y="55879"/>
                    <a:pt x="14952" y="55899"/>
                    <a:pt x="14937" y="55929"/>
                  </a:cubicBezTo>
                  <a:cubicBezTo>
                    <a:pt x="14142" y="57624"/>
                    <a:pt x="14812" y="59507"/>
                    <a:pt x="16632" y="60114"/>
                  </a:cubicBezTo>
                  <a:cubicBezTo>
                    <a:pt x="16898" y="60199"/>
                    <a:pt x="17166" y="60240"/>
                    <a:pt x="17425" y="60240"/>
                  </a:cubicBezTo>
                  <a:cubicBezTo>
                    <a:pt x="18568" y="60240"/>
                    <a:pt x="19521" y="59440"/>
                    <a:pt x="19247" y="58126"/>
                  </a:cubicBezTo>
                  <a:cubicBezTo>
                    <a:pt x="19227" y="58043"/>
                    <a:pt x="19185" y="58001"/>
                    <a:pt x="19143" y="57980"/>
                  </a:cubicBezTo>
                  <a:cubicBezTo>
                    <a:pt x="19227" y="57519"/>
                    <a:pt x="19038" y="57080"/>
                    <a:pt x="18452" y="56808"/>
                  </a:cubicBezTo>
                  <a:cubicBezTo>
                    <a:pt x="18473" y="56703"/>
                    <a:pt x="18452" y="56578"/>
                    <a:pt x="18431" y="56452"/>
                  </a:cubicBezTo>
                  <a:cubicBezTo>
                    <a:pt x="18431" y="56452"/>
                    <a:pt x="18431" y="56431"/>
                    <a:pt x="18431" y="56431"/>
                  </a:cubicBezTo>
                  <a:cubicBezTo>
                    <a:pt x="18494" y="56243"/>
                    <a:pt x="18494" y="56055"/>
                    <a:pt x="18390" y="55846"/>
                  </a:cubicBezTo>
                  <a:cubicBezTo>
                    <a:pt x="18431" y="55783"/>
                    <a:pt x="18473" y="55720"/>
                    <a:pt x="18494" y="55657"/>
                  </a:cubicBezTo>
                  <a:cubicBezTo>
                    <a:pt x="18536" y="55574"/>
                    <a:pt x="18494" y="55427"/>
                    <a:pt x="18390" y="55427"/>
                  </a:cubicBezTo>
                  <a:cubicBezTo>
                    <a:pt x="18305" y="55421"/>
                    <a:pt x="18220" y="55419"/>
                    <a:pt x="18134" y="55419"/>
                  </a:cubicBezTo>
                  <a:cubicBezTo>
                    <a:pt x="17898" y="55419"/>
                    <a:pt x="17657" y="55438"/>
                    <a:pt x="17427" y="55469"/>
                  </a:cubicBezTo>
                  <a:cubicBezTo>
                    <a:pt x="17699" y="55155"/>
                    <a:pt x="17846" y="54778"/>
                    <a:pt x="17929" y="54360"/>
                  </a:cubicBezTo>
                  <a:cubicBezTo>
                    <a:pt x="17950" y="54276"/>
                    <a:pt x="17887" y="54214"/>
                    <a:pt x="17825" y="54172"/>
                  </a:cubicBezTo>
                  <a:cubicBezTo>
                    <a:pt x="17762" y="54130"/>
                    <a:pt x="17720" y="54109"/>
                    <a:pt x="17657" y="54067"/>
                  </a:cubicBezTo>
                  <a:cubicBezTo>
                    <a:pt x="18159" y="52581"/>
                    <a:pt x="18076" y="50636"/>
                    <a:pt x="17427" y="49234"/>
                  </a:cubicBezTo>
                  <a:cubicBezTo>
                    <a:pt x="17762" y="49066"/>
                    <a:pt x="18076" y="48878"/>
                    <a:pt x="18348" y="48648"/>
                  </a:cubicBezTo>
                  <a:cubicBezTo>
                    <a:pt x="18410" y="48606"/>
                    <a:pt x="18431" y="48564"/>
                    <a:pt x="18452" y="48522"/>
                  </a:cubicBezTo>
                  <a:cubicBezTo>
                    <a:pt x="18515" y="48480"/>
                    <a:pt x="18578" y="48397"/>
                    <a:pt x="18578" y="48292"/>
                  </a:cubicBezTo>
                  <a:cubicBezTo>
                    <a:pt x="18390" y="45593"/>
                    <a:pt x="18327" y="42726"/>
                    <a:pt x="16904" y="40362"/>
                  </a:cubicBezTo>
                  <a:cubicBezTo>
                    <a:pt x="17260" y="40132"/>
                    <a:pt x="17553" y="39860"/>
                    <a:pt x="17783" y="39525"/>
                  </a:cubicBezTo>
                  <a:cubicBezTo>
                    <a:pt x="18892" y="37872"/>
                    <a:pt x="18201" y="35445"/>
                    <a:pt x="17657" y="33750"/>
                  </a:cubicBezTo>
                  <a:cubicBezTo>
                    <a:pt x="17325" y="32671"/>
                    <a:pt x="16890" y="31634"/>
                    <a:pt x="16414" y="30617"/>
                  </a:cubicBezTo>
                  <a:lnTo>
                    <a:pt x="16414" y="30617"/>
                  </a:lnTo>
                  <a:cubicBezTo>
                    <a:pt x="16424" y="30626"/>
                    <a:pt x="16441" y="30633"/>
                    <a:pt x="16465" y="30633"/>
                  </a:cubicBezTo>
                  <a:cubicBezTo>
                    <a:pt x="16611" y="30674"/>
                    <a:pt x="16758" y="30716"/>
                    <a:pt x="16904" y="30716"/>
                  </a:cubicBezTo>
                  <a:cubicBezTo>
                    <a:pt x="16904" y="30779"/>
                    <a:pt x="16925" y="30842"/>
                    <a:pt x="16988" y="30905"/>
                  </a:cubicBezTo>
                  <a:cubicBezTo>
                    <a:pt x="19143" y="32683"/>
                    <a:pt x="21068" y="35278"/>
                    <a:pt x="21968" y="37935"/>
                  </a:cubicBezTo>
                  <a:cubicBezTo>
                    <a:pt x="21985" y="37987"/>
                    <a:pt x="22044" y="38024"/>
                    <a:pt x="22100" y="38024"/>
                  </a:cubicBezTo>
                  <a:cubicBezTo>
                    <a:pt x="22112" y="38024"/>
                    <a:pt x="22124" y="38022"/>
                    <a:pt x="22135" y="38019"/>
                  </a:cubicBezTo>
                  <a:lnTo>
                    <a:pt x="22135" y="38019"/>
                  </a:lnTo>
                  <a:cubicBezTo>
                    <a:pt x="21695" y="38709"/>
                    <a:pt x="21423" y="39441"/>
                    <a:pt x="21444" y="40278"/>
                  </a:cubicBezTo>
                  <a:cubicBezTo>
                    <a:pt x="21444" y="40388"/>
                    <a:pt x="21556" y="40450"/>
                    <a:pt x="21654" y="40450"/>
                  </a:cubicBezTo>
                  <a:cubicBezTo>
                    <a:pt x="21668" y="40450"/>
                    <a:pt x="21682" y="40448"/>
                    <a:pt x="21695" y="40446"/>
                  </a:cubicBezTo>
                  <a:cubicBezTo>
                    <a:pt x="22198" y="40278"/>
                    <a:pt x="22512" y="39965"/>
                    <a:pt x="22721" y="39567"/>
                  </a:cubicBezTo>
                  <a:cubicBezTo>
                    <a:pt x="22888" y="40111"/>
                    <a:pt x="23223" y="40529"/>
                    <a:pt x="23872" y="40550"/>
                  </a:cubicBezTo>
                  <a:cubicBezTo>
                    <a:pt x="23997" y="40550"/>
                    <a:pt x="24060" y="40404"/>
                    <a:pt x="24039" y="40278"/>
                  </a:cubicBezTo>
                  <a:cubicBezTo>
                    <a:pt x="23955" y="40027"/>
                    <a:pt x="23913" y="39776"/>
                    <a:pt x="23851" y="39525"/>
                  </a:cubicBezTo>
                  <a:lnTo>
                    <a:pt x="23851" y="39525"/>
                  </a:lnTo>
                  <a:cubicBezTo>
                    <a:pt x="24123" y="39776"/>
                    <a:pt x="24436" y="39965"/>
                    <a:pt x="24792" y="40195"/>
                  </a:cubicBezTo>
                  <a:cubicBezTo>
                    <a:pt x="24818" y="40212"/>
                    <a:pt x="24845" y="40219"/>
                    <a:pt x="24873" y="40219"/>
                  </a:cubicBezTo>
                  <a:cubicBezTo>
                    <a:pt x="24978" y="40219"/>
                    <a:pt x="25081" y="40106"/>
                    <a:pt x="25064" y="40006"/>
                  </a:cubicBezTo>
                  <a:cubicBezTo>
                    <a:pt x="25001" y="39400"/>
                    <a:pt x="24855" y="38876"/>
                    <a:pt x="24541" y="38416"/>
                  </a:cubicBezTo>
                  <a:lnTo>
                    <a:pt x="24541" y="38416"/>
                  </a:lnTo>
                  <a:cubicBezTo>
                    <a:pt x="24593" y="38419"/>
                    <a:pt x="24644" y="38420"/>
                    <a:pt x="24694" y="38420"/>
                  </a:cubicBezTo>
                  <a:cubicBezTo>
                    <a:pt x="25015" y="38420"/>
                    <a:pt x="25325" y="38369"/>
                    <a:pt x="25650" y="38332"/>
                  </a:cubicBezTo>
                  <a:cubicBezTo>
                    <a:pt x="25797" y="38312"/>
                    <a:pt x="25880" y="38165"/>
                    <a:pt x="25797" y="38019"/>
                  </a:cubicBezTo>
                  <a:cubicBezTo>
                    <a:pt x="25339" y="37343"/>
                    <a:pt x="24713" y="36969"/>
                    <a:pt x="23898" y="36969"/>
                  </a:cubicBezTo>
                  <a:cubicBezTo>
                    <a:pt x="23855" y="36969"/>
                    <a:pt x="23811" y="36970"/>
                    <a:pt x="23767" y="36972"/>
                  </a:cubicBezTo>
                  <a:cubicBezTo>
                    <a:pt x="23767" y="36952"/>
                    <a:pt x="23767" y="36952"/>
                    <a:pt x="23767" y="36931"/>
                  </a:cubicBezTo>
                  <a:cubicBezTo>
                    <a:pt x="23348" y="35633"/>
                    <a:pt x="22574" y="34336"/>
                    <a:pt x="21884" y="33164"/>
                  </a:cubicBezTo>
                  <a:cubicBezTo>
                    <a:pt x="21110" y="31804"/>
                    <a:pt x="20189" y="30507"/>
                    <a:pt x="19017" y="29461"/>
                  </a:cubicBezTo>
                  <a:cubicBezTo>
                    <a:pt x="19080" y="29335"/>
                    <a:pt x="19143" y="29210"/>
                    <a:pt x="19185" y="29063"/>
                  </a:cubicBezTo>
                  <a:cubicBezTo>
                    <a:pt x="19227" y="28917"/>
                    <a:pt x="19143" y="28833"/>
                    <a:pt x="19017" y="28812"/>
                  </a:cubicBezTo>
                  <a:cubicBezTo>
                    <a:pt x="19017" y="28791"/>
                    <a:pt x="18996" y="28770"/>
                    <a:pt x="18975" y="28729"/>
                  </a:cubicBezTo>
                  <a:cubicBezTo>
                    <a:pt x="17594" y="27285"/>
                    <a:pt x="15921" y="26197"/>
                    <a:pt x="13891" y="25967"/>
                  </a:cubicBezTo>
                  <a:cubicBezTo>
                    <a:pt x="13807" y="25862"/>
                    <a:pt x="13724" y="25757"/>
                    <a:pt x="13577" y="25653"/>
                  </a:cubicBezTo>
                  <a:cubicBezTo>
                    <a:pt x="13598" y="25485"/>
                    <a:pt x="13598" y="25297"/>
                    <a:pt x="13577" y="25130"/>
                  </a:cubicBezTo>
                  <a:lnTo>
                    <a:pt x="13577" y="25130"/>
                  </a:lnTo>
                  <a:cubicBezTo>
                    <a:pt x="13791" y="25140"/>
                    <a:pt x="14011" y="25145"/>
                    <a:pt x="14235" y="25145"/>
                  </a:cubicBezTo>
                  <a:cubicBezTo>
                    <a:pt x="16819" y="25145"/>
                    <a:pt x="20000" y="24452"/>
                    <a:pt x="21675" y="22431"/>
                  </a:cubicBezTo>
                  <a:cubicBezTo>
                    <a:pt x="21716" y="22431"/>
                    <a:pt x="21779" y="22431"/>
                    <a:pt x="21842" y="22368"/>
                  </a:cubicBezTo>
                  <a:cubicBezTo>
                    <a:pt x="22449" y="21866"/>
                    <a:pt x="23097" y="21280"/>
                    <a:pt x="23767" y="20610"/>
                  </a:cubicBezTo>
                  <a:cubicBezTo>
                    <a:pt x="24144" y="20422"/>
                    <a:pt x="24478" y="20066"/>
                    <a:pt x="24708" y="19731"/>
                  </a:cubicBezTo>
                  <a:cubicBezTo>
                    <a:pt x="24771" y="19627"/>
                    <a:pt x="24834" y="19522"/>
                    <a:pt x="24876" y="19397"/>
                  </a:cubicBezTo>
                  <a:cubicBezTo>
                    <a:pt x="27408" y="16509"/>
                    <a:pt x="29437" y="12743"/>
                    <a:pt x="27136" y="9625"/>
                  </a:cubicBezTo>
                  <a:cubicBezTo>
                    <a:pt x="27441" y="9625"/>
                    <a:pt x="27730" y="9579"/>
                    <a:pt x="28031" y="9579"/>
                  </a:cubicBezTo>
                  <a:cubicBezTo>
                    <a:pt x="28081" y="9579"/>
                    <a:pt x="28131" y="9580"/>
                    <a:pt x="28182" y="9583"/>
                  </a:cubicBezTo>
                  <a:cubicBezTo>
                    <a:pt x="28190" y="9584"/>
                    <a:pt x="28197" y="9585"/>
                    <a:pt x="28205" y="9585"/>
                  </a:cubicBezTo>
                  <a:cubicBezTo>
                    <a:pt x="28357" y="9585"/>
                    <a:pt x="28431" y="9389"/>
                    <a:pt x="28391" y="9270"/>
                  </a:cubicBezTo>
                  <a:cubicBezTo>
                    <a:pt x="27713" y="7289"/>
                    <a:pt x="25727" y="4061"/>
                    <a:pt x="23379" y="4061"/>
                  </a:cubicBezTo>
                  <a:cubicBezTo>
                    <a:pt x="22974" y="4061"/>
                    <a:pt x="22557" y="4158"/>
                    <a:pt x="22135" y="4373"/>
                  </a:cubicBezTo>
                  <a:cubicBezTo>
                    <a:pt x="21428" y="1650"/>
                    <a:pt x="18985" y="0"/>
                    <a:pt x="16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45"/>
            <p:cNvSpPr/>
            <p:nvPr/>
          </p:nvSpPr>
          <p:spPr>
            <a:xfrm>
              <a:off x="3320625" y="4648750"/>
              <a:ext cx="49725" cy="13175"/>
            </a:xfrm>
            <a:custGeom>
              <a:avLst/>
              <a:gdLst/>
              <a:ahLst/>
              <a:cxnLst/>
              <a:rect l="l" t="t" r="r" b="b"/>
              <a:pathLst>
                <a:path w="1989" h="527" extrusionOk="0">
                  <a:moveTo>
                    <a:pt x="1841" y="0"/>
                  </a:moveTo>
                  <a:cubicBezTo>
                    <a:pt x="1329" y="0"/>
                    <a:pt x="831" y="96"/>
                    <a:pt x="315" y="191"/>
                  </a:cubicBezTo>
                  <a:cubicBezTo>
                    <a:pt x="315" y="212"/>
                    <a:pt x="315" y="233"/>
                    <a:pt x="294" y="233"/>
                  </a:cubicBezTo>
                  <a:cubicBezTo>
                    <a:pt x="168" y="317"/>
                    <a:pt x="1" y="359"/>
                    <a:pt x="1" y="526"/>
                  </a:cubicBezTo>
                  <a:cubicBezTo>
                    <a:pt x="671" y="526"/>
                    <a:pt x="1549" y="526"/>
                    <a:pt x="1989" y="3"/>
                  </a:cubicBezTo>
                  <a:cubicBezTo>
                    <a:pt x="1939" y="1"/>
                    <a:pt x="1890" y="0"/>
                    <a:pt x="18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45"/>
            <p:cNvSpPr/>
            <p:nvPr/>
          </p:nvSpPr>
          <p:spPr>
            <a:xfrm>
              <a:off x="3324825" y="4658225"/>
              <a:ext cx="47625" cy="21925"/>
            </a:xfrm>
            <a:custGeom>
              <a:avLst/>
              <a:gdLst/>
              <a:ahLst/>
              <a:cxnLst/>
              <a:rect l="l" t="t" r="r" b="b"/>
              <a:pathLst>
                <a:path w="1905" h="877" extrusionOk="0">
                  <a:moveTo>
                    <a:pt x="1904" y="1"/>
                  </a:moveTo>
                  <a:lnTo>
                    <a:pt x="1904" y="1"/>
                  </a:lnTo>
                  <a:cubicBezTo>
                    <a:pt x="1494" y="375"/>
                    <a:pt x="885" y="491"/>
                    <a:pt x="300" y="491"/>
                  </a:cubicBezTo>
                  <a:cubicBezTo>
                    <a:pt x="199" y="491"/>
                    <a:pt x="99" y="488"/>
                    <a:pt x="0" y="482"/>
                  </a:cubicBezTo>
                  <a:lnTo>
                    <a:pt x="0" y="482"/>
                  </a:lnTo>
                  <a:cubicBezTo>
                    <a:pt x="105" y="649"/>
                    <a:pt x="272" y="754"/>
                    <a:pt x="440" y="817"/>
                  </a:cubicBezTo>
                  <a:cubicBezTo>
                    <a:pt x="557" y="857"/>
                    <a:pt x="683" y="876"/>
                    <a:pt x="810" y="876"/>
                  </a:cubicBezTo>
                  <a:cubicBezTo>
                    <a:pt x="1340" y="876"/>
                    <a:pt x="1888" y="541"/>
                    <a:pt x="19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45"/>
            <p:cNvSpPr/>
            <p:nvPr/>
          </p:nvSpPr>
          <p:spPr>
            <a:xfrm>
              <a:off x="3333625" y="4678625"/>
              <a:ext cx="38300" cy="18625"/>
            </a:xfrm>
            <a:custGeom>
              <a:avLst/>
              <a:gdLst/>
              <a:ahLst/>
              <a:cxnLst/>
              <a:rect l="l" t="t" r="r" b="b"/>
              <a:pathLst>
                <a:path w="1532" h="745" extrusionOk="0">
                  <a:moveTo>
                    <a:pt x="1427" y="1"/>
                  </a:moveTo>
                  <a:cubicBezTo>
                    <a:pt x="1144" y="189"/>
                    <a:pt x="780" y="318"/>
                    <a:pt x="421" y="318"/>
                  </a:cubicBezTo>
                  <a:cubicBezTo>
                    <a:pt x="301" y="318"/>
                    <a:pt x="182" y="304"/>
                    <a:pt x="67" y="273"/>
                  </a:cubicBezTo>
                  <a:lnTo>
                    <a:pt x="67" y="273"/>
                  </a:lnTo>
                  <a:cubicBezTo>
                    <a:pt x="1" y="587"/>
                    <a:pt x="236" y="745"/>
                    <a:pt x="544" y="745"/>
                  </a:cubicBezTo>
                  <a:cubicBezTo>
                    <a:pt x="626" y="745"/>
                    <a:pt x="712" y="734"/>
                    <a:pt x="799" y="712"/>
                  </a:cubicBezTo>
                  <a:cubicBezTo>
                    <a:pt x="1134" y="628"/>
                    <a:pt x="1406" y="419"/>
                    <a:pt x="1531" y="126"/>
                  </a:cubicBezTo>
                  <a:lnTo>
                    <a:pt x="1511" y="126"/>
                  </a:lnTo>
                  <a:cubicBezTo>
                    <a:pt x="1448" y="84"/>
                    <a:pt x="1427" y="42"/>
                    <a:pt x="14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45"/>
            <p:cNvSpPr/>
            <p:nvPr/>
          </p:nvSpPr>
          <p:spPr>
            <a:xfrm>
              <a:off x="3288725" y="4666075"/>
              <a:ext cx="104700" cy="85825"/>
            </a:xfrm>
            <a:custGeom>
              <a:avLst/>
              <a:gdLst/>
              <a:ahLst/>
              <a:cxnLst/>
              <a:rect l="l" t="t" r="r" b="b"/>
              <a:pathLst>
                <a:path w="4188" h="3433" extrusionOk="0">
                  <a:moveTo>
                    <a:pt x="210" y="0"/>
                  </a:moveTo>
                  <a:lnTo>
                    <a:pt x="210" y="0"/>
                  </a:lnTo>
                  <a:cubicBezTo>
                    <a:pt x="1" y="1402"/>
                    <a:pt x="314" y="2888"/>
                    <a:pt x="1905" y="3327"/>
                  </a:cubicBezTo>
                  <a:cubicBezTo>
                    <a:pt x="2142" y="3397"/>
                    <a:pt x="2388" y="3433"/>
                    <a:pt x="2626" y="3433"/>
                  </a:cubicBezTo>
                  <a:cubicBezTo>
                    <a:pt x="3456" y="3433"/>
                    <a:pt x="4188" y="2999"/>
                    <a:pt x="4123" y="2072"/>
                  </a:cubicBezTo>
                  <a:lnTo>
                    <a:pt x="4123" y="2072"/>
                  </a:lnTo>
                  <a:cubicBezTo>
                    <a:pt x="3871" y="2490"/>
                    <a:pt x="3390" y="2804"/>
                    <a:pt x="2825" y="2867"/>
                  </a:cubicBezTo>
                  <a:cubicBezTo>
                    <a:pt x="2758" y="2873"/>
                    <a:pt x="2691" y="2876"/>
                    <a:pt x="2625" y="2876"/>
                  </a:cubicBezTo>
                  <a:cubicBezTo>
                    <a:pt x="1758" y="2876"/>
                    <a:pt x="1074" y="2372"/>
                    <a:pt x="607" y="1632"/>
                  </a:cubicBezTo>
                  <a:cubicBezTo>
                    <a:pt x="294" y="1151"/>
                    <a:pt x="210" y="586"/>
                    <a:pt x="2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45"/>
            <p:cNvSpPr/>
            <p:nvPr/>
          </p:nvSpPr>
          <p:spPr>
            <a:xfrm>
              <a:off x="3032925" y="4665550"/>
              <a:ext cx="120350" cy="105250"/>
            </a:xfrm>
            <a:custGeom>
              <a:avLst/>
              <a:gdLst/>
              <a:ahLst/>
              <a:cxnLst/>
              <a:rect l="l" t="t" r="r" b="b"/>
              <a:pathLst>
                <a:path w="4814" h="4210" extrusionOk="0">
                  <a:moveTo>
                    <a:pt x="1" y="2679"/>
                  </a:moveTo>
                  <a:cubicBezTo>
                    <a:pt x="1" y="2679"/>
                    <a:pt x="1" y="2679"/>
                    <a:pt x="1" y="2700"/>
                  </a:cubicBezTo>
                  <a:cubicBezTo>
                    <a:pt x="1" y="2700"/>
                    <a:pt x="1" y="2700"/>
                    <a:pt x="2" y="2701"/>
                  </a:cubicBezTo>
                  <a:lnTo>
                    <a:pt x="2" y="2701"/>
                  </a:lnTo>
                  <a:cubicBezTo>
                    <a:pt x="1" y="2693"/>
                    <a:pt x="1" y="2686"/>
                    <a:pt x="1" y="2679"/>
                  </a:cubicBezTo>
                  <a:close/>
                  <a:moveTo>
                    <a:pt x="4311" y="0"/>
                  </a:moveTo>
                  <a:lnTo>
                    <a:pt x="4311" y="0"/>
                  </a:lnTo>
                  <a:cubicBezTo>
                    <a:pt x="4123" y="1444"/>
                    <a:pt x="3579" y="2867"/>
                    <a:pt x="2261" y="3285"/>
                  </a:cubicBezTo>
                  <a:cubicBezTo>
                    <a:pt x="1971" y="3380"/>
                    <a:pt x="1672" y="3436"/>
                    <a:pt x="1383" y="3436"/>
                  </a:cubicBezTo>
                  <a:cubicBezTo>
                    <a:pt x="838" y="3436"/>
                    <a:pt x="330" y="3234"/>
                    <a:pt x="2" y="2701"/>
                  </a:cubicBezTo>
                  <a:lnTo>
                    <a:pt x="2" y="2701"/>
                  </a:lnTo>
                  <a:cubicBezTo>
                    <a:pt x="26" y="3343"/>
                    <a:pt x="197" y="3999"/>
                    <a:pt x="838" y="4164"/>
                  </a:cubicBezTo>
                  <a:cubicBezTo>
                    <a:pt x="969" y="4195"/>
                    <a:pt x="1103" y="4209"/>
                    <a:pt x="1238" y="4209"/>
                  </a:cubicBezTo>
                  <a:cubicBezTo>
                    <a:pt x="1748" y="4209"/>
                    <a:pt x="2270" y="4006"/>
                    <a:pt x="2700" y="3725"/>
                  </a:cubicBezTo>
                  <a:cubicBezTo>
                    <a:pt x="4039" y="2888"/>
                    <a:pt x="4813" y="1507"/>
                    <a:pt x="43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45"/>
            <p:cNvSpPr/>
            <p:nvPr/>
          </p:nvSpPr>
          <p:spPr>
            <a:xfrm>
              <a:off x="3069550" y="4641175"/>
              <a:ext cx="50775" cy="12125"/>
            </a:xfrm>
            <a:custGeom>
              <a:avLst/>
              <a:gdLst/>
              <a:ahLst/>
              <a:cxnLst/>
              <a:rect l="l" t="t" r="r" b="b"/>
              <a:pathLst>
                <a:path w="2031" h="485" extrusionOk="0">
                  <a:moveTo>
                    <a:pt x="921" y="1"/>
                  </a:moveTo>
                  <a:cubicBezTo>
                    <a:pt x="609" y="1"/>
                    <a:pt x="295" y="54"/>
                    <a:pt x="1" y="159"/>
                  </a:cubicBezTo>
                  <a:cubicBezTo>
                    <a:pt x="1" y="201"/>
                    <a:pt x="22" y="264"/>
                    <a:pt x="22" y="306"/>
                  </a:cubicBezTo>
                  <a:cubicBezTo>
                    <a:pt x="366" y="409"/>
                    <a:pt x="739" y="484"/>
                    <a:pt x="1105" y="484"/>
                  </a:cubicBezTo>
                  <a:cubicBezTo>
                    <a:pt x="1183" y="484"/>
                    <a:pt x="1262" y="481"/>
                    <a:pt x="1340" y="473"/>
                  </a:cubicBezTo>
                  <a:cubicBezTo>
                    <a:pt x="1423" y="473"/>
                    <a:pt x="2030" y="390"/>
                    <a:pt x="1884" y="306"/>
                  </a:cubicBezTo>
                  <a:cubicBezTo>
                    <a:pt x="1779" y="264"/>
                    <a:pt x="1716" y="201"/>
                    <a:pt x="1654" y="118"/>
                  </a:cubicBezTo>
                  <a:cubicBezTo>
                    <a:pt x="1633" y="118"/>
                    <a:pt x="1633" y="118"/>
                    <a:pt x="1633" y="97"/>
                  </a:cubicBezTo>
                  <a:cubicBezTo>
                    <a:pt x="1404" y="33"/>
                    <a:pt x="1163" y="1"/>
                    <a:pt x="9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45"/>
            <p:cNvSpPr/>
            <p:nvPr/>
          </p:nvSpPr>
          <p:spPr>
            <a:xfrm>
              <a:off x="3055950" y="4655600"/>
              <a:ext cx="48675" cy="20950"/>
            </a:xfrm>
            <a:custGeom>
              <a:avLst/>
              <a:gdLst/>
              <a:ahLst/>
              <a:cxnLst/>
              <a:rect l="l" t="t" r="r" b="b"/>
              <a:pathLst>
                <a:path w="1947" h="838" extrusionOk="0">
                  <a:moveTo>
                    <a:pt x="314" y="1"/>
                  </a:moveTo>
                  <a:cubicBezTo>
                    <a:pt x="1" y="419"/>
                    <a:pt x="398" y="733"/>
                    <a:pt x="858" y="817"/>
                  </a:cubicBezTo>
                  <a:cubicBezTo>
                    <a:pt x="943" y="830"/>
                    <a:pt x="1026" y="837"/>
                    <a:pt x="1105" y="837"/>
                  </a:cubicBezTo>
                  <a:cubicBezTo>
                    <a:pt x="1521" y="837"/>
                    <a:pt x="1859" y="649"/>
                    <a:pt x="1947" y="210"/>
                  </a:cubicBezTo>
                  <a:lnTo>
                    <a:pt x="1947" y="210"/>
                  </a:lnTo>
                  <a:cubicBezTo>
                    <a:pt x="1855" y="217"/>
                    <a:pt x="1764" y="221"/>
                    <a:pt x="1673" y="221"/>
                  </a:cubicBezTo>
                  <a:cubicBezTo>
                    <a:pt x="1241" y="221"/>
                    <a:pt x="809" y="143"/>
                    <a:pt x="377" y="22"/>
                  </a:cubicBezTo>
                  <a:cubicBezTo>
                    <a:pt x="356" y="22"/>
                    <a:pt x="335" y="1"/>
                    <a:pt x="3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45"/>
            <p:cNvSpPr/>
            <p:nvPr/>
          </p:nvSpPr>
          <p:spPr>
            <a:xfrm>
              <a:off x="3054375" y="4678100"/>
              <a:ext cx="41875" cy="22100"/>
            </a:xfrm>
            <a:custGeom>
              <a:avLst/>
              <a:gdLst/>
              <a:ahLst/>
              <a:cxnLst/>
              <a:rect l="l" t="t" r="r" b="b"/>
              <a:pathLst>
                <a:path w="1675" h="884" extrusionOk="0">
                  <a:moveTo>
                    <a:pt x="357" y="1"/>
                  </a:moveTo>
                  <a:cubicBezTo>
                    <a:pt x="273" y="22"/>
                    <a:pt x="147" y="84"/>
                    <a:pt x="147" y="147"/>
                  </a:cubicBezTo>
                  <a:cubicBezTo>
                    <a:pt x="147" y="231"/>
                    <a:pt x="64" y="273"/>
                    <a:pt x="1" y="273"/>
                  </a:cubicBezTo>
                  <a:cubicBezTo>
                    <a:pt x="1" y="545"/>
                    <a:pt x="440" y="817"/>
                    <a:pt x="670" y="859"/>
                  </a:cubicBezTo>
                  <a:cubicBezTo>
                    <a:pt x="751" y="876"/>
                    <a:pt x="825" y="884"/>
                    <a:pt x="894" y="884"/>
                  </a:cubicBezTo>
                  <a:cubicBezTo>
                    <a:pt x="1324" y="884"/>
                    <a:pt x="1530" y="562"/>
                    <a:pt x="1675" y="147"/>
                  </a:cubicBezTo>
                  <a:lnTo>
                    <a:pt x="1675" y="147"/>
                  </a:lnTo>
                  <a:cubicBezTo>
                    <a:pt x="1516" y="208"/>
                    <a:pt x="1336" y="241"/>
                    <a:pt x="1152" y="241"/>
                  </a:cubicBezTo>
                  <a:cubicBezTo>
                    <a:pt x="1020" y="241"/>
                    <a:pt x="885" y="224"/>
                    <a:pt x="754" y="189"/>
                  </a:cubicBezTo>
                  <a:cubicBezTo>
                    <a:pt x="608" y="147"/>
                    <a:pt x="461" y="84"/>
                    <a:pt x="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45"/>
            <p:cNvSpPr/>
            <p:nvPr/>
          </p:nvSpPr>
          <p:spPr>
            <a:xfrm>
              <a:off x="3032300" y="4607400"/>
              <a:ext cx="103425" cy="135350"/>
            </a:xfrm>
            <a:custGeom>
              <a:avLst/>
              <a:gdLst/>
              <a:ahLst/>
              <a:cxnLst/>
              <a:rect l="l" t="t" r="r" b="b"/>
              <a:pathLst>
                <a:path w="4137" h="5414" extrusionOk="0">
                  <a:moveTo>
                    <a:pt x="3455" y="1"/>
                  </a:moveTo>
                  <a:cubicBezTo>
                    <a:pt x="3429" y="1"/>
                    <a:pt x="3402" y="2"/>
                    <a:pt x="3374" y="4"/>
                  </a:cubicBezTo>
                  <a:cubicBezTo>
                    <a:pt x="2872" y="46"/>
                    <a:pt x="2390" y="276"/>
                    <a:pt x="1972" y="527"/>
                  </a:cubicBezTo>
                  <a:cubicBezTo>
                    <a:pt x="2014" y="715"/>
                    <a:pt x="2097" y="862"/>
                    <a:pt x="2160" y="1008"/>
                  </a:cubicBezTo>
                  <a:cubicBezTo>
                    <a:pt x="2181" y="1029"/>
                    <a:pt x="2181" y="1029"/>
                    <a:pt x="2181" y="1050"/>
                  </a:cubicBezTo>
                  <a:cubicBezTo>
                    <a:pt x="2216" y="1048"/>
                    <a:pt x="2250" y="1047"/>
                    <a:pt x="2285" y="1047"/>
                  </a:cubicBezTo>
                  <a:cubicBezTo>
                    <a:pt x="2589" y="1047"/>
                    <a:pt x="2906" y="1126"/>
                    <a:pt x="3206" y="1238"/>
                  </a:cubicBezTo>
                  <a:cubicBezTo>
                    <a:pt x="3227" y="1231"/>
                    <a:pt x="3251" y="1227"/>
                    <a:pt x="3274" y="1227"/>
                  </a:cubicBezTo>
                  <a:cubicBezTo>
                    <a:pt x="3320" y="1227"/>
                    <a:pt x="3367" y="1245"/>
                    <a:pt x="3395" y="1301"/>
                  </a:cubicBezTo>
                  <a:cubicBezTo>
                    <a:pt x="3520" y="1427"/>
                    <a:pt x="3729" y="1427"/>
                    <a:pt x="3750" y="1636"/>
                  </a:cubicBezTo>
                  <a:cubicBezTo>
                    <a:pt x="3750" y="1762"/>
                    <a:pt x="3604" y="2013"/>
                    <a:pt x="3499" y="2034"/>
                  </a:cubicBezTo>
                  <a:cubicBezTo>
                    <a:pt x="3395" y="2054"/>
                    <a:pt x="3290" y="2075"/>
                    <a:pt x="3206" y="2096"/>
                  </a:cubicBezTo>
                  <a:cubicBezTo>
                    <a:pt x="3185" y="2410"/>
                    <a:pt x="3039" y="2640"/>
                    <a:pt x="2851" y="2808"/>
                  </a:cubicBezTo>
                  <a:cubicBezTo>
                    <a:pt x="2851" y="2829"/>
                    <a:pt x="2851" y="2829"/>
                    <a:pt x="2851" y="2850"/>
                  </a:cubicBezTo>
                  <a:cubicBezTo>
                    <a:pt x="2851" y="3520"/>
                    <a:pt x="2375" y="4012"/>
                    <a:pt x="1762" y="4012"/>
                  </a:cubicBezTo>
                  <a:cubicBezTo>
                    <a:pt x="1647" y="4012"/>
                    <a:pt x="1528" y="3995"/>
                    <a:pt x="1407" y="3959"/>
                  </a:cubicBezTo>
                  <a:cubicBezTo>
                    <a:pt x="1156" y="3875"/>
                    <a:pt x="863" y="3687"/>
                    <a:pt x="696" y="3456"/>
                  </a:cubicBezTo>
                  <a:lnTo>
                    <a:pt x="696" y="3456"/>
                  </a:lnTo>
                  <a:cubicBezTo>
                    <a:pt x="0" y="4152"/>
                    <a:pt x="210" y="5413"/>
                    <a:pt x="1308" y="5413"/>
                  </a:cubicBezTo>
                  <a:cubicBezTo>
                    <a:pt x="1367" y="5413"/>
                    <a:pt x="1427" y="5410"/>
                    <a:pt x="1491" y="5402"/>
                  </a:cubicBezTo>
                  <a:cubicBezTo>
                    <a:pt x="2369" y="5319"/>
                    <a:pt x="3039" y="4816"/>
                    <a:pt x="3416" y="4021"/>
                  </a:cubicBezTo>
                  <a:cubicBezTo>
                    <a:pt x="3897" y="3038"/>
                    <a:pt x="4043" y="1929"/>
                    <a:pt x="4043" y="841"/>
                  </a:cubicBezTo>
                  <a:lnTo>
                    <a:pt x="4043" y="841"/>
                  </a:lnTo>
                  <a:cubicBezTo>
                    <a:pt x="3960" y="1008"/>
                    <a:pt x="3876" y="1176"/>
                    <a:pt x="3813" y="1301"/>
                  </a:cubicBezTo>
                  <a:cubicBezTo>
                    <a:pt x="3772" y="1362"/>
                    <a:pt x="3712" y="1388"/>
                    <a:pt x="3653" y="1388"/>
                  </a:cubicBezTo>
                  <a:cubicBezTo>
                    <a:pt x="3528" y="1388"/>
                    <a:pt x="3408" y="1275"/>
                    <a:pt x="3478" y="1134"/>
                  </a:cubicBezTo>
                  <a:cubicBezTo>
                    <a:pt x="3700" y="791"/>
                    <a:pt x="4136" y="1"/>
                    <a:pt x="34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45"/>
            <p:cNvSpPr/>
            <p:nvPr/>
          </p:nvSpPr>
          <p:spPr>
            <a:xfrm>
              <a:off x="3299725" y="4604150"/>
              <a:ext cx="102750" cy="123575"/>
            </a:xfrm>
            <a:custGeom>
              <a:avLst/>
              <a:gdLst/>
              <a:ahLst/>
              <a:cxnLst/>
              <a:rect l="l" t="t" r="r" b="b"/>
              <a:pathLst>
                <a:path w="4110" h="4943" extrusionOk="0">
                  <a:moveTo>
                    <a:pt x="881" y="0"/>
                  </a:moveTo>
                  <a:cubicBezTo>
                    <a:pt x="765" y="0"/>
                    <a:pt x="646" y="10"/>
                    <a:pt x="523" y="29"/>
                  </a:cubicBezTo>
                  <a:cubicBezTo>
                    <a:pt x="502" y="322"/>
                    <a:pt x="649" y="908"/>
                    <a:pt x="418" y="1034"/>
                  </a:cubicBezTo>
                  <a:cubicBezTo>
                    <a:pt x="394" y="1046"/>
                    <a:pt x="370" y="1058"/>
                    <a:pt x="350" y="1058"/>
                  </a:cubicBezTo>
                  <a:cubicBezTo>
                    <a:pt x="335" y="1058"/>
                    <a:pt x="323" y="1051"/>
                    <a:pt x="314" y="1034"/>
                  </a:cubicBezTo>
                  <a:cubicBezTo>
                    <a:pt x="293" y="1013"/>
                    <a:pt x="272" y="992"/>
                    <a:pt x="272" y="950"/>
                  </a:cubicBezTo>
                  <a:cubicBezTo>
                    <a:pt x="251" y="929"/>
                    <a:pt x="251" y="929"/>
                    <a:pt x="272" y="908"/>
                  </a:cubicBezTo>
                  <a:lnTo>
                    <a:pt x="272" y="887"/>
                  </a:lnTo>
                  <a:cubicBezTo>
                    <a:pt x="251" y="866"/>
                    <a:pt x="251" y="824"/>
                    <a:pt x="251" y="804"/>
                  </a:cubicBezTo>
                  <a:cubicBezTo>
                    <a:pt x="230" y="804"/>
                    <a:pt x="209" y="804"/>
                    <a:pt x="188" y="824"/>
                  </a:cubicBezTo>
                  <a:cubicBezTo>
                    <a:pt x="167" y="824"/>
                    <a:pt x="167" y="824"/>
                    <a:pt x="146" y="804"/>
                  </a:cubicBezTo>
                  <a:lnTo>
                    <a:pt x="146" y="804"/>
                  </a:lnTo>
                  <a:cubicBezTo>
                    <a:pt x="146" y="2289"/>
                    <a:pt x="0" y="4298"/>
                    <a:pt x="1548" y="4863"/>
                  </a:cubicBezTo>
                  <a:cubicBezTo>
                    <a:pt x="1707" y="4918"/>
                    <a:pt x="1875" y="4943"/>
                    <a:pt x="2041" y="4943"/>
                  </a:cubicBezTo>
                  <a:cubicBezTo>
                    <a:pt x="3081" y="4943"/>
                    <a:pt x="4109" y="3973"/>
                    <a:pt x="3118" y="3252"/>
                  </a:cubicBezTo>
                  <a:lnTo>
                    <a:pt x="3118" y="3252"/>
                  </a:lnTo>
                  <a:cubicBezTo>
                    <a:pt x="2950" y="3649"/>
                    <a:pt x="2553" y="3921"/>
                    <a:pt x="2071" y="3984"/>
                  </a:cubicBezTo>
                  <a:cubicBezTo>
                    <a:pt x="2040" y="3986"/>
                    <a:pt x="2008" y="3987"/>
                    <a:pt x="1977" y="3987"/>
                  </a:cubicBezTo>
                  <a:cubicBezTo>
                    <a:pt x="1454" y="3987"/>
                    <a:pt x="1037" y="3661"/>
                    <a:pt x="1235" y="3168"/>
                  </a:cubicBezTo>
                  <a:cubicBezTo>
                    <a:pt x="1046" y="3063"/>
                    <a:pt x="858" y="2896"/>
                    <a:pt x="774" y="2624"/>
                  </a:cubicBezTo>
                  <a:lnTo>
                    <a:pt x="670" y="2624"/>
                  </a:lnTo>
                  <a:cubicBezTo>
                    <a:pt x="628" y="2624"/>
                    <a:pt x="565" y="2561"/>
                    <a:pt x="544" y="2519"/>
                  </a:cubicBezTo>
                  <a:cubicBezTo>
                    <a:pt x="460" y="2226"/>
                    <a:pt x="544" y="2080"/>
                    <a:pt x="691" y="1975"/>
                  </a:cubicBezTo>
                  <a:cubicBezTo>
                    <a:pt x="670" y="1912"/>
                    <a:pt x="691" y="1850"/>
                    <a:pt x="753" y="1829"/>
                  </a:cubicBezTo>
                  <a:cubicBezTo>
                    <a:pt x="1046" y="1745"/>
                    <a:pt x="1339" y="1661"/>
                    <a:pt x="1632" y="1599"/>
                  </a:cubicBezTo>
                  <a:cubicBezTo>
                    <a:pt x="1632" y="1536"/>
                    <a:pt x="1653" y="1473"/>
                    <a:pt x="1695" y="1431"/>
                  </a:cubicBezTo>
                  <a:cubicBezTo>
                    <a:pt x="2009" y="1159"/>
                    <a:pt x="2197" y="845"/>
                    <a:pt x="2302" y="448"/>
                  </a:cubicBezTo>
                  <a:lnTo>
                    <a:pt x="2281" y="448"/>
                  </a:lnTo>
                  <a:cubicBezTo>
                    <a:pt x="2281" y="448"/>
                    <a:pt x="2260" y="469"/>
                    <a:pt x="2260" y="490"/>
                  </a:cubicBezTo>
                  <a:cubicBezTo>
                    <a:pt x="2231" y="555"/>
                    <a:pt x="2181" y="583"/>
                    <a:pt x="2130" y="583"/>
                  </a:cubicBezTo>
                  <a:cubicBezTo>
                    <a:pt x="2034" y="583"/>
                    <a:pt x="1932" y="487"/>
                    <a:pt x="1946" y="364"/>
                  </a:cubicBezTo>
                  <a:cubicBezTo>
                    <a:pt x="1946" y="343"/>
                    <a:pt x="1946" y="301"/>
                    <a:pt x="1967" y="260"/>
                  </a:cubicBezTo>
                  <a:cubicBezTo>
                    <a:pt x="1614" y="99"/>
                    <a:pt x="1262" y="0"/>
                    <a:pt x="8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45"/>
            <p:cNvSpPr/>
            <p:nvPr/>
          </p:nvSpPr>
          <p:spPr>
            <a:xfrm>
              <a:off x="3069550" y="4254925"/>
              <a:ext cx="301325" cy="228500"/>
            </a:xfrm>
            <a:custGeom>
              <a:avLst/>
              <a:gdLst/>
              <a:ahLst/>
              <a:cxnLst/>
              <a:rect l="l" t="t" r="r" b="b"/>
              <a:pathLst>
                <a:path w="12053" h="9140" extrusionOk="0">
                  <a:moveTo>
                    <a:pt x="1089" y="0"/>
                  </a:moveTo>
                  <a:cubicBezTo>
                    <a:pt x="733" y="1340"/>
                    <a:pt x="545" y="2700"/>
                    <a:pt x="419" y="4081"/>
                  </a:cubicBezTo>
                  <a:cubicBezTo>
                    <a:pt x="314" y="5315"/>
                    <a:pt x="377" y="6654"/>
                    <a:pt x="105" y="7868"/>
                  </a:cubicBezTo>
                  <a:cubicBezTo>
                    <a:pt x="84" y="7930"/>
                    <a:pt x="42" y="7972"/>
                    <a:pt x="1" y="7993"/>
                  </a:cubicBezTo>
                  <a:cubicBezTo>
                    <a:pt x="147" y="8035"/>
                    <a:pt x="294" y="8098"/>
                    <a:pt x="419" y="8161"/>
                  </a:cubicBezTo>
                  <a:cubicBezTo>
                    <a:pt x="524" y="8203"/>
                    <a:pt x="607" y="8244"/>
                    <a:pt x="670" y="8328"/>
                  </a:cubicBezTo>
                  <a:cubicBezTo>
                    <a:pt x="1370" y="8645"/>
                    <a:pt x="2137" y="9068"/>
                    <a:pt x="2854" y="9068"/>
                  </a:cubicBezTo>
                  <a:cubicBezTo>
                    <a:pt x="3037" y="9068"/>
                    <a:pt x="3216" y="9040"/>
                    <a:pt x="3390" y="8977"/>
                  </a:cubicBezTo>
                  <a:cubicBezTo>
                    <a:pt x="5169" y="8307"/>
                    <a:pt x="4771" y="6278"/>
                    <a:pt x="5399" y="4855"/>
                  </a:cubicBezTo>
                  <a:cubicBezTo>
                    <a:pt x="5399" y="4834"/>
                    <a:pt x="5399" y="4834"/>
                    <a:pt x="5378" y="4813"/>
                  </a:cubicBezTo>
                  <a:cubicBezTo>
                    <a:pt x="5357" y="4625"/>
                    <a:pt x="5315" y="4415"/>
                    <a:pt x="5399" y="4248"/>
                  </a:cubicBezTo>
                  <a:cubicBezTo>
                    <a:pt x="4457" y="4227"/>
                    <a:pt x="3453" y="4039"/>
                    <a:pt x="2846" y="3244"/>
                  </a:cubicBezTo>
                  <a:cubicBezTo>
                    <a:pt x="2783" y="3164"/>
                    <a:pt x="2863" y="3061"/>
                    <a:pt x="2943" y="3061"/>
                  </a:cubicBezTo>
                  <a:cubicBezTo>
                    <a:pt x="2968" y="3061"/>
                    <a:pt x="2993" y="3072"/>
                    <a:pt x="3014" y="3097"/>
                  </a:cubicBezTo>
                  <a:cubicBezTo>
                    <a:pt x="3595" y="3706"/>
                    <a:pt x="4379" y="3916"/>
                    <a:pt x="5207" y="3916"/>
                  </a:cubicBezTo>
                  <a:cubicBezTo>
                    <a:pt x="6258" y="3916"/>
                    <a:pt x="7379" y="3578"/>
                    <a:pt x="8245" y="3285"/>
                  </a:cubicBezTo>
                  <a:cubicBezTo>
                    <a:pt x="8259" y="3280"/>
                    <a:pt x="8273" y="3277"/>
                    <a:pt x="8288" y="3277"/>
                  </a:cubicBezTo>
                  <a:cubicBezTo>
                    <a:pt x="8380" y="3277"/>
                    <a:pt x="8466" y="3383"/>
                    <a:pt x="8412" y="3474"/>
                  </a:cubicBezTo>
                  <a:cubicBezTo>
                    <a:pt x="8182" y="3913"/>
                    <a:pt x="7533" y="4122"/>
                    <a:pt x="6884" y="4206"/>
                  </a:cubicBezTo>
                  <a:cubicBezTo>
                    <a:pt x="6780" y="5566"/>
                    <a:pt x="7031" y="7114"/>
                    <a:pt x="7931" y="8161"/>
                  </a:cubicBezTo>
                  <a:cubicBezTo>
                    <a:pt x="8507" y="8848"/>
                    <a:pt x="9171" y="9140"/>
                    <a:pt x="9855" y="9140"/>
                  </a:cubicBezTo>
                  <a:cubicBezTo>
                    <a:pt x="10586" y="9140"/>
                    <a:pt x="11340" y="8806"/>
                    <a:pt x="12032" y="8265"/>
                  </a:cubicBezTo>
                  <a:cubicBezTo>
                    <a:pt x="12032" y="8265"/>
                    <a:pt x="12053" y="8265"/>
                    <a:pt x="12053" y="8244"/>
                  </a:cubicBezTo>
                  <a:cubicBezTo>
                    <a:pt x="11864" y="5608"/>
                    <a:pt x="11676" y="2972"/>
                    <a:pt x="10630" y="524"/>
                  </a:cubicBezTo>
                  <a:cubicBezTo>
                    <a:pt x="9312" y="1214"/>
                    <a:pt x="7470" y="1235"/>
                    <a:pt x="6131" y="1235"/>
                  </a:cubicBezTo>
                  <a:cubicBezTo>
                    <a:pt x="4604" y="1214"/>
                    <a:pt x="2323" y="1151"/>
                    <a:pt x="10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45"/>
            <p:cNvSpPr/>
            <p:nvPr/>
          </p:nvSpPr>
          <p:spPr>
            <a:xfrm>
              <a:off x="3192525" y="3901850"/>
              <a:ext cx="80000" cy="44000"/>
            </a:xfrm>
            <a:custGeom>
              <a:avLst/>
              <a:gdLst/>
              <a:ahLst/>
              <a:cxnLst/>
              <a:rect l="l" t="t" r="r" b="b"/>
              <a:pathLst>
                <a:path w="3200" h="1760" extrusionOk="0">
                  <a:moveTo>
                    <a:pt x="501" y="0"/>
                  </a:moveTo>
                  <a:cubicBezTo>
                    <a:pt x="459" y="0"/>
                    <a:pt x="417" y="21"/>
                    <a:pt x="375" y="42"/>
                  </a:cubicBezTo>
                  <a:cubicBezTo>
                    <a:pt x="417" y="272"/>
                    <a:pt x="103" y="314"/>
                    <a:pt x="61" y="649"/>
                  </a:cubicBezTo>
                  <a:cubicBezTo>
                    <a:pt x="1" y="1233"/>
                    <a:pt x="659" y="1760"/>
                    <a:pt x="1194" y="1760"/>
                  </a:cubicBezTo>
                  <a:cubicBezTo>
                    <a:pt x="1214" y="1760"/>
                    <a:pt x="1234" y="1759"/>
                    <a:pt x="1254" y="1758"/>
                  </a:cubicBezTo>
                  <a:cubicBezTo>
                    <a:pt x="1882" y="1695"/>
                    <a:pt x="3200" y="837"/>
                    <a:pt x="2489" y="230"/>
                  </a:cubicBezTo>
                  <a:lnTo>
                    <a:pt x="2489" y="230"/>
                  </a:lnTo>
                  <a:cubicBezTo>
                    <a:pt x="2344" y="591"/>
                    <a:pt x="2060" y="858"/>
                    <a:pt x="1623" y="858"/>
                  </a:cubicBezTo>
                  <a:cubicBezTo>
                    <a:pt x="1553" y="858"/>
                    <a:pt x="1479" y="851"/>
                    <a:pt x="1401" y="837"/>
                  </a:cubicBezTo>
                  <a:cubicBezTo>
                    <a:pt x="898" y="732"/>
                    <a:pt x="626" y="418"/>
                    <a:pt x="5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45"/>
            <p:cNvSpPr/>
            <p:nvPr/>
          </p:nvSpPr>
          <p:spPr>
            <a:xfrm>
              <a:off x="3064325" y="3914750"/>
              <a:ext cx="322250" cy="359250"/>
            </a:xfrm>
            <a:custGeom>
              <a:avLst/>
              <a:gdLst/>
              <a:ahLst/>
              <a:cxnLst/>
              <a:rect l="l" t="t" r="r" b="b"/>
              <a:pathLst>
                <a:path w="12890" h="14370" extrusionOk="0">
                  <a:moveTo>
                    <a:pt x="4532" y="0"/>
                  </a:moveTo>
                  <a:cubicBezTo>
                    <a:pt x="2796" y="0"/>
                    <a:pt x="1121" y="1070"/>
                    <a:pt x="0" y="2351"/>
                  </a:cubicBezTo>
                  <a:cubicBezTo>
                    <a:pt x="272" y="3083"/>
                    <a:pt x="900" y="3585"/>
                    <a:pt x="1674" y="3690"/>
                  </a:cubicBezTo>
                  <a:cubicBezTo>
                    <a:pt x="1711" y="3665"/>
                    <a:pt x="1748" y="3655"/>
                    <a:pt x="1785" y="3655"/>
                  </a:cubicBezTo>
                  <a:cubicBezTo>
                    <a:pt x="1811" y="3655"/>
                    <a:pt x="1837" y="3660"/>
                    <a:pt x="1863" y="3669"/>
                  </a:cubicBezTo>
                  <a:cubicBezTo>
                    <a:pt x="2344" y="2853"/>
                    <a:pt x="2909" y="2099"/>
                    <a:pt x="3495" y="1346"/>
                  </a:cubicBezTo>
                  <a:cubicBezTo>
                    <a:pt x="3510" y="1331"/>
                    <a:pt x="3529" y="1324"/>
                    <a:pt x="3548" y="1324"/>
                  </a:cubicBezTo>
                  <a:cubicBezTo>
                    <a:pt x="3609" y="1324"/>
                    <a:pt x="3673" y="1388"/>
                    <a:pt x="3641" y="1451"/>
                  </a:cubicBezTo>
                  <a:cubicBezTo>
                    <a:pt x="2407" y="3439"/>
                    <a:pt x="1151" y="5489"/>
                    <a:pt x="963" y="7874"/>
                  </a:cubicBezTo>
                  <a:cubicBezTo>
                    <a:pt x="921" y="8272"/>
                    <a:pt x="586" y="12561"/>
                    <a:pt x="1067" y="12603"/>
                  </a:cubicBezTo>
                  <a:cubicBezTo>
                    <a:pt x="1130" y="12603"/>
                    <a:pt x="1193" y="12666"/>
                    <a:pt x="1193" y="12750"/>
                  </a:cubicBezTo>
                  <a:cubicBezTo>
                    <a:pt x="1214" y="12750"/>
                    <a:pt x="1214" y="12770"/>
                    <a:pt x="1214" y="12770"/>
                  </a:cubicBezTo>
                  <a:cubicBezTo>
                    <a:pt x="2111" y="14124"/>
                    <a:pt x="4226" y="14369"/>
                    <a:pt x="5921" y="14369"/>
                  </a:cubicBezTo>
                  <a:cubicBezTo>
                    <a:pt x="6321" y="14369"/>
                    <a:pt x="6699" y="14356"/>
                    <a:pt x="7031" y="14340"/>
                  </a:cubicBezTo>
                  <a:cubicBezTo>
                    <a:pt x="8684" y="14256"/>
                    <a:pt x="11341" y="14172"/>
                    <a:pt x="11864" y="12185"/>
                  </a:cubicBezTo>
                  <a:cubicBezTo>
                    <a:pt x="12366" y="10302"/>
                    <a:pt x="11655" y="8209"/>
                    <a:pt x="11006" y="6452"/>
                  </a:cubicBezTo>
                  <a:cubicBezTo>
                    <a:pt x="10379" y="4820"/>
                    <a:pt x="9625" y="3271"/>
                    <a:pt x="8893" y="1702"/>
                  </a:cubicBezTo>
                  <a:cubicBezTo>
                    <a:pt x="8850" y="1586"/>
                    <a:pt x="8956" y="1491"/>
                    <a:pt x="9046" y="1491"/>
                  </a:cubicBezTo>
                  <a:cubicBezTo>
                    <a:pt x="9087" y="1491"/>
                    <a:pt x="9125" y="1510"/>
                    <a:pt x="9144" y="1555"/>
                  </a:cubicBezTo>
                  <a:cubicBezTo>
                    <a:pt x="9646" y="2392"/>
                    <a:pt x="10107" y="3250"/>
                    <a:pt x="10525" y="4129"/>
                  </a:cubicBezTo>
                  <a:cubicBezTo>
                    <a:pt x="10506" y="4072"/>
                    <a:pt x="10556" y="3980"/>
                    <a:pt x="10645" y="3980"/>
                  </a:cubicBezTo>
                  <a:cubicBezTo>
                    <a:pt x="10653" y="3980"/>
                    <a:pt x="10662" y="3981"/>
                    <a:pt x="10671" y="3983"/>
                  </a:cubicBezTo>
                  <a:cubicBezTo>
                    <a:pt x="10788" y="4003"/>
                    <a:pt x="10904" y="4013"/>
                    <a:pt x="11019" y="4013"/>
                  </a:cubicBezTo>
                  <a:cubicBezTo>
                    <a:pt x="11849" y="4013"/>
                    <a:pt x="12595" y="3497"/>
                    <a:pt x="12889" y="2706"/>
                  </a:cubicBezTo>
                  <a:cubicBezTo>
                    <a:pt x="12889" y="2685"/>
                    <a:pt x="12868" y="2685"/>
                    <a:pt x="12868" y="2685"/>
                  </a:cubicBezTo>
                  <a:cubicBezTo>
                    <a:pt x="11487" y="1346"/>
                    <a:pt x="10086" y="363"/>
                    <a:pt x="8202" y="28"/>
                  </a:cubicBezTo>
                  <a:lnTo>
                    <a:pt x="8202" y="28"/>
                  </a:lnTo>
                  <a:cubicBezTo>
                    <a:pt x="8265" y="718"/>
                    <a:pt x="7428" y="1493"/>
                    <a:pt x="6675" y="1618"/>
                  </a:cubicBezTo>
                  <a:cubicBezTo>
                    <a:pt x="6565" y="1638"/>
                    <a:pt x="6456" y="1648"/>
                    <a:pt x="6348" y="1648"/>
                  </a:cubicBezTo>
                  <a:cubicBezTo>
                    <a:pt x="5780" y="1648"/>
                    <a:pt x="5262" y="1372"/>
                    <a:pt x="4980" y="844"/>
                  </a:cubicBezTo>
                  <a:cubicBezTo>
                    <a:pt x="4855" y="593"/>
                    <a:pt x="4750" y="342"/>
                    <a:pt x="4792" y="70"/>
                  </a:cubicBezTo>
                  <a:cubicBezTo>
                    <a:pt x="4792" y="49"/>
                    <a:pt x="4771" y="28"/>
                    <a:pt x="4771" y="7"/>
                  </a:cubicBezTo>
                  <a:cubicBezTo>
                    <a:pt x="4691" y="3"/>
                    <a:pt x="4611" y="0"/>
                    <a:pt x="45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45"/>
            <p:cNvSpPr/>
            <p:nvPr/>
          </p:nvSpPr>
          <p:spPr>
            <a:xfrm>
              <a:off x="2940350" y="3267325"/>
              <a:ext cx="700975" cy="451975"/>
            </a:xfrm>
            <a:custGeom>
              <a:avLst/>
              <a:gdLst/>
              <a:ahLst/>
              <a:cxnLst/>
              <a:rect l="l" t="t" r="r" b="b"/>
              <a:pathLst>
                <a:path w="28039" h="18079" extrusionOk="0">
                  <a:moveTo>
                    <a:pt x="15672" y="1"/>
                  </a:moveTo>
                  <a:cubicBezTo>
                    <a:pt x="15840" y="398"/>
                    <a:pt x="15986" y="796"/>
                    <a:pt x="16154" y="1193"/>
                  </a:cubicBezTo>
                  <a:cubicBezTo>
                    <a:pt x="16213" y="1351"/>
                    <a:pt x="16067" y="1509"/>
                    <a:pt x="15910" y="1509"/>
                  </a:cubicBezTo>
                  <a:cubicBezTo>
                    <a:pt x="15901" y="1509"/>
                    <a:pt x="15891" y="1508"/>
                    <a:pt x="15882" y="1507"/>
                  </a:cubicBezTo>
                  <a:cubicBezTo>
                    <a:pt x="14423" y="1215"/>
                    <a:pt x="12922" y="1015"/>
                    <a:pt x="11450" y="1015"/>
                  </a:cubicBezTo>
                  <a:cubicBezTo>
                    <a:pt x="8803" y="1015"/>
                    <a:pt x="6250" y="1664"/>
                    <a:pt x="4206" y="3600"/>
                  </a:cubicBezTo>
                  <a:cubicBezTo>
                    <a:pt x="4374" y="3641"/>
                    <a:pt x="4541" y="3704"/>
                    <a:pt x="4729" y="3725"/>
                  </a:cubicBezTo>
                  <a:cubicBezTo>
                    <a:pt x="4876" y="3746"/>
                    <a:pt x="4959" y="3955"/>
                    <a:pt x="4834" y="4060"/>
                  </a:cubicBezTo>
                  <a:cubicBezTo>
                    <a:pt x="1967" y="6696"/>
                    <a:pt x="0" y="10337"/>
                    <a:pt x="691" y="14312"/>
                  </a:cubicBezTo>
                  <a:cubicBezTo>
                    <a:pt x="921" y="14082"/>
                    <a:pt x="1151" y="13915"/>
                    <a:pt x="1361" y="13664"/>
                  </a:cubicBezTo>
                  <a:cubicBezTo>
                    <a:pt x="1406" y="13612"/>
                    <a:pt x="1459" y="13590"/>
                    <a:pt x="1510" y="13590"/>
                  </a:cubicBezTo>
                  <a:cubicBezTo>
                    <a:pt x="1625" y="13590"/>
                    <a:pt x="1731" y="13701"/>
                    <a:pt x="1716" y="13831"/>
                  </a:cubicBezTo>
                  <a:cubicBezTo>
                    <a:pt x="1674" y="14312"/>
                    <a:pt x="1863" y="14752"/>
                    <a:pt x="1946" y="15233"/>
                  </a:cubicBezTo>
                  <a:cubicBezTo>
                    <a:pt x="1967" y="15212"/>
                    <a:pt x="1988" y="15212"/>
                    <a:pt x="2009" y="15191"/>
                  </a:cubicBezTo>
                  <a:cubicBezTo>
                    <a:pt x="2114" y="15191"/>
                    <a:pt x="2197" y="15191"/>
                    <a:pt x="2302" y="15170"/>
                  </a:cubicBezTo>
                  <a:cubicBezTo>
                    <a:pt x="2323" y="15170"/>
                    <a:pt x="2365" y="15170"/>
                    <a:pt x="2407" y="15149"/>
                  </a:cubicBezTo>
                  <a:cubicBezTo>
                    <a:pt x="2846" y="15087"/>
                    <a:pt x="3202" y="14919"/>
                    <a:pt x="3286" y="14459"/>
                  </a:cubicBezTo>
                  <a:cubicBezTo>
                    <a:pt x="3369" y="13999"/>
                    <a:pt x="3495" y="13538"/>
                    <a:pt x="3683" y="13120"/>
                  </a:cubicBezTo>
                  <a:cubicBezTo>
                    <a:pt x="4039" y="12304"/>
                    <a:pt x="4541" y="11634"/>
                    <a:pt x="5190" y="11027"/>
                  </a:cubicBezTo>
                  <a:cubicBezTo>
                    <a:pt x="6466" y="9856"/>
                    <a:pt x="8328" y="9102"/>
                    <a:pt x="10044" y="8893"/>
                  </a:cubicBezTo>
                  <a:cubicBezTo>
                    <a:pt x="11739" y="8663"/>
                    <a:pt x="13454" y="8810"/>
                    <a:pt x="15149" y="8663"/>
                  </a:cubicBezTo>
                  <a:cubicBezTo>
                    <a:pt x="16907" y="8496"/>
                    <a:pt x="19020" y="8161"/>
                    <a:pt x="19731" y="6320"/>
                  </a:cubicBezTo>
                  <a:cubicBezTo>
                    <a:pt x="19766" y="6232"/>
                    <a:pt x="19853" y="6192"/>
                    <a:pt x="19941" y="6192"/>
                  </a:cubicBezTo>
                  <a:cubicBezTo>
                    <a:pt x="20064" y="6192"/>
                    <a:pt x="20192" y="6269"/>
                    <a:pt x="20192" y="6403"/>
                  </a:cubicBezTo>
                  <a:cubicBezTo>
                    <a:pt x="20171" y="10128"/>
                    <a:pt x="18832" y="15024"/>
                    <a:pt x="22703" y="17325"/>
                  </a:cubicBezTo>
                  <a:lnTo>
                    <a:pt x="22724" y="17325"/>
                  </a:lnTo>
                  <a:cubicBezTo>
                    <a:pt x="22760" y="17324"/>
                    <a:pt x="22798" y="17323"/>
                    <a:pt x="22837" y="17323"/>
                  </a:cubicBezTo>
                  <a:cubicBezTo>
                    <a:pt x="23307" y="17323"/>
                    <a:pt x="23910" y="17451"/>
                    <a:pt x="24084" y="17953"/>
                  </a:cubicBezTo>
                  <a:cubicBezTo>
                    <a:pt x="24084" y="17995"/>
                    <a:pt x="24105" y="18037"/>
                    <a:pt x="24105" y="18079"/>
                  </a:cubicBezTo>
                  <a:cubicBezTo>
                    <a:pt x="26406" y="15275"/>
                    <a:pt x="28038" y="11781"/>
                    <a:pt x="25527" y="8998"/>
                  </a:cubicBezTo>
                  <a:cubicBezTo>
                    <a:pt x="25392" y="8843"/>
                    <a:pt x="25543" y="8617"/>
                    <a:pt x="25732" y="8617"/>
                  </a:cubicBezTo>
                  <a:cubicBezTo>
                    <a:pt x="25747" y="8617"/>
                    <a:pt x="25763" y="8618"/>
                    <a:pt x="25778" y="8621"/>
                  </a:cubicBezTo>
                  <a:cubicBezTo>
                    <a:pt x="25928" y="8653"/>
                    <a:pt x="26075" y="8663"/>
                    <a:pt x="26220" y="8663"/>
                  </a:cubicBezTo>
                  <a:cubicBezTo>
                    <a:pt x="26460" y="8663"/>
                    <a:pt x="26695" y="8634"/>
                    <a:pt x="26929" y="8621"/>
                  </a:cubicBezTo>
                  <a:cubicBezTo>
                    <a:pt x="26237" y="6855"/>
                    <a:pt x="24513" y="4058"/>
                    <a:pt x="22504" y="4058"/>
                  </a:cubicBezTo>
                  <a:cubicBezTo>
                    <a:pt x="22085" y="4058"/>
                    <a:pt x="21654" y="4179"/>
                    <a:pt x="21217" y="4457"/>
                  </a:cubicBezTo>
                  <a:cubicBezTo>
                    <a:pt x="21170" y="4492"/>
                    <a:pt x="21124" y="4508"/>
                    <a:pt x="21080" y="4508"/>
                  </a:cubicBezTo>
                  <a:cubicBezTo>
                    <a:pt x="20966" y="4508"/>
                    <a:pt x="20871" y="4405"/>
                    <a:pt x="20840" y="4269"/>
                  </a:cubicBezTo>
                  <a:cubicBezTo>
                    <a:pt x="20338" y="1737"/>
                    <a:pt x="18162" y="147"/>
                    <a:pt x="15672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45"/>
            <p:cNvSpPr/>
            <p:nvPr/>
          </p:nvSpPr>
          <p:spPr>
            <a:xfrm>
              <a:off x="2979575" y="3450925"/>
              <a:ext cx="554500" cy="421325"/>
            </a:xfrm>
            <a:custGeom>
              <a:avLst/>
              <a:gdLst/>
              <a:ahLst/>
              <a:cxnLst/>
              <a:rect l="l" t="t" r="r" b="b"/>
              <a:pathLst>
                <a:path w="22180" h="16853" extrusionOk="0">
                  <a:moveTo>
                    <a:pt x="1328" y="8302"/>
                  </a:moveTo>
                  <a:cubicBezTo>
                    <a:pt x="1361" y="8302"/>
                    <a:pt x="1393" y="8304"/>
                    <a:pt x="1424" y="8308"/>
                  </a:cubicBezTo>
                  <a:cubicBezTo>
                    <a:pt x="1507" y="8308"/>
                    <a:pt x="1549" y="8454"/>
                    <a:pt x="1465" y="8496"/>
                  </a:cubicBezTo>
                  <a:cubicBezTo>
                    <a:pt x="1298" y="8600"/>
                    <a:pt x="880" y="8642"/>
                    <a:pt x="859" y="8893"/>
                  </a:cubicBezTo>
                  <a:cubicBezTo>
                    <a:pt x="817" y="9124"/>
                    <a:pt x="1068" y="9375"/>
                    <a:pt x="1193" y="9542"/>
                  </a:cubicBezTo>
                  <a:cubicBezTo>
                    <a:pt x="1258" y="9623"/>
                    <a:pt x="1173" y="9716"/>
                    <a:pt x="1093" y="9716"/>
                  </a:cubicBezTo>
                  <a:cubicBezTo>
                    <a:pt x="1069" y="9716"/>
                    <a:pt x="1045" y="9708"/>
                    <a:pt x="1026" y="9688"/>
                  </a:cubicBezTo>
                  <a:cubicBezTo>
                    <a:pt x="817" y="9500"/>
                    <a:pt x="440" y="9124"/>
                    <a:pt x="545" y="8789"/>
                  </a:cubicBezTo>
                  <a:cubicBezTo>
                    <a:pt x="640" y="8485"/>
                    <a:pt x="1010" y="8302"/>
                    <a:pt x="1328" y="8302"/>
                  </a:cubicBezTo>
                  <a:close/>
                  <a:moveTo>
                    <a:pt x="6644" y="7998"/>
                  </a:moveTo>
                  <a:cubicBezTo>
                    <a:pt x="7295" y="7998"/>
                    <a:pt x="7851" y="8542"/>
                    <a:pt x="7889" y="9207"/>
                  </a:cubicBezTo>
                  <a:cubicBezTo>
                    <a:pt x="7910" y="9416"/>
                    <a:pt x="7910" y="9772"/>
                    <a:pt x="7638" y="9814"/>
                  </a:cubicBezTo>
                  <a:cubicBezTo>
                    <a:pt x="7621" y="9817"/>
                    <a:pt x="7606" y="9818"/>
                    <a:pt x="7591" y="9818"/>
                  </a:cubicBezTo>
                  <a:cubicBezTo>
                    <a:pt x="7384" y="9818"/>
                    <a:pt x="7366" y="9552"/>
                    <a:pt x="7366" y="9396"/>
                  </a:cubicBezTo>
                  <a:cubicBezTo>
                    <a:pt x="7408" y="9082"/>
                    <a:pt x="7282" y="8726"/>
                    <a:pt x="6968" y="8580"/>
                  </a:cubicBezTo>
                  <a:cubicBezTo>
                    <a:pt x="6862" y="8531"/>
                    <a:pt x="6741" y="8501"/>
                    <a:pt x="6622" y="8501"/>
                  </a:cubicBezTo>
                  <a:cubicBezTo>
                    <a:pt x="6484" y="8501"/>
                    <a:pt x="6348" y="8541"/>
                    <a:pt x="6236" y="8642"/>
                  </a:cubicBezTo>
                  <a:cubicBezTo>
                    <a:pt x="5943" y="8893"/>
                    <a:pt x="6110" y="9396"/>
                    <a:pt x="6215" y="9688"/>
                  </a:cubicBezTo>
                  <a:cubicBezTo>
                    <a:pt x="6273" y="9818"/>
                    <a:pt x="6151" y="9938"/>
                    <a:pt x="6036" y="9938"/>
                  </a:cubicBezTo>
                  <a:cubicBezTo>
                    <a:pt x="5984" y="9938"/>
                    <a:pt x="5934" y="9914"/>
                    <a:pt x="5901" y="9856"/>
                  </a:cubicBezTo>
                  <a:cubicBezTo>
                    <a:pt x="5546" y="9186"/>
                    <a:pt x="5504" y="8182"/>
                    <a:pt x="6445" y="8015"/>
                  </a:cubicBezTo>
                  <a:cubicBezTo>
                    <a:pt x="6512" y="8003"/>
                    <a:pt x="6579" y="7998"/>
                    <a:pt x="6644" y="7998"/>
                  </a:cubicBezTo>
                  <a:close/>
                  <a:moveTo>
                    <a:pt x="14193" y="8640"/>
                  </a:moveTo>
                  <a:cubicBezTo>
                    <a:pt x="14282" y="8640"/>
                    <a:pt x="14377" y="8654"/>
                    <a:pt x="14480" y="8684"/>
                  </a:cubicBezTo>
                  <a:cubicBezTo>
                    <a:pt x="14815" y="8768"/>
                    <a:pt x="15108" y="8977"/>
                    <a:pt x="15296" y="9291"/>
                  </a:cubicBezTo>
                  <a:cubicBezTo>
                    <a:pt x="15505" y="9626"/>
                    <a:pt x="15693" y="10128"/>
                    <a:pt x="15568" y="10525"/>
                  </a:cubicBezTo>
                  <a:cubicBezTo>
                    <a:pt x="15529" y="10653"/>
                    <a:pt x="15434" y="10712"/>
                    <a:pt x="15340" y="10712"/>
                  </a:cubicBezTo>
                  <a:cubicBezTo>
                    <a:pt x="15234" y="10712"/>
                    <a:pt x="15130" y="10638"/>
                    <a:pt x="15108" y="10505"/>
                  </a:cubicBezTo>
                  <a:cubicBezTo>
                    <a:pt x="15045" y="10191"/>
                    <a:pt x="15108" y="9898"/>
                    <a:pt x="14919" y="9626"/>
                  </a:cubicBezTo>
                  <a:cubicBezTo>
                    <a:pt x="14815" y="9416"/>
                    <a:pt x="14647" y="9228"/>
                    <a:pt x="14417" y="9144"/>
                  </a:cubicBezTo>
                  <a:cubicBezTo>
                    <a:pt x="14348" y="9120"/>
                    <a:pt x="14285" y="9108"/>
                    <a:pt x="14227" y="9108"/>
                  </a:cubicBezTo>
                  <a:cubicBezTo>
                    <a:pt x="13847" y="9108"/>
                    <a:pt x="13700" y="9597"/>
                    <a:pt x="13664" y="9960"/>
                  </a:cubicBezTo>
                  <a:cubicBezTo>
                    <a:pt x="13664" y="10094"/>
                    <a:pt x="13558" y="10168"/>
                    <a:pt x="13459" y="10168"/>
                  </a:cubicBezTo>
                  <a:cubicBezTo>
                    <a:pt x="13371" y="10168"/>
                    <a:pt x="13287" y="10109"/>
                    <a:pt x="13287" y="9981"/>
                  </a:cubicBezTo>
                  <a:cubicBezTo>
                    <a:pt x="13269" y="9392"/>
                    <a:pt x="13542" y="8640"/>
                    <a:pt x="14193" y="8640"/>
                  </a:cubicBezTo>
                  <a:close/>
                  <a:moveTo>
                    <a:pt x="10482" y="9829"/>
                  </a:moveTo>
                  <a:cubicBezTo>
                    <a:pt x="10599" y="9829"/>
                    <a:pt x="10639" y="9988"/>
                    <a:pt x="10525" y="10044"/>
                  </a:cubicBezTo>
                  <a:cubicBezTo>
                    <a:pt x="10358" y="10128"/>
                    <a:pt x="10191" y="10212"/>
                    <a:pt x="10086" y="10358"/>
                  </a:cubicBezTo>
                  <a:cubicBezTo>
                    <a:pt x="10044" y="10421"/>
                    <a:pt x="9960" y="10505"/>
                    <a:pt x="9981" y="10567"/>
                  </a:cubicBezTo>
                  <a:cubicBezTo>
                    <a:pt x="10065" y="10818"/>
                    <a:pt x="10483" y="10756"/>
                    <a:pt x="10651" y="10860"/>
                  </a:cubicBezTo>
                  <a:cubicBezTo>
                    <a:pt x="10756" y="10944"/>
                    <a:pt x="10693" y="11069"/>
                    <a:pt x="10609" y="11111"/>
                  </a:cubicBezTo>
                  <a:cubicBezTo>
                    <a:pt x="10552" y="11140"/>
                    <a:pt x="10479" y="11153"/>
                    <a:pt x="10398" y="11153"/>
                  </a:cubicBezTo>
                  <a:cubicBezTo>
                    <a:pt x="10066" y="11153"/>
                    <a:pt x="9609" y="10925"/>
                    <a:pt x="9626" y="10588"/>
                  </a:cubicBezTo>
                  <a:cubicBezTo>
                    <a:pt x="9647" y="10149"/>
                    <a:pt x="10086" y="9940"/>
                    <a:pt x="10442" y="9835"/>
                  </a:cubicBezTo>
                  <a:cubicBezTo>
                    <a:pt x="10456" y="9831"/>
                    <a:pt x="10470" y="9829"/>
                    <a:pt x="10482" y="9829"/>
                  </a:cubicBezTo>
                  <a:close/>
                  <a:moveTo>
                    <a:pt x="20948" y="10689"/>
                  </a:moveTo>
                  <a:cubicBezTo>
                    <a:pt x="20974" y="10689"/>
                    <a:pt x="21001" y="10696"/>
                    <a:pt x="21029" y="10714"/>
                  </a:cubicBezTo>
                  <a:cubicBezTo>
                    <a:pt x="21259" y="10839"/>
                    <a:pt x="21552" y="11111"/>
                    <a:pt x="21510" y="11404"/>
                  </a:cubicBezTo>
                  <a:cubicBezTo>
                    <a:pt x="21468" y="11718"/>
                    <a:pt x="21196" y="11885"/>
                    <a:pt x="20945" y="11990"/>
                  </a:cubicBezTo>
                  <a:cubicBezTo>
                    <a:pt x="20932" y="11995"/>
                    <a:pt x="20918" y="11997"/>
                    <a:pt x="20906" y="11997"/>
                  </a:cubicBezTo>
                  <a:cubicBezTo>
                    <a:pt x="20804" y="11997"/>
                    <a:pt x="20747" y="11858"/>
                    <a:pt x="20841" y="11802"/>
                  </a:cubicBezTo>
                  <a:cubicBezTo>
                    <a:pt x="20966" y="11718"/>
                    <a:pt x="21280" y="11551"/>
                    <a:pt x="21217" y="11362"/>
                  </a:cubicBezTo>
                  <a:cubicBezTo>
                    <a:pt x="21155" y="11174"/>
                    <a:pt x="20987" y="11090"/>
                    <a:pt x="20841" y="10965"/>
                  </a:cubicBezTo>
                  <a:cubicBezTo>
                    <a:pt x="20736" y="10878"/>
                    <a:pt x="20820" y="10689"/>
                    <a:pt x="20948" y="10689"/>
                  </a:cubicBezTo>
                  <a:close/>
                  <a:moveTo>
                    <a:pt x="12869" y="12007"/>
                  </a:moveTo>
                  <a:cubicBezTo>
                    <a:pt x="12997" y="12007"/>
                    <a:pt x="13123" y="12104"/>
                    <a:pt x="13099" y="12283"/>
                  </a:cubicBezTo>
                  <a:cubicBezTo>
                    <a:pt x="12816" y="13926"/>
                    <a:pt x="11420" y="14747"/>
                    <a:pt x="10026" y="14747"/>
                  </a:cubicBezTo>
                  <a:cubicBezTo>
                    <a:pt x="8632" y="14747"/>
                    <a:pt x="7240" y="13926"/>
                    <a:pt x="6968" y="12283"/>
                  </a:cubicBezTo>
                  <a:cubicBezTo>
                    <a:pt x="6944" y="12163"/>
                    <a:pt x="7044" y="12091"/>
                    <a:pt x="7146" y="12091"/>
                  </a:cubicBezTo>
                  <a:cubicBezTo>
                    <a:pt x="7221" y="12091"/>
                    <a:pt x="7297" y="12131"/>
                    <a:pt x="7324" y="12220"/>
                  </a:cubicBezTo>
                  <a:cubicBezTo>
                    <a:pt x="7744" y="13564"/>
                    <a:pt x="8897" y="14255"/>
                    <a:pt x="10034" y="14255"/>
                  </a:cubicBezTo>
                  <a:cubicBezTo>
                    <a:pt x="11162" y="14255"/>
                    <a:pt x="12274" y="13575"/>
                    <a:pt x="12639" y="12178"/>
                  </a:cubicBezTo>
                  <a:cubicBezTo>
                    <a:pt x="12675" y="12062"/>
                    <a:pt x="12772" y="12007"/>
                    <a:pt x="12869" y="12007"/>
                  </a:cubicBezTo>
                  <a:close/>
                  <a:moveTo>
                    <a:pt x="18121" y="1"/>
                  </a:moveTo>
                  <a:lnTo>
                    <a:pt x="18121" y="1"/>
                  </a:lnTo>
                  <a:cubicBezTo>
                    <a:pt x="16739" y="1811"/>
                    <a:pt x="13759" y="1840"/>
                    <a:pt x="11528" y="1840"/>
                  </a:cubicBezTo>
                  <a:cubicBezTo>
                    <a:pt x="11455" y="1840"/>
                    <a:pt x="11382" y="1840"/>
                    <a:pt x="11310" y="1840"/>
                  </a:cubicBezTo>
                  <a:cubicBezTo>
                    <a:pt x="11118" y="1840"/>
                    <a:pt x="10933" y="1840"/>
                    <a:pt x="10756" y="1842"/>
                  </a:cubicBezTo>
                  <a:cubicBezTo>
                    <a:pt x="6947" y="1905"/>
                    <a:pt x="2512" y="3349"/>
                    <a:pt x="2072" y="7764"/>
                  </a:cubicBezTo>
                  <a:cubicBezTo>
                    <a:pt x="2072" y="7868"/>
                    <a:pt x="1968" y="7931"/>
                    <a:pt x="1884" y="7931"/>
                  </a:cubicBezTo>
                  <a:cubicBezTo>
                    <a:pt x="1549" y="7994"/>
                    <a:pt x="1235" y="8077"/>
                    <a:pt x="900" y="8098"/>
                  </a:cubicBezTo>
                  <a:cubicBezTo>
                    <a:pt x="608" y="8266"/>
                    <a:pt x="252" y="8391"/>
                    <a:pt x="105" y="8747"/>
                  </a:cubicBezTo>
                  <a:cubicBezTo>
                    <a:pt x="1" y="9019"/>
                    <a:pt x="22" y="9333"/>
                    <a:pt x="189" y="9605"/>
                  </a:cubicBezTo>
                  <a:cubicBezTo>
                    <a:pt x="530" y="10146"/>
                    <a:pt x="1121" y="10380"/>
                    <a:pt x="1741" y="10380"/>
                  </a:cubicBezTo>
                  <a:cubicBezTo>
                    <a:pt x="1767" y="10380"/>
                    <a:pt x="1794" y="10380"/>
                    <a:pt x="1821" y="10379"/>
                  </a:cubicBezTo>
                  <a:cubicBezTo>
                    <a:pt x="1856" y="10332"/>
                    <a:pt x="1898" y="10305"/>
                    <a:pt x="1939" y="10305"/>
                  </a:cubicBezTo>
                  <a:cubicBezTo>
                    <a:pt x="1971" y="10305"/>
                    <a:pt x="2003" y="10321"/>
                    <a:pt x="2030" y="10358"/>
                  </a:cubicBezTo>
                  <a:lnTo>
                    <a:pt x="2051" y="10358"/>
                  </a:lnTo>
                  <a:cubicBezTo>
                    <a:pt x="2070" y="10354"/>
                    <a:pt x="2087" y="10353"/>
                    <a:pt x="2103" y="10353"/>
                  </a:cubicBezTo>
                  <a:cubicBezTo>
                    <a:pt x="2271" y="10353"/>
                    <a:pt x="2318" y="10537"/>
                    <a:pt x="2261" y="10651"/>
                  </a:cubicBezTo>
                  <a:cubicBezTo>
                    <a:pt x="2742" y="11404"/>
                    <a:pt x="3097" y="12241"/>
                    <a:pt x="3662" y="12973"/>
                  </a:cubicBezTo>
                  <a:cubicBezTo>
                    <a:pt x="4227" y="13706"/>
                    <a:pt x="4876" y="14375"/>
                    <a:pt x="5629" y="14919"/>
                  </a:cubicBezTo>
                  <a:cubicBezTo>
                    <a:pt x="7157" y="16028"/>
                    <a:pt x="9019" y="16698"/>
                    <a:pt x="10902" y="16823"/>
                  </a:cubicBezTo>
                  <a:cubicBezTo>
                    <a:pt x="11186" y="16842"/>
                    <a:pt x="11482" y="16852"/>
                    <a:pt x="11786" y="16852"/>
                  </a:cubicBezTo>
                  <a:cubicBezTo>
                    <a:pt x="14842" y="16852"/>
                    <a:pt x="18719" y="15841"/>
                    <a:pt x="19690" y="12701"/>
                  </a:cubicBezTo>
                  <a:cubicBezTo>
                    <a:pt x="19711" y="12639"/>
                    <a:pt x="19732" y="12597"/>
                    <a:pt x="19774" y="12576"/>
                  </a:cubicBezTo>
                  <a:cubicBezTo>
                    <a:pt x="19774" y="12471"/>
                    <a:pt x="19920" y="12409"/>
                    <a:pt x="20004" y="12367"/>
                  </a:cubicBezTo>
                  <a:cubicBezTo>
                    <a:pt x="20046" y="12367"/>
                    <a:pt x="20067" y="12367"/>
                    <a:pt x="20087" y="12388"/>
                  </a:cubicBezTo>
                  <a:cubicBezTo>
                    <a:pt x="20108" y="12388"/>
                    <a:pt x="20129" y="12367"/>
                    <a:pt x="20150" y="12367"/>
                  </a:cubicBezTo>
                  <a:cubicBezTo>
                    <a:pt x="20318" y="12367"/>
                    <a:pt x="20401" y="12471"/>
                    <a:pt x="20548" y="12513"/>
                  </a:cubicBezTo>
                  <a:cubicBezTo>
                    <a:pt x="20600" y="12522"/>
                    <a:pt x="20652" y="12527"/>
                    <a:pt x="20705" y="12527"/>
                  </a:cubicBezTo>
                  <a:cubicBezTo>
                    <a:pt x="20781" y="12527"/>
                    <a:pt x="20860" y="12517"/>
                    <a:pt x="20945" y="12492"/>
                  </a:cubicBezTo>
                  <a:cubicBezTo>
                    <a:pt x="21343" y="12095"/>
                    <a:pt x="21740" y="11655"/>
                    <a:pt x="22138" y="11195"/>
                  </a:cubicBezTo>
                  <a:cubicBezTo>
                    <a:pt x="22159" y="11090"/>
                    <a:pt x="22180" y="10965"/>
                    <a:pt x="22159" y="10839"/>
                  </a:cubicBezTo>
                  <a:cubicBezTo>
                    <a:pt x="22075" y="10421"/>
                    <a:pt x="21531" y="10400"/>
                    <a:pt x="21175" y="10379"/>
                  </a:cubicBezTo>
                  <a:lnTo>
                    <a:pt x="21155" y="10379"/>
                  </a:lnTo>
                  <a:cubicBezTo>
                    <a:pt x="21132" y="10414"/>
                    <a:pt x="21096" y="10429"/>
                    <a:pt x="21051" y="10429"/>
                  </a:cubicBezTo>
                  <a:cubicBezTo>
                    <a:pt x="21014" y="10429"/>
                    <a:pt x="20971" y="10419"/>
                    <a:pt x="20924" y="10400"/>
                  </a:cubicBezTo>
                  <a:cubicBezTo>
                    <a:pt x="17158" y="8161"/>
                    <a:pt x="17974" y="3788"/>
                    <a:pt x="18121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45"/>
            <p:cNvSpPr/>
            <p:nvPr/>
          </p:nvSpPr>
          <p:spPr>
            <a:xfrm>
              <a:off x="3497975" y="3718125"/>
              <a:ext cx="20425" cy="32875"/>
            </a:xfrm>
            <a:custGeom>
              <a:avLst/>
              <a:gdLst/>
              <a:ahLst/>
              <a:cxnLst/>
              <a:rect l="l" t="t" r="r" b="b"/>
              <a:pathLst>
                <a:path w="817" h="1315" extrusionOk="0">
                  <a:moveTo>
                    <a:pt x="212" y="1"/>
                  </a:moveTo>
                  <a:cubicBezTo>
                    <a:pt x="84" y="1"/>
                    <a:pt x="0" y="190"/>
                    <a:pt x="105" y="277"/>
                  </a:cubicBezTo>
                  <a:cubicBezTo>
                    <a:pt x="272" y="402"/>
                    <a:pt x="419" y="486"/>
                    <a:pt x="481" y="674"/>
                  </a:cubicBezTo>
                  <a:cubicBezTo>
                    <a:pt x="544" y="863"/>
                    <a:pt x="230" y="1030"/>
                    <a:pt x="105" y="1114"/>
                  </a:cubicBezTo>
                  <a:cubicBezTo>
                    <a:pt x="15" y="1168"/>
                    <a:pt x="64" y="1315"/>
                    <a:pt x="160" y="1315"/>
                  </a:cubicBezTo>
                  <a:cubicBezTo>
                    <a:pt x="175" y="1315"/>
                    <a:pt x="192" y="1311"/>
                    <a:pt x="209" y="1302"/>
                  </a:cubicBezTo>
                  <a:cubicBezTo>
                    <a:pt x="460" y="1197"/>
                    <a:pt x="732" y="1030"/>
                    <a:pt x="774" y="716"/>
                  </a:cubicBezTo>
                  <a:cubicBezTo>
                    <a:pt x="816" y="423"/>
                    <a:pt x="523" y="151"/>
                    <a:pt x="293" y="26"/>
                  </a:cubicBezTo>
                  <a:cubicBezTo>
                    <a:pt x="265" y="8"/>
                    <a:pt x="238" y="1"/>
                    <a:pt x="2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45"/>
            <p:cNvSpPr/>
            <p:nvPr/>
          </p:nvSpPr>
          <p:spPr>
            <a:xfrm>
              <a:off x="3356200" y="3998075"/>
              <a:ext cx="194100" cy="260525"/>
            </a:xfrm>
            <a:custGeom>
              <a:avLst/>
              <a:gdLst/>
              <a:ahLst/>
              <a:cxnLst/>
              <a:rect l="l" t="t" r="r" b="b"/>
              <a:pathLst>
                <a:path w="7764" h="10421" extrusionOk="0">
                  <a:moveTo>
                    <a:pt x="1340" y="1"/>
                  </a:moveTo>
                  <a:cubicBezTo>
                    <a:pt x="1026" y="482"/>
                    <a:pt x="545" y="859"/>
                    <a:pt x="1" y="984"/>
                  </a:cubicBezTo>
                  <a:cubicBezTo>
                    <a:pt x="1110" y="1905"/>
                    <a:pt x="2051" y="3056"/>
                    <a:pt x="2867" y="4228"/>
                  </a:cubicBezTo>
                  <a:cubicBezTo>
                    <a:pt x="3683" y="5378"/>
                    <a:pt x="4583" y="6717"/>
                    <a:pt x="4750" y="8140"/>
                  </a:cubicBezTo>
                  <a:cubicBezTo>
                    <a:pt x="4784" y="8116"/>
                    <a:pt x="4825" y="8105"/>
                    <a:pt x="4865" y="8105"/>
                  </a:cubicBezTo>
                  <a:cubicBezTo>
                    <a:pt x="5001" y="8105"/>
                    <a:pt x="5140" y="8225"/>
                    <a:pt x="5043" y="8370"/>
                  </a:cubicBezTo>
                  <a:cubicBezTo>
                    <a:pt x="4667" y="8956"/>
                    <a:pt x="4374" y="9563"/>
                    <a:pt x="4332" y="10254"/>
                  </a:cubicBezTo>
                  <a:cubicBezTo>
                    <a:pt x="4855" y="9982"/>
                    <a:pt x="5043" y="9479"/>
                    <a:pt x="5127" y="8873"/>
                  </a:cubicBezTo>
                  <a:cubicBezTo>
                    <a:pt x="5137" y="8763"/>
                    <a:pt x="5223" y="8710"/>
                    <a:pt x="5311" y="8710"/>
                  </a:cubicBezTo>
                  <a:cubicBezTo>
                    <a:pt x="5407" y="8710"/>
                    <a:pt x="5504" y="8773"/>
                    <a:pt x="5504" y="8893"/>
                  </a:cubicBezTo>
                  <a:cubicBezTo>
                    <a:pt x="5483" y="9396"/>
                    <a:pt x="5504" y="10212"/>
                    <a:pt x="6090" y="10421"/>
                  </a:cubicBezTo>
                  <a:cubicBezTo>
                    <a:pt x="5985" y="9961"/>
                    <a:pt x="5901" y="9500"/>
                    <a:pt x="5776" y="9040"/>
                  </a:cubicBezTo>
                  <a:cubicBezTo>
                    <a:pt x="5737" y="8896"/>
                    <a:pt x="5844" y="8801"/>
                    <a:pt x="5961" y="8801"/>
                  </a:cubicBezTo>
                  <a:cubicBezTo>
                    <a:pt x="6031" y="8801"/>
                    <a:pt x="6105" y="8836"/>
                    <a:pt x="6152" y="8914"/>
                  </a:cubicBezTo>
                  <a:cubicBezTo>
                    <a:pt x="6382" y="9396"/>
                    <a:pt x="6717" y="9647"/>
                    <a:pt x="7094" y="9919"/>
                  </a:cubicBezTo>
                  <a:cubicBezTo>
                    <a:pt x="6989" y="9396"/>
                    <a:pt x="6780" y="8956"/>
                    <a:pt x="6403" y="8538"/>
                  </a:cubicBezTo>
                  <a:cubicBezTo>
                    <a:pt x="6310" y="8426"/>
                    <a:pt x="6416" y="8214"/>
                    <a:pt x="6559" y="8214"/>
                  </a:cubicBezTo>
                  <a:cubicBezTo>
                    <a:pt x="6577" y="8214"/>
                    <a:pt x="6595" y="8217"/>
                    <a:pt x="6613" y="8224"/>
                  </a:cubicBezTo>
                  <a:cubicBezTo>
                    <a:pt x="6826" y="8280"/>
                    <a:pt x="7033" y="8300"/>
                    <a:pt x="7238" y="8300"/>
                  </a:cubicBezTo>
                  <a:cubicBezTo>
                    <a:pt x="7414" y="8300"/>
                    <a:pt x="7589" y="8285"/>
                    <a:pt x="7763" y="8266"/>
                  </a:cubicBezTo>
                  <a:cubicBezTo>
                    <a:pt x="7387" y="7805"/>
                    <a:pt x="6906" y="7554"/>
                    <a:pt x="6236" y="7554"/>
                  </a:cubicBezTo>
                  <a:cubicBezTo>
                    <a:pt x="6173" y="7554"/>
                    <a:pt x="6131" y="7513"/>
                    <a:pt x="6110" y="7450"/>
                  </a:cubicBezTo>
                  <a:cubicBezTo>
                    <a:pt x="6048" y="7450"/>
                    <a:pt x="5985" y="7450"/>
                    <a:pt x="5943" y="7387"/>
                  </a:cubicBezTo>
                  <a:cubicBezTo>
                    <a:pt x="5106" y="6152"/>
                    <a:pt x="4625" y="4688"/>
                    <a:pt x="3851" y="3411"/>
                  </a:cubicBezTo>
                  <a:cubicBezTo>
                    <a:pt x="3118" y="2198"/>
                    <a:pt x="2281" y="1089"/>
                    <a:pt x="1340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45"/>
            <p:cNvSpPr/>
            <p:nvPr/>
          </p:nvSpPr>
          <p:spPr>
            <a:xfrm>
              <a:off x="3311275" y="3666925"/>
              <a:ext cx="60650" cy="51800"/>
            </a:xfrm>
            <a:custGeom>
              <a:avLst/>
              <a:gdLst/>
              <a:ahLst/>
              <a:cxnLst/>
              <a:rect l="l" t="t" r="r" b="b"/>
              <a:pathLst>
                <a:path w="2426" h="2072" extrusionOk="0">
                  <a:moveTo>
                    <a:pt x="926" y="0"/>
                  </a:moveTo>
                  <a:cubicBezTo>
                    <a:pt x="274" y="0"/>
                    <a:pt x="1" y="754"/>
                    <a:pt x="19" y="1362"/>
                  </a:cubicBezTo>
                  <a:cubicBezTo>
                    <a:pt x="19" y="1477"/>
                    <a:pt x="98" y="1531"/>
                    <a:pt x="186" y="1531"/>
                  </a:cubicBezTo>
                  <a:cubicBezTo>
                    <a:pt x="290" y="1531"/>
                    <a:pt x="405" y="1456"/>
                    <a:pt x="417" y="1320"/>
                  </a:cubicBezTo>
                  <a:cubicBezTo>
                    <a:pt x="435" y="957"/>
                    <a:pt x="579" y="468"/>
                    <a:pt x="972" y="468"/>
                  </a:cubicBezTo>
                  <a:cubicBezTo>
                    <a:pt x="1032" y="468"/>
                    <a:pt x="1098" y="480"/>
                    <a:pt x="1170" y="504"/>
                  </a:cubicBezTo>
                  <a:cubicBezTo>
                    <a:pt x="1379" y="588"/>
                    <a:pt x="1547" y="776"/>
                    <a:pt x="1672" y="986"/>
                  </a:cubicBezTo>
                  <a:cubicBezTo>
                    <a:pt x="1840" y="1258"/>
                    <a:pt x="1777" y="1551"/>
                    <a:pt x="1840" y="1865"/>
                  </a:cubicBezTo>
                  <a:cubicBezTo>
                    <a:pt x="1862" y="1998"/>
                    <a:pt x="1966" y="2072"/>
                    <a:pt x="2072" y="2072"/>
                  </a:cubicBezTo>
                  <a:cubicBezTo>
                    <a:pt x="2166" y="2072"/>
                    <a:pt x="2261" y="2013"/>
                    <a:pt x="2300" y="1885"/>
                  </a:cubicBezTo>
                  <a:cubicBezTo>
                    <a:pt x="2425" y="1488"/>
                    <a:pt x="2237" y="986"/>
                    <a:pt x="2028" y="651"/>
                  </a:cubicBezTo>
                  <a:cubicBezTo>
                    <a:pt x="1840" y="337"/>
                    <a:pt x="1547" y="128"/>
                    <a:pt x="1212" y="44"/>
                  </a:cubicBezTo>
                  <a:cubicBezTo>
                    <a:pt x="1109" y="14"/>
                    <a:pt x="1014" y="0"/>
                    <a:pt x="9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45"/>
            <p:cNvSpPr/>
            <p:nvPr/>
          </p:nvSpPr>
          <p:spPr>
            <a:xfrm>
              <a:off x="3153175" y="3751350"/>
              <a:ext cx="154475" cy="68450"/>
            </a:xfrm>
            <a:custGeom>
              <a:avLst/>
              <a:gdLst/>
              <a:ahLst/>
              <a:cxnLst/>
              <a:rect l="l" t="t" r="r" b="b"/>
              <a:pathLst>
                <a:path w="6179" h="2738" extrusionOk="0">
                  <a:moveTo>
                    <a:pt x="5925" y="0"/>
                  </a:moveTo>
                  <a:cubicBezTo>
                    <a:pt x="5828" y="0"/>
                    <a:pt x="5731" y="56"/>
                    <a:pt x="5695" y="182"/>
                  </a:cubicBezTo>
                  <a:cubicBezTo>
                    <a:pt x="5320" y="1566"/>
                    <a:pt x="4211" y="2241"/>
                    <a:pt x="3088" y="2241"/>
                  </a:cubicBezTo>
                  <a:cubicBezTo>
                    <a:pt x="1952" y="2241"/>
                    <a:pt x="801" y="1550"/>
                    <a:pt x="380" y="203"/>
                  </a:cubicBezTo>
                  <a:cubicBezTo>
                    <a:pt x="353" y="114"/>
                    <a:pt x="277" y="74"/>
                    <a:pt x="202" y="74"/>
                  </a:cubicBezTo>
                  <a:cubicBezTo>
                    <a:pt x="100" y="74"/>
                    <a:pt x="0" y="146"/>
                    <a:pt x="24" y="266"/>
                  </a:cubicBezTo>
                  <a:cubicBezTo>
                    <a:pt x="296" y="1916"/>
                    <a:pt x="1683" y="2738"/>
                    <a:pt x="3075" y="2738"/>
                  </a:cubicBezTo>
                  <a:cubicBezTo>
                    <a:pt x="4471" y="2738"/>
                    <a:pt x="5872" y="1911"/>
                    <a:pt x="6155" y="266"/>
                  </a:cubicBezTo>
                  <a:cubicBezTo>
                    <a:pt x="6179" y="99"/>
                    <a:pt x="6053" y="0"/>
                    <a:pt x="59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45"/>
            <p:cNvSpPr/>
            <p:nvPr/>
          </p:nvSpPr>
          <p:spPr>
            <a:xfrm>
              <a:off x="3311750" y="4488750"/>
              <a:ext cx="48150" cy="113000"/>
            </a:xfrm>
            <a:custGeom>
              <a:avLst/>
              <a:gdLst/>
              <a:ahLst/>
              <a:cxnLst/>
              <a:rect l="l" t="t" r="r" b="b"/>
              <a:pathLst>
                <a:path w="1926" h="4520" extrusionOk="0">
                  <a:moveTo>
                    <a:pt x="1465" y="0"/>
                  </a:moveTo>
                  <a:cubicBezTo>
                    <a:pt x="1043" y="192"/>
                    <a:pt x="586" y="296"/>
                    <a:pt x="127" y="296"/>
                  </a:cubicBezTo>
                  <a:cubicBezTo>
                    <a:pt x="85" y="296"/>
                    <a:pt x="42" y="295"/>
                    <a:pt x="0" y="293"/>
                  </a:cubicBezTo>
                  <a:lnTo>
                    <a:pt x="0" y="293"/>
                  </a:lnTo>
                  <a:cubicBezTo>
                    <a:pt x="251" y="1549"/>
                    <a:pt x="544" y="3076"/>
                    <a:pt x="84" y="4311"/>
                  </a:cubicBezTo>
                  <a:cubicBezTo>
                    <a:pt x="200" y="4297"/>
                    <a:pt x="312" y="4290"/>
                    <a:pt x="422" y="4290"/>
                  </a:cubicBezTo>
                  <a:cubicBezTo>
                    <a:pt x="810" y="4290"/>
                    <a:pt x="1165" y="4373"/>
                    <a:pt x="1507" y="4520"/>
                  </a:cubicBezTo>
                  <a:cubicBezTo>
                    <a:pt x="1695" y="2971"/>
                    <a:pt x="1925" y="1549"/>
                    <a:pt x="1465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45"/>
            <p:cNvSpPr/>
            <p:nvPr/>
          </p:nvSpPr>
          <p:spPr>
            <a:xfrm>
              <a:off x="3219675" y="3696625"/>
              <a:ext cx="28800" cy="33150"/>
            </a:xfrm>
            <a:custGeom>
              <a:avLst/>
              <a:gdLst/>
              <a:ahLst/>
              <a:cxnLst/>
              <a:rect l="l" t="t" r="r" b="b"/>
              <a:pathLst>
                <a:path w="1152" h="1326" extrusionOk="0">
                  <a:moveTo>
                    <a:pt x="878" y="1"/>
                  </a:moveTo>
                  <a:cubicBezTo>
                    <a:pt x="866" y="1"/>
                    <a:pt x="852" y="3"/>
                    <a:pt x="838" y="7"/>
                  </a:cubicBezTo>
                  <a:cubicBezTo>
                    <a:pt x="482" y="112"/>
                    <a:pt x="22" y="321"/>
                    <a:pt x="1" y="760"/>
                  </a:cubicBezTo>
                  <a:cubicBezTo>
                    <a:pt x="1" y="1097"/>
                    <a:pt x="461" y="1325"/>
                    <a:pt x="794" y="1325"/>
                  </a:cubicBezTo>
                  <a:cubicBezTo>
                    <a:pt x="875" y="1325"/>
                    <a:pt x="948" y="1312"/>
                    <a:pt x="1005" y="1283"/>
                  </a:cubicBezTo>
                  <a:cubicBezTo>
                    <a:pt x="1089" y="1241"/>
                    <a:pt x="1152" y="1116"/>
                    <a:pt x="1047" y="1032"/>
                  </a:cubicBezTo>
                  <a:cubicBezTo>
                    <a:pt x="879" y="928"/>
                    <a:pt x="461" y="969"/>
                    <a:pt x="377" y="739"/>
                  </a:cubicBezTo>
                  <a:cubicBezTo>
                    <a:pt x="356" y="677"/>
                    <a:pt x="440" y="572"/>
                    <a:pt x="482" y="530"/>
                  </a:cubicBezTo>
                  <a:cubicBezTo>
                    <a:pt x="587" y="384"/>
                    <a:pt x="754" y="300"/>
                    <a:pt x="921" y="216"/>
                  </a:cubicBezTo>
                  <a:cubicBezTo>
                    <a:pt x="1035" y="160"/>
                    <a:pt x="995" y="1"/>
                    <a:pt x="8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45"/>
            <p:cNvSpPr/>
            <p:nvPr/>
          </p:nvSpPr>
          <p:spPr>
            <a:xfrm>
              <a:off x="3210275" y="3877250"/>
              <a:ext cx="38100" cy="34800"/>
            </a:xfrm>
            <a:custGeom>
              <a:avLst/>
              <a:gdLst/>
              <a:ahLst/>
              <a:cxnLst/>
              <a:rect l="l" t="t" r="r" b="b"/>
              <a:pathLst>
                <a:path w="1524" h="1392" extrusionOk="0">
                  <a:moveTo>
                    <a:pt x="63" y="1"/>
                  </a:moveTo>
                  <a:lnTo>
                    <a:pt x="63" y="1"/>
                  </a:lnTo>
                  <a:cubicBezTo>
                    <a:pt x="0" y="566"/>
                    <a:pt x="147" y="1298"/>
                    <a:pt x="774" y="1382"/>
                  </a:cubicBezTo>
                  <a:cubicBezTo>
                    <a:pt x="817" y="1388"/>
                    <a:pt x="858" y="1391"/>
                    <a:pt x="896" y="1391"/>
                  </a:cubicBezTo>
                  <a:cubicBezTo>
                    <a:pt x="1472" y="1391"/>
                    <a:pt x="1524" y="681"/>
                    <a:pt x="1465" y="210"/>
                  </a:cubicBezTo>
                  <a:cubicBezTo>
                    <a:pt x="983" y="168"/>
                    <a:pt x="523" y="105"/>
                    <a:pt x="63" y="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45"/>
            <p:cNvSpPr/>
            <p:nvPr/>
          </p:nvSpPr>
          <p:spPr>
            <a:xfrm>
              <a:off x="3117150" y="3650850"/>
              <a:ext cx="60175" cy="48650"/>
            </a:xfrm>
            <a:custGeom>
              <a:avLst/>
              <a:gdLst/>
              <a:ahLst/>
              <a:cxnLst/>
              <a:rect l="l" t="t" r="r" b="b"/>
              <a:pathLst>
                <a:path w="2407" h="1946" extrusionOk="0">
                  <a:moveTo>
                    <a:pt x="1141" y="1"/>
                  </a:moveTo>
                  <a:cubicBezTo>
                    <a:pt x="1076" y="1"/>
                    <a:pt x="1009" y="6"/>
                    <a:pt x="942" y="18"/>
                  </a:cubicBezTo>
                  <a:cubicBezTo>
                    <a:pt x="1" y="185"/>
                    <a:pt x="43" y="1189"/>
                    <a:pt x="398" y="1859"/>
                  </a:cubicBezTo>
                  <a:cubicBezTo>
                    <a:pt x="432" y="1920"/>
                    <a:pt x="486" y="1946"/>
                    <a:pt x="541" y="1946"/>
                  </a:cubicBezTo>
                  <a:cubicBezTo>
                    <a:pt x="655" y="1946"/>
                    <a:pt x="775" y="1833"/>
                    <a:pt x="733" y="1691"/>
                  </a:cubicBezTo>
                  <a:cubicBezTo>
                    <a:pt x="607" y="1399"/>
                    <a:pt x="440" y="896"/>
                    <a:pt x="733" y="645"/>
                  </a:cubicBezTo>
                  <a:cubicBezTo>
                    <a:pt x="845" y="544"/>
                    <a:pt x="981" y="504"/>
                    <a:pt x="1119" y="504"/>
                  </a:cubicBezTo>
                  <a:cubicBezTo>
                    <a:pt x="1238" y="504"/>
                    <a:pt x="1359" y="534"/>
                    <a:pt x="1465" y="583"/>
                  </a:cubicBezTo>
                  <a:cubicBezTo>
                    <a:pt x="1779" y="729"/>
                    <a:pt x="1905" y="1085"/>
                    <a:pt x="1863" y="1399"/>
                  </a:cubicBezTo>
                  <a:cubicBezTo>
                    <a:pt x="1863" y="1555"/>
                    <a:pt x="1881" y="1821"/>
                    <a:pt x="2088" y="1821"/>
                  </a:cubicBezTo>
                  <a:cubicBezTo>
                    <a:pt x="2103" y="1821"/>
                    <a:pt x="2118" y="1820"/>
                    <a:pt x="2135" y="1817"/>
                  </a:cubicBezTo>
                  <a:cubicBezTo>
                    <a:pt x="2407" y="1775"/>
                    <a:pt x="2407" y="1419"/>
                    <a:pt x="2386" y="1210"/>
                  </a:cubicBezTo>
                  <a:cubicBezTo>
                    <a:pt x="2348" y="545"/>
                    <a:pt x="1792" y="1"/>
                    <a:pt x="1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45"/>
            <p:cNvSpPr/>
            <p:nvPr/>
          </p:nvSpPr>
          <p:spPr>
            <a:xfrm>
              <a:off x="3081050" y="4469925"/>
              <a:ext cx="53925" cy="137575"/>
            </a:xfrm>
            <a:custGeom>
              <a:avLst/>
              <a:gdLst/>
              <a:ahLst/>
              <a:cxnLst/>
              <a:rect l="l" t="t" r="r" b="b"/>
              <a:pathLst>
                <a:path w="2157" h="5503" extrusionOk="0">
                  <a:moveTo>
                    <a:pt x="1" y="0"/>
                  </a:moveTo>
                  <a:cubicBezTo>
                    <a:pt x="1" y="1004"/>
                    <a:pt x="22" y="2009"/>
                    <a:pt x="106" y="3013"/>
                  </a:cubicBezTo>
                  <a:cubicBezTo>
                    <a:pt x="189" y="3808"/>
                    <a:pt x="378" y="4645"/>
                    <a:pt x="336" y="5461"/>
                  </a:cubicBezTo>
                  <a:cubicBezTo>
                    <a:pt x="686" y="5302"/>
                    <a:pt x="1073" y="5167"/>
                    <a:pt x="1432" y="5167"/>
                  </a:cubicBezTo>
                  <a:cubicBezTo>
                    <a:pt x="1544" y="5167"/>
                    <a:pt x="1654" y="5180"/>
                    <a:pt x="1759" y="5210"/>
                  </a:cubicBezTo>
                  <a:cubicBezTo>
                    <a:pt x="1968" y="5273"/>
                    <a:pt x="2072" y="5356"/>
                    <a:pt x="2135" y="5503"/>
                  </a:cubicBezTo>
                  <a:cubicBezTo>
                    <a:pt x="2156" y="5482"/>
                    <a:pt x="2156" y="5482"/>
                    <a:pt x="2156" y="5482"/>
                  </a:cubicBezTo>
                  <a:cubicBezTo>
                    <a:pt x="1884" y="4959"/>
                    <a:pt x="1863" y="4206"/>
                    <a:pt x="1842" y="3641"/>
                  </a:cubicBezTo>
                  <a:cubicBezTo>
                    <a:pt x="1779" y="2699"/>
                    <a:pt x="1800" y="1758"/>
                    <a:pt x="1800" y="816"/>
                  </a:cubicBezTo>
                  <a:cubicBezTo>
                    <a:pt x="1507" y="732"/>
                    <a:pt x="1194" y="607"/>
                    <a:pt x="880" y="439"/>
                  </a:cubicBezTo>
                  <a:cubicBezTo>
                    <a:pt x="587" y="293"/>
                    <a:pt x="273" y="147"/>
                    <a:pt x="1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45"/>
            <p:cNvSpPr/>
            <p:nvPr/>
          </p:nvSpPr>
          <p:spPr>
            <a:xfrm>
              <a:off x="2931975" y="3988150"/>
              <a:ext cx="165850" cy="291900"/>
            </a:xfrm>
            <a:custGeom>
              <a:avLst/>
              <a:gdLst/>
              <a:ahLst/>
              <a:cxnLst/>
              <a:rect l="l" t="t" r="r" b="b"/>
              <a:pathLst>
                <a:path w="6634" h="11676" extrusionOk="0">
                  <a:moveTo>
                    <a:pt x="5232" y="0"/>
                  </a:moveTo>
                  <a:cubicBezTo>
                    <a:pt x="4165" y="1193"/>
                    <a:pt x="3328" y="2616"/>
                    <a:pt x="2784" y="4122"/>
                  </a:cubicBezTo>
                  <a:cubicBezTo>
                    <a:pt x="2260" y="5587"/>
                    <a:pt x="2051" y="7094"/>
                    <a:pt x="1591" y="8558"/>
                  </a:cubicBezTo>
                  <a:cubicBezTo>
                    <a:pt x="1570" y="8600"/>
                    <a:pt x="1549" y="8642"/>
                    <a:pt x="1507" y="8663"/>
                  </a:cubicBezTo>
                  <a:cubicBezTo>
                    <a:pt x="1507" y="8705"/>
                    <a:pt x="1486" y="8726"/>
                    <a:pt x="1465" y="8746"/>
                  </a:cubicBezTo>
                  <a:cubicBezTo>
                    <a:pt x="817" y="8956"/>
                    <a:pt x="273" y="9144"/>
                    <a:pt x="1" y="9730"/>
                  </a:cubicBezTo>
                  <a:cubicBezTo>
                    <a:pt x="461" y="9688"/>
                    <a:pt x="838" y="9625"/>
                    <a:pt x="1235" y="9270"/>
                  </a:cubicBezTo>
                  <a:cubicBezTo>
                    <a:pt x="1266" y="9243"/>
                    <a:pt x="1302" y="9231"/>
                    <a:pt x="1339" y="9231"/>
                  </a:cubicBezTo>
                  <a:cubicBezTo>
                    <a:pt x="1473" y="9231"/>
                    <a:pt x="1610" y="9389"/>
                    <a:pt x="1528" y="9521"/>
                  </a:cubicBezTo>
                  <a:cubicBezTo>
                    <a:pt x="1340" y="9814"/>
                    <a:pt x="900" y="10609"/>
                    <a:pt x="1298" y="10902"/>
                  </a:cubicBezTo>
                  <a:cubicBezTo>
                    <a:pt x="1356" y="10948"/>
                    <a:pt x="1410" y="10969"/>
                    <a:pt x="1459" y="10969"/>
                  </a:cubicBezTo>
                  <a:cubicBezTo>
                    <a:pt x="1584" y="10969"/>
                    <a:pt x="1677" y="10831"/>
                    <a:pt x="1737" y="10651"/>
                  </a:cubicBezTo>
                  <a:cubicBezTo>
                    <a:pt x="1737" y="10399"/>
                    <a:pt x="1779" y="10127"/>
                    <a:pt x="1863" y="9876"/>
                  </a:cubicBezTo>
                  <a:cubicBezTo>
                    <a:pt x="1884" y="9782"/>
                    <a:pt x="1973" y="9730"/>
                    <a:pt x="2056" y="9730"/>
                  </a:cubicBezTo>
                  <a:cubicBezTo>
                    <a:pt x="2140" y="9730"/>
                    <a:pt x="2219" y="9782"/>
                    <a:pt x="2219" y="9897"/>
                  </a:cubicBezTo>
                  <a:cubicBezTo>
                    <a:pt x="2219" y="10065"/>
                    <a:pt x="2177" y="10379"/>
                    <a:pt x="2093" y="10671"/>
                  </a:cubicBezTo>
                  <a:cubicBezTo>
                    <a:pt x="2072" y="11006"/>
                    <a:pt x="2072" y="11341"/>
                    <a:pt x="2093" y="11676"/>
                  </a:cubicBezTo>
                  <a:cubicBezTo>
                    <a:pt x="2574" y="11278"/>
                    <a:pt x="2491" y="10609"/>
                    <a:pt x="2386" y="10002"/>
                  </a:cubicBezTo>
                  <a:cubicBezTo>
                    <a:pt x="2362" y="9892"/>
                    <a:pt x="2465" y="9825"/>
                    <a:pt x="2563" y="9825"/>
                  </a:cubicBezTo>
                  <a:cubicBezTo>
                    <a:pt x="2634" y="9825"/>
                    <a:pt x="2703" y="9860"/>
                    <a:pt x="2721" y="9939"/>
                  </a:cubicBezTo>
                  <a:cubicBezTo>
                    <a:pt x="2846" y="10337"/>
                    <a:pt x="3076" y="10525"/>
                    <a:pt x="3328" y="10755"/>
                  </a:cubicBezTo>
                  <a:cubicBezTo>
                    <a:pt x="3411" y="10148"/>
                    <a:pt x="2993" y="9625"/>
                    <a:pt x="2595" y="9165"/>
                  </a:cubicBezTo>
                  <a:cubicBezTo>
                    <a:pt x="2512" y="9060"/>
                    <a:pt x="2595" y="8935"/>
                    <a:pt x="2700" y="8893"/>
                  </a:cubicBezTo>
                  <a:cubicBezTo>
                    <a:pt x="3223" y="6110"/>
                    <a:pt x="4729" y="3264"/>
                    <a:pt x="6634" y="1109"/>
                  </a:cubicBezTo>
                  <a:cubicBezTo>
                    <a:pt x="5985" y="984"/>
                    <a:pt x="5483" y="565"/>
                    <a:pt x="5232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45"/>
            <p:cNvSpPr/>
            <p:nvPr/>
          </p:nvSpPr>
          <p:spPr>
            <a:xfrm>
              <a:off x="2990575" y="3658450"/>
              <a:ext cx="27225" cy="35375"/>
            </a:xfrm>
            <a:custGeom>
              <a:avLst/>
              <a:gdLst/>
              <a:ahLst/>
              <a:cxnLst/>
              <a:rect l="l" t="t" r="r" b="b"/>
              <a:pathLst>
                <a:path w="1089" h="1415" extrusionOk="0">
                  <a:moveTo>
                    <a:pt x="888" y="1"/>
                  </a:moveTo>
                  <a:cubicBezTo>
                    <a:pt x="570" y="1"/>
                    <a:pt x="200" y="184"/>
                    <a:pt x="105" y="488"/>
                  </a:cubicBezTo>
                  <a:cubicBezTo>
                    <a:pt x="0" y="823"/>
                    <a:pt x="377" y="1178"/>
                    <a:pt x="586" y="1387"/>
                  </a:cubicBezTo>
                  <a:cubicBezTo>
                    <a:pt x="605" y="1407"/>
                    <a:pt x="629" y="1415"/>
                    <a:pt x="653" y="1415"/>
                  </a:cubicBezTo>
                  <a:cubicBezTo>
                    <a:pt x="733" y="1415"/>
                    <a:pt x="818" y="1322"/>
                    <a:pt x="753" y="1241"/>
                  </a:cubicBezTo>
                  <a:cubicBezTo>
                    <a:pt x="628" y="1074"/>
                    <a:pt x="377" y="823"/>
                    <a:pt x="419" y="592"/>
                  </a:cubicBezTo>
                  <a:cubicBezTo>
                    <a:pt x="440" y="341"/>
                    <a:pt x="858" y="299"/>
                    <a:pt x="1025" y="195"/>
                  </a:cubicBezTo>
                  <a:cubicBezTo>
                    <a:pt x="1088" y="153"/>
                    <a:pt x="1067" y="7"/>
                    <a:pt x="984" y="7"/>
                  </a:cubicBezTo>
                  <a:cubicBezTo>
                    <a:pt x="953" y="3"/>
                    <a:pt x="921" y="1"/>
                    <a:pt x="8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/>
          <p:cNvSpPr/>
          <p:nvPr/>
        </p:nvSpPr>
        <p:spPr>
          <a:xfrm>
            <a:off x="3617843" y="1475813"/>
            <a:ext cx="3389244" cy="640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Trang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trại</a:t>
            </a:r>
            <a:endParaRPr lang="en-US" sz="2200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28941" y="2469144"/>
            <a:ext cx="3389244" cy="640200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Gửi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gắm</a:t>
            </a:r>
            <a:endParaRPr lang="en-US" sz="2200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28941" y="3463334"/>
            <a:ext cx="3389244" cy="640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Thiêu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rụi</a:t>
            </a:r>
            <a:endParaRPr lang="en-US" sz="2200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2" grpId="0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" name="Google Shape;1486;p46"/>
          <p:cNvSpPr txBox="1">
            <a:spLocks noGrp="1"/>
          </p:cNvSpPr>
          <p:nvPr>
            <p:ph type="title"/>
          </p:nvPr>
        </p:nvSpPr>
        <p:spPr>
          <a:xfrm>
            <a:off x="720000" y="428121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LUYỆN ĐỌC CÂU DÀI</a:t>
            </a:r>
            <a:endParaRPr sz="3000" b="1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0100" y="1247361"/>
            <a:ext cx="7543800" cy="36229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Nghe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,/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Mát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bừng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tỉnh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.// Anh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trở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,/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quyết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tâm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khôi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trại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.//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kiếm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đâu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vốn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?//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ý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loé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đấu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:/"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thân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cháy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đen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!”.//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Mát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thuê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tới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,/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thân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đốt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cháy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than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đem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phố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.// Anh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tiền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mua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cây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giống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,/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trồng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trại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hứa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2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.//</a:t>
            </a:r>
            <a:endParaRPr lang="en-US" sz="2200" i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6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p40"/>
          <p:cNvSpPr txBox="1">
            <a:spLocks noGrp="1"/>
          </p:cNvSpPr>
          <p:nvPr>
            <p:ph type="title"/>
          </p:nvPr>
        </p:nvSpPr>
        <p:spPr>
          <a:xfrm>
            <a:off x="713225" y="1658205"/>
            <a:ext cx="5148688" cy="153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 b="1" dirty="0">
                <a:latin typeface="+mj-lt"/>
              </a:rPr>
              <a:t>HOẠT ĐỘNG 2: </a:t>
            </a:r>
            <a:r>
              <a:rPr lang="en-GB" sz="4500" b="1" dirty="0" err="1">
                <a:latin typeface="+mj-lt"/>
              </a:rPr>
              <a:t>Tìm</a:t>
            </a:r>
            <a:r>
              <a:rPr lang="en-GB" sz="4500" b="1" dirty="0">
                <a:latin typeface="+mj-lt"/>
              </a:rPr>
              <a:t> </a:t>
            </a:r>
            <a:r>
              <a:rPr lang="en-GB" sz="4500" b="1" dirty="0" err="1">
                <a:latin typeface="+mj-lt"/>
              </a:rPr>
              <a:t>hiểu</a:t>
            </a:r>
            <a:r>
              <a:rPr lang="en-GB" sz="4500" b="1" dirty="0">
                <a:latin typeface="+mj-lt"/>
              </a:rPr>
              <a:t> </a:t>
            </a:r>
            <a:r>
              <a:rPr lang="en-GB" sz="4500" b="1" dirty="0" err="1">
                <a:latin typeface="+mj-lt"/>
              </a:rPr>
              <a:t>bài</a:t>
            </a:r>
            <a:endParaRPr sz="4500" b="1" dirty="0">
              <a:latin typeface="+mj-lt"/>
            </a:endParaRPr>
          </a:p>
        </p:txBody>
      </p:sp>
      <p:grpSp>
        <p:nvGrpSpPr>
          <p:cNvPr id="1222" name="Google Shape;1222;p40"/>
          <p:cNvGrpSpPr/>
          <p:nvPr/>
        </p:nvGrpSpPr>
        <p:grpSpPr>
          <a:xfrm>
            <a:off x="6038682" y="532355"/>
            <a:ext cx="1967849" cy="4649870"/>
            <a:chOff x="9347875" y="2662900"/>
            <a:chExt cx="651800" cy="1540100"/>
          </a:xfrm>
        </p:grpSpPr>
        <p:sp>
          <p:nvSpPr>
            <p:cNvPr id="1223" name="Google Shape;1223;p40"/>
            <p:cNvSpPr/>
            <p:nvPr/>
          </p:nvSpPr>
          <p:spPr>
            <a:xfrm>
              <a:off x="9527825" y="3871375"/>
              <a:ext cx="124000" cy="270475"/>
            </a:xfrm>
            <a:custGeom>
              <a:avLst/>
              <a:gdLst/>
              <a:ahLst/>
              <a:cxnLst/>
              <a:rect l="l" t="t" r="r" b="b"/>
              <a:pathLst>
                <a:path w="4960" h="10819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670" y="2595"/>
                    <a:pt x="1214" y="3913"/>
                  </a:cubicBezTo>
                  <a:cubicBezTo>
                    <a:pt x="1779" y="5231"/>
                    <a:pt x="2491" y="6905"/>
                    <a:pt x="2763" y="7198"/>
                  </a:cubicBezTo>
                  <a:cubicBezTo>
                    <a:pt x="3035" y="7512"/>
                    <a:pt x="3328" y="7721"/>
                    <a:pt x="3328" y="7721"/>
                  </a:cubicBezTo>
                  <a:cubicBezTo>
                    <a:pt x="3328" y="7721"/>
                    <a:pt x="2574" y="8683"/>
                    <a:pt x="2365" y="9269"/>
                  </a:cubicBezTo>
                  <a:cubicBezTo>
                    <a:pt x="2156" y="9876"/>
                    <a:pt x="2072" y="10525"/>
                    <a:pt x="2574" y="10755"/>
                  </a:cubicBezTo>
                  <a:cubicBezTo>
                    <a:pt x="2664" y="10796"/>
                    <a:pt x="2774" y="10819"/>
                    <a:pt x="2897" y="10819"/>
                  </a:cubicBezTo>
                  <a:cubicBezTo>
                    <a:pt x="3457" y="10819"/>
                    <a:pt x="4274" y="10348"/>
                    <a:pt x="4583" y="9060"/>
                  </a:cubicBezTo>
                  <a:cubicBezTo>
                    <a:pt x="4960" y="7512"/>
                    <a:pt x="4876" y="7407"/>
                    <a:pt x="4646" y="6277"/>
                  </a:cubicBezTo>
                  <a:cubicBezTo>
                    <a:pt x="4395" y="5147"/>
                    <a:pt x="3369" y="481"/>
                    <a:pt x="3369" y="481"/>
                  </a:cubicBezTo>
                  <a:lnTo>
                    <a:pt x="1319" y="14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40"/>
            <p:cNvSpPr/>
            <p:nvPr/>
          </p:nvSpPr>
          <p:spPr>
            <a:xfrm>
              <a:off x="9533575" y="4077475"/>
              <a:ext cx="130625" cy="112400"/>
            </a:xfrm>
            <a:custGeom>
              <a:avLst/>
              <a:gdLst/>
              <a:ahLst/>
              <a:cxnLst/>
              <a:rect l="l" t="t" r="r" b="b"/>
              <a:pathLst>
                <a:path w="5225" h="4496" extrusionOk="0">
                  <a:moveTo>
                    <a:pt x="4813" y="0"/>
                  </a:moveTo>
                  <a:lnTo>
                    <a:pt x="4813" y="0"/>
                  </a:lnTo>
                  <a:cubicBezTo>
                    <a:pt x="4730" y="460"/>
                    <a:pt x="4541" y="942"/>
                    <a:pt x="4437" y="1214"/>
                  </a:cubicBezTo>
                  <a:cubicBezTo>
                    <a:pt x="4165" y="1925"/>
                    <a:pt x="3725" y="2804"/>
                    <a:pt x="2867" y="2908"/>
                  </a:cubicBezTo>
                  <a:cubicBezTo>
                    <a:pt x="2815" y="2915"/>
                    <a:pt x="2763" y="2918"/>
                    <a:pt x="2713" y="2918"/>
                  </a:cubicBezTo>
                  <a:cubicBezTo>
                    <a:pt x="1987" y="2918"/>
                    <a:pt x="1540" y="2232"/>
                    <a:pt x="1717" y="1527"/>
                  </a:cubicBezTo>
                  <a:cubicBezTo>
                    <a:pt x="1800" y="1151"/>
                    <a:pt x="1968" y="774"/>
                    <a:pt x="2177" y="419"/>
                  </a:cubicBezTo>
                  <a:lnTo>
                    <a:pt x="2177" y="419"/>
                  </a:lnTo>
                  <a:cubicBezTo>
                    <a:pt x="1047" y="1653"/>
                    <a:pt x="1" y="4080"/>
                    <a:pt x="1947" y="4457"/>
                  </a:cubicBezTo>
                  <a:cubicBezTo>
                    <a:pt x="2078" y="4483"/>
                    <a:pt x="2207" y="4496"/>
                    <a:pt x="2331" y="4496"/>
                  </a:cubicBezTo>
                  <a:cubicBezTo>
                    <a:pt x="4185" y="4496"/>
                    <a:pt x="5225" y="1706"/>
                    <a:pt x="48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40"/>
            <p:cNvSpPr/>
            <p:nvPr/>
          </p:nvSpPr>
          <p:spPr>
            <a:xfrm>
              <a:off x="9731300" y="4051300"/>
              <a:ext cx="122450" cy="102600"/>
            </a:xfrm>
            <a:custGeom>
              <a:avLst/>
              <a:gdLst/>
              <a:ahLst/>
              <a:cxnLst/>
              <a:rect l="l" t="t" r="r" b="b"/>
              <a:pathLst>
                <a:path w="4898" h="4104" extrusionOk="0">
                  <a:moveTo>
                    <a:pt x="2344" y="1"/>
                  </a:moveTo>
                  <a:cubicBezTo>
                    <a:pt x="2784" y="336"/>
                    <a:pt x="3181" y="754"/>
                    <a:pt x="3265" y="1277"/>
                  </a:cubicBezTo>
                  <a:cubicBezTo>
                    <a:pt x="3328" y="1821"/>
                    <a:pt x="3014" y="2261"/>
                    <a:pt x="2491" y="2407"/>
                  </a:cubicBezTo>
                  <a:cubicBezTo>
                    <a:pt x="2313" y="2464"/>
                    <a:pt x="2139" y="2490"/>
                    <a:pt x="1971" y="2490"/>
                  </a:cubicBezTo>
                  <a:cubicBezTo>
                    <a:pt x="1088" y="2490"/>
                    <a:pt x="352" y="1765"/>
                    <a:pt x="1" y="922"/>
                  </a:cubicBezTo>
                  <a:lnTo>
                    <a:pt x="1" y="922"/>
                  </a:lnTo>
                  <a:cubicBezTo>
                    <a:pt x="1" y="1968"/>
                    <a:pt x="419" y="3077"/>
                    <a:pt x="1340" y="3662"/>
                  </a:cubicBezTo>
                  <a:cubicBezTo>
                    <a:pt x="1727" y="3914"/>
                    <a:pt x="2365" y="4103"/>
                    <a:pt x="2974" y="4103"/>
                  </a:cubicBezTo>
                  <a:cubicBezTo>
                    <a:pt x="3682" y="4103"/>
                    <a:pt x="4350" y="3848"/>
                    <a:pt x="4541" y="3139"/>
                  </a:cubicBezTo>
                  <a:cubicBezTo>
                    <a:pt x="4897" y="1800"/>
                    <a:pt x="3621" y="524"/>
                    <a:pt x="23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40"/>
            <p:cNvSpPr/>
            <p:nvPr/>
          </p:nvSpPr>
          <p:spPr>
            <a:xfrm>
              <a:off x="9699925" y="3246275"/>
              <a:ext cx="19900" cy="13725"/>
            </a:xfrm>
            <a:custGeom>
              <a:avLst/>
              <a:gdLst/>
              <a:ahLst/>
              <a:cxnLst/>
              <a:rect l="l" t="t" r="r" b="b"/>
              <a:pathLst>
                <a:path w="796" h="549" extrusionOk="0">
                  <a:moveTo>
                    <a:pt x="796" y="0"/>
                  </a:moveTo>
                  <a:cubicBezTo>
                    <a:pt x="524" y="21"/>
                    <a:pt x="273" y="21"/>
                    <a:pt x="1" y="21"/>
                  </a:cubicBezTo>
                  <a:cubicBezTo>
                    <a:pt x="105" y="147"/>
                    <a:pt x="126" y="335"/>
                    <a:pt x="126" y="544"/>
                  </a:cubicBezTo>
                  <a:cubicBezTo>
                    <a:pt x="155" y="547"/>
                    <a:pt x="183" y="548"/>
                    <a:pt x="210" y="548"/>
                  </a:cubicBezTo>
                  <a:cubicBezTo>
                    <a:pt x="411" y="548"/>
                    <a:pt x="538" y="473"/>
                    <a:pt x="649" y="252"/>
                  </a:cubicBezTo>
                  <a:cubicBezTo>
                    <a:pt x="691" y="168"/>
                    <a:pt x="754" y="84"/>
                    <a:pt x="7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40"/>
            <p:cNvSpPr/>
            <p:nvPr/>
          </p:nvSpPr>
          <p:spPr>
            <a:xfrm>
              <a:off x="9692600" y="3268775"/>
              <a:ext cx="25125" cy="22025"/>
            </a:xfrm>
            <a:custGeom>
              <a:avLst/>
              <a:gdLst/>
              <a:ahLst/>
              <a:cxnLst/>
              <a:rect l="l" t="t" r="r" b="b"/>
              <a:pathLst>
                <a:path w="1005" h="881" extrusionOk="0">
                  <a:moveTo>
                    <a:pt x="377" y="0"/>
                  </a:moveTo>
                  <a:cubicBezTo>
                    <a:pt x="356" y="126"/>
                    <a:pt x="294" y="251"/>
                    <a:pt x="252" y="356"/>
                  </a:cubicBezTo>
                  <a:cubicBezTo>
                    <a:pt x="189" y="460"/>
                    <a:pt x="84" y="565"/>
                    <a:pt x="1" y="649"/>
                  </a:cubicBezTo>
                  <a:cubicBezTo>
                    <a:pt x="1" y="649"/>
                    <a:pt x="22" y="670"/>
                    <a:pt x="42" y="670"/>
                  </a:cubicBezTo>
                  <a:cubicBezTo>
                    <a:pt x="156" y="733"/>
                    <a:pt x="470" y="881"/>
                    <a:pt x="704" y="881"/>
                  </a:cubicBezTo>
                  <a:cubicBezTo>
                    <a:pt x="857" y="881"/>
                    <a:pt x="976" y="818"/>
                    <a:pt x="984" y="628"/>
                  </a:cubicBezTo>
                  <a:cubicBezTo>
                    <a:pt x="1005" y="272"/>
                    <a:pt x="691" y="84"/>
                    <a:pt x="3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40"/>
            <p:cNvSpPr/>
            <p:nvPr/>
          </p:nvSpPr>
          <p:spPr>
            <a:xfrm>
              <a:off x="9663400" y="3289175"/>
              <a:ext cx="26100" cy="27700"/>
            </a:xfrm>
            <a:custGeom>
              <a:avLst/>
              <a:gdLst/>
              <a:ahLst/>
              <a:cxnLst/>
              <a:rect l="l" t="t" r="r" b="b"/>
              <a:pathLst>
                <a:path w="1044" h="1108" extrusionOk="0">
                  <a:moveTo>
                    <a:pt x="938" y="0"/>
                  </a:moveTo>
                  <a:cubicBezTo>
                    <a:pt x="771" y="84"/>
                    <a:pt x="562" y="147"/>
                    <a:pt x="353" y="168"/>
                  </a:cubicBezTo>
                  <a:cubicBezTo>
                    <a:pt x="248" y="168"/>
                    <a:pt x="143" y="168"/>
                    <a:pt x="39" y="147"/>
                  </a:cubicBezTo>
                  <a:cubicBezTo>
                    <a:pt x="39" y="168"/>
                    <a:pt x="39" y="188"/>
                    <a:pt x="39" y="188"/>
                  </a:cubicBezTo>
                  <a:cubicBezTo>
                    <a:pt x="1" y="493"/>
                    <a:pt x="49" y="1108"/>
                    <a:pt x="451" y="1108"/>
                  </a:cubicBezTo>
                  <a:cubicBezTo>
                    <a:pt x="491" y="1108"/>
                    <a:pt x="535" y="1102"/>
                    <a:pt x="583" y="1088"/>
                  </a:cubicBezTo>
                  <a:cubicBezTo>
                    <a:pt x="1043" y="963"/>
                    <a:pt x="1043" y="419"/>
                    <a:pt x="938" y="42"/>
                  </a:cubicBezTo>
                  <a:cubicBezTo>
                    <a:pt x="938" y="21"/>
                    <a:pt x="938" y="0"/>
                    <a:pt x="9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40"/>
            <p:cNvSpPr/>
            <p:nvPr/>
          </p:nvSpPr>
          <p:spPr>
            <a:xfrm>
              <a:off x="9622500" y="3276600"/>
              <a:ext cx="33500" cy="37100"/>
            </a:xfrm>
            <a:custGeom>
              <a:avLst/>
              <a:gdLst/>
              <a:ahLst/>
              <a:cxnLst/>
              <a:rect l="l" t="t" r="r" b="b"/>
              <a:pathLst>
                <a:path w="1340" h="1484" extrusionOk="0">
                  <a:moveTo>
                    <a:pt x="796" y="1"/>
                  </a:moveTo>
                  <a:cubicBezTo>
                    <a:pt x="461" y="315"/>
                    <a:pt x="1" y="943"/>
                    <a:pt x="440" y="1361"/>
                  </a:cubicBezTo>
                  <a:cubicBezTo>
                    <a:pt x="523" y="1448"/>
                    <a:pt x="602" y="1484"/>
                    <a:pt x="676" y="1484"/>
                  </a:cubicBezTo>
                  <a:cubicBezTo>
                    <a:pt x="981" y="1484"/>
                    <a:pt x="1210" y="881"/>
                    <a:pt x="1277" y="629"/>
                  </a:cubicBezTo>
                  <a:cubicBezTo>
                    <a:pt x="1298" y="587"/>
                    <a:pt x="1319" y="566"/>
                    <a:pt x="1340" y="545"/>
                  </a:cubicBezTo>
                  <a:cubicBezTo>
                    <a:pt x="1110" y="440"/>
                    <a:pt x="921" y="252"/>
                    <a:pt x="7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40"/>
            <p:cNvSpPr/>
            <p:nvPr/>
          </p:nvSpPr>
          <p:spPr>
            <a:xfrm>
              <a:off x="9617800" y="3242600"/>
              <a:ext cx="21475" cy="27925"/>
            </a:xfrm>
            <a:custGeom>
              <a:avLst/>
              <a:gdLst/>
              <a:ahLst/>
              <a:cxnLst/>
              <a:rect l="l" t="t" r="r" b="b"/>
              <a:pathLst>
                <a:path w="859" h="1117" extrusionOk="0">
                  <a:moveTo>
                    <a:pt x="733" y="1"/>
                  </a:moveTo>
                  <a:cubicBezTo>
                    <a:pt x="419" y="147"/>
                    <a:pt x="168" y="399"/>
                    <a:pt x="42" y="712"/>
                  </a:cubicBezTo>
                  <a:cubicBezTo>
                    <a:pt x="21" y="775"/>
                    <a:pt x="1" y="838"/>
                    <a:pt x="1" y="880"/>
                  </a:cubicBezTo>
                  <a:cubicBezTo>
                    <a:pt x="105" y="880"/>
                    <a:pt x="210" y="984"/>
                    <a:pt x="168" y="1089"/>
                  </a:cubicBezTo>
                  <a:cubicBezTo>
                    <a:pt x="228" y="1109"/>
                    <a:pt x="300" y="1116"/>
                    <a:pt x="377" y="1116"/>
                  </a:cubicBezTo>
                  <a:cubicBezTo>
                    <a:pt x="543" y="1116"/>
                    <a:pt x="730" y="1082"/>
                    <a:pt x="858" y="1068"/>
                  </a:cubicBezTo>
                  <a:cubicBezTo>
                    <a:pt x="733" y="733"/>
                    <a:pt x="691" y="357"/>
                    <a:pt x="7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40"/>
            <p:cNvSpPr/>
            <p:nvPr/>
          </p:nvSpPr>
          <p:spPr>
            <a:xfrm>
              <a:off x="9462450" y="3268250"/>
              <a:ext cx="418500" cy="612200"/>
            </a:xfrm>
            <a:custGeom>
              <a:avLst/>
              <a:gdLst/>
              <a:ahLst/>
              <a:cxnLst/>
              <a:rect l="l" t="t" r="r" b="b"/>
              <a:pathLst>
                <a:path w="16740" h="24488" extrusionOk="0">
                  <a:moveTo>
                    <a:pt x="10274" y="0"/>
                  </a:moveTo>
                  <a:cubicBezTo>
                    <a:pt x="10483" y="189"/>
                    <a:pt x="10629" y="461"/>
                    <a:pt x="10525" y="774"/>
                  </a:cubicBezTo>
                  <a:cubicBezTo>
                    <a:pt x="10422" y="1109"/>
                    <a:pt x="10177" y="1230"/>
                    <a:pt x="9902" y="1230"/>
                  </a:cubicBezTo>
                  <a:cubicBezTo>
                    <a:pt x="9729" y="1230"/>
                    <a:pt x="9544" y="1182"/>
                    <a:pt x="9374" y="1109"/>
                  </a:cubicBezTo>
                  <a:lnTo>
                    <a:pt x="9374" y="1109"/>
                  </a:lnTo>
                  <a:cubicBezTo>
                    <a:pt x="9395" y="1653"/>
                    <a:pt x="9207" y="2239"/>
                    <a:pt x="8579" y="2260"/>
                  </a:cubicBezTo>
                  <a:cubicBezTo>
                    <a:pt x="8565" y="2261"/>
                    <a:pt x="8551" y="2261"/>
                    <a:pt x="8537" y="2261"/>
                  </a:cubicBezTo>
                  <a:cubicBezTo>
                    <a:pt x="8065" y="2261"/>
                    <a:pt x="7866" y="1913"/>
                    <a:pt x="7826" y="1507"/>
                  </a:cubicBezTo>
                  <a:cubicBezTo>
                    <a:pt x="7650" y="1844"/>
                    <a:pt x="7371" y="2171"/>
                    <a:pt x="7047" y="2171"/>
                  </a:cubicBezTo>
                  <a:cubicBezTo>
                    <a:pt x="6909" y="2171"/>
                    <a:pt x="6762" y="2111"/>
                    <a:pt x="6612" y="1967"/>
                  </a:cubicBezTo>
                  <a:cubicBezTo>
                    <a:pt x="6152" y="1507"/>
                    <a:pt x="6340" y="879"/>
                    <a:pt x="6675" y="419"/>
                  </a:cubicBezTo>
                  <a:cubicBezTo>
                    <a:pt x="6528" y="419"/>
                    <a:pt x="6382" y="398"/>
                    <a:pt x="6235" y="356"/>
                  </a:cubicBezTo>
                  <a:cubicBezTo>
                    <a:pt x="6173" y="544"/>
                    <a:pt x="6068" y="712"/>
                    <a:pt x="5984" y="879"/>
                  </a:cubicBezTo>
                  <a:cubicBezTo>
                    <a:pt x="5984" y="879"/>
                    <a:pt x="5963" y="900"/>
                    <a:pt x="5963" y="921"/>
                  </a:cubicBezTo>
                  <a:cubicBezTo>
                    <a:pt x="5943" y="1005"/>
                    <a:pt x="5901" y="1109"/>
                    <a:pt x="5880" y="1193"/>
                  </a:cubicBezTo>
                  <a:cubicBezTo>
                    <a:pt x="5859" y="1235"/>
                    <a:pt x="5817" y="1256"/>
                    <a:pt x="5775" y="1277"/>
                  </a:cubicBezTo>
                  <a:cubicBezTo>
                    <a:pt x="5671" y="1507"/>
                    <a:pt x="5587" y="1737"/>
                    <a:pt x="5482" y="1967"/>
                  </a:cubicBezTo>
                  <a:cubicBezTo>
                    <a:pt x="5671" y="1988"/>
                    <a:pt x="5712" y="2323"/>
                    <a:pt x="5482" y="2386"/>
                  </a:cubicBezTo>
                  <a:cubicBezTo>
                    <a:pt x="5419" y="2406"/>
                    <a:pt x="5378" y="2427"/>
                    <a:pt x="5315" y="2448"/>
                  </a:cubicBezTo>
                  <a:cubicBezTo>
                    <a:pt x="4980" y="3369"/>
                    <a:pt x="4708" y="4310"/>
                    <a:pt x="4394" y="5231"/>
                  </a:cubicBezTo>
                  <a:cubicBezTo>
                    <a:pt x="3641" y="7554"/>
                    <a:pt x="2930" y="9897"/>
                    <a:pt x="2302" y="12241"/>
                  </a:cubicBezTo>
                  <a:cubicBezTo>
                    <a:pt x="1674" y="14542"/>
                    <a:pt x="1067" y="16844"/>
                    <a:pt x="670" y="19187"/>
                  </a:cubicBezTo>
                  <a:cubicBezTo>
                    <a:pt x="565" y="19689"/>
                    <a:pt x="0" y="21928"/>
                    <a:pt x="481" y="22556"/>
                  </a:cubicBezTo>
                  <a:cubicBezTo>
                    <a:pt x="502" y="22535"/>
                    <a:pt x="502" y="22514"/>
                    <a:pt x="502" y="22514"/>
                  </a:cubicBezTo>
                  <a:cubicBezTo>
                    <a:pt x="528" y="22428"/>
                    <a:pt x="593" y="22391"/>
                    <a:pt x="659" y="22391"/>
                  </a:cubicBezTo>
                  <a:cubicBezTo>
                    <a:pt x="753" y="22391"/>
                    <a:pt x="849" y="22466"/>
                    <a:pt x="837" y="22577"/>
                  </a:cubicBezTo>
                  <a:cubicBezTo>
                    <a:pt x="816" y="23184"/>
                    <a:pt x="1883" y="23539"/>
                    <a:pt x="2323" y="23686"/>
                  </a:cubicBezTo>
                  <a:cubicBezTo>
                    <a:pt x="3432" y="24041"/>
                    <a:pt x="4583" y="24230"/>
                    <a:pt x="5733" y="24355"/>
                  </a:cubicBezTo>
                  <a:cubicBezTo>
                    <a:pt x="6596" y="24434"/>
                    <a:pt x="7496" y="24488"/>
                    <a:pt x="8402" y="24488"/>
                  </a:cubicBezTo>
                  <a:cubicBezTo>
                    <a:pt x="10154" y="24488"/>
                    <a:pt x="11931" y="24285"/>
                    <a:pt x="13517" y="23665"/>
                  </a:cubicBezTo>
                  <a:cubicBezTo>
                    <a:pt x="14438" y="23309"/>
                    <a:pt x="15526" y="22744"/>
                    <a:pt x="15923" y="21761"/>
                  </a:cubicBezTo>
                  <a:cubicBezTo>
                    <a:pt x="16739" y="19731"/>
                    <a:pt x="15567" y="17137"/>
                    <a:pt x="14751" y="15295"/>
                  </a:cubicBezTo>
                  <a:cubicBezTo>
                    <a:pt x="13789" y="13119"/>
                    <a:pt x="13036" y="11006"/>
                    <a:pt x="12387" y="8725"/>
                  </a:cubicBezTo>
                  <a:cubicBezTo>
                    <a:pt x="11822" y="6675"/>
                    <a:pt x="11236" y="4562"/>
                    <a:pt x="11069" y="2406"/>
                  </a:cubicBezTo>
                  <a:cubicBezTo>
                    <a:pt x="10860" y="1716"/>
                    <a:pt x="11006" y="1005"/>
                    <a:pt x="11153" y="314"/>
                  </a:cubicBezTo>
                  <a:cubicBezTo>
                    <a:pt x="10860" y="209"/>
                    <a:pt x="10588" y="63"/>
                    <a:pt x="102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40"/>
            <p:cNvSpPr/>
            <p:nvPr/>
          </p:nvSpPr>
          <p:spPr>
            <a:xfrm>
              <a:off x="9355200" y="2675400"/>
              <a:ext cx="630875" cy="423150"/>
            </a:xfrm>
            <a:custGeom>
              <a:avLst/>
              <a:gdLst/>
              <a:ahLst/>
              <a:cxnLst/>
              <a:rect l="l" t="t" r="r" b="b"/>
              <a:pathLst>
                <a:path w="25235" h="16926" extrusionOk="0">
                  <a:moveTo>
                    <a:pt x="11580" y="1"/>
                  </a:moveTo>
                  <a:cubicBezTo>
                    <a:pt x="9179" y="1"/>
                    <a:pt x="6304" y="1792"/>
                    <a:pt x="4792" y="3167"/>
                  </a:cubicBezTo>
                  <a:cubicBezTo>
                    <a:pt x="1445" y="6243"/>
                    <a:pt x="1" y="11558"/>
                    <a:pt x="2114" y="15721"/>
                  </a:cubicBezTo>
                  <a:cubicBezTo>
                    <a:pt x="2261" y="15700"/>
                    <a:pt x="2386" y="15700"/>
                    <a:pt x="2491" y="15700"/>
                  </a:cubicBezTo>
                  <a:cubicBezTo>
                    <a:pt x="2444" y="15592"/>
                    <a:pt x="2536" y="15494"/>
                    <a:pt x="2638" y="15494"/>
                  </a:cubicBezTo>
                  <a:cubicBezTo>
                    <a:pt x="2673" y="15494"/>
                    <a:pt x="2710" y="15506"/>
                    <a:pt x="2742" y="15533"/>
                  </a:cubicBezTo>
                  <a:cubicBezTo>
                    <a:pt x="3056" y="15805"/>
                    <a:pt x="3349" y="15993"/>
                    <a:pt x="3683" y="16140"/>
                  </a:cubicBezTo>
                  <a:cubicBezTo>
                    <a:pt x="3349" y="14884"/>
                    <a:pt x="3328" y="13545"/>
                    <a:pt x="4060" y="12415"/>
                  </a:cubicBezTo>
                  <a:cubicBezTo>
                    <a:pt x="4834" y="11223"/>
                    <a:pt x="6069" y="10449"/>
                    <a:pt x="7324" y="9821"/>
                  </a:cubicBezTo>
                  <a:cubicBezTo>
                    <a:pt x="8810" y="9089"/>
                    <a:pt x="10379" y="8524"/>
                    <a:pt x="11865" y="7791"/>
                  </a:cubicBezTo>
                  <a:cubicBezTo>
                    <a:pt x="13162" y="7164"/>
                    <a:pt x="14626" y="6369"/>
                    <a:pt x="15212" y="4967"/>
                  </a:cubicBezTo>
                  <a:cubicBezTo>
                    <a:pt x="15252" y="4874"/>
                    <a:pt x="15359" y="4806"/>
                    <a:pt x="15458" y="4806"/>
                  </a:cubicBezTo>
                  <a:cubicBezTo>
                    <a:pt x="15516" y="4806"/>
                    <a:pt x="15571" y="4829"/>
                    <a:pt x="15610" y="4883"/>
                  </a:cubicBezTo>
                  <a:cubicBezTo>
                    <a:pt x="17137" y="7038"/>
                    <a:pt x="18163" y="9444"/>
                    <a:pt x="18853" y="11976"/>
                  </a:cubicBezTo>
                  <a:cubicBezTo>
                    <a:pt x="18979" y="11704"/>
                    <a:pt x="19104" y="11411"/>
                    <a:pt x="19146" y="11097"/>
                  </a:cubicBezTo>
                  <a:cubicBezTo>
                    <a:pt x="19170" y="10963"/>
                    <a:pt x="19273" y="10886"/>
                    <a:pt x="19379" y="10886"/>
                  </a:cubicBezTo>
                  <a:cubicBezTo>
                    <a:pt x="19455" y="10886"/>
                    <a:pt x="19533" y="10926"/>
                    <a:pt x="19585" y="11014"/>
                  </a:cubicBezTo>
                  <a:cubicBezTo>
                    <a:pt x="20422" y="12374"/>
                    <a:pt x="20632" y="13922"/>
                    <a:pt x="21280" y="15366"/>
                  </a:cubicBezTo>
                  <a:cubicBezTo>
                    <a:pt x="21469" y="15784"/>
                    <a:pt x="21552" y="16119"/>
                    <a:pt x="21615" y="16558"/>
                  </a:cubicBezTo>
                  <a:cubicBezTo>
                    <a:pt x="21640" y="16761"/>
                    <a:pt x="21627" y="16926"/>
                    <a:pt x="21739" y="16926"/>
                  </a:cubicBezTo>
                  <a:cubicBezTo>
                    <a:pt x="21812" y="16926"/>
                    <a:pt x="21937" y="16857"/>
                    <a:pt x="22159" y="16684"/>
                  </a:cubicBezTo>
                  <a:cubicBezTo>
                    <a:pt x="22557" y="16370"/>
                    <a:pt x="22640" y="16077"/>
                    <a:pt x="22661" y="15575"/>
                  </a:cubicBezTo>
                  <a:cubicBezTo>
                    <a:pt x="22672" y="15433"/>
                    <a:pt x="22779" y="15365"/>
                    <a:pt x="22889" y="15365"/>
                  </a:cubicBezTo>
                  <a:cubicBezTo>
                    <a:pt x="22989" y="15365"/>
                    <a:pt x="23091" y="15423"/>
                    <a:pt x="23121" y="15533"/>
                  </a:cubicBezTo>
                  <a:lnTo>
                    <a:pt x="23163" y="15533"/>
                  </a:lnTo>
                  <a:cubicBezTo>
                    <a:pt x="23331" y="15554"/>
                    <a:pt x="23498" y="15575"/>
                    <a:pt x="23645" y="15638"/>
                  </a:cubicBezTo>
                  <a:cubicBezTo>
                    <a:pt x="24063" y="14822"/>
                    <a:pt x="24586" y="14110"/>
                    <a:pt x="24837" y="13211"/>
                  </a:cubicBezTo>
                  <a:cubicBezTo>
                    <a:pt x="25088" y="12332"/>
                    <a:pt x="25214" y="11432"/>
                    <a:pt x="25235" y="10511"/>
                  </a:cubicBezTo>
                  <a:cubicBezTo>
                    <a:pt x="25235" y="8649"/>
                    <a:pt x="24858" y="6745"/>
                    <a:pt x="24021" y="5050"/>
                  </a:cubicBezTo>
                  <a:cubicBezTo>
                    <a:pt x="23268" y="3544"/>
                    <a:pt x="22117" y="2016"/>
                    <a:pt x="20506" y="1347"/>
                  </a:cubicBezTo>
                  <a:cubicBezTo>
                    <a:pt x="19861" y="1079"/>
                    <a:pt x="19230" y="964"/>
                    <a:pt x="18610" y="964"/>
                  </a:cubicBezTo>
                  <a:cubicBezTo>
                    <a:pt x="17440" y="964"/>
                    <a:pt x="16305" y="1372"/>
                    <a:pt x="15171" y="1933"/>
                  </a:cubicBezTo>
                  <a:lnTo>
                    <a:pt x="15129" y="1933"/>
                  </a:lnTo>
                  <a:cubicBezTo>
                    <a:pt x="15078" y="1983"/>
                    <a:pt x="15009" y="2014"/>
                    <a:pt x="14941" y="2014"/>
                  </a:cubicBezTo>
                  <a:cubicBezTo>
                    <a:pt x="14867" y="2014"/>
                    <a:pt x="14796" y="1978"/>
                    <a:pt x="14752" y="1891"/>
                  </a:cubicBezTo>
                  <a:cubicBezTo>
                    <a:pt x="14021" y="517"/>
                    <a:pt x="12869" y="1"/>
                    <a:pt x="115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40"/>
            <p:cNvSpPr/>
            <p:nvPr/>
          </p:nvSpPr>
          <p:spPr>
            <a:xfrm>
              <a:off x="9746475" y="3284450"/>
              <a:ext cx="216075" cy="305525"/>
            </a:xfrm>
            <a:custGeom>
              <a:avLst/>
              <a:gdLst/>
              <a:ahLst/>
              <a:cxnLst/>
              <a:rect l="l" t="t" r="r" b="b"/>
              <a:pathLst>
                <a:path w="8643" h="12221" extrusionOk="0">
                  <a:moveTo>
                    <a:pt x="147" y="1"/>
                  </a:moveTo>
                  <a:cubicBezTo>
                    <a:pt x="64" y="398"/>
                    <a:pt x="1" y="796"/>
                    <a:pt x="43" y="1173"/>
                  </a:cubicBezTo>
                  <a:cubicBezTo>
                    <a:pt x="168" y="1863"/>
                    <a:pt x="294" y="2554"/>
                    <a:pt x="440" y="3244"/>
                  </a:cubicBezTo>
                  <a:cubicBezTo>
                    <a:pt x="1549" y="4437"/>
                    <a:pt x="2721" y="5629"/>
                    <a:pt x="3725" y="6927"/>
                  </a:cubicBezTo>
                  <a:cubicBezTo>
                    <a:pt x="4562" y="8015"/>
                    <a:pt x="5483" y="9333"/>
                    <a:pt x="5566" y="10756"/>
                  </a:cubicBezTo>
                  <a:cubicBezTo>
                    <a:pt x="5587" y="10839"/>
                    <a:pt x="5504" y="10902"/>
                    <a:pt x="5420" y="10923"/>
                  </a:cubicBezTo>
                  <a:cubicBezTo>
                    <a:pt x="5504" y="11279"/>
                    <a:pt x="5608" y="11655"/>
                    <a:pt x="5818" y="11948"/>
                  </a:cubicBezTo>
                  <a:cubicBezTo>
                    <a:pt x="5859" y="12032"/>
                    <a:pt x="5922" y="12116"/>
                    <a:pt x="6006" y="12178"/>
                  </a:cubicBezTo>
                  <a:cubicBezTo>
                    <a:pt x="6027" y="12199"/>
                    <a:pt x="6048" y="12199"/>
                    <a:pt x="6069" y="12220"/>
                  </a:cubicBezTo>
                  <a:cubicBezTo>
                    <a:pt x="6069" y="11969"/>
                    <a:pt x="5985" y="11718"/>
                    <a:pt x="5901" y="11467"/>
                  </a:cubicBezTo>
                  <a:cubicBezTo>
                    <a:pt x="5857" y="11321"/>
                    <a:pt x="5996" y="11206"/>
                    <a:pt x="6127" y="11206"/>
                  </a:cubicBezTo>
                  <a:cubicBezTo>
                    <a:pt x="6184" y="11206"/>
                    <a:pt x="6240" y="11228"/>
                    <a:pt x="6278" y="11279"/>
                  </a:cubicBezTo>
                  <a:cubicBezTo>
                    <a:pt x="6508" y="11572"/>
                    <a:pt x="6738" y="11676"/>
                    <a:pt x="6989" y="11781"/>
                  </a:cubicBezTo>
                  <a:cubicBezTo>
                    <a:pt x="6947" y="11593"/>
                    <a:pt x="6906" y="11425"/>
                    <a:pt x="6759" y="11216"/>
                  </a:cubicBezTo>
                  <a:cubicBezTo>
                    <a:pt x="6640" y="11063"/>
                    <a:pt x="6756" y="10868"/>
                    <a:pt x="6916" y="10868"/>
                  </a:cubicBezTo>
                  <a:cubicBezTo>
                    <a:pt x="6953" y="10868"/>
                    <a:pt x="6992" y="10879"/>
                    <a:pt x="7031" y="10902"/>
                  </a:cubicBezTo>
                  <a:cubicBezTo>
                    <a:pt x="7324" y="11090"/>
                    <a:pt x="7596" y="11195"/>
                    <a:pt x="7889" y="11279"/>
                  </a:cubicBezTo>
                  <a:cubicBezTo>
                    <a:pt x="7763" y="11132"/>
                    <a:pt x="7680" y="11007"/>
                    <a:pt x="7575" y="10881"/>
                  </a:cubicBezTo>
                  <a:cubicBezTo>
                    <a:pt x="7450" y="10735"/>
                    <a:pt x="7554" y="10525"/>
                    <a:pt x="7722" y="10525"/>
                  </a:cubicBezTo>
                  <a:cubicBezTo>
                    <a:pt x="8119" y="10525"/>
                    <a:pt x="8370" y="10358"/>
                    <a:pt x="8642" y="10170"/>
                  </a:cubicBezTo>
                  <a:cubicBezTo>
                    <a:pt x="8166" y="9949"/>
                    <a:pt x="7663" y="9838"/>
                    <a:pt x="7154" y="9838"/>
                  </a:cubicBezTo>
                  <a:cubicBezTo>
                    <a:pt x="7036" y="9838"/>
                    <a:pt x="6919" y="9844"/>
                    <a:pt x="6801" y="9856"/>
                  </a:cubicBezTo>
                  <a:cubicBezTo>
                    <a:pt x="6759" y="9856"/>
                    <a:pt x="6717" y="9856"/>
                    <a:pt x="6696" y="9835"/>
                  </a:cubicBezTo>
                  <a:cubicBezTo>
                    <a:pt x="6660" y="9850"/>
                    <a:pt x="6621" y="9859"/>
                    <a:pt x="6584" y="9859"/>
                  </a:cubicBezTo>
                  <a:cubicBezTo>
                    <a:pt x="6514" y="9859"/>
                    <a:pt x="6452" y="9826"/>
                    <a:pt x="6424" y="9730"/>
                  </a:cubicBezTo>
                  <a:cubicBezTo>
                    <a:pt x="5692" y="7805"/>
                    <a:pt x="4688" y="5985"/>
                    <a:pt x="3474" y="4290"/>
                  </a:cubicBezTo>
                  <a:cubicBezTo>
                    <a:pt x="2428" y="2826"/>
                    <a:pt x="1214" y="1465"/>
                    <a:pt x="147" y="1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40"/>
            <p:cNvSpPr/>
            <p:nvPr/>
          </p:nvSpPr>
          <p:spPr>
            <a:xfrm>
              <a:off x="9385550" y="2813675"/>
              <a:ext cx="580125" cy="420100"/>
            </a:xfrm>
            <a:custGeom>
              <a:avLst/>
              <a:gdLst/>
              <a:ahLst/>
              <a:cxnLst/>
              <a:rect l="l" t="t" r="r" b="b"/>
              <a:pathLst>
                <a:path w="23205" h="16804" extrusionOk="0">
                  <a:moveTo>
                    <a:pt x="8977" y="9044"/>
                  </a:moveTo>
                  <a:cubicBezTo>
                    <a:pt x="9037" y="9044"/>
                    <a:pt x="9099" y="9050"/>
                    <a:pt x="9165" y="9061"/>
                  </a:cubicBezTo>
                  <a:cubicBezTo>
                    <a:pt x="10002" y="9186"/>
                    <a:pt x="10337" y="10107"/>
                    <a:pt x="10190" y="10860"/>
                  </a:cubicBezTo>
                  <a:cubicBezTo>
                    <a:pt x="10170" y="10999"/>
                    <a:pt x="10052" y="11067"/>
                    <a:pt x="9937" y="11067"/>
                  </a:cubicBezTo>
                  <a:cubicBezTo>
                    <a:pt x="9810" y="11067"/>
                    <a:pt x="9687" y="10983"/>
                    <a:pt x="9709" y="10818"/>
                  </a:cubicBezTo>
                  <a:cubicBezTo>
                    <a:pt x="9814" y="10337"/>
                    <a:pt x="9709" y="9667"/>
                    <a:pt x="9123" y="9542"/>
                  </a:cubicBezTo>
                  <a:cubicBezTo>
                    <a:pt x="9074" y="9531"/>
                    <a:pt x="9029" y="9526"/>
                    <a:pt x="8987" y="9526"/>
                  </a:cubicBezTo>
                  <a:cubicBezTo>
                    <a:pt x="8524" y="9526"/>
                    <a:pt x="8457" y="10121"/>
                    <a:pt x="8495" y="10504"/>
                  </a:cubicBezTo>
                  <a:cubicBezTo>
                    <a:pt x="8506" y="10625"/>
                    <a:pt x="8409" y="10688"/>
                    <a:pt x="8304" y="10688"/>
                  </a:cubicBezTo>
                  <a:cubicBezTo>
                    <a:pt x="8208" y="10688"/>
                    <a:pt x="8107" y="10635"/>
                    <a:pt x="8077" y="10525"/>
                  </a:cubicBezTo>
                  <a:cubicBezTo>
                    <a:pt x="7941" y="9847"/>
                    <a:pt x="8236" y="9044"/>
                    <a:pt x="8977" y="9044"/>
                  </a:cubicBezTo>
                  <a:close/>
                  <a:moveTo>
                    <a:pt x="14709" y="9848"/>
                  </a:moveTo>
                  <a:cubicBezTo>
                    <a:pt x="14846" y="9848"/>
                    <a:pt x="14982" y="9874"/>
                    <a:pt x="15107" y="9918"/>
                  </a:cubicBezTo>
                  <a:cubicBezTo>
                    <a:pt x="15651" y="10128"/>
                    <a:pt x="16279" y="10985"/>
                    <a:pt x="15589" y="11425"/>
                  </a:cubicBezTo>
                  <a:cubicBezTo>
                    <a:pt x="15570" y="11432"/>
                    <a:pt x="15549" y="11436"/>
                    <a:pt x="15529" y="11436"/>
                  </a:cubicBezTo>
                  <a:cubicBezTo>
                    <a:pt x="15437" y="11436"/>
                    <a:pt x="15341" y="11364"/>
                    <a:pt x="15358" y="11278"/>
                  </a:cubicBezTo>
                  <a:cubicBezTo>
                    <a:pt x="15379" y="11090"/>
                    <a:pt x="15484" y="10881"/>
                    <a:pt x="15379" y="10713"/>
                  </a:cubicBezTo>
                  <a:cubicBezTo>
                    <a:pt x="15296" y="10525"/>
                    <a:pt x="15149" y="10400"/>
                    <a:pt x="14961" y="10337"/>
                  </a:cubicBezTo>
                  <a:cubicBezTo>
                    <a:pt x="14873" y="10306"/>
                    <a:pt x="14793" y="10292"/>
                    <a:pt x="14720" y="10292"/>
                  </a:cubicBezTo>
                  <a:cubicBezTo>
                    <a:pt x="14347" y="10292"/>
                    <a:pt x="14180" y="10666"/>
                    <a:pt x="14145" y="11069"/>
                  </a:cubicBezTo>
                  <a:cubicBezTo>
                    <a:pt x="14145" y="11184"/>
                    <a:pt x="14044" y="11249"/>
                    <a:pt x="13949" y="11249"/>
                  </a:cubicBezTo>
                  <a:cubicBezTo>
                    <a:pt x="13872" y="11249"/>
                    <a:pt x="13799" y="11205"/>
                    <a:pt x="13789" y="11111"/>
                  </a:cubicBezTo>
                  <a:cubicBezTo>
                    <a:pt x="13747" y="10672"/>
                    <a:pt x="13831" y="10253"/>
                    <a:pt x="14187" y="10002"/>
                  </a:cubicBezTo>
                  <a:cubicBezTo>
                    <a:pt x="14343" y="9894"/>
                    <a:pt x="14526" y="9848"/>
                    <a:pt x="14709" y="9848"/>
                  </a:cubicBezTo>
                  <a:close/>
                  <a:moveTo>
                    <a:pt x="1457" y="10874"/>
                  </a:moveTo>
                  <a:cubicBezTo>
                    <a:pt x="1535" y="10874"/>
                    <a:pt x="1609" y="10883"/>
                    <a:pt x="1674" y="10902"/>
                  </a:cubicBezTo>
                  <a:cubicBezTo>
                    <a:pt x="1779" y="10944"/>
                    <a:pt x="1779" y="11069"/>
                    <a:pt x="1695" y="11132"/>
                  </a:cubicBezTo>
                  <a:cubicBezTo>
                    <a:pt x="1570" y="11195"/>
                    <a:pt x="1444" y="11216"/>
                    <a:pt x="1319" y="11257"/>
                  </a:cubicBezTo>
                  <a:cubicBezTo>
                    <a:pt x="1256" y="11278"/>
                    <a:pt x="1151" y="11299"/>
                    <a:pt x="1130" y="11362"/>
                  </a:cubicBezTo>
                  <a:cubicBezTo>
                    <a:pt x="1068" y="11467"/>
                    <a:pt x="1360" y="11760"/>
                    <a:pt x="1402" y="11843"/>
                  </a:cubicBezTo>
                  <a:cubicBezTo>
                    <a:pt x="1470" y="11929"/>
                    <a:pt x="1414" y="12028"/>
                    <a:pt x="1323" y="12028"/>
                  </a:cubicBezTo>
                  <a:cubicBezTo>
                    <a:pt x="1302" y="12028"/>
                    <a:pt x="1279" y="12022"/>
                    <a:pt x="1256" y="12011"/>
                  </a:cubicBezTo>
                  <a:cubicBezTo>
                    <a:pt x="1026" y="11843"/>
                    <a:pt x="649" y="11550"/>
                    <a:pt x="775" y="11216"/>
                  </a:cubicBezTo>
                  <a:cubicBezTo>
                    <a:pt x="872" y="10988"/>
                    <a:pt x="1185" y="10874"/>
                    <a:pt x="1457" y="10874"/>
                  </a:cubicBezTo>
                  <a:close/>
                  <a:moveTo>
                    <a:pt x="11999" y="11350"/>
                  </a:moveTo>
                  <a:cubicBezTo>
                    <a:pt x="12103" y="11350"/>
                    <a:pt x="12182" y="11499"/>
                    <a:pt x="12073" y="11571"/>
                  </a:cubicBezTo>
                  <a:cubicBezTo>
                    <a:pt x="11969" y="11655"/>
                    <a:pt x="11822" y="11718"/>
                    <a:pt x="11718" y="11802"/>
                  </a:cubicBezTo>
                  <a:cubicBezTo>
                    <a:pt x="11634" y="11885"/>
                    <a:pt x="11655" y="11948"/>
                    <a:pt x="11697" y="12053"/>
                  </a:cubicBezTo>
                  <a:cubicBezTo>
                    <a:pt x="11741" y="12142"/>
                    <a:pt x="11828" y="12168"/>
                    <a:pt x="11920" y="12168"/>
                  </a:cubicBezTo>
                  <a:cubicBezTo>
                    <a:pt x="11957" y="12168"/>
                    <a:pt x="11995" y="12163"/>
                    <a:pt x="12032" y="12157"/>
                  </a:cubicBezTo>
                  <a:cubicBezTo>
                    <a:pt x="12110" y="12124"/>
                    <a:pt x="12176" y="12102"/>
                    <a:pt x="12244" y="12102"/>
                  </a:cubicBezTo>
                  <a:cubicBezTo>
                    <a:pt x="12302" y="12102"/>
                    <a:pt x="12361" y="12118"/>
                    <a:pt x="12429" y="12157"/>
                  </a:cubicBezTo>
                  <a:cubicBezTo>
                    <a:pt x="12513" y="12199"/>
                    <a:pt x="12492" y="12346"/>
                    <a:pt x="12408" y="12387"/>
                  </a:cubicBezTo>
                  <a:cubicBezTo>
                    <a:pt x="12262" y="12471"/>
                    <a:pt x="12052" y="12555"/>
                    <a:pt x="11885" y="12555"/>
                  </a:cubicBezTo>
                  <a:cubicBezTo>
                    <a:pt x="11739" y="12534"/>
                    <a:pt x="11613" y="12492"/>
                    <a:pt x="11508" y="12408"/>
                  </a:cubicBezTo>
                  <a:cubicBezTo>
                    <a:pt x="11404" y="12346"/>
                    <a:pt x="11362" y="12220"/>
                    <a:pt x="11320" y="12094"/>
                  </a:cubicBezTo>
                  <a:cubicBezTo>
                    <a:pt x="11278" y="11927"/>
                    <a:pt x="11299" y="11718"/>
                    <a:pt x="11446" y="11592"/>
                  </a:cubicBezTo>
                  <a:cubicBezTo>
                    <a:pt x="11592" y="11488"/>
                    <a:pt x="11780" y="11446"/>
                    <a:pt x="11948" y="11362"/>
                  </a:cubicBezTo>
                  <a:cubicBezTo>
                    <a:pt x="11965" y="11353"/>
                    <a:pt x="11983" y="11350"/>
                    <a:pt x="11999" y="11350"/>
                  </a:cubicBezTo>
                  <a:close/>
                  <a:moveTo>
                    <a:pt x="5380" y="11296"/>
                  </a:moveTo>
                  <a:cubicBezTo>
                    <a:pt x="5486" y="11296"/>
                    <a:pt x="5562" y="11409"/>
                    <a:pt x="5545" y="11509"/>
                  </a:cubicBezTo>
                  <a:cubicBezTo>
                    <a:pt x="5572" y="11508"/>
                    <a:pt x="5599" y="11507"/>
                    <a:pt x="5626" y="11507"/>
                  </a:cubicBezTo>
                  <a:cubicBezTo>
                    <a:pt x="6190" y="11507"/>
                    <a:pt x="6798" y="11714"/>
                    <a:pt x="7177" y="12074"/>
                  </a:cubicBezTo>
                  <a:cubicBezTo>
                    <a:pt x="7721" y="12576"/>
                    <a:pt x="7407" y="13182"/>
                    <a:pt x="6801" y="13434"/>
                  </a:cubicBezTo>
                  <a:cubicBezTo>
                    <a:pt x="6615" y="13505"/>
                    <a:pt x="6416" y="13539"/>
                    <a:pt x="6216" y="13539"/>
                  </a:cubicBezTo>
                  <a:cubicBezTo>
                    <a:pt x="5716" y="13539"/>
                    <a:pt x="5210" y="13326"/>
                    <a:pt x="4897" y="12952"/>
                  </a:cubicBezTo>
                  <a:cubicBezTo>
                    <a:pt x="4373" y="12325"/>
                    <a:pt x="4646" y="11697"/>
                    <a:pt x="5294" y="11320"/>
                  </a:cubicBezTo>
                  <a:cubicBezTo>
                    <a:pt x="5324" y="11303"/>
                    <a:pt x="5353" y="11296"/>
                    <a:pt x="5380" y="11296"/>
                  </a:cubicBezTo>
                  <a:close/>
                  <a:moveTo>
                    <a:pt x="16981" y="12511"/>
                  </a:moveTo>
                  <a:cubicBezTo>
                    <a:pt x="17432" y="12511"/>
                    <a:pt x="17883" y="12659"/>
                    <a:pt x="18204" y="12994"/>
                  </a:cubicBezTo>
                  <a:cubicBezTo>
                    <a:pt x="18539" y="13329"/>
                    <a:pt x="18748" y="13894"/>
                    <a:pt x="18371" y="14270"/>
                  </a:cubicBezTo>
                  <a:cubicBezTo>
                    <a:pt x="18150" y="14492"/>
                    <a:pt x="17818" y="14589"/>
                    <a:pt x="17475" y="14589"/>
                  </a:cubicBezTo>
                  <a:cubicBezTo>
                    <a:pt x="17073" y="14589"/>
                    <a:pt x="16655" y="14455"/>
                    <a:pt x="16384" y="14229"/>
                  </a:cubicBezTo>
                  <a:cubicBezTo>
                    <a:pt x="16133" y="14019"/>
                    <a:pt x="15923" y="13726"/>
                    <a:pt x="15965" y="13371"/>
                  </a:cubicBezTo>
                  <a:cubicBezTo>
                    <a:pt x="15986" y="13182"/>
                    <a:pt x="16049" y="13036"/>
                    <a:pt x="16174" y="12890"/>
                  </a:cubicBezTo>
                  <a:cubicBezTo>
                    <a:pt x="16195" y="12869"/>
                    <a:pt x="16216" y="12848"/>
                    <a:pt x="16237" y="12827"/>
                  </a:cubicBezTo>
                  <a:cubicBezTo>
                    <a:pt x="16195" y="12764"/>
                    <a:pt x="16216" y="12659"/>
                    <a:pt x="16321" y="12618"/>
                  </a:cubicBezTo>
                  <a:cubicBezTo>
                    <a:pt x="16530" y="12548"/>
                    <a:pt x="16756" y="12511"/>
                    <a:pt x="16981" y="12511"/>
                  </a:cubicBezTo>
                  <a:close/>
                  <a:moveTo>
                    <a:pt x="13993" y="13159"/>
                  </a:moveTo>
                  <a:cubicBezTo>
                    <a:pt x="14115" y="13159"/>
                    <a:pt x="14229" y="13243"/>
                    <a:pt x="14208" y="13413"/>
                  </a:cubicBezTo>
                  <a:cubicBezTo>
                    <a:pt x="14060" y="14751"/>
                    <a:pt x="12807" y="15529"/>
                    <a:pt x="11643" y="15529"/>
                  </a:cubicBezTo>
                  <a:cubicBezTo>
                    <a:pt x="10659" y="15529"/>
                    <a:pt x="9739" y="14973"/>
                    <a:pt x="9604" y="13726"/>
                  </a:cubicBezTo>
                  <a:cubicBezTo>
                    <a:pt x="9580" y="13581"/>
                    <a:pt x="9690" y="13491"/>
                    <a:pt x="9803" y="13491"/>
                  </a:cubicBezTo>
                  <a:cubicBezTo>
                    <a:pt x="9884" y="13491"/>
                    <a:pt x="9967" y="13538"/>
                    <a:pt x="10002" y="13643"/>
                  </a:cubicBezTo>
                  <a:cubicBezTo>
                    <a:pt x="10276" y="14574"/>
                    <a:pt x="11029" y="15014"/>
                    <a:pt x="11789" y="15014"/>
                  </a:cubicBezTo>
                  <a:cubicBezTo>
                    <a:pt x="12652" y="15014"/>
                    <a:pt x="13526" y="14448"/>
                    <a:pt x="13726" y="13392"/>
                  </a:cubicBezTo>
                  <a:cubicBezTo>
                    <a:pt x="13747" y="13237"/>
                    <a:pt x="13874" y="13159"/>
                    <a:pt x="13993" y="13159"/>
                  </a:cubicBezTo>
                  <a:close/>
                  <a:moveTo>
                    <a:pt x="14270" y="1"/>
                  </a:moveTo>
                  <a:cubicBezTo>
                    <a:pt x="11697" y="4625"/>
                    <a:pt x="691" y="3704"/>
                    <a:pt x="3013" y="10923"/>
                  </a:cubicBezTo>
                  <a:cubicBezTo>
                    <a:pt x="3066" y="11045"/>
                    <a:pt x="2943" y="11168"/>
                    <a:pt x="2815" y="11168"/>
                  </a:cubicBezTo>
                  <a:cubicBezTo>
                    <a:pt x="2790" y="11168"/>
                    <a:pt x="2765" y="11163"/>
                    <a:pt x="2741" y="11153"/>
                  </a:cubicBezTo>
                  <a:cubicBezTo>
                    <a:pt x="2260" y="10965"/>
                    <a:pt x="1842" y="10713"/>
                    <a:pt x="1465" y="10358"/>
                  </a:cubicBezTo>
                  <a:cubicBezTo>
                    <a:pt x="1465" y="10441"/>
                    <a:pt x="1423" y="10525"/>
                    <a:pt x="1319" y="10546"/>
                  </a:cubicBezTo>
                  <a:cubicBezTo>
                    <a:pt x="942" y="10609"/>
                    <a:pt x="272" y="10651"/>
                    <a:pt x="105" y="11111"/>
                  </a:cubicBezTo>
                  <a:cubicBezTo>
                    <a:pt x="0" y="11425"/>
                    <a:pt x="168" y="11739"/>
                    <a:pt x="377" y="11969"/>
                  </a:cubicBezTo>
                  <a:cubicBezTo>
                    <a:pt x="661" y="12294"/>
                    <a:pt x="1015" y="12461"/>
                    <a:pt x="1360" y="12461"/>
                  </a:cubicBezTo>
                  <a:cubicBezTo>
                    <a:pt x="1727" y="12461"/>
                    <a:pt x="2085" y="12273"/>
                    <a:pt x="2344" y="11885"/>
                  </a:cubicBezTo>
                  <a:cubicBezTo>
                    <a:pt x="2381" y="11830"/>
                    <a:pt x="2430" y="11807"/>
                    <a:pt x="2479" y="11807"/>
                  </a:cubicBezTo>
                  <a:cubicBezTo>
                    <a:pt x="2596" y="11807"/>
                    <a:pt x="2711" y="11940"/>
                    <a:pt x="2637" y="12074"/>
                  </a:cubicBezTo>
                  <a:cubicBezTo>
                    <a:pt x="3997" y="15003"/>
                    <a:pt x="8182" y="16279"/>
                    <a:pt x="11132" y="16698"/>
                  </a:cubicBezTo>
                  <a:cubicBezTo>
                    <a:pt x="11662" y="16767"/>
                    <a:pt x="12213" y="16804"/>
                    <a:pt x="12771" y="16804"/>
                  </a:cubicBezTo>
                  <a:cubicBezTo>
                    <a:pt x="15915" y="16804"/>
                    <a:pt x="19302" y="15644"/>
                    <a:pt x="20652" y="12659"/>
                  </a:cubicBezTo>
                  <a:cubicBezTo>
                    <a:pt x="20694" y="12555"/>
                    <a:pt x="20819" y="12513"/>
                    <a:pt x="20924" y="12513"/>
                  </a:cubicBezTo>
                  <a:cubicBezTo>
                    <a:pt x="20945" y="12492"/>
                    <a:pt x="20987" y="12471"/>
                    <a:pt x="21029" y="12471"/>
                  </a:cubicBezTo>
                  <a:cubicBezTo>
                    <a:pt x="21135" y="12484"/>
                    <a:pt x="21241" y="12491"/>
                    <a:pt x="21346" y="12491"/>
                  </a:cubicBezTo>
                  <a:cubicBezTo>
                    <a:pt x="21573" y="12491"/>
                    <a:pt x="21798" y="12459"/>
                    <a:pt x="22012" y="12387"/>
                  </a:cubicBezTo>
                  <a:cubicBezTo>
                    <a:pt x="22012" y="12366"/>
                    <a:pt x="22012" y="12366"/>
                    <a:pt x="22012" y="12366"/>
                  </a:cubicBezTo>
                  <a:cubicBezTo>
                    <a:pt x="22059" y="12289"/>
                    <a:pt x="22140" y="12246"/>
                    <a:pt x="22213" y="12246"/>
                  </a:cubicBezTo>
                  <a:cubicBezTo>
                    <a:pt x="22238" y="12246"/>
                    <a:pt x="22262" y="12251"/>
                    <a:pt x="22284" y="12262"/>
                  </a:cubicBezTo>
                  <a:cubicBezTo>
                    <a:pt x="22514" y="12136"/>
                    <a:pt x="22703" y="11948"/>
                    <a:pt x="22849" y="11676"/>
                  </a:cubicBezTo>
                  <a:cubicBezTo>
                    <a:pt x="23205" y="10944"/>
                    <a:pt x="22598" y="10525"/>
                    <a:pt x="21928" y="10421"/>
                  </a:cubicBezTo>
                  <a:cubicBezTo>
                    <a:pt x="21907" y="10421"/>
                    <a:pt x="21907" y="10400"/>
                    <a:pt x="21887" y="10400"/>
                  </a:cubicBezTo>
                  <a:cubicBezTo>
                    <a:pt x="21866" y="10525"/>
                    <a:pt x="21824" y="10630"/>
                    <a:pt x="21803" y="10734"/>
                  </a:cubicBezTo>
                  <a:cubicBezTo>
                    <a:pt x="21834" y="10704"/>
                    <a:pt x="21864" y="10684"/>
                    <a:pt x="21903" y="10684"/>
                  </a:cubicBezTo>
                  <a:cubicBezTo>
                    <a:pt x="21917" y="10684"/>
                    <a:pt x="21933" y="10687"/>
                    <a:pt x="21949" y="10693"/>
                  </a:cubicBezTo>
                  <a:cubicBezTo>
                    <a:pt x="22284" y="10839"/>
                    <a:pt x="22514" y="11257"/>
                    <a:pt x="22389" y="11592"/>
                  </a:cubicBezTo>
                  <a:cubicBezTo>
                    <a:pt x="22242" y="11927"/>
                    <a:pt x="21803" y="12053"/>
                    <a:pt x="21468" y="12094"/>
                  </a:cubicBezTo>
                  <a:cubicBezTo>
                    <a:pt x="21461" y="12096"/>
                    <a:pt x="21454" y="12096"/>
                    <a:pt x="21448" y="12096"/>
                  </a:cubicBezTo>
                  <a:cubicBezTo>
                    <a:pt x="21356" y="12096"/>
                    <a:pt x="21308" y="11966"/>
                    <a:pt x="21405" y="11927"/>
                  </a:cubicBezTo>
                  <a:cubicBezTo>
                    <a:pt x="21594" y="11822"/>
                    <a:pt x="21991" y="11718"/>
                    <a:pt x="22054" y="11488"/>
                  </a:cubicBezTo>
                  <a:cubicBezTo>
                    <a:pt x="22117" y="11257"/>
                    <a:pt x="21845" y="11111"/>
                    <a:pt x="21761" y="10923"/>
                  </a:cubicBezTo>
                  <a:cubicBezTo>
                    <a:pt x="21740" y="10923"/>
                    <a:pt x="21740" y="10902"/>
                    <a:pt x="21740" y="10881"/>
                  </a:cubicBezTo>
                  <a:cubicBezTo>
                    <a:pt x="21573" y="11257"/>
                    <a:pt x="21259" y="11550"/>
                    <a:pt x="20778" y="11822"/>
                  </a:cubicBezTo>
                  <a:cubicBezTo>
                    <a:pt x="20684" y="11876"/>
                    <a:pt x="20586" y="11902"/>
                    <a:pt x="20492" y="11902"/>
                  </a:cubicBezTo>
                  <a:cubicBezTo>
                    <a:pt x="20292" y="11902"/>
                    <a:pt x="20110" y="11785"/>
                    <a:pt x="20024" y="11571"/>
                  </a:cubicBezTo>
                  <a:cubicBezTo>
                    <a:pt x="19920" y="11257"/>
                    <a:pt x="19962" y="10923"/>
                    <a:pt x="19878" y="10609"/>
                  </a:cubicBezTo>
                  <a:cubicBezTo>
                    <a:pt x="19773" y="10190"/>
                    <a:pt x="19543" y="9793"/>
                    <a:pt x="19397" y="9374"/>
                  </a:cubicBezTo>
                  <a:cubicBezTo>
                    <a:pt x="19041" y="8286"/>
                    <a:pt x="18748" y="7198"/>
                    <a:pt x="18246" y="6173"/>
                  </a:cubicBezTo>
                  <a:cubicBezTo>
                    <a:pt x="18099" y="6508"/>
                    <a:pt x="17932" y="6822"/>
                    <a:pt x="17786" y="7177"/>
                  </a:cubicBezTo>
                  <a:cubicBezTo>
                    <a:pt x="17745" y="7280"/>
                    <a:pt x="17654" y="7332"/>
                    <a:pt x="17565" y="7332"/>
                  </a:cubicBezTo>
                  <a:cubicBezTo>
                    <a:pt x="17471" y="7332"/>
                    <a:pt x="17378" y="7274"/>
                    <a:pt x="17346" y="7156"/>
                  </a:cubicBezTo>
                  <a:cubicBezTo>
                    <a:pt x="16718" y="4625"/>
                    <a:pt x="15735" y="2156"/>
                    <a:pt x="14270" y="1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40"/>
            <p:cNvSpPr/>
            <p:nvPr/>
          </p:nvSpPr>
          <p:spPr>
            <a:xfrm>
              <a:off x="9899225" y="3133800"/>
              <a:ext cx="47100" cy="49700"/>
            </a:xfrm>
            <a:custGeom>
              <a:avLst/>
              <a:gdLst/>
              <a:ahLst/>
              <a:cxnLst/>
              <a:rect l="l" t="t" r="r" b="b"/>
              <a:pathLst>
                <a:path w="1884" h="1988" extrusionOk="0">
                  <a:moveTo>
                    <a:pt x="586" y="1"/>
                  </a:moveTo>
                  <a:cubicBezTo>
                    <a:pt x="586" y="22"/>
                    <a:pt x="586" y="22"/>
                    <a:pt x="586" y="22"/>
                  </a:cubicBezTo>
                  <a:cubicBezTo>
                    <a:pt x="419" y="398"/>
                    <a:pt x="231" y="754"/>
                    <a:pt x="0" y="1089"/>
                  </a:cubicBezTo>
                  <a:cubicBezTo>
                    <a:pt x="161" y="1765"/>
                    <a:pt x="880" y="1987"/>
                    <a:pt x="1542" y="1987"/>
                  </a:cubicBezTo>
                  <a:cubicBezTo>
                    <a:pt x="1659" y="1987"/>
                    <a:pt x="1774" y="1980"/>
                    <a:pt x="1884" y="1968"/>
                  </a:cubicBezTo>
                  <a:cubicBezTo>
                    <a:pt x="1507" y="1445"/>
                    <a:pt x="1277" y="691"/>
                    <a:pt x="1360" y="43"/>
                  </a:cubicBezTo>
                  <a:lnTo>
                    <a:pt x="1360" y="43"/>
                  </a:lnTo>
                  <a:cubicBezTo>
                    <a:pt x="1272" y="58"/>
                    <a:pt x="1180" y="64"/>
                    <a:pt x="1088" y="64"/>
                  </a:cubicBezTo>
                  <a:cubicBezTo>
                    <a:pt x="919" y="64"/>
                    <a:pt x="748" y="41"/>
                    <a:pt x="58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40"/>
            <p:cNvSpPr/>
            <p:nvPr/>
          </p:nvSpPr>
          <p:spPr>
            <a:xfrm>
              <a:off x="9735500" y="3870325"/>
              <a:ext cx="74825" cy="231250"/>
            </a:xfrm>
            <a:custGeom>
              <a:avLst/>
              <a:gdLst/>
              <a:ahLst/>
              <a:cxnLst/>
              <a:rect l="l" t="t" r="r" b="b"/>
              <a:pathLst>
                <a:path w="2993" h="9250" extrusionOk="0">
                  <a:moveTo>
                    <a:pt x="2888" y="0"/>
                  </a:moveTo>
                  <a:lnTo>
                    <a:pt x="2888" y="0"/>
                  </a:lnTo>
                  <a:cubicBezTo>
                    <a:pt x="2679" y="84"/>
                    <a:pt x="2490" y="147"/>
                    <a:pt x="2281" y="210"/>
                  </a:cubicBezTo>
                  <a:cubicBezTo>
                    <a:pt x="1549" y="440"/>
                    <a:pt x="775" y="586"/>
                    <a:pt x="0" y="712"/>
                  </a:cubicBezTo>
                  <a:cubicBezTo>
                    <a:pt x="84" y="1883"/>
                    <a:pt x="84" y="3076"/>
                    <a:pt x="105" y="4248"/>
                  </a:cubicBezTo>
                  <a:cubicBezTo>
                    <a:pt x="126" y="5085"/>
                    <a:pt x="377" y="6340"/>
                    <a:pt x="84" y="7135"/>
                  </a:cubicBezTo>
                  <a:cubicBezTo>
                    <a:pt x="105" y="7156"/>
                    <a:pt x="126" y="7177"/>
                    <a:pt x="189" y="7198"/>
                  </a:cubicBezTo>
                  <a:cubicBezTo>
                    <a:pt x="251" y="7219"/>
                    <a:pt x="210" y="7303"/>
                    <a:pt x="147" y="7303"/>
                  </a:cubicBezTo>
                  <a:cubicBezTo>
                    <a:pt x="126" y="7303"/>
                    <a:pt x="84" y="7282"/>
                    <a:pt x="42" y="7261"/>
                  </a:cubicBezTo>
                  <a:lnTo>
                    <a:pt x="42" y="7261"/>
                  </a:lnTo>
                  <a:cubicBezTo>
                    <a:pt x="210" y="7868"/>
                    <a:pt x="377" y="8495"/>
                    <a:pt x="900" y="8893"/>
                  </a:cubicBezTo>
                  <a:cubicBezTo>
                    <a:pt x="1173" y="9102"/>
                    <a:pt x="1521" y="9249"/>
                    <a:pt x="1867" y="9249"/>
                  </a:cubicBezTo>
                  <a:cubicBezTo>
                    <a:pt x="1971" y="9249"/>
                    <a:pt x="2075" y="9236"/>
                    <a:pt x="2176" y="9207"/>
                  </a:cubicBezTo>
                  <a:cubicBezTo>
                    <a:pt x="2511" y="9123"/>
                    <a:pt x="2720" y="8851"/>
                    <a:pt x="2637" y="8516"/>
                  </a:cubicBezTo>
                  <a:cubicBezTo>
                    <a:pt x="2448" y="7847"/>
                    <a:pt x="1653" y="7407"/>
                    <a:pt x="1088" y="7093"/>
                  </a:cubicBezTo>
                  <a:cubicBezTo>
                    <a:pt x="984" y="7031"/>
                    <a:pt x="963" y="6926"/>
                    <a:pt x="1005" y="6842"/>
                  </a:cubicBezTo>
                  <a:cubicBezTo>
                    <a:pt x="1005" y="6759"/>
                    <a:pt x="1026" y="6675"/>
                    <a:pt x="1088" y="6612"/>
                  </a:cubicBezTo>
                  <a:cubicBezTo>
                    <a:pt x="1214" y="6277"/>
                    <a:pt x="1465" y="5922"/>
                    <a:pt x="1591" y="5629"/>
                  </a:cubicBezTo>
                  <a:cubicBezTo>
                    <a:pt x="1863" y="4938"/>
                    <a:pt x="2114" y="4248"/>
                    <a:pt x="2323" y="3515"/>
                  </a:cubicBezTo>
                  <a:cubicBezTo>
                    <a:pt x="2658" y="2386"/>
                    <a:pt x="2992" y="1193"/>
                    <a:pt x="2888" y="0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40"/>
            <p:cNvSpPr/>
            <p:nvPr/>
          </p:nvSpPr>
          <p:spPr>
            <a:xfrm>
              <a:off x="9783625" y="3126800"/>
              <a:ext cx="70625" cy="51675"/>
            </a:xfrm>
            <a:custGeom>
              <a:avLst/>
              <a:gdLst/>
              <a:ahLst/>
              <a:cxnLst/>
              <a:rect l="l" t="t" r="r" b="b"/>
              <a:pathLst>
                <a:path w="2825" h="2067" extrusionOk="0">
                  <a:moveTo>
                    <a:pt x="930" y="312"/>
                  </a:moveTo>
                  <a:cubicBezTo>
                    <a:pt x="1255" y="312"/>
                    <a:pt x="1566" y="399"/>
                    <a:pt x="1863" y="574"/>
                  </a:cubicBezTo>
                  <a:cubicBezTo>
                    <a:pt x="2093" y="741"/>
                    <a:pt x="2365" y="1076"/>
                    <a:pt x="2260" y="1390"/>
                  </a:cubicBezTo>
                  <a:cubicBezTo>
                    <a:pt x="2175" y="1603"/>
                    <a:pt x="1915" y="1670"/>
                    <a:pt x="1642" y="1670"/>
                  </a:cubicBezTo>
                  <a:cubicBezTo>
                    <a:pt x="1380" y="1670"/>
                    <a:pt x="1106" y="1608"/>
                    <a:pt x="963" y="1557"/>
                  </a:cubicBezTo>
                  <a:cubicBezTo>
                    <a:pt x="712" y="1453"/>
                    <a:pt x="482" y="1264"/>
                    <a:pt x="440" y="992"/>
                  </a:cubicBezTo>
                  <a:cubicBezTo>
                    <a:pt x="398" y="867"/>
                    <a:pt x="440" y="741"/>
                    <a:pt x="502" y="637"/>
                  </a:cubicBezTo>
                  <a:cubicBezTo>
                    <a:pt x="544" y="574"/>
                    <a:pt x="607" y="511"/>
                    <a:pt x="649" y="448"/>
                  </a:cubicBezTo>
                  <a:cubicBezTo>
                    <a:pt x="712" y="427"/>
                    <a:pt x="712" y="365"/>
                    <a:pt x="733" y="323"/>
                  </a:cubicBezTo>
                  <a:cubicBezTo>
                    <a:pt x="799" y="316"/>
                    <a:pt x="865" y="312"/>
                    <a:pt x="930" y="312"/>
                  </a:cubicBezTo>
                  <a:close/>
                  <a:moveTo>
                    <a:pt x="1087" y="1"/>
                  </a:moveTo>
                  <a:cubicBezTo>
                    <a:pt x="852" y="1"/>
                    <a:pt x="616" y="41"/>
                    <a:pt x="398" y="113"/>
                  </a:cubicBezTo>
                  <a:cubicBezTo>
                    <a:pt x="293" y="134"/>
                    <a:pt x="272" y="239"/>
                    <a:pt x="314" y="302"/>
                  </a:cubicBezTo>
                  <a:cubicBezTo>
                    <a:pt x="293" y="323"/>
                    <a:pt x="272" y="344"/>
                    <a:pt x="251" y="385"/>
                  </a:cubicBezTo>
                  <a:cubicBezTo>
                    <a:pt x="126" y="511"/>
                    <a:pt x="63" y="678"/>
                    <a:pt x="42" y="846"/>
                  </a:cubicBezTo>
                  <a:cubicBezTo>
                    <a:pt x="0" y="1201"/>
                    <a:pt x="230" y="1515"/>
                    <a:pt x="461" y="1725"/>
                  </a:cubicBezTo>
                  <a:cubicBezTo>
                    <a:pt x="729" y="1937"/>
                    <a:pt x="1142" y="2066"/>
                    <a:pt x="1541" y="2066"/>
                  </a:cubicBezTo>
                  <a:cubicBezTo>
                    <a:pt x="1888" y="2066"/>
                    <a:pt x="2225" y="1969"/>
                    <a:pt x="2448" y="1745"/>
                  </a:cubicBezTo>
                  <a:cubicBezTo>
                    <a:pt x="2825" y="1369"/>
                    <a:pt x="2616" y="804"/>
                    <a:pt x="2281" y="469"/>
                  </a:cubicBezTo>
                  <a:cubicBezTo>
                    <a:pt x="1967" y="141"/>
                    <a:pt x="1528" y="1"/>
                    <a:pt x="10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40"/>
            <p:cNvSpPr/>
            <p:nvPr/>
          </p:nvSpPr>
          <p:spPr>
            <a:xfrm>
              <a:off x="9793550" y="3134600"/>
              <a:ext cx="49200" cy="33900"/>
            </a:xfrm>
            <a:custGeom>
              <a:avLst/>
              <a:gdLst/>
              <a:ahLst/>
              <a:cxnLst/>
              <a:rect l="l" t="t" r="r" b="b"/>
              <a:pathLst>
                <a:path w="1968" h="1356" extrusionOk="0">
                  <a:moveTo>
                    <a:pt x="533" y="0"/>
                  </a:moveTo>
                  <a:cubicBezTo>
                    <a:pt x="468" y="0"/>
                    <a:pt x="402" y="4"/>
                    <a:pt x="336" y="11"/>
                  </a:cubicBezTo>
                  <a:cubicBezTo>
                    <a:pt x="315" y="53"/>
                    <a:pt x="315" y="115"/>
                    <a:pt x="273" y="136"/>
                  </a:cubicBezTo>
                  <a:cubicBezTo>
                    <a:pt x="210" y="199"/>
                    <a:pt x="147" y="262"/>
                    <a:pt x="126" y="325"/>
                  </a:cubicBezTo>
                  <a:cubicBezTo>
                    <a:pt x="64" y="429"/>
                    <a:pt x="1" y="555"/>
                    <a:pt x="43" y="680"/>
                  </a:cubicBezTo>
                  <a:cubicBezTo>
                    <a:pt x="105" y="952"/>
                    <a:pt x="315" y="1141"/>
                    <a:pt x="566" y="1224"/>
                  </a:cubicBezTo>
                  <a:cubicBezTo>
                    <a:pt x="712" y="1287"/>
                    <a:pt x="995" y="1355"/>
                    <a:pt x="1262" y="1355"/>
                  </a:cubicBezTo>
                  <a:cubicBezTo>
                    <a:pt x="1528" y="1355"/>
                    <a:pt x="1779" y="1287"/>
                    <a:pt x="1863" y="1078"/>
                  </a:cubicBezTo>
                  <a:cubicBezTo>
                    <a:pt x="1968" y="764"/>
                    <a:pt x="1717" y="429"/>
                    <a:pt x="1466" y="262"/>
                  </a:cubicBezTo>
                  <a:cubicBezTo>
                    <a:pt x="1169" y="87"/>
                    <a:pt x="858" y="0"/>
                    <a:pt x="5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40"/>
            <p:cNvSpPr/>
            <p:nvPr/>
          </p:nvSpPr>
          <p:spPr>
            <a:xfrm>
              <a:off x="9729225" y="3059825"/>
              <a:ext cx="63325" cy="39750"/>
            </a:xfrm>
            <a:custGeom>
              <a:avLst/>
              <a:gdLst/>
              <a:ahLst/>
              <a:cxnLst/>
              <a:rect l="l" t="t" r="r" b="b"/>
              <a:pathLst>
                <a:path w="2533" h="1590" extrusionOk="0">
                  <a:moveTo>
                    <a:pt x="950" y="0"/>
                  </a:moveTo>
                  <a:cubicBezTo>
                    <a:pt x="774" y="0"/>
                    <a:pt x="601" y="42"/>
                    <a:pt x="461" y="135"/>
                  </a:cubicBezTo>
                  <a:cubicBezTo>
                    <a:pt x="84" y="386"/>
                    <a:pt x="0" y="826"/>
                    <a:pt x="42" y="1244"/>
                  </a:cubicBezTo>
                  <a:cubicBezTo>
                    <a:pt x="52" y="1351"/>
                    <a:pt x="129" y="1399"/>
                    <a:pt x="212" y="1399"/>
                  </a:cubicBezTo>
                  <a:cubicBezTo>
                    <a:pt x="306" y="1399"/>
                    <a:pt x="408" y="1335"/>
                    <a:pt x="419" y="1223"/>
                  </a:cubicBezTo>
                  <a:cubicBezTo>
                    <a:pt x="454" y="820"/>
                    <a:pt x="606" y="446"/>
                    <a:pt x="975" y="446"/>
                  </a:cubicBezTo>
                  <a:cubicBezTo>
                    <a:pt x="1046" y="446"/>
                    <a:pt x="1126" y="460"/>
                    <a:pt x="1214" y="491"/>
                  </a:cubicBezTo>
                  <a:cubicBezTo>
                    <a:pt x="1402" y="554"/>
                    <a:pt x="1549" y="679"/>
                    <a:pt x="1632" y="847"/>
                  </a:cubicBezTo>
                  <a:cubicBezTo>
                    <a:pt x="1737" y="1035"/>
                    <a:pt x="1632" y="1244"/>
                    <a:pt x="1611" y="1432"/>
                  </a:cubicBezTo>
                  <a:cubicBezTo>
                    <a:pt x="1594" y="1518"/>
                    <a:pt x="1690" y="1590"/>
                    <a:pt x="1782" y="1590"/>
                  </a:cubicBezTo>
                  <a:cubicBezTo>
                    <a:pt x="1802" y="1590"/>
                    <a:pt x="1823" y="1586"/>
                    <a:pt x="1842" y="1579"/>
                  </a:cubicBezTo>
                  <a:cubicBezTo>
                    <a:pt x="2532" y="1139"/>
                    <a:pt x="1904" y="282"/>
                    <a:pt x="1360" y="72"/>
                  </a:cubicBezTo>
                  <a:cubicBezTo>
                    <a:pt x="1231" y="26"/>
                    <a:pt x="1089" y="0"/>
                    <a:pt x="9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40"/>
            <p:cNvSpPr/>
            <p:nvPr/>
          </p:nvSpPr>
          <p:spPr>
            <a:xfrm>
              <a:off x="9625050" y="3142825"/>
              <a:ext cx="116250" cy="59100"/>
            </a:xfrm>
            <a:custGeom>
              <a:avLst/>
              <a:gdLst/>
              <a:ahLst/>
              <a:cxnLst/>
              <a:rect l="l" t="t" r="r" b="b"/>
              <a:pathLst>
                <a:path w="4650" h="2364" extrusionOk="0">
                  <a:moveTo>
                    <a:pt x="4406" y="1"/>
                  </a:moveTo>
                  <a:cubicBezTo>
                    <a:pt x="4289" y="1"/>
                    <a:pt x="4167" y="74"/>
                    <a:pt x="4146" y="226"/>
                  </a:cubicBezTo>
                  <a:cubicBezTo>
                    <a:pt x="3947" y="1290"/>
                    <a:pt x="3077" y="1855"/>
                    <a:pt x="2216" y="1855"/>
                  </a:cubicBezTo>
                  <a:cubicBezTo>
                    <a:pt x="1453" y="1855"/>
                    <a:pt x="697" y="1411"/>
                    <a:pt x="422" y="477"/>
                  </a:cubicBezTo>
                  <a:cubicBezTo>
                    <a:pt x="387" y="372"/>
                    <a:pt x="304" y="325"/>
                    <a:pt x="223" y="325"/>
                  </a:cubicBezTo>
                  <a:cubicBezTo>
                    <a:pt x="110" y="325"/>
                    <a:pt x="0" y="415"/>
                    <a:pt x="24" y="560"/>
                  </a:cubicBezTo>
                  <a:cubicBezTo>
                    <a:pt x="159" y="1807"/>
                    <a:pt x="1079" y="2363"/>
                    <a:pt x="2063" y="2363"/>
                  </a:cubicBezTo>
                  <a:cubicBezTo>
                    <a:pt x="3227" y="2363"/>
                    <a:pt x="4480" y="1585"/>
                    <a:pt x="4628" y="247"/>
                  </a:cubicBezTo>
                  <a:cubicBezTo>
                    <a:pt x="4649" y="84"/>
                    <a:pt x="4531" y="1"/>
                    <a:pt x="44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40"/>
            <p:cNvSpPr/>
            <p:nvPr/>
          </p:nvSpPr>
          <p:spPr>
            <a:xfrm>
              <a:off x="9647100" y="3240000"/>
              <a:ext cx="45000" cy="41075"/>
            </a:xfrm>
            <a:custGeom>
              <a:avLst/>
              <a:gdLst/>
              <a:ahLst/>
              <a:cxnLst/>
              <a:rect l="l" t="t" r="r" b="b"/>
              <a:pathLst>
                <a:path w="1800" h="1643" extrusionOk="0">
                  <a:moveTo>
                    <a:pt x="0" y="0"/>
                  </a:moveTo>
                  <a:lnTo>
                    <a:pt x="0" y="0"/>
                  </a:lnTo>
                  <a:cubicBezTo>
                    <a:pt x="20" y="653"/>
                    <a:pt x="115" y="1643"/>
                    <a:pt x="885" y="1643"/>
                  </a:cubicBezTo>
                  <a:cubicBezTo>
                    <a:pt x="930" y="1643"/>
                    <a:pt x="976" y="1639"/>
                    <a:pt x="1026" y="1632"/>
                  </a:cubicBezTo>
                  <a:cubicBezTo>
                    <a:pt x="1277" y="1591"/>
                    <a:pt x="1549" y="1444"/>
                    <a:pt x="1653" y="1193"/>
                  </a:cubicBezTo>
                  <a:cubicBezTo>
                    <a:pt x="1800" y="858"/>
                    <a:pt x="1590" y="544"/>
                    <a:pt x="1674" y="251"/>
                  </a:cubicBezTo>
                  <a:cubicBezTo>
                    <a:pt x="1318" y="210"/>
                    <a:pt x="984" y="189"/>
                    <a:pt x="649" y="126"/>
                  </a:cubicBezTo>
                  <a:cubicBezTo>
                    <a:pt x="440" y="84"/>
                    <a:pt x="230" y="42"/>
                    <a:pt x="0" y="0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40"/>
            <p:cNvSpPr/>
            <p:nvPr/>
          </p:nvSpPr>
          <p:spPr>
            <a:xfrm>
              <a:off x="9667500" y="3097400"/>
              <a:ext cx="30875" cy="30150"/>
            </a:xfrm>
            <a:custGeom>
              <a:avLst/>
              <a:gdLst/>
              <a:ahLst/>
              <a:cxnLst/>
              <a:rect l="l" t="t" r="r" b="b"/>
              <a:pathLst>
                <a:path w="1235" h="1206" extrusionOk="0">
                  <a:moveTo>
                    <a:pt x="721" y="1"/>
                  </a:moveTo>
                  <a:cubicBezTo>
                    <a:pt x="705" y="1"/>
                    <a:pt x="687" y="4"/>
                    <a:pt x="670" y="13"/>
                  </a:cubicBezTo>
                  <a:cubicBezTo>
                    <a:pt x="502" y="97"/>
                    <a:pt x="314" y="139"/>
                    <a:pt x="168" y="243"/>
                  </a:cubicBezTo>
                  <a:cubicBezTo>
                    <a:pt x="21" y="369"/>
                    <a:pt x="0" y="578"/>
                    <a:pt x="42" y="745"/>
                  </a:cubicBezTo>
                  <a:cubicBezTo>
                    <a:pt x="84" y="871"/>
                    <a:pt x="126" y="997"/>
                    <a:pt x="230" y="1059"/>
                  </a:cubicBezTo>
                  <a:cubicBezTo>
                    <a:pt x="335" y="1143"/>
                    <a:pt x="482" y="1185"/>
                    <a:pt x="607" y="1206"/>
                  </a:cubicBezTo>
                  <a:cubicBezTo>
                    <a:pt x="774" y="1206"/>
                    <a:pt x="984" y="1122"/>
                    <a:pt x="1130" y="1038"/>
                  </a:cubicBezTo>
                  <a:cubicBezTo>
                    <a:pt x="1214" y="997"/>
                    <a:pt x="1235" y="850"/>
                    <a:pt x="1151" y="808"/>
                  </a:cubicBezTo>
                  <a:cubicBezTo>
                    <a:pt x="1083" y="769"/>
                    <a:pt x="1024" y="753"/>
                    <a:pt x="966" y="753"/>
                  </a:cubicBezTo>
                  <a:cubicBezTo>
                    <a:pt x="898" y="753"/>
                    <a:pt x="832" y="775"/>
                    <a:pt x="754" y="808"/>
                  </a:cubicBezTo>
                  <a:cubicBezTo>
                    <a:pt x="717" y="814"/>
                    <a:pt x="679" y="819"/>
                    <a:pt x="642" y="819"/>
                  </a:cubicBezTo>
                  <a:cubicBezTo>
                    <a:pt x="550" y="819"/>
                    <a:pt x="463" y="793"/>
                    <a:pt x="419" y="704"/>
                  </a:cubicBezTo>
                  <a:cubicBezTo>
                    <a:pt x="377" y="599"/>
                    <a:pt x="356" y="536"/>
                    <a:pt x="440" y="453"/>
                  </a:cubicBezTo>
                  <a:cubicBezTo>
                    <a:pt x="544" y="369"/>
                    <a:pt x="691" y="306"/>
                    <a:pt x="795" y="222"/>
                  </a:cubicBezTo>
                  <a:cubicBezTo>
                    <a:pt x="904" y="150"/>
                    <a:pt x="825" y="1"/>
                    <a:pt x="7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40"/>
            <p:cNvSpPr/>
            <p:nvPr/>
          </p:nvSpPr>
          <p:spPr>
            <a:xfrm>
              <a:off x="9584075" y="3039775"/>
              <a:ext cx="59900" cy="50600"/>
            </a:xfrm>
            <a:custGeom>
              <a:avLst/>
              <a:gdLst/>
              <a:ahLst/>
              <a:cxnLst/>
              <a:rect l="l" t="t" r="r" b="b"/>
              <a:pathLst>
                <a:path w="2396" h="2024" extrusionOk="0">
                  <a:moveTo>
                    <a:pt x="1040" y="1"/>
                  </a:moveTo>
                  <a:cubicBezTo>
                    <a:pt x="296" y="1"/>
                    <a:pt x="0" y="822"/>
                    <a:pt x="136" y="1481"/>
                  </a:cubicBezTo>
                  <a:cubicBezTo>
                    <a:pt x="166" y="1591"/>
                    <a:pt x="267" y="1644"/>
                    <a:pt x="363" y="1644"/>
                  </a:cubicBezTo>
                  <a:cubicBezTo>
                    <a:pt x="468" y="1644"/>
                    <a:pt x="565" y="1581"/>
                    <a:pt x="554" y="1460"/>
                  </a:cubicBezTo>
                  <a:cubicBezTo>
                    <a:pt x="516" y="1077"/>
                    <a:pt x="583" y="482"/>
                    <a:pt x="1046" y="482"/>
                  </a:cubicBezTo>
                  <a:cubicBezTo>
                    <a:pt x="1088" y="482"/>
                    <a:pt x="1133" y="487"/>
                    <a:pt x="1182" y="498"/>
                  </a:cubicBezTo>
                  <a:cubicBezTo>
                    <a:pt x="1768" y="623"/>
                    <a:pt x="1873" y="1293"/>
                    <a:pt x="1768" y="1774"/>
                  </a:cubicBezTo>
                  <a:cubicBezTo>
                    <a:pt x="1746" y="1939"/>
                    <a:pt x="1869" y="2023"/>
                    <a:pt x="1996" y="2023"/>
                  </a:cubicBezTo>
                  <a:cubicBezTo>
                    <a:pt x="2111" y="2023"/>
                    <a:pt x="2229" y="1955"/>
                    <a:pt x="2249" y="1816"/>
                  </a:cubicBezTo>
                  <a:cubicBezTo>
                    <a:pt x="2396" y="1042"/>
                    <a:pt x="2061" y="142"/>
                    <a:pt x="1224" y="17"/>
                  </a:cubicBezTo>
                  <a:cubicBezTo>
                    <a:pt x="1160" y="6"/>
                    <a:pt x="1098" y="1"/>
                    <a:pt x="1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40"/>
            <p:cNvSpPr/>
            <p:nvPr/>
          </p:nvSpPr>
          <p:spPr>
            <a:xfrm>
              <a:off x="9362000" y="3281300"/>
              <a:ext cx="244325" cy="257925"/>
            </a:xfrm>
            <a:custGeom>
              <a:avLst/>
              <a:gdLst/>
              <a:ahLst/>
              <a:cxnLst/>
              <a:rect l="l" t="t" r="r" b="b"/>
              <a:pathLst>
                <a:path w="9773" h="10317" extrusionOk="0">
                  <a:moveTo>
                    <a:pt x="9694" y="1"/>
                  </a:moveTo>
                  <a:cubicBezTo>
                    <a:pt x="7639" y="1"/>
                    <a:pt x="6033" y="1632"/>
                    <a:pt x="4834" y="3161"/>
                  </a:cubicBezTo>
                  <a:cubicBezTo>
                    <a:pt x="3725" y="4584"/>
                    <a:pt x="2805" y="6153"/>
                    <a:pt x="2051" y="7806"/>
                  </a:cubicBezTo>
                  <a:cubicBezTo>
                    <a:pt x="2010" y="7890"/>
                    <a:pt x="1931" y="7926"/>
                    <a:pt x="1853" y="7926"/>
                  </a:cubicBezTo>
                  <a:cubicBezTo>
                    <a:pt x="1774" y="7926"/>
                    <a:pt x="1696" y="7890"/>
                    <a:pt x="1654" y="7827"/>
                  </a:cubicBezTo>
                  <a:cubicBezTo>
                    <a:pt x="942" y="7869"/>
                    <a:pt x="315" y="8182"/>
                    <a:pt x="1" y="8810"/>
                  </a:cubicBezTo>
                  <a:cubicBezTo>
                    <a:pt x="440" y="8789"/>
                    <a:pt x="880" y="8768"/>
                    <a:pt x="1319" y="8559"/>
                  </a:cubicBezTo>
                  <a:cubicBezTo>
                    <a:pt x="1339" y="8551"/>
                    <a:pt x="1360" y="8547"/>
                    <a:pt x="1383" y="8547"/>
                  </a:cubicBezTo>
                  <a:cubicBezTo>
                    <a:pt x="1526" y="8547"/>
                    <a:pt x="1697" y="8707"/>
                    <a:pt x="1570" y="8852"/>
                  </a:cubicBezTo>
                  <a:cubicBezTo>
                    <a:pt x="1319" y="9145"/>
                    <a:pt x="1235" y="9459"/>
                    <a:pt x="1110" y="9794"/>
                  </a:cubicBezTo>
                  <a:cubicBezTo>
                    <a:pt x="1549" y="9689"/>
                    <a:pt x="1738" y="9333"/>
                    <a:pt x="1863" y="8852"/>
                  </a:cubicBezTo>
                  <a:cubicBezTo>
                    <a:pt x="1881" y="8763"/>
                    <a:pt x="1956" y="8723"/>
                    <a:pt x="2034" y="8723"/>
                  </a:cubicBezTo>
                  <a:cubicBezTo>
                    <a:pt x="2140" y="8723"/>
                    <a:pt x="2252" y="8795"/>
                    <a:pt x="2240" y="8915"/>
                  </a:cubicBezTo>
                  <a:cubicBezTo>
                    <a:pt x="2156" y="9375"/>
                    <a:pt x="2010" y="10003"/>
                    <a:pt x="2428" y="10317"/>
                  </a:cubicBezTo>
                  <a:cubicBezTo>
                    <a:pt x="2470" y="9919"/>
                    <a:pt x="2491" y="9542"/>
                    <a:pt x="2365" y="9103"/>
                  </a:cubicBezTo>
                  <a:cubicBezTo>
                    <a:pt x="2329" y="8969"/>
                    <a:pt x="2434" y="8892"/>
                    <a:pt x="2545" y="8892"/>
                  </a:cubicBezTo>
                  <a:cubicBezTo>
                    <a:pt x="2624" y="8892"/>
                    <a:pt x="2707" y="8932"/>
                    <a:pt x="2742" y="9019"/>
                  </a:cubicBezTo>
                  <a:cubicBezTo>
                    <a:pt x="2784" y="9145"/>
                    <a:pt x="2805" y="9270"/>
                    <a:pt x="2805" y="9396"/>
                  </a:cubicBezTo>
                  <a:cubicBezTo>
                    <a:pt x="2881" y="9578"/>
                    <a:pt x="3011" y="9661"/>
                    <a:pt x="3189" y="9661"/>
                  </a:cubicBezTo>
                  <a:cubicBezTo>
                    <a:pt x="3257" y="9661"/>
                    <a:pt x="3331" y="9649"/>
                    <a:pt x="3411" y="9626"/>
                  </a:cubicBezTo>
                  <a:lnTo>
                    <a:pt x="3432" y="9208"/>
                  </a:lnTo>
                  <a:cubicBezTo>
                    <a:pt x="3349" y="8915"/>
                    <a:pt x="3202" y="8664"/>
                    <a:pt x="2972" y="8454"/>
                  </a:cubicBezTo>
                  <a:cubicBezTo>
                    <a:pt x="2930" y="8392"/>
                    <a:pt x="2909" y="8329"/>
                    <a:pt x="2930" y="8266"/>
                  </a:cubicBezTo>
                  <a:cubicBezTo>
                    <a:pt x="4039" y="5546"/>
                    <a:pt x="6152" y="2721"/>
                    <a:pt x="8977" y="1612"/>
                  </a:cubicBezTo>
                  <a:cubicBezTo>
                    <a:pt x="9145" y="1236"/>
                    <a:pt x="9312" y="859"/>
                    <a:pt x="9521" y="524"/>
                  </a:cubicBezTo>
                  <a:cubicBezTo>
                    <a:pt x="9542" y="399"/>
                    <a:pt x="9626" y="315"/>
                    <a:pt x="9668" y="211"/>
                  </a:cubicBezTo>
                  <a:cubicBezTo>
                    <a:pt x="9709" y="169"/>
                    <a:pt x="9730" y="106"/>
                    <a:pt x="9751" y="64"/>
                  </a:cubicBezTo>
                  <a:cubicBezTo>
                    <a:pt x="9751" y="43"/>
                    <a:pt x="9751" y="22"/>
                    <a:pt x="9772" y="1"/>
                  </a:cubicBezTo>
                  <a:cubicBezTo>
                    <a:pt x="9746" y="1"/>
                    <a:pt x="9720" y="1"/>
                    <a:pt x="9694" y="1"/>
                  </a:cubicBezTo>
                  <a:close/>
                </a:path>
              </a:pathLst>
            </a:custGeom>
            <a:solidFill>
              <a:srgbClr val="F6B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40"/>
            <p:cNvSpPr/>
            <p:nvPr/>
          </p:nvSpPr>
          <p:spPr>
            <a:xfrm>
              <a:off x="9494875" y="3096050"/>
              <a:ext cx="83725" cy="56100"/>
            </a:xfrm>
            <a:custGeom>
              <a:avLst/>
              <a:gdLst/>
              <a:ahLst/>
              <a:cxnLst/>
              <a:rect l="l" t="t" r="r" b="b"/>
              <a:pathLst>
                <a:path w="3349" h="2244" extrusionOk="0">
                  <a:moveTo>
                    <a:pt x="1178" y="561"/>
                  </a:moveTo>
                  <a:cubicBezTo>
                    <a:pt x="1550" y="561"/>
                    <a:pt x="1919" y="660"/>
                    <a:pt x="2239" y="820"/>
                  </a:cubicBezTo>
                  <a:cubicBezTo>
                    <a:pt x="2428" y="925"/>
                    <a:pt x="2616" y="1051"/>
                    <a:pt x="2700" y="1239"/>
                  </a:cubicBezTo>
                  <a:cubicBezTo>
                    <a:pt x="2825" y="1448"/>
                    <a:pt x="2553" y="1615"/>
                    <a:pt x="2407" y="1699"/>
                  </a:cubicBezTo>
                  <a:cubicBezTo>
                    <a:pt x="2237" y="1800"/>
                    <a:pt x="2052" y="1843"/>
                    <a:pt x="1868" y="1843"/>
                  </a:cubicBezTo>
                  <a:cubicBezTo>
                    <a:pt x="1552" y="1843"/>
                    <a:pt x="1235" y="1717"/>
                    <a:pt x="984" y="1532"/>
                  </a:cubicBezTo>
                  <a:cubicBezTo>
                    <a:pt x="586" y="1239"/>
                    <a:pt x="586" y="862"/>
                    <a:pt x="837" y="590"/>
                  </a:cubicBezTo>
                  <a:cubicBezTo>
                    <a:pt x="950" y="571"/>
                    <a:pt x="1064" y="561"/>
                    <a:pt x="1178" y="561"/>
                  </a:cubicBezTo>
                  <a:close/>
                  <a:moveTo>
                    <a:pt x="1007" y="1"/>
                  </a:moveTo>
                  <a:cubicBezTo>
                    <a:pt x="980" y="1"/>
                    <a:pt x="951" y="8"/>
                    <a:pt x="921" y="25"/>
                  </a:cubicBezTo>
                  <a:cubicBezTo>
                    <a:pt x="273" y="402"/>
                    <a:pt x="0" y="1030"/>
                    <a:pt x="524" y="1636"/>
                  </a:cubicBezTo>
                  <a:cubicBezTo>
                    <a:pt x="838" y="2026"/>
                    <a:pt x="1346" y="2244"/>
                    <a:pt x="1848" y="2244"/>
                  </a:cubicBezTo>
                  <a:cubicBezTo>
                    <a:pt x="2046" y="2244"/>
                    <a:pt x="2244" y="2210"/>
                    <a:pt x="2428" y="2139"/>
                  </a:cubicBezTo>
                  <a:cubicBezTo>
                    <a:pt x="3034" y="1887"/>
                    <a:pt x="3348" y="1281"/>
                    <a:pt x="2804" y="779"/>
                  </a:cubicBezTo>
                  <a:cubicBezTo>
                    <a:pt x="2425" y="419"/>
                    <a:pt x="1817" y="212"/>
                    <a:pt x="1253" y="212"/>
                  </a:cubicBezTo>
                  <a:cubicBezTo>
                    <a:pt x="1226" y="212"/>
                    <a:pt x="1199" y="213"/>
                    <a:pt x="1172" y="214"/>
                  </a:cubicBezTo>
                  <a:cubicBezTo>
                    <a:pt x="1189" y="114"/>
                    <a:pt x="1113" y="1"/>
                    <a:pt x="10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40"/>
            <p:cNvSpPr/>
            <p:nvPr/>
          </p:nvSpPr>
          <p:spPr>
            <a:xfrm>
              <a:off x="9509000" y="3109825"/>
              <a:ext cx="56525" cy="32300"/>
            </a:xfrm>
            <a:custGeom>
              <a:avLst/>
              <a:gdLst/>
              <a:ahLst/>
              <a:cxnLst/>
              <a:rect l="l" t="t" r="r" b="b"/>
              <a:pathLst>
                <a:path w="2261" h="1292" extrusionOk="0">
                  <a:moveTo>
                    <a:pt x="534" y="0"/>
                  </a:moveTo>
                  <a:cubicBezTo>
                    <a:pt x="440" y="0"/>
                    <a:pt x="345" y="6"/>
                    <a:pt x="252" y="18"/>
                  </a:cubicBezTo>
                  <a:cubicBezTo>
                    <a:pt x="0" y="311"/>
                    <a:pt x="21" y="688"/>
                    <a:pt x="419" y="981"/>
                  </a:cubicBezTo>
                  <a:cubicBezTo>
                    <a:pt x="670" y="1166"/>
                    <a:pt x="987" y="1292"/>
                    <a:pt x="1303" y="1292"/>
                  </a:cubicBezTo>
                  <a:cubicBezTo>
                    <a:pt x="1487" y="1292"/>
                    <a:pt x="1672" y="1249"/>
                    <a:pt x="1842" y="1148"/>
                  </a:cubicBezTo>
                  <a:cubicBezTo>
                    <a:pt x="1988" y="1064"/>
                    <a:pt x="2260" y="897"/>
                    <a:pt x="2135" y="688"/>
                  </a:cubicBezTo>
                  <a:cubicBezTo>
                    <a:pt x="2051" y="500"/>
                    <a:pt x="1863" y="374"/>
                    <a:pt x="1674" y="269"/>
                  </a:cubicBezTo>
                  <a:cubicBezTo>
                    <a:pt x="1320" y="101"/>
                    <a:pt x="926" y="0"/>
                    <a:pt x="5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40"/>
            <p:cNvSpPr/>
            <p:nvPr/>
          </p:nvSpPr>
          <p:spPr>
            <a:xfrm>
              <a:off x="9430525" y="3124400"/>
              <a:ext cx="45550" cy="72200"/>
            </a:xfrm>
            <a:custGeom>
              <a:avLst/>
              <a:gdLst/>
              <a:ahLst/>
              <a:cxnLst/>
              <a:rect l="l" t="t" r="r" b="b"/>
              <a:pathLst>
                <a:path w="1822" h="2888" extrusionOk="0">
                  <a:moveTo>
                    <a:pt x="608" y="0"/>
                  </a:moveTo>
                  <a:cubicBezTo>
                    <a:pt x="440" y="189"/>
                    <a:pt x="231" y="335"/>
                    <a:pt x="1" y="440"/>
                  </a:cubicBezTo>
                  <a:cubicBezTo>
                    <a:pt x="147" y="879"/>
                    <a:pt x="126" y="1444"/>
                    <a:pt x="168" y="1904"/>
                  </a:cubicBezTo>
                  <a:cubicBezTo>
                    <a:pt x="189" y="2239"/>
                    <a:pt x="168" y="2574"/>
                    <a:pt x="126" y="2888"/>
                  </a:cubicBezTo>
                  <a:cubicBezTo>
                    <a:pt x="754" y="2574"/>
                    <a:pt x="1340" y="2218"/>
                    <a:pt x="1821" y="1716"/>
                  </a:cubicBezTo>
                  <a:cubicBezTo>
                    <a:pt x="1256" y="1235"/>
                    <a:pt x="796" y="670"/>
                    <a:pt x="60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40"/>
            <p:cNvSpPr/>
            <p:nvPr/>
          </p:nvSpPr>
          <p:spPr>
            <a:xfrm>
              <a:off x="9401775" y="3085750"/>
              <a:ext cx="28250" cy="28625"/>
            </a:xfrm>
            <a:custGeom>
              <a:avLst/>
              <a:gdLst/>
              <a:ahLst/>
              <a:cxnLst/>
              <a:rect l="l" t="t" r="r" b="b"/>
              <a:pathLst>
                <a:path w="1130" h="1145" extrusionOk="0">
                  <a:moveTo>
                    <a:pt x="775" y="0"/>
                  </a:moveTo>
                  <a:cubicBezTo>
                    <a:pt x="512" y="0"/>
                    <a:pt x="219" y="114"/>
                    <a:pt x="126" y="333"/>
                  </a:cubicBezTo>
                  <a:cubicBezTo>
                    <a:pt x="0" y="667"/>
                    <a:pt x="377" y="981"/>
                    <a:pt x="607" y="1128"/>
                  </a:cubicBezTo>
                  <a:cubicBezTo>
                    <a:pt x="630" y="1139"/>
                    <a:pt x="653" y="1145"/>
                    <a:pt x="674" y="1145"/>
                  </a:cubicBezTo>
                  <a:cubicBezTo>
                    <a:pt x="765" y="1145"/>
                    <a:pt x="821" y="1046"/>
                    <a:pt x="753" y="960"/>
                  </a:cubicBezTo>
                  <a:cubicBezTo>
                    <a:pt x="711" y="877"/>
                    <a:pt x="419" y="584"/>
                    <a:pt x="481" y="479"/>
                  </a:cubicBezTo>
                  <a:cubicBezTo>
                    <a:pt x="502" y="416"/>
                    <a:pt x="607" y="395"/>
                    <a:pt x="670" y="374"/>
                  </a:cubicBezTo>
                  <a:cubicBezTo>
                    <a:pt x="795" y="333"/>
                    <a:pt x="921" y="312"/>
                    <a:pt x="1046" y="249"/>
                  </a:cubicBezTo>
                  <a:cubicBezTo>
                    <a:pt x="1130" y="186"/>
                    <a:pt x="1130" y="61"/>
                    <a:pt x="1025" y="40"/>
                  </a:cubicBezTo>
                  <a:cubicBezTo>
                    <a:pt x="951" y="13"/>
                    <a:pt x="865" y="0"/>
                    <a:pt x="7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40"/>
            <p:cNvSpPr/>
            <p:nvPr/>
          </p:nvSpPr>
          <p:spPr>
            <a:xfrm>
              <a:off x="9347875" y="2662900"/>
              <a:ext cx="651800" cy="1540100"/>
            </a:xfrm>
            <a:custGeom>
              <a:avLst/>
              <a:gdLst/>
              <a:ahLst/>
              <a:cxnLst/>
              <a:rect l="l" t="t" r="r" b="b"/>
              <a:pathLst>
                <a:path w="26072" h="61604" extrusionOk="0">
                  <a:moveTo>
                    <a:pt x="11859" y="501"/>
                  </a:moveTo>
                  <a:cubicBezTo>
                    <a:pt x="13150" y="501"/>
                    <a:pt x="14307" y="1017"/>
                    <a:pt x="15045" y="2391"/>
                  </a:cubicBezTo>
                  <a:cubicBezTo>
                    <a:pt x="15090" y="2470"/>
                    <a:pt x="15166" y="2507"/>
                    <a:pt x="15243" y="2507"/>
                  </a:cubicBezTo>
                  <a:cubicBezTo>
                    <a:pt x="15308" y="2507"/>
                    <a:pt x="15374" y="2481"/>
                    <a:pt x="15422" y="2433"/>
                  </a:cubicBezTo>
                  <a:lnTo>
                    <a:pt x="15443" y="2433"/>
                  </a:lnTo>
                  <a:cubicBezTo>
                    <a:pt x="16577" y="1872"/>
                    <a:pt x="17721" y="1464"/>
                    <a:pt x="18891" y="1464"/>
                  </a:cubicBezTo>
                  <a:cubicBezTo>
                    <a:pt x="19512" y="1464"/>
                    <a:pt x="20140" y="1579"/>
                    <a:pt x="20778" y="1847"/>
                  </a:cubicBezTo>
                  <a:cubicBezTo>
                    <a:pt x="22410" y="2516"/>
                    <a:pt x="23540" y="4044"/>
                    <a:pt x="24293" y="5550"/>
                  </a:cubicBezTo>
                  <a:cubicBezTo>
                    <a:pt x="25130" y="7245"/>
                    <a:pt x="25507" y="9149"/>
                    <a:pt x="25507" y="11011"/>
                  </a:cubicBezTo>
                  <a:cubicBezTo>
                    <a:pt x="25507" y="11932"/>
                    <a:pt x="25360" y="12832"/>
                    <a:pt x="25130" y="13711"/>
                  </a:cubicBezTo>
                  <a:cubicBezTo>
                    <a:pt x="24858" y="14610"/>
                    <a:pt x="24356" y="15322"/>
                    <a:pt x="23938" y="16138"/>
                  </a:cubicBezTo>
                  <a:cubicBezTo>
                    <a:pt x="23770" y="16075"/>
                    <a:pt x="23603" y="16033"/>
                    <a:pt x="23435" y="16033"/>
                  </a:cubicBezTo>
                  <a:lnTo>
                    <a:pt x="23394" y="16033"/>
                  </a:lnTo>
                  <a:cubicBezTo>
                    <a:pt x="23374" y="15923"/>
                    <a:pt x="23277" y="15865"/>
                    <a:pt x="23179" y="15865"/>
                  </a:cubicBezTo>
                  <a:cubicBezTo>
                    <a:pt x="23072" y="15865"/>
                    <a:pt x="22965" y="15933"/>
                    <a:pt x="22954" y="16075"/>
                  </a:cubicBezTo>
                  <a:cubicBezTo>
                    <a:pt x="22912" y="16577"/>
                    <a:pt x="22829" y="16870"/>
                    <a:pt x="22431" y="17184"/>
                  </a:cubicBezTo>
                  <a:cubicBezTo>
                    <a:pt x="22217" y="17357"/>
                    <a:pt x="22094" y="17426"/>
                    <a:pt x="22020" y="17426"/>
                  </a:cubicBezTo>
                  <a:cubicBezTo>
                    <a:pt x="21907" y="17426"/>
                    <a:pt x="21912" y="17261"/>
                    <a:pt x="21887" y="17058"/>
                  </a:cubicBezTo>
                  <a:cubicBezTo>
                    <a:pt x="21824" y="16619"/>
                    <a:pt x="21741" y="16284"/>
                    <a:pt x="21552" y="15866"/>
                  </a:cubicBezTo>
                  <a:cubicBezTo>
                    <a:pt x="20904" y="14422"/>
                    <a:pt x="20694" y="12874"/>
                    <a:pt x="19878" y="11514"/>
                  </a:cubicBezTo>
                  <a:cubicBezTo>
                    <a:pt x="19826" y="11426"/>
                    <a:pt x="19744" y="11386"/>
                    <a:pt x="19665" y="11386"/>
                  </a:cubicBezTo>
                  <a:cubicBezTo>
                    <a:pt x="19555" y="11386"/>
                    <a:pt x="19451" y="11463"/>
                    <a:pt x="19439" y="11597"/>
                  </a:cubicBezTo>
                  <a:cubicBezTo>
                    <a:pt x="19397" y="11911"/>
                    <a:pt x="19272" y="12183"/>
                    <a:pt x="19125" y="12476"/>
                  </a:cubicBezTo>
                  <a:cubicBezTo>
                    <a:pt x="18456" y="9944"/>
                    <a:pt x="17409" y="7538"/>
                    <a:pt x="15903" y="5383"/>
                  </a:cubicBezTo>
                  <a:cubicBezTo>
                    <a:pt x="15857" y="5329"/>
                    <a:pt x="15797" y="5306"/>
                    <a:pt x="15736" y="5306"/>
                  </a:cubicBezTo>
                  <a:cubicBezTo>
                    <a:pt x="15631" y="5306"/>
                    <a:pt x="15524" y="5374"/>
                    <a:pt x="15484" y="5467"/>
                  </a:cubicBezTo>
                  <a:cubicBezTo>
                    <a:pt x="14899" y="6869"/>
                    <a:pt x="13455" y="7664"/>
                    <a:pt x="12158" y="8291"/>
                  </a:cubicBezTo>
                  <a:cubicBezTo>
                    <a:pt x="10651" y="9024"/>
                    <a:pt x="9082" y="9589"/>
                    <a:pt x="7596" y="10321"/>
                  </a:cubicBezTo>
                  <a:cubicBezTo>
                    <a:pt x="6362" y="10928"/>
                    <a:pt x="5127" y="11723"/>
                    <a:pt x="4353" y="12895"/>
                  </a:cubicBezTo>
                  <a:cubicBezTo>
                    <a:pt x="3600" y="14024"/>
                    <a:pt x="3621" y="15384"/>
                    <a:pt x="3976" y="16640"/>
                  </a:cubicBezTo>
                  <a:cubicBezTo>
                    <a:pt x="3621" y="16493"/>
                    <a:pt x="3328" y="16305"/>
                    <a:pt x="3035" y="16033"/>
                  </a:cubicBezTo>
                  <a:cubicBezTo>
                    <a:pt x="3003" y="16006"/>
                    <a:pt x="2966" y="15994"/>
                    <a:pt x="2931" y="15994"/>
                  </a:cubicBezTo>
                  <a:cubicBezTo>
                    <a:pt x="2829" y="15994"/>
                    <a:pt x="2737" y="16092"/>
                    <a:pt x="2784" y="16200"/>
                  </a:cubicBezTo>
                  <a:cubicBezTo>
                    <a:pt x="2747" y="16194"/>
                    <a:pt x="2710" y="16192"/>
                    <a:pt x="2673" y="16192"/>
                  </a:cubicBezTo>
                  <a:cubicBezTo>
                    <a:pt x="2585" y="16192"/>
                    <a:pt x="2496" y="16207"/>
                    <a:pt x="2407" y="16221"/>
                  </a:cubicBezTo>
                  <a:cubicBezTo>
                    <a:pt x="273" y="12058"/>
                    <a:pt x="1738" y="6743"/>
                    <a:pt x="5085" y="3667"/>
                  </a:cubicBezTo>
                  <a:cubicBezTo>
                    <a:pt x="6583" y="2292"/>
                    <a:pt x="9454" y="501"/>
                    <a:pt x="11859" y="501"/>
                  </a:cubicBezTo>
                  <a:close/>
                  <a:moveTo>
                    <a:pt x="22619" y="18837"/>
                  </a:moveTo>
                  <a:cubicBezTo>
                    <a:pt x="22758" y="18871"/>
                    <a:pt x="22902" y="18887"/>
                    <a:pt x="23046" y="18887"/>
                  </a:cubicBezTo>
                  <a:cubicBezTo>
                    <a:pt x="23164" y="18887"/>
                    <a:pt x="23281" y="18877"/>
                    <a:pt x="23394" y="18858"/>
                  </a:cubicBezTo>
                  <a:lnTo>
                    <a:pt x="23394" y="18858"/>
                  </a:lnTo>
                  <a:cubicBezTo>
                    <a:pt x="23310" y="19527"/>
                    <a:pt x="23540" y="20281"/>
                    <a:pt x="23938" y="20804"/>
                  </a:cubicBezTo>
                  <a:cubicBezTo>
                    <a:pt x="23825" y="20816"/>
                    <a:pt x="23707" y="20823"/>
                    <a:pt x="23588" y="20823"/>
                  </a:cubicBezTo>
                  <a:cubicBezTo>
                    <a:pt x="22913" y="20823"/>
                    <a:pt x="22194" y="20601"/>
                    <a:pt x="22034" y="19925"/>
                  </a:cubicBezTo>
                  <a:cubicBezTo>
                    <a:pt x="22264" y="19590"/>
                    <a:pt x="22452" y="19234"/>
                    <a:pt x="22619" y="18858"/>
                  </a:cubicBezTo>
                  <a:cubicBezTo>
                    <a:pt x="22619" y="18858"/>
                    <a:pt x="22619" y="18858"/>
                    <a:pt x="22619" y="18837"/>
                  </a:cubicBezTo>
                  <a:close/>
                  <a:moveTo>
                    <a:pt x="3893" y="18460"/>
                  </a:moveTo>
                  <a:cubicBezTo>
                    <a:pt x="4081" y="19130"/>
                    <a:pt x="4541" y="19695"/>
                    <a:pt x="5106" y="20176"/>
                  </a:cubicBezTo>
                  <a:cubicBezTo>
                    <a:pt x="4625" y="20678"/>
                    <a:pt x="4039" y="21034"/>
                    <a:pt x="3412" y="21348"/>
                  </a:cubicBezTo>
                  <a:cubicBezTo>
                    <a:pt x="3474" y="21034"/>
                    <a:pt x="3495" y="20699"/>
                    <a:pt x="3453" y="20364"/>
                  </a:cubicBezTo>
                  <a:cubicBezTo>
                    <a:pt x="3412" y="19904"/>
                    <a:pt x="3453" y="19339"/>
                    <a:pt x="3307" y="18900"/>
                  </a:cubicBezTo>
                  <a:cubicBezTo>
                    <a:pt x="3537" y="18795"/>
                    <a:pt x="3725" y="18649"/>
                    <a:pt x="3893" y="18460"/>
                  </a:cubicBezTo>
                  <a:close/>
                  <a:moveTo>
                    <a:pt x="15756" y="6032"/>
                  </a:moveTo>
                  <a:cubicBezTo>
                    <a:pt x="17221" y="8187"/>
                    <a:pt x="18205" y="10656"/>
                    <a:pt x="18832" y="13187"/>
                  </a:cubicBezTo>
                  <a:cubicBezTo>
                    <a:pt x="18864" y="13305"/>
                    <a:pt x="18957" y="13363"/>
                    <a:pt x="19051" y="13363"/>
                  </a:cubicBezTo>
                  <a:cubicBezTo>
                    <a:pt x="19140" y="13363"/>
                    <a:pt x="19231" y="13311"/>
                    <a:pt x="19272" y="13208"/>
                  </a:cubicBezTo>
                  <a:cubicBezTo>
                    <a:pt x="19418" y="12853"/>
                    <a:pt x="19606" y="12539"/>
                    <a:pt x="19732" y="12204"/>
                  </a:cubicBezTo>
                  <a:cubicBezTo>
                    <a:pt x="20234" y="13229"/>
                    <a:pt x="20527" y="14317"/>
                    <a:pt x="20883" y="15405"/>
                  </a:cubicBezTo>
                  <a:cubicBezTo>
                    <a:pt x="21029" y="15824"/>
                    <a:pt x="21259" y="16221"/>
                    <a:pt x="21364" y="16640"/>
                  </a:cubicBezTo>
                  <a:cubicBezTo>
                    <a:pt x="21448" y="16954"/>
                    <a:pt x="21406" y="17288"/>
                    <a:pt x="21531" y="17602"/>
                  </a:cubicBezTo>
                  <a:cubicBezTo>
                    <a:pt x="21603" y="17816"/>
                    <a:pt x="21791" y="17923"/>
                    <a:pt x="21989" y="17923"/>
                  </a:cubicBezTo>
                  <a:cubicBezTo>
                    <a:pt x="22082" y="17923"/>
                    <a:pt x="22177" y="17900"/>
                    <a:pt x="22264" y="17853"/>
                  </a:cubicBezTo>
                  <a:cubicBezTo>
                    <a:pt x="22745" y="17581"/>
                    <a:pt x="23059" y="17288"/>
                    <a:pt x="23226" y="16912"/>
                  </a:cubicBezTo>
                  <a:cubicBezTo>
                    <a:pt x="23226" y="16933"/>
                    <a:pt x="23247" y="16954"/>
                    <a:pt x="23247" y="16954"/>
                  </a:cubicBezTo>
                  <a:cubicBezTo>
                    <a:pt x="23331" y="17142"/>
                    <a:pt x="23603" y="17288"/>
                    <a:pt x="23540" y="17519"/>
                  </a:cubicBezTo>
                  <a:cubicBezTo>
                    <a:pt x="23477" y="17749"/>
                    <a:pt x="23080" y="17853"/>
                    <a:pt x="22891" y="17958"/>
                  </a:cubicBezTo>
                  <a:cubicBezTo>
                    <a:pt x="22813" y="17997"/>
                    <a:pt x="22863" y="18127"/>
                    <a:pt x="22938" y="18127"/>
                  </a:cubicBezTo>
                  <a:cubicBezTo>
                    <a:pt x="22943" y="18127"/>
                    <a:pt x="22949" y="18127"/>
                    <a:pt x="22954" y="18125"/>
                  </a:cubicBezTo>
                  <a:cubicBezTo>
                    <a:pt x="23289" y="18084"/>
                    <a:pt x="23728" y="17958"/>
                    <a:pt x="23875" y="17623"/>
                  </a:cubicBezTo>
                  <a:cubicBezTo>
                    <a:pt x="24000" y="17288"/>
                    <a:pt x="23770" y="16849"/>
                    <a:pt x="23456" y="16724"/>
                  </a:cubicBezTo>
                  <a:cubicBezTo>
                    <a:pt x="23440" y="16718"/>
                    <a:pt x="23423" y="16715"/>
                    <a:pt x="23406" y="16715"/>
                  </a:cubicBezTo>
                  <a:cubicBezTo>
                    <a:pt x="23361" y="16715"/>
                    <a:pt x="23320" y="16735"/>
                    <a:pt x="23289" y="16765"/>
                  </a:cubicBezTo>
                  <a:cubicBezTo>
                    <a:pt x="23331" y="16661"/>
                    <a:pt x="23352" y="16556"/>
                    <a:pt x="23373" y="16431"/>
                  </a:cubicBezTo>
                  <a:cubicBezTo>
                    <a:pt x="23394" y="16452"/>
                    <a:pt x="23394" y="16452"/>
                    <a:pt x="23414" y="16452"/>
                  </a:cubicBezTo>
                  <a:cubicBezTo>
                    <a:pt x="24084" y="16577"/>
                    <a:pt x="24712" y="16975"/>
                    <a:pt x="24335" y="17707"/>
                  </a:cubicBezTo>
                  <a:cubicBezTo>
                    <a:pt x="24210" y="17979"/>
                    <a:pt x="24000" y="18167"/>
                    <a:pt x="23770" y="18293"/>
                  </a:cubicBezTo>
                  <a:cubicBezTo>
                    <a:pt x="23749" y="18282"/>
                    <a:pt x="23724" y="18277"/>
                    <a:pt x="23699" y="18277"/>
                  </a:cubicBezTo>
                  <a:cubicBezTo>
                    <a:pt x="23627" y="18277"/>
                    <a:pt x="23550" y="18320"/>
                    <a:pt x="23519" y="18397"/>
                  </a:cubicBezTo>
                  <a:cubicBezTo>
                    <a:pt x="23519" y="18397"/>
                    <a:pt x="23519" y="18418"/>
                    <a:pt x="23498" y="18418"/>
                  </a:cubicBezTo>
                  <a:cubicBezTo>
                    <a:pt x="23298" y="18490"/>
                    <a:pt x="23069" y="18522"/>
                    <a:pt x="22836" y="18522"/>
                  </a:cubicBezTo>
                  <a:cubicBezTo>
                    <a:pt x="22729" y="18522"/>
                    <a:pt x="22621" y="18515"/>
                    <a:pt x="22515" y="18502"/>
                  </a:cubicBezTo>
                  <a:cubicBezTo>
                    <a:pt x="22473" y="18502"/>
                    <a:pt x="22431" y="18523"/>
                    <a:pt x="22410" y="18544"/>
                  </a:cubicBezTo>
                  <a:cubicBezTo>
                    <a:pt x="22306" y="18544"/>
                    <a:pt x="22201" y="18586"/>
                    <a:pt x="22138" y="18690"/>
                  </a:cubicBezTo>
                  <a:cubicBezTo>
                    <a:pt x="20788" y="21675"/>
                    <a:pt x="17401" y="22835"/>
                    <a:pt x="14270" y="22835"/>
                  </a:cubicBezTo>
                  <a:cubicBezTo>
                    <a:pt x="13714" y="22835"/>
                    <a:pt x="13166" y="22798"/>
                    <a:pt x="12639" y="22729"/>
                  </a:cubicBezTo>
                  <a:cubicBezTo>
                    <a:pt x="9668" y="22310"/>
                    <a:pt x="5504" y="21013"/>
                    <a:pt x="4123" y="18105"/>
                  </a:cubicBezTo>
                  <a:cubicBezTo>
                    <a:pt x="4197" y="17971"/>
                    <a:pt x="4083" y="17838"/>
                    <a:pt x="3965" y="17838"/>
                  </a:cubicBezTo>
                  <a:cubicBezTo>
                    <a:pt x="3916" y="17838"/>
                    <a:pt x="3867" y="17861"/>
                    <a:pt x="3830" y="17916"/>
                  </a:cubicBezTo>
                  <a:cubicBezTo>
                    <a:pt x="3582" y="18304"/>
                    <a:pt x="3224" y="18492"/>
                    <a:pt x="2854" y="18492"/>
                  </a:cubicBezTo>
                  <a:cubicBezTo>
                    <a:pt x="2506" y="18492"/>
                    <a:pt x="2147" y="18325"/>
                    <a:pt x="1863" y="18000"/>
                  </a:cubicBezTo>
                  <a:cubicBezTo>
                    <a:pt x="1654" y="17770"/>
                    <a:pt x="1507" y="17435"/>
                    <a:pt x="1612" y="17142"/>
                  </a:cubicBezTo>
                  <a:cubicBezTo>
                    <a:pt x="1759" y="16682"/>
                    <a:pt x="2428" y="16640"/>
                    <a:pt x="2826" y="16577"/>
                  </a:cubicBezTo>
                  <a:cubicBezTo>
                    <a:pt x="2909" y="16556"/>
                    <a:pt x="2972" y="16472"/>
                    <a:pt x="2972" y="16389"/>
                  </a:cubicBezTo>
                  <a:cubicBezTo>
                    <a:pt x="3328" y="16744"/>
                    <a:pt x="3746" y="16996"/>
                    <a:pt x="4228" y="17184"/>
                  </a:cubicBezTo>
                  <a:cubicBezTo>
                    <a:pt x="4251" y="17194"/>
                    <a:pt x="4276" y="17199"/>
                    <a:pt x="4301" y="17199"/>
                  </a:cubicBezTo>
                  <a:cubicBezTo>
                    <a:pt x="4429" y="17199"/>
                    <a:pt x="4552" y="17076"/>
                    <a:pt x="4500" y="16954"/>
                  </a:cubicBezTo>
                  <a:cubicBezTo>
                    <a:pt x="2177" y="9735"/>
                    <a:pt x="13183" y="10656"/>
                    <a:pt x="15756" y="6032"/>
                  </a:cubicBezTo>
                  <a:close/>
                  <a:moveTo>
                    <a:pt x="14857" y="23335"/>
                  </a:moveTo>
                  <a:cubicBezTo>
                    <a:pt x="14815" y="23419"/>
                    <a:pt x="14773" y="23503"/>
                    <a:pt x="14710" y="23587"/>
                  </a:cubicBezTo>
                  <a:cubicBezTo>
                    <a:pt x="14599" y="23808"/>
                    <a:pt x="14472" y="23883"/>
                    <a:pt x="14271" y="23883"/>
                  </a:cubicBezTo>
                  <a:cubicBezTo>
                    <a:pt x="14244" y="23883"/>
                    <a:pt x="14216" y="23882"/>
                    <a:pt x="14187" y="23879"/>
                  </a:cubicBezTo>
                  <a:cubicBezTo>
                    <a:pt x="14208" y="23670"/>
                    <a:pt x="14166" y="23482"/>
                    <a:pt x="14062" y="23356"/>
                  </a:cubicBezTo>
                  <a:cubicBezTo>
                    <a:pt x="14334" y="23356"/>
                    <a:pt x="14606" y="23356"/>
                    <a:pt x="14857" y="23335"/>
                  </a:cubicBezTo>
                  <a:close/>
                  <a:moveTo>
                    <a:pt x="11509" y="23189"/>
                  </a:moveTo>
                  <a:lnTo>
                    <a:pt x="11509" y="23189"/>
                  </a:lnTo>
                  <a:cubicBezTo>
                    <a:pt x="11488" y="23545"/>
                    <a:pt x="11509" y="23921"/>
                    <a:pt x="11634" y="24256"/>
                  </a:cubicBezTo>
                  <a:cubicBezTo>
                    <a:pt x="11515" y="24283"/>
                    <a:pt x="11346" y="24309"/>
                    <a:pt x="11190" y="24309"/>
                  </a:cubicBezTo>
                  <a:cubicBezTo>
                    <a:pt x="11099" y="24309"/>
                    <a:pt x="11013" y="24300"/>
                    <a:pt x="10944" y="24277"/>
                  </a:cubicBezTo>
                  <a:cubicBezTo>
                    <a:pt x="10986" y="24172"/>
                    <a:pt x="10881" y="24068"/>
                    <a:pt x="10798" y="24068"/>
                  </a:cubicBezTo>
                  <a:cubicBezTo>
                    <a:pt x="10798" y="24026"/>
                    <a:pt x="10798" y="23963"/>
                    <a:pt x="10818" y="23900"/>
                  </a:cubicBezTo>
                  <a:cubicBezTo>
                    <a:pt x="10944" y="23587"/>
                    <a:pt x="11216" y="23335"/>
                    <a:pt x="11509" y="23189"/>
                  </a:cubicBezTo>
                  <a:close/>
                  <a:moveTo>
                    <a:pt x="11948" y="23084"/>
                  </a:moveTo>
                  <a:cubicBezTo>
                    <a:pt x="12179" y="23126"/>
                    <a:pt x="12388" y="23168"/>
                    <a:pt x="12597" y="23210"/>
                  </a:cubicBezTo>
                  <a:cubicBezTo>
                    <a:pt x="12932" y="23273"/>
                    <a:pt x="13287" y="23294"/>
                    <a:pt x="13622" y="23335"/>
                  </a:cubicBezTo>
                  <a:cubicBezTo>
                    <a:pt x="13539" y="23628"/>
                    <a:pt x="13748" y="23942"/>
                    <a:pt x="13622" y="24277"/>
                  </a:cubicBezTo>
                  <a:cubicBezTo>
                    <a:pt x="13518" y="24528"/>
                    <a:pt x="13225" y="24675"/>
                    <a:pt x="12974" y="24716"/>
                  </a:cubicBezTo>
                  <a:cubicBezTo>
                    <a:pt x="12925" y="24723"/>
                    <a:pt x="12879" y="24726"/>
                    <a:pt x="12836" y="24726"/>
                  </a:cubicBezTo>
                  <a:cubicBezTo>
                    <a:pt x="12063" y="24726"/>
                    <a:pt x="11968" y="23718"/>
                    <a:pt x="11948" y="23084"/>
                  </a:cubicBezTo>
                  <a:close/>
                  <a:moveTo>
                    <a:pt x="14145" y="24214"/>
                  </a:moveTo>
                  <a:cubicBezTo>
                    <a:pt x="14459" y="24319"/>
                    <a:pt x="14773" y="24507"/>
                    <a:pt x="14752" y="24863"/>
                  </a:cubicBezTo>
                  <a:cubicBezTo>
                    <a:pt x="14744" y="25053"/>
                    <a:pt x="14625" y="25116"/>
                    <a:pt x="14472" y="25116"/>
                  </a:cubicBezTo>
                  <a:cubicBezTo>
                    <a:pt x="14238" y="25116"/>
                    <a:pt x="13925" y="24968"/>
                    <a:pt x="13811" y="24905"/>
                  </a:cubicBezTo>
                  <a:cubicBezTo>
                    <a:pt x="13790" y="24884"/>
                    <a:pt x="13790" y="24884"/>
                    <a:pt x="13769" y="24884"/>
                  </a:cubicBezTo>
                  <a:cubicBezTo>
                    <a:pt x="13873" y="24800"/>
                    <a:pt x="13957" y="24695"/>
                    <a:pt x="14020" y="24570"/>
                  </a:cubicBezTo>
                  <a:cubicBezTo>
                    <a:pt x="14083" y="24486"/>
                    <a:pt x="14124" y="24361"/>
                    <a:pt x="14145" y="24214"/>
                  </a:cubicBezTo>
                  <a:close/>
                  <a:moveTo>
                    <a:pt x="11760" y="24549"/>
                  </a:moveTo>
                  <a:cubicBezTo>
                    <a:pt x="11886" y="24800"/>
                    <a:pt x="12074" y="24967"/>
                    <a:pt x="12304" y="25093"/>
                  </a:cubicBezTo>
                  <a:cubicBezTo>
                    <a:pt x="12283" y="25114"/>
                    <a:pt x="12262" y="25135"/>
                    <a:pt x="12241" y="25177"/>
                  </a:cubicBezTo>
                  <a:cubicBezTo>
                    <a:pt x="12174" y="25429"/>
                    <a:pt x="11958" y="26032"/>
                    <a:pt x="11648" y="26032"/>
                  </a:cubicBezTo>
                  <a:cubicBezTo>
                    <a:pt x="11572" y="26032"/>
                    <a:pt x="11491" y="25996"/>
                    <a:pt x="11404" y="25909"/>
                  </a:cubicBezTo>
                  <a:cubicBezTo>
                    <a:pt x="10986" y="25491"/>
                    <a:pt x="11425" y="24863"/>
                    <a:pt x="11760" y="24549"/>
                  </a:cubicBezTo>
                  <a:close/>
                  <a:moveTo>
                    <a:pt x="13539" y="25051"/>
                  </a:moveTo>
                  <a:cubicBezTo>
                    <a:pt x="13539" y="25051"/>
                    <a:pt x="13539" y="25072"/>
                    <a:pt x="13559" y="25093"/>
                  </a:cubicBezTo>
                  <a:cubicBezTo>
                    <a:pt x="13643" y="25470"/>
                    <a:pt x="13643" y="26014"/>
                    <a:pt x="13183" y="26139"/>
                  </a:cubicBezTo>
                  <a:cubicBezTo>
                    <a:pt x="13135" y="26153"/>
                    <a:pt x="13091" y="26159"/>
                    <a:pt x="13051" y="26159"/>
                  </a:cubicBezTo>
                  <a:cubicBezTo>
                    <a:pt x="12649" y="26159"/>
                    <a:pt x="12603" y="25544"/>
                    <a:pt x="12660" y="25239"/>
                  </a:cubicBezTo>
                  <a:cubicBezTo>
                    <a:pt x="12660" y="25219"/>
                    <a:pt x="12660" y="25219"/>
                    <a:pt x="12639" y="25198"/>
                  </a:cubicBezTo>
                  <a:lnTo>
                    <a:pt x="12639" y="25198"/>
                  </a:lnTo>
                  <a:cubicBezTo>
                    <a:pt x="12743" y="25219"/>
                    <a:pt x="12848" y="25219"/>
                    <a:pt x="12953" y="25219"/>
                  </a:cubicBezTo>
                  <a:cubicBezTo>
                    <a:pt x="13162" y="25198"/>
                    <a:pt x="13371" y="25135"/>
                    <a:pt x="13539" y="25051"/>
                  </a:cubicBezTo>
                  <a:close/>
                  <a:moveTo>
                    <a:pt x="10239" y="24737"/>
                  </a:moveTo>
                  <a:cubicBezTo>
                    <a:pt x="10264" y="24737"/>
                    <a:pt x="10290" y="24737"/>
                    <a:pt x="10316" y="24737"/>
                  </a:cubicBezTo>
                  <a:cubicBezTo>
                    <a:pt x="10295" y="24758"/>
                    <a:pt x="10295" y="24779"/>
                    <a:pt x="10295" y="24800"/>
                  </a:cubicBezTo>
                  <a:cubicBezTo>
                    <a:pt x="10274" y="24842"/>
                    <a:pt x="10254" y="24905"/>
                    <a:pt x="10212" y="24947"/>
                  </a:cubicBezTo>
                  <a:cubicBezTo>
                    <a:pt x="10170" y="25051"/>
                    <a:pt x="10086" y="25135"/>
                    <a:pt x="10065" y="25260"/>
                  </a:cubicBezTo>
                  <a:cubicBezTo>
                    <a:pt x="9856" y="25595"/>
                    <a:pt x="9689" y="25972"/>
                    <a:pt x="9521" y="26348"/>
                  </a:cubicBezTo>
                  <a:cubicBezTo>
                    <a:pt x="6697" y="27457"/>
                    <a:pt x="4583" y="30282"/>
                    <a:pt x="3474" y="33002"/>
                  </a:cubicBezTo>
                  <a:cubicBezTo>
                    <a:pt x="3453" y="33065"/>
                    <a:pt x="3474" y="33128"/>
                    <a:pt x="3516" y="33190"/>
                  </a:cubicBezTo>
                  <a:cubicBezTo>
                    <a:pt x="3746" y="33400"/>
                    <a:pt x="3893" y="33651"/>
                    <a:pt x="3976" y="33944"/>
                  </a:cubicBezTo>
                  <a:lnTo>
                    <a:pt x="3956" y="34341"/>
                  </a:lnTo>
                  <a:cubicBezTo>
                    <a:pt x="3866" y="34373"/>
                    <a:pt x="3784" y="34390"/>
                    <a:pt x="3710" y="34390"/>
                  </a:cubicBezTo>
                  <a:cubicBezTo>
                    <a:pt x="3544" y="34390"/>
                    <a:pt x="3421" y="34306"/>
                    <a:pt x="3349" y="34132"/>
                  </a:cubicBezTo>
                  <a:cubicBezTo>
                    <a:pt x="3349" y="34006"/>
                    <a:pt x="3328" y="33881"/>
                    <a:pt x="3286" y="33755"/>
                  </a:cubicBezTo>
                  <a:cubicBezTo>
                    <a:pt x="3251" y="33668"/>
                    <a:pt x="3168" y="33628"/>
                    <a:pt x="3089" y="33628"/>
                  </a:cubicBezTo>
                  <a:cubicBezTo>
                    <a:pt x="2978" y="33628"/>
                    <a:pt x="2873" y="33705"/>
                    <a:pt x="2909" y="33839"/>
                  </a:cubicBezTo>
                  <a:cubicBezTo>
                    <a:pt x="3035" y="34258"/>
                    <a:pt x="3014" y="34655"/>
                    <a:pt x="2972" y="35053"/>
                  </a:cubicBezTo>
                  <a:cubicBezTo>
                    <a:pt x="2554" y="34739"/>
                    <a:pt x="2700" y="34111"/>
                    <a:pt x="2784" y="33651"/>
                  </a:cubicBezTo>
                  <a:cubicBezTo>
                    <a:pt x="2796" y="33531"/>
                    <a:pt x="2684" y="33459"/>
                    <a:pt x="2578" y="33459"/>
                  </a:cubicBezTo>
                  <a:cubicBezTo>
                    <a:pt x="2500" y="33459"/>
                    <a:pt x="2425" y="33499"/>
                    <a:pt x="2407" y="33588"/>
                  </a:cubicBezTo>
                  <a:cubicBezTo>
                    <a:pt x="2303" y="34069"/>
                    <a:pt x="2093" y="34425"/>
                    <a:pt x="1654" y="34509"/>
                  </a:cubicBezTo>
                  <a:cubicBezTo>
                    <a:pt x="1779" y="34195"/>
                    <a:pt x="1863" y="33881"/>
                    <a:pt x="2114" y="33588"/>
                  </a:cubicBezTo>
                  <a:cubicBezTo>
                    <a:pt x="2241" y="33443"/>
                    <a:pt x="2086" y="33283"/>
                    <a:pt x="1933" y="33283"/>
                  </a:cubicBezTo>
                  <a:cubicBezTo>
                    <a:pt x="1909" y="33283"/>
                    <a:pt x="1886" y="33287"/>
                    <a:pt x="1863" y="33295"/>
                  </a:cubicBezTo>
                  <a:cubicBezTo>
                    <a:pt x="1424" y="33483"/>
                    <a:pt x="1005" y="33525"/>
                    <a:pt x="545" y="33546"/>
                  </a:cubicBezTo>
                  <a:cubicBezTo>
                    <a:pt x="859" y="32918"/>
                    <a:pt x="1487" y="32605"/>
                    <a:pt x="2198" y="32563"/>
                  </a:cubicBezTo>
                  <a:cubicBezTo>
                    <a:pt x="2240" y="32626"/>
                    <a:pt x="2318" y="32662"/>
                    <a:pt x="2397" y="32662"/>
                  </a:cubicBezTo>
                  <a:cubicBezTo>
                    <a:pt x="2475" y="32662"/>
                    <a:pt x="2554" y="32626"/>
                    <a:pt x="2595" y="32542"/>
                  </a:cubicBezTo>
                  <a:cubicBezTo>
                    <a:pt x="3349" y="30889"/>
                    <a:pt x="4269" y="29320"/>
                    <a:pt x="5378" y="27897"/>
                  </a:cubicBezTo>
                  <a:cubicBezTo>
                    <a:pt x="6577" y="26368"/>
                    <a:pt x="8183" y="24737"/>
                    <a:pt x="10239" y="24737"/>
                  </a:cubicBezTo>
                  <a:close/>
                  <a:moveTo>
                    <a:pt x="16049" y="24884"/>
                  </a:moveTo>
                  <a:cubicBezTo>
                    <a:pt x="17137" y="26327"/>
                    <a:pt x="18330" y="27688"/>
                    <a:pt x="19397" y="29173"/>
                  </a:cubicBezTo>
                  <a:cubicBezTo>
                    <a:pt x="20611" y="30847"/>
                    <a:pt x="21594" y="32667"/>
                    <a:pt x="22347" y="34613"/>
                  </a:cubicBezTo>
                  <a:cubicBezTo>
                    <a:pt x="22374" y="34693"/>
                    <a:pt x="22434" y="34722"/>
                    <a:pt x="22496" y="34722"/>
                  </a:cubicBezTo>
                  <a:cubicBezTo>
                    <a:pt x="22532" y="34722"/>
                    <a:pt x="22568" y="34712"/>
                    <a:pt x="22598" y="34697"/>
                  </a:cubicBezTo>
                  <a:cubicBezTo>
                    <a:pt x="22640" y="34718"/>
                    <a:pt x="22682" y="34718"/>
                    <a:pt x="22703" y="34718"/>
                  </a:cubicBezTo>
                  <a:cubicBezTo>
                    <a:pt x="22825" y="34706"/>
                    <a:pt x="22946" y="34700"/>
                    <a:pt x="23066" y="34700"/>
                  </a:cubicBezTo>
                  <a:cubicBezTo>
                    <a:pt x="23586" y="34700"/>
                    <a:pt x="24089" y="34811"/>
                    <a:pt x="24565" y="35032"/>
                  </a:cubicBezTo>
                  <a:cubicBezTo>
                    <a:pt x="24293" y="35220"/>
                    <a:pt x="24042" y="35387"/>
                    <a:pt x="23666" y="35387"/>
                  </a:cubicBezTo>
                  <a:cubicBezTo>
                    <a:pt x="23477" y="35387"/>
                    <a:pt x="23373" y="35597"/>
                    <a:pt x="23477" y="35743"/>
                  </a:cubicBezTo>
                  <a:cubicBezTo>
                    <a:pt x="23603" y="35869"/>
                    <a:pt x="23686" y="35994"/>
                    <a:pt x="23812" y="36141"/>
                  </a:cubicBezTo>
                  <a:cubicBezTo>
                    <a:pt x="23519" y="36057"/>
                    <a:pt x="23247" y="35952"/>
                    <a:pt x="22954" y="35764"/>
                  </a:cubicBezTo>
                  <a:cubicBezTo>
                    <a:pt x="22915" y="35741"/>
                    <a:pt x="22876" y="35730"/>
                    <a:pt x="22839" y="35730"/>
                  </a:cubicBezTo>
                  <a:cubicBezTo>
                    <a:pt x="22679" y="35730"/>
                    <a:pt x="22563" y="35925"/>
                    <a:pt x="22682" y="36078"/>
                  </a:cubicBezTo>
                  <a:cubicBezTo>
                    <a:pt x="22829" y="36287"/>
                    <a:pt x="22870" y="36455"/>
                    <a:pt x="22912" y="36643"/>
                  </a:cubicBezTo>
                  <a:cubicBezTo>
                    <a:pt x="22640" y="36538"/>
                    <a:pt x="22431" y="36434"/>
                    <a:pt x="22201" y="36141"/>
                  </a:cubicBezTo>
                  <a:cubicBezTo>
                    <a:pt x="22163" y="36090"/>
                    <a:pt x="22107" y="36068"/>
                    <a:pt x="22050" y="36068"/>
                  </a:cubicBezTo>
                  <a:cubicBezTo>
                    <a:pt x="21920" y="36068"/>
                    <a:pt x="21781" y="36183"/>
                    <a:pt x="21824" y="36329"/>
                  </a:cubicBezTo>
                  <a:cubicBezTo>
                    <a:pt x="21908" y="36580"/>
                    <a:pt x="21992" y="36831"/>
                    <a:pt x="21992" y="37082"/>
                  </a:cubicBezTo>
                  <a:cubicBezTo>
                    <a:pt x="21971" y="37061"/>
                    <a:pt x="21950" y="37061"/>
                    <a:pt x="21929" y="37040"/>
                  </a:cubicBezTo>
                  <a:cubicBezTo>
                    <a:pt x="21845" y="36978"/>
                    <a:pt x="21782" y="36894"/>
                    <a:pt x="21741" y="36810"/>
                  </a:cubicBezTo>
                  <a:cubicBezTo>
                    <a:pt x="21531" y="36517"/>
                    <a:pt x="21406" y="36141"/>
                    <a:pt x="21343" y="35785"/>
                  </a:cubicBezTo>
                  <a:cubicBezTo>
                    <a:pt x="21427" y="35764"/>
                    <a:pt x="21510" y="35701"/>
                    <a:pt x="21490" y="35618"/>
                  </a:cubicBezTo>
                  <a:cubicBezTo>
                    <a:pt x="21406" y="34195"/>
                    <a:pt x="20464" y="32877"/>
                    <a:pt x="19627" y="31789"/>
                  </a:cubicBezTo>
                  <a:cubicBezTo>
                    <a:pt x="18644" y="30491"/>
                    <a:pt x="17472" y="29320"/>
                    <a:pt x="16363" y="28106"/>
                  </a:cubicBezTo>
                  <a:cubicBezTo>
                    <a:pt x="16217" y="27416"/>
                    <a:pt x="16091" y="26746"/>
                    <a:pt x="15945" y="26055"/>
                  </a:cubicBezTo>
                  <a:cubicBezTo>
                    <a:pt x="15924" y="25658"/>
                    <a:pt x="15987" y="25260"/>
                    <a:pt x="16049" y="24884"/>
                  </a:cubicBezTo>
                  <a:close/>
                  <a:moveTo>
                    <a:pt x="14836" y="24214"/>
                  </a:moveTo>
                  <a:lnTo>
                    <a:pt x="14836" y="24214"/>
                  </a:lnTo>
                  <a:cubicBezTo>
                    <a:pt x="15150" y="24277"/>
                    <a:pt x="15422" y="24444"/>
                    <a:pt x="15736" y="24528"/>
                  </a:cubicBezTo>
                  <a:cubicBezTo>
                    <a:pt x="15568" y="25219"/>
                    <a:pt x="15422" y="25930"/>
                    <a:pt x="15631" y="26641"/>
                  </a:cubicBezTo>
                  <a:cubicBezTo>
                    <a:pt x="15798" y="28776"/>
                    <a:pt x="16405" y="30889"/>
                    <a:pt x="16970" y="32939"/>
                  </a:cubicBezTo>
                  <a:cubicBezTo>
                    <a:pt x="17598" y="35220"/>
                    <a:pt x="18351" y="37333"/>
                    <a:pt x="19313" y="39509"/>
                  </a:cubicBezTo>
                  <a:cubicBezTo>
                    <a:pt x="20129" y="41351"/>
                    <a:pt x="21322" y="43945"/>
                    <a:pt x="20506" y="45975"/>
                  </a:cubicBezTo>
                  <a:cubicBezTo>
                    <a:pt x="20109" y="46958"/>
                    <a:pt x="19000" y="47523"/>
                    <a:pt x="18079" y="47879"/>
                  </a:cubicBezTo>
                  <a:cubicBezTo>
                    <a:pt x="16493" y="48499"/>
                    <a:pt x="14716" y="48702"/>
                    <a:pt x="12964" y="48702"/>
                  </a:cubicBezTo>
                  <a:cubicBezTo>
                    <a:pt x="12058" y="48702"/>
                    <a:pt x="11158" y="48648"/>
                    <a:pt x="10295" y="48569"/>
                  </a:cubicBezTo>
                  <a:cubicBezTo>
                    <a:pt x="9145" y="48444"/>
                    <a:pt x="7994" y="48255"/>
                    <a:pt x="6906" y="47900"/>
                  </a:cubicBezTo>
                  <a:cubicBezTo>
                    <a:pt x="6466" y="47753"/>
                    <a:pt x="5399" y="47398"/>
                    <a:pt x="5420" y="46791"/>
                  </a:cubicBezTo>
                  <a:cubicBezTo>
                    <a:pt x="5420" y="46681"/>
                    <a:pt x="5321" y="46614"/>
                    <a:pt x="5226" y="46614"/>
                  </a:cubicBezTo>
                  <a:cubicBezTo>
                    <a:pt x="5157" y="46614"/>
                    <a:pt x="5091" y="46649"/>
                    <a:pt x="5064" y="46728"/>
                  </a:cubicBezTo>
                  <a:cubicBezTo>
                    <a:pt x="5064" y="46749"/>
                    <a:pt x="5064" y="46749"/>
                    <a:pt x="5064" y="46770"/>
                  </a:cubicBezTo>
                  <a:cubicBezTo>
                    <a:pt x="4562" y="46142"/>
                    <a:pt x="5148" y="43903"/>
                    <a:pt x="5232" y="43401"/>
                  </a:cubicBezTo>
                  <a:cubicBezTo>
                    <a:pt x="5629" y="41058"/>
                    <a:pt x="6236" y="38756"/>
                    <a:pt x="6864" y="36455"/>
                  </a:cubicBezTo>
                  <a:cubicBezTo>
                    <a:pt x="7513" y="34111"/>
                    <a:pt x="8224" y="31768"/>
                    <a:pt x="8977" y="29445"/>
                  </a:cubicBezTo>
                  <a:cubicBezTo>
                    <a:pt x="9270" y="28524"/>
                    <a:pt x="9542" y="27583"/>
                    <a:pt x="9877" y="26662"/>
                  </a:cubicBezTo>
                  <a:cubicBezTo>
                    <a:pt x="9940" y="26641"/>
                    <a:pt x="10002" y="26620"/>
                    <a:pt x="10044" y="26600"/>
                  </a:cubicBezTo>
                  <a:cubicBezTo>
                    <a:pt x="10274" y="26537"/>
                    <a:pt x="10233" y="26223"/>
                    <a:pt x="10065" y="26181"/>
                  </a:cubicBezTo>
                  <a:cubicBezTo>
                    <a:pt x="10149" y="25951"/>
                    <a:pt x="10254" y="25721"/>
                    <a:pt x="10358" y="25491"/>
                  </a:cubicBezTo>
                  <a:cubicBezTo>
                    <a:pt x="10379" y="25470"/>
                    <a:pt x="10421" y="25470"/>
                    <a:pt x="10442" y="25407"/>
                  </a:cubicBezTo>
                  <a:cubicBezTo>
                    <a:pt x="10484" y="25323"/>
                    <a:pt x="10505" y="25239"/>
                    <a:pt x="10526" y="25135"/>
                  </a:cubicBezTo>
                  <a:cubicBezTo>
                    <a:pt x="10546" y="25114"/>
                    <a:pt x="10546" y="25114"/>
                    <a:pt x="10546" y="25093"/>
                  </a:cubicBezTo>
                  <a:cubicBezTo>
                    <a:pt x="10651" y="24926"/>
                    <a:pt x="10735" y="24758"/>
                    <a:pt x="10818" y="24591"/>
                  </a:cubicBezTo>
                  <a:cubicBezTo>
                    <a:pt x="10944" y="24633"/>
                    <a:pt x="11090" y="24633"/>
                    <a:pt x="11258" y="24633"/>
                  </a:cubicBezTo>
                  <a:cubicBezTo>
                    <a:pt x="10902" y="25093"/>
                    <a:pt x="10735" y="25721"/>
                    <a:pt x="11195" y="26181"/>
                  </a:cubicBezTo>
                  <a:cubicBezTo>
                    <a:pt x="11343" y="26335"/>
                    <a:pt x="11489" y="26399"/>
                    <a:pt x="11627" y="26399"/>
                  </a:cubicBezTo>
                  <a:cubicBezTo>
                    <a:pt x="11939" y="26399"/>
                    <a:pt x="12214" y="26075"/>
                    <a:pt x="12388" y="25742"/>
                  </a:cubicBezTo>
                  <a:cubicBezTo>
                    <a:pt x="12427" y="26119"/>
                    <a:pt x="12618" y="26477"/>
                    <a:pt x="13084" y="26477"/>
                  </a:cubicBezTo>
                  <a:cubicBezTo>
                    <a:pt x="13109" y="26477"/>
                    <a:pt x="13135" y="26476"/>
                    <a:pt x="13162" y="26474"/>
                  </a:cubicBezTo>
                  <a:cubicBezTo>
                    <a:pt x="13769" y="26453"/>
                    <a:pt x="13957" y="25867"/>
                    <a:pt x="13936" y="25344"/>
                  </a:cubicBezTo>
                  <a:lnTo>
                    <a:pt x="13936" y="25344"/>
                  </a:lnTo>
                  <a:cubicBezTo>
                    <a:pt x="14100" y="25406"/>
                    <a:pt x="14278" y="25449"/>
                    <a:pt x="14446" y="25449"/>
                  </a:cubicBezTo>
                  <a:cubicBezTo>
                    <a:pt x="14729" y="25449"/>
                    <a:pt x="14982" y="25330"/>
                    <a:pt x="15087" y="24988"/>
                  </a:cubicBezTo>
                  <a:cubicBezTo>
                    <a:pt x="15192" y="24675"/>
                    <a:pt x="15066" y="24403"/>
                    <a:pt x="14836" y="24214"/>
                  </a:cubicBezTo>
                  <a:close/>
                  <a:moveTo>
                    <a:pt x="18372" y="48297"/>
                  </a:moveTo>
                  <a:lnTo>
                    <a:pt x="18372" y="48297"/>
                  </a:lnTo>
                  <a:cubicBezTo>
                    <a:pt x="18477" y="49490"/>
                    <a:pt x="18142" y="50683"/>
                    <a:pt x="17807" y="51833"/>
                  </a:cubicBezTo>
                  <a:cubicBezTo>
                    <a:pt x="17598" y="52545"/>
                    <a:pt x="17347" y="53235"/>
                    <a:pt x="17075" y="53926"/>
                  </a:cubicBezTo>
                  <a:cubicBezTo>
                    <a:pt x="16949" y="54219"/>
                    <a:pt x="16698" y="54574"/>
                    <a:pt x="16593" y="54909"/>
                  </a:cubicBezTo>
                  <a:cubicBezTo>
                    <a:pt x="16510" y="54972"/>
                    <a:pt x="16489" y="55056"/>
                    <a:pt x="16489" y="55139"/>
                  </a:cubicBezTo>
                  <a:cubicBezTo>
                    <a:pt x="16447" y="55223"/>
                    <a:pt x="16468" y="55349"/>
                    <a:pt x="16572" y="55411"/>
                  </a:cubicBezTo>
                  <a:cubicBezTo>
                    <a:pt x="17137" y="55704"/>
                    <a:pt x="17932" y="56144"/>
                    <a:pt x="18121" y="56813"/>
                  </a:cubicBezTo>
                  <a:cubicBezTo>
                    <a:pt x="18205" y="57148"/>
                    <a:pt x="17995" y="57420"/>
                    <a:pt x="17660" y="57504"/>
                  </a:cubicBezTo>
                  <a:cubicBezTo>
                    <a:pt x="17559" y="57533"/>
                    <a:pt x="17455" y="57546"/>
                    <a:pt x="17351" y="57546"/>
                  </a:cubicBezTo>
                  <a:cubicBezTo>
                    <a:pt x="17005" y="57546"/>
                    <a:pt x="16658" y="57399"/>
                    <a:pt x="16384" y="57190"/>
                  </a:cubicBezTo>
                  <a:cubicBezTo>
                    <a:pt x="15861" y="56792"/>
                    <a:pt x="15694" y="56165"/>
                    <a:pt x="15526" y="55558"/>
                  </a:cubicBezTo>
                  <a:lnTo>
                    <a:pt x="15526" y="55558"/>
                  </a:lnTo>
                  <a:cubicBezTo>
                    <a:pt x="15568" y="55579"/>
                    <a:pt x="15610" y="55600"/>
                    <a:pt x="15631" y="55600"/>
                  </a:cubicBezTo>
                  <a:cubicBezTo>
                    <a:pt x="15694" y="55600"/>
                    <a:pt x="15736" y="55516"/>
                    <a:pt x="15673" y="55495"/>
                  </a:cubicBezTo>
                  <a:cubicBezTo>
                    <a:pt x="15631" y="55474"/>
                    <a:pt x="15589" y="55453"/>
                    <a:pt x="15568" y="55432"/>
                  </a:cubicBezTo>
                  <a:cubicBezTo>
                    <a:pt x="15861" y="54637"/>
                    <a:pt x="15610" y="53382"/>
                    <a:pt x="15589" y="52545"/>
                  </a:cubicBezTo>
                  <a:cubicBezTo>
                    <a:pt x="15589" y="51373"/>
                    <a:pt x="15589" y="50180"/>
                    <a:pt x="15484" y="49009"/>
                  </a:cubicBezTo>
                  <a:cubicBezTo>
                    <a:pt x="16259" y="48904"/>
                    <a:pt x="17033" y="48737"/>
                    <a:pt x="17765" y="48507"/>
                  </a:cubicBezTo>
                  <a:cubicBezTo>
                    <a:pt x="17974" y="48444"/>
                    <a:pt x="18163" y="48381"/>
                    <a:pt x="18372" y="48297"/>
                  </a:cubicBezTo>
                  <a:close/>
                  <a:moveTo>
                    <a:pt x="17660" y="55537"/>
                  </a:moveTo>
                  <a:cubicBezTo>
                    <a:pt x="18937" y="56060"/>
                    <a:pt x="20234" y="57336"/>
                    <a:pt x="19857" y="58675"/>
                  </a:cubicBezTo>
                  <a:cubicBezTo>
                    <a:pt x="19666" y="59384"/>
                    <a:pt x="18998" y="59639"/>
                    <a:pt x="18290" y="59639"/>
                  </a:cubicBezTo>
                  <a:cubicBezTo>
                    <a:pt x="17681" y="59639"/>
                    <a:pt x="17043" y="59450"/>
                    <a:pt x="16656" y="59198"/>
                  </a:cubicBezTo>
                  <a:cubicBezTo>
                    <a:pt x="15736" y="58613"/>
                    <a:pt x="15317" y="57525"/>
                    <a:pt x="15317" y="56458"/>
                  </a:cubicBezTo>
                  <a:lnTo>
                    <a:pt x="15317" y="56458"/>
                  </a:lnTo>
                  <a:cubicBezTo>
                    <a:pt x="15669" y="57301"/>
                    <a:pt x="16418" y="58026"/>
                    <a:pt x="17294" y="58026"/>
                  </a:cubicBezTo>
                  <a:cubicBezTo>
                    <a:pt x="17461" y="58026"/>
                    <a:pt x="17633" y="58000"/>
                    <a:pt x="17807" y="57943"/>
                  </a:cubicBezTo>
                  <a:cubicBezTo>
                    <a:pt x="18330" y="57797"/>
                    <a:pt x="18665" y="57357"/>
                    <a:pt x="18581" y="56813"/>
                  </a:cubicBezTo>
                  <a:cubicBezTo>
                    <a:pt x="18518" y="56290"/>
                    <a:pt x="18121" y="55872"/>
                    <a:pt x="17660" y="55537"/>
                  </a:cubicBezTo>
                  <a:close/>
                  <a:moveTo>
                    <a:pt x="12220" y="56583"/>
                  </a:moveTo>
                  <a:lnTo>
                    <a:pt x="12220" y="56583"/>
                  </a:lnTo>
                  <a:cubicBezTo>
                    <a:pt x="12632" y="58289"/>
                    <a:pt x="11592" y="61079"/>
                    <a:pt x="9738" y="61079"/>
                  </a:cubicBezTo>
                  <a:cubicBezTo>
                    <a:pt x="9614" y="61079"/>
                    <a:pt x="9485" y="61066"/>
                    <a:pt x="9354" y="61040"/>
                  </a:cubicBezTo>
                  <a:cubicBezTo>
                    <a:pt x="7408" y="60663"/>
                    <a:pt x="8475" y="58236"/>
                    <a:pt x="9584" y="57002"/>
                  </a:cubicBezTo>
                  <a:lnTo>
                    <a:pt x="9584" y="57002"/>
                  </a:lnTo>
                  <a:cubicBezTo>
                    <a:pt x="9375" y="57357"/>
                    <a:pt x="9207" y="57734"/>
                    <a:pt x="9124" y="58110"/>
                  </a:cubicBezTo>
                  <a:cubicBezTo>
                    <a:pt x="8947" y="58815"/>
                    <a:pt x="9394" y="59501"/>
                    <a:pt x="10120" y="59501"/>
                  </a:cubicBezTo>
                  <a:cubicBezTo>
                    <a:pt x="10170" y="59501"/>
                    <a:pt x="10222" y="59498"/>
                    <a:pt x="10274" y="59491"/>
                  </a:cubicBezTo>
                  <a:cubicBezTo>
                    <a:pt x="11132" y="59366"/>
                    <a:pt x="11572" y="58508"/>
                    <a:pt x="11844" y="57797"/>
                  </a:cubicBezTo>
                  <a:cubicBezTo>
                    <a:pt x="11948" y="57525"/>
                    <a:pt x="12137" y="57043"/>
                    <a:pt x="12220" y="56583"/>
                  </a:cubicBezTo>
                  <a:close/>
                  <a:moveTo>
                    <a:pt x="11242" y="0"/>
                  </a:moveTo>
                  <a:cubicBezTo>
                    <a:pt x="9894" y="0"/>
                    <a:pt x="8832" y="543"/>
                    <a:pt x="8203" y="884"/>
                  </a:cubicBezTo>
                  <a:lnTo>
                    <a:pt x="7533" y="1261"/>
                  </a:lnTo>
                  <a:lnTo>
                    <a:pt x="6969" y="1575"/>
                  </a:lnTo>
                  <a:cubicBezTo>
                    <a:pt x="4353" y="2998"/>
                    <a:pt x="2972" y="5257"/>
                    <a:pt x="2637" y="5885"/>
                  </a:cubicBezTo>
                  <a:cubicBezTo>
                    <a:pt x="2533" y="6094"/>
                    <a:pt x="2470" y="6241"/>
                    <a:pt x="2428" y="6325"/>
                  </a:cubicBezTo>
                  <a:cubicBezTo>
                    <a:pt x="901" y="9338"/>
                    <a:pt x="336" y="13418"/>
                    <a:pt x="2010" y="16305"/>
                  </a:cubicBezTo>
                  <a:cubicBezTo>
                    <a:pt x="1675" y="16410"/>
                    <a:pt x="1382" y="16598"/>
                    <a:pt x="1235" y="16912"/>
                  </a:cubicBezTo>
                  <a:cubicBezTo>
                    <a:pt x="1026" y="17372"/>
                    <a:pt x="1194" y="17874"/>
                    <a:pt x="1487" y="18230"/>
                  </a:cubicBezTo>
                  <a:cubicBezTo>
                    <a:pt x="1779" y="18649"/>
                    <a:pt x="2261" y="18921"/>
                    <a:pt x="2763" y="18962"/>
                  </a:cubicBezTo>
                  <a:cubicBezTo>
                    <a:pt x="2805" y="18973"/>
                    <a:pt x="2847" y="18978"/>
                    <a:pt x="2888" y="18978"/>
                  </a:cubicBezTo>
                  <a:cubicBezTo>
                    <a:pt x="2930" y="18978"/>
                    <a:pt x="2972" y="18973"/>
                    <a:pt x="3014" y="18962"/>
                  </a:cubicBezTo>
                  <a:lnTo>
                    <a:pt x="3014" y="18962"/>
                  </a:lnTo>
                  <a:cubicBezTo>
                    <a:pt x="2972" y="19213"/>
                    <a:pt x="3014" y="19485"/>
                    <a:pt x="3014" y="19757"/>
                  </a:cubicBezTo>
                  <a:cubicBezTo>
                    <a:pt x="3056" y="20406"/>
                    <a:pt x="3098" y="21013"/>
                    <a:pt x="2930" y="21662"/>
                  </a:cubicBezTo>
                  <a:cubicBezTo>
                    <a:pt x="2896" y="21798"/>
                    <a:pt x="3001" y="21935"/>
                    <a:pt x="3132" y="21935"/>
                  </a:cubicBezTo>
                  <a:cubicBezTo>
                    <a:pt x="3162" y="21935"/>
                    <a:pt x="3192" y="21928"/>
                    <a:pt x="3223" y="21913"/>
                  </a:cubicBezTo>
                  <a:cubicBezTo>
                    <a:pt x="4039" y="21557"/>
                    <a:pt x="4813" y="21097"/>
                    <a:pt x="5420" y="20448"/>
                  </a:cubicBezTo>
                  <a:cubicBezTo>
                    <a:pt x="5441" y="20427"/>
                    <a:pt x="5441" y="20427"/>
                    <a:pt x="5441" y="20427"/>
                  </a:cubicBezTo>
                  <a:cubicBezTo>
                    <a:pt x="6027" y="20866"/>
                    <a:pt x="6676" y="21201"/>
                    <a:pt x="7220" y="21494"/>
                  </a:cubicBezTo>
                  <a:cubicBezTo>
                    <a:pt x="8559" y="22185"/>
                    <a:pt x="9982" y="22645"/>
                    <a:pt x="11425" y="22980"/>
                  </a:cubicBezTo>
                  <a:cubicBezTo>
                    <a:pt x="10986" y="23147"/>
                    <a:pt x="10567" y="23503"/>
                    <a:pt x="10463" y="23963"/>
                  </a:cubicBezTo>
                  <a:cubicBezTo>
                    <a:pt x="10421" y="24110"/>
                    <a:pt x="10442" y="24235"/>
                    <a:pt x="10484" y="24340"/>
                  </a:cubicBezTo>
                  <a:cubicBezTo>
                    <a:pt x="10421" y="24403"/>
                    <a:pt x="10421" y="24403"/>
                    <a:pt x="10379" y="24465"/>
                  </a:cubicBezTo>
                  <a:cubicBezTo>
                    <a:pt x="10165" y="24416"/>
                    <a:pt x="9953" y="24394"/>
                    <a:pt x="9743" y="24394"/>
                  </a:cubicBezTo>
                  <a:cubicBezTo>
                    <a:pt x="8071" y="24394"/>
                    <a:pt x="6568" y="25844"/>
                    <a:pt x="5546" y="26997"/>
                  </a:cubicBezTo>
                  <a:cubicBezTo>
                    <a:pt x="4186" y="28545"/>
                    <a:pt x="2993" y="30408"/>
                    <a:pt x="2219" y="32333"/>
                  </a:cubicBezTo>
                  <a:cubicBezTo>
                    <a:pt x="2135" y="32323"/>
                    <a:pt x="2052" y="32319"/>
                    <a:pt x="1969" y="32319"/>
                  </a:cubicBezTo>
                  <a:cubicBezTo>
                    <a:pt x="1101" y="32319"/>
                    <a:pt x="312" y="32816"/>
                    <a:pt x="64" y="33714"/>
                  </a:cubicBezTo>
                  <a:cubicBezTo>
                    <a:pt x="1" y="33881"/>
                    <a:pt x="147" y="33986"/>
                    <a:pt x="294" y="33986"/>
                  </a:cubicBezTo>
                  <a:cubicBezTo>
                    <a:pt x="733" y="33923"/>
                    <a:pt x="1110" y="33923"/>
                    <a:pt x="1507" y="33839"/>
                  </a:cubicBezTo>
                  <a:lnTo>
                    <a:pt x="1507" y="33839"/>
                  </a:lnTo>
                  <a:cubicBezTo>
                    <a:pt x="1382" y="34111"/>
                    <a:pt x="1298" y="34404"/>
                    <a:pt x="1173" y="34676"/>
                  </a:cubicBezTo>
                  <a:cubicBezTo>
                    <a:pt x="1131" y="34802"/>
                    <a:pt x="1235" y="34948"/>
                    <a:pt x="1340" y="34948"/>
                  </a:cubicBezTo>
                  <a:cubicBezTo>
                    <a:pt x="1821" y="34948"/>
                    <a:pt x="2135" y="34843"/>
                    <a:pt x="2344" y="34613"/>
                  </a:cubicBezTo>
                  <a:cubicBezTo>
                    <a:pt x="2407" y="35032"/>
                    <a:pt x="2595" y="35366"/>
                    <a:pt x="3077" y="35555"/>
                  </a:cubicBezTo>
                  <a:cubicBezTo>
                    <a:pt x="3096" y="35561"/>
                    <a:pt x="3116" y="35564"/>
                    <a:pt x="3135" y="35564"/>
                  </a:cubicBezTo>
                  <a:cubicBezTo>
                    <a:pt x="3238" y="35564"/>
                    <a:pt x="3328" y="35476"/>
                    <a:pt x="3328" y="35387"/>
                  </a:cubicBezTo>
                  <a:cubicBezTo>
                    <a:pt x="3349" y="35157"/>
                    <a:pt x="3370" y="34927"/>
                    <a:pt x="3391" y="34718"/>
                  </a:cubicBezTo>
                  <a:cubicBezTo>
                    <a:pt x="3503" y="34845"/>
                    <a:pt x="3635" y="34933"/>
                    <a:pt x="3779" y="34933"/>
                  </a:cubicBezTo>
                  <a:cubicBezTo>
                    <a:pt x="3849" y="34933"/>
                    <a:pt x="3922" y="34912"/>
                    <a:pt x="3997" y="34864"/>
                  </a:cubicBezTo>
                  <a:cubicBezTo>
                    <a:pt x="4625" y="34488"/>
                    <a:pt x="4353" y="33693"/>
                    <a:pt x="4018" y="33190"/>
                  </a:cubicBezTo>
                  <a:cubicBezTo>
                    <a:pt x="3746" y="32751"/>
                    <a:pt x="4500" y="31768"/>
                    <a:pt x="4730" y="31370"/>
                  </a:cubicBezTo>
                  <a:cubicBezTo>
                    <a:pt x="5106" y="30742"/>
                    <a:pt x="5546" y="30177"/>
                    <a:pt x="6006" y="29613"/>
                  </a:cubicBezTo>
                  <a:cubicBezTo>
                    <a:pt x="6885" y="28524"/>
                    <a:pt x="8015" y="27499"/>
                    <a:pt x="9291" y="26913"/>
                  </a:cubicBezTo>
                  <a:lnTo>
                    <a:pt x="9291" y="26913"/>
                  </a:lnTo>
                  <a:cubicBezTo>
                    <a:pt x="8977" y="27750"/>
                    <a:pt x="8705" y="28629"/>
                    <a:pt x="8433" y="29466"/>
                  </a:cubicBezTo>
                  <a:cubicBezTo>
                    <a:pt x="7575" y="32061"/>
                    <a:pt x="6801" y="34676"/>
                    <a:pt x="6090" y="37333"/>
                  </a:cubicBezTo>
                  <a:cubicBezTo>
                    <a:pt x="5860" y="38191"/>
                    <a:pt x="3265" y="47063"/>
                    <a:pt x="5064" y="47230"/>
                  </a:cubicBezTo>
                  <a:cubicBezTo>
                    <a:pt x="5232" y="47858"/>
                    <a:pt x="6194" y="48255"/>
                    <a:pt x="7136" y="48507"/>
                  </a:cubicBezTo>
                  <a:cubicBezTo>
                    <a:pt x="7241" y="49887"/>
                    <a:pt x="7743" y="51248"/>
                    <a:pt x="8224" y="52545"/>
                  </a:cubicBezTo>
                  <a:cubicBezTo>
                    <a:pt x="8538" y="53319"/>
                    <a:pt x="8893" y="54093"/>
                    <a:pt x="9291" y="54825"/>
                  </a:cubicBezTo>
                  <a:cubicBezTo>
                    <a:pt x="9521" y="55244"/>
                    <a:pt x="9835" y="55851"/>
                    <a:pt x="10254" y="56123"/>
                  </a:cubicBezTo>
                  <a:cubicBezTo>
                    <a:pt x="10254" y="56165"/>
                    <a:pt x="10254" y="56165"/>
                    <a:pt x="10254" y="56185"/>
                  </a:cubicBezTo>
                  <a:cubicBezTo>
                    <a:pt x="8349" y="56709"/>
                    <a:pt x="6655" y="60454"/>
                    <a:pt x="9019" y="61437"/>
                  </a:cubicBezTo>
                  <a:cubicBezTo>
                    <a:pt x="9299" y="61551"/>
                    <a:pt x="9568" y="61604"/>
                    <a:pt x="9826" y="61604"/>
                  </a:cubicBezTo>
                  <a:cubicBezTo>
                    <a:pt x="12071" y="61604"/>
                    <a:pt x="13389" y="57622"/>
                    <a:pt x="12451" y="55913"/>
                  </a:cubicBezTo>
                  <a:cubicBezTo>
                    <a:pt x="12388" y="55809"/>
                    <a:pt x="12304" y="55788"/>
                    <a:pt x="12220" y="55788"/>
                  </a:cubicBezTo>
                  <a:cubicBezTo>
                    <a:pt x="12220" y="55746"/>
                    <a:pt x="12199" y="55704"/>
                    <a:pt x="12179" y="55662"/>
                  </a:cubicBezTo>
                  <a:cubicBezTo>
                    <a:pt x="12179" y="55641"/>
                    <a:pt x="12179" y="55641"/>
                    <a:pt x="12179" y="55621"/>
                  </a:cubicBezTo>
                  <a:cubicBezTo>
                    <a:pt x="12220" y="54721"/>
                    <a:pt x="11865" y="53737"/>
                    <a:pt x="11655" y="52859"/>
                  </a:cubicBezTo>
                  <a:cubicBezTo>
                    <a:pt x="11383" y="51666"/>
                    <a:pt x="11111" y="50452"/>
                    <a:pt x="10818" y="49260"/>
                  </a:cubicBezTo>
                  <a:cubicBezTo>
                    <a:pt x="10801" y="49181"/>
                    <a:pt x="10739" y="49146"/>
                    <a:pt x="10677" y="49146"/>
                  </a:cubicBezTo>
                  <a:cubicBezTo>
                    <a:pt x="10590" y="49146"/>
                    <a:pt x="10501" y="49213"/>
                    <a:pt x="10526" y="49323"/>
                  </a:cubicBezTo>
                  <a:cubicBezTo>
                    <a:pt x="10735" y="50432"/>
                    <a:pt x="10944" y="51540"/>
                    <a:pt x="11174" y="52649"/>
                  </a:cubicBezTo>
                  <a:cubicBezTo>
                    <a:pt x="11383" y="53612"/>
                    <a:pt x="11446" y="54742"/>
                    <a:pt x="11844" y="55641"/>
                  </a:cubicBezTo>
                  <a:cubicBezTo>
                    <a:pt x="11844" y="55662"/>
                    <a:pt x="11844" y="55662"/>
                    <a:pt x="11823" y="55683"/>
                  </a:cubicBezTo>
                  <a:cubicBezTo>
                    <a:pt x="11676" y="56060"/>
                    <a:pt x="11718" y="56562"/>
                    <a:pt x="11634" y="56960"/>
                  </a:cubicBezTo>
                  <a:cubicBezTo>
                    <a:pt x="11467" y="57629"/>
                    <a:pt x="11216" y="58341"/>
                    <a:pt x="10693" y="58822"/>
                  </a:cubicBezTo>
                  <a:cubicBezTo>
                    <a:pt x="10554" y="58951"/>
                    <a:pt x="10353" y="59024"/>
                    <a:pt x="10153" y="59024"/>
                  </a:cubicBezTo>
                  <a:cubicBezTo>
                    <a:pt x="9934" y="59024"/>
                    <a:pt x="9716" y="58936"/>
                    <a:pt x="9584" y="58738"/>
                  </a:cubicBezTo>
                  <a:cubicBezTo>
                    <a:pt x="9417" y="58445"/>
                    <a:pt x="9605" y="58006"/>
                    <a:pt x="9710" y="57734"/>
                  </a:cubicBezTo>
                  <a:cubicBezTo>
                    <a:pt x="9940" y="57148"/>
                    <a:pt x="10337" y="56625"/>
                    <a:pt x="10693" y="56123"/>
                  </a:cubicBezTo>
                  <a:cubicBezTo>
                    <a:pt x="10771" y="56025"/>
                    <a:pt x="10667" y="55891"/>
                    <a:pt x="10567" y="55891"/>
                  </a:cubicBezTo>
                  <a:cubicBezTo>
                    <a:pt x="10560" y="55891"/>
                    <a:pt x="10553" y="55891"/>
                    <a:pt x="10546" y="55893"/>
                  </a:cubicBezTo>
                  <a:cubicBezTo>
                    <a:pt x="9856" y="54784"/>
                    <a:pt x="9207" y="53779"/>
                    <a:pt x="8705" y="52587"/>
                  </a:cubicBezTo>
                  <a:cubicBezTo>
                    <a:pt x="8182" y="51310"/>
                    <a:pt x="7680" y="49950"/>
                    <a:pt x="7429" y="48590"/>
                  </a:cubicBezTo>
                  <a:lnTo>
                    <a:pt x="7429" y="48590"/>
                  </a:lnTo>
                  <a:cubicBezTo>
                    <a:pt x="8098" y="48737"/>
                    <a:pt x="8747" y="48841"/>
                    <a:pt x="9040" y="48883"/>
                  </a:cubicBezTo>
                  <a:cubicBezTo>
                    <a:pt x="10244" y="49086"/>
                    <a:pt x="11509" y="49197"/>
                    <a:pt x="12779" y="49197"/>
                  </a:cubicBezTo>
                  <a:cubicBezTo>
                    <a:pt x="13607" y="49197"/>
                    <a:pt x="14437" y="49150"/>
                    <a:pt x="15254" y="49051"/>
                  </a:cubicBezTo>
                  <a:lnTo>
                    <a:pt x="15254" y="49051"/>
                  </a:lnTo>
                  <a:cubicBezTo>
                    <a:pt x="15192" y="50201"/>
                    <a:pt x="15171" y="51373"/>
                    <a:pt x="15150" y="52524"/>
                  </a:cubicBezTo>
                  <a:cubicBezTo>
                    <a:pt x="15129" y="53256"/>
                    <a:pt x="14940" y="54365"/>
                    <a:pt x="15129" y="55160"/>
                  </a:cubicBezTo>
                  <a:cubicBezTo>
                    <a:pt x="15108" y="55181"/>
                    <a:pt x="15108" y="55223"/>
                    <a:pt x="15108" y="55244"/>
                  </a:cubicBezTo>
                  <a:cubicBezTo>
                    <a:pt x="15087" y="55453"/>
                    <a:pt x="15087" y="55662"/>
                    <a:pt x="15129" y="55872"/>
                  </a:cubicBezTo>
                  <a:cubicBezTo>
                    <a:pt x="14281" y="57896"/>
                    <a:pt x="16270" y="60179"/>
                    <a:pt x="18209" y="60179"/>
                  </a:cubicBezTo>
                  <a:cubicBezTo>
                    <a:pt x="18856" y="60179"/>
                    <a:pt x="19497" y="59926"/>
                    <a:pt x="20025" y="59324"/>
                  </a:cubicBezTo>
                  <a:cubicBezTo>
                    <a:pt x="21448" y="57713"/>
                    <a:pt x="19000" y="55202"/>
                    <a:pt x="17200" y="54888"/>
                  </a:cubicBezTo>
                  <a:cubicBezTo>
                    <a:pt x="17347" y="54595"/>
                    <a:pt x="17451" y="54281"/>
                    <a:pt x="17514" y="54093"/>
                  </a:cubicBezTo>
                  <a:cubicBezTo>
                    <a:pt x="17870" y="53256"/>
                    <a:pt x="18142" y="52398"/>
                    <a:pt x="18372" y="51520"/>
                  </a:cubicBezTo>
                  <a:cubicBezTo>
                    <a:pt x="18539" y="50850"/>
                    <a:pt x="19188" y="48883"/>
                    <a:pt x="18539" y="48235"/>
                  </a:cubicBezTo>
                  <a:cubicBezTo>
                    <a:pt x="19293" y="47921"/>
                    <a:pt x="20004" y="47481"/>
                    <a:pt x="20548" y="46833"/>
                  </a:cubicBezTo>
                  <a:cubicBezTo>
                    <a:pt x="21615" y="45577"/>
                    <a:pt x="21238" y="43589"/>
                    <a:pt x="20841" y="42125"/>
                  </a:cubicBezTo>
                  <a:cubicBezTo>
                    <a:pt x="20129" y="39551"/>
                    <a:pt x="18728" y="37250"/>
                    <a:pt x="17974" y="34676"/>
                  </a:cubicBezTo>
                  <a:cubicBezTo>
                    <a:pt x="17409" y="32709"/>
                    <a:pt x="16928" y="30742"/>
                    <a:pt x="16489" y="28755"/>
                  </a:cubicBezTo>
                  <a:lnTo>
                    <a:pt x="16489" y="28755"/>
                  </a:lnTo>
                  <a:cubicBezTo>
                    <a:pt x="17179" y="29696"/>
                    <a:pt x="17953" y="30533"/>
                    <a:pt x="18707" y="31412"/>
                  </a:cubicBezTo>
                  <a:cubicBezTo>
                    <a:pt x="19816" y="32709"/>
                    <a:pt x="20443" y="33986"/>
                    <a:pt x="21071" y="35513"/>
                  </a:cubicBezTo>
                  <a:cubicBezTo>
                    <a:pt x="20987" y="36203"/>
                    <a:pt x="21134" y="37187"/>
                    <a:pt x="21824" y="37522"/>
                  </a:cubicBezTo>
                  <a:cubicBezTo>
                    <a:pt x="21924" y="37565"/>
                    <a:pt x="22007" y="37585"/>
                    <a:pt x="22077" y="37585"/>
                  </a:cubicBezTo>
                  <a:cubicBezTo>
                    <a:pt x="22375" y="37585"/>
                    <a:pt x="22423" y="37229"/>
                    <a:pt x="22389" y="36873"/>
                  </a:cubicBezTo>
                  <a:lnTo>
                    <a:pt x="22389" y="36873"/>
                  </a:lnTo>
                  <a:cubicBezTo>
                    <a:pt x="22578" y="36978"/>
                    <a:pt x="22787" y="37061"/>
                    <a:pt x="23059" y="37187"/>
                  </a:cubicBezTo>
                  <a:cubicBezTo>
                    <a:pt x="23098" y="37206"/>
                    <a:pt x="23140" y="37216"/>
                    <a:pt x="23180" y="37216"/>
                  </a:cubicBezTo>
                  <a:cubicBezTo>
                    <a:pt x="23310" y="37216"/>
                    <a:pt x="23426" y="37117"/>
                    <a:pt x="23394" y="36957"/>
                  </a:cubicBezTo>
                  <a:cubicBezTo>
                    <a:pt x="23352" y="36747"/>
                    <a:pt x="23331" y="36580"/>
                    <a:pt x="23289" y="36413"/>
                  </a:cubicBezTo>
                  <a:lnTo>
                    <a:pt x="23289" y="36413"/>
                  </a:lnTo>
                  <a:cubicBezTo>
                    <a:pt x="23624" y="36538"/>
                    <a:pt x="23979" y="36601"/>
                    <a:pt x="24377" y="36622"/>
                  </a:cubicBezTo>
                  <a:cubicBezTo>
                    <a:pt x="24385" y="36623"/>
                    <a:pt x="24392" y="36623"/>
                    <a:pt x="24399" y="36623"/>
                  </a:cubicBezTo>
                  <a:cubicBezTo>
                    <a:pt x="24591" y="36623"/>
                    <a:pt x="24644" y="36366"/>
                    <a:pt x="24503" y="36245"/>
                  </a:cubicBezTo>
                  <a:cubicBezTo>
                    <a:pt x="24314" y="36120"/>
                    <a:pt x="24168" y="35931"/>
                    <a:pt x="24042" y="35764"/>
                  </a:cubicBezTo>
                  <a:cubicBezTo>
                    <a:pt x="24419" y="35659"/>
                    <a:pt x="24649" y="35429"/>
                    <a:pt x="25067" y="35220"/>
                  </a:cubicBezTo>
                  <a:cubicBezTo>
                    <a:pt x="25214" y="35157"/>
                    <a:pt x="25235" y="34948"/>
                    <a:pt x="25088" y="34864"/>
                  </a:cubicBezTo>
                  <a:cubicBezTo>
                    <a:pt x="24435" y="34453"/>
                    <a:pt x="23731" y="34293"/>
                    <a:pt x="22977" y="34293"/>
                  </a:cubicBezTo>
                  <a:cubicBezTo>
                    <a:pt x="22886" y="34293"/>
                    <a:pt x="22795" y="34295"/>
                    <a:pt x="22703" y="34299"/>
                  </a:cubicBezTo>
                  <a:cubicBezTo>
                    <a:pt x="21301" y="30638"/>
                    <a:pt x="18937" y="27332"/>
                    <a:pt x="16175" y="24570"/>
                  </a:cubicBezTo>
                  <a:cubicBezTo>
                    <a:pt x="16175" y="24549"/>
                    <a:pt x="16154" y="24549"/>
                    <a:pt x="16133" y="24528"/>
                  </a:cubicBezTo>
                  <a:cubicBezTo>
                    <a:pt x="16133" y="24507"/>
                    <a:pt x="16133" y="24486"/>
                    <a:pt x="16154" y="24465"/>
                  </a:cubicBezTo>
                  <a:cubicBezTo>
                    <a:pt x="16175" y="24340"/>
                    <a:pt x="16112" y="24214"/>
                    <a:pt x="15966" y="24193"/>
                  </a:cubicBezTo>
                  <a:cubicBezTo>
                    <a:pt x="15610" y="24172"/>
                    <a:pt x="15275" y="24005"/>
                    <a:pt x="14899" y="23942"/>
                  </a:cubicBezTo>
                  <a:cubicBezTo>
                    <a:pt x="15024" y="23775"/>
                    <a:pt x="15087" y="23587"/>
                    <a:pt x="15233" y="23440"/>
                  </a:cubicBezTo>
                  <a:cubicBezTo>
                    <a:pt x="15254" y="23398"/>
                    <a:pt x="15275" y="23356"/>
                    <a:pt x="15275" y="23314"/>
                  </a:cubicBezTo>
                  <a:cubicBezTo>
                    <a:pt x="17786" y="23147"/>
                    <a:pt x="20360" y="22143"/>
                    <a:pt x="21845" y="20197"/>
                  </a:cubicBezTo>
                  <a:cubicBezTo>
                    <a:pt x="22037" y="20980"/>
                    <a:pt x="22876" y="21251"/>
                    <a:pt x="23672" y="21251"/>
                  </a:cubicBezTo>
                  <a:cubicBezTo>
                    <a:pt x="23918" y="21251"/>
                    <a:pt x="24160" y="21225"/>
                    <a:pt x="24377" y="21180"/>
                  </a:cubicBezTo>
                  <a:cubicBezTo>
                    <a:pt x="24523" y="21138"/>
                    <a:pt x="24607" y="20929"/>
                    <a:pt x="24503" y="20825"/>
                  </a:cubicBezTo>
                  <a:cubicBezTo>
                    <a:pt x="23875" y="20218"/>
                    <a:pt x="23854" y="19485"/>
                    <a:pt x="23875" y="18711"/>
                  </a:cubicBezTo>
                  <a:cubicBezTo>
                    <a:pt x="24272" y="18523"/>
                    <a:pt x="24586" y="18188"/>
                    <a:pt x="24775" y="17770"/>
                  </a:cubicBezTo>
                  <a:cubicBezTo>
                    <a:pt x="25067" y="17142"/>
                    <a:pt x="24775" y="16619"/>
                    <a:pt x="24314" y="16326"/>
                  </a:cubicBezTo>
                  <a:cubicBezTo>
                    <a:pt x="25570" y="15154"/>
                    <a:pt x="25925" y="12853"/>
                    <a:pt x="26009" y="11242"/>
                  </a:cubicBezTo>
                  <a:cubicBezTo>
                    <a:pt x="26072" y="9379"/>
                    <a:pt x="25674" y="7475"/>
                    <a:pt x="24942" y="5760"/>
                  </a:cubicBezTo>
                  <a:lnTo>
                    <a:pt x="24649" y="5153"/>
                  </a:lnTo>
                  <a:cubicBezTo>
                    <a:pt x="24335" y="4525"/>
                    <a:pt x="23958" y="3897"/>
                    <a:pt x="23498" y="3353"/>
                  </a:cubicBezTo>
                  <a:lnTo>
                    <a:pt x="23017" y="2830"/>
                  </a:lnTo>
                  <a:cubicBezTo>
                    <a:pt x="22389" y="2182"/>
                    <a:pt x="21636" y="1659"/>
                    <a:pt x="20778" y="1303"/>
                  </a:cubicBezTo>
                  <a:cubicBezTo>
                    <a:pt x="20181" y="1057"/>
                    <a:pt x="19556" y="946"/>
                    <a:pt x="18929" y="946"/>
                  </a:cubicBezTo>
                  <a:cubicBezTo>
                    <a:pt x="17689" y="946"/>
                    <a:pt x="16443" y="1382"/>
                    <a:pt x="15401" y="2077"/>
                  </a:cubicBezTo>
                  <a:cubicBezTo>
                    <a:pt x="15171" y="1763"/>
                    <a:pt x="13999" y="340"/>
                    <a:pt x="11927" y="47"/>
                  </a:cubicBezTo>
                  <a:cubicBezTo>
                    <a:pt x="11692" y="15"/>
                    <a:pt x="11463" y="0"/>
                    <a:pt x="112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9" name="Google Shape;1789;p52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GIẢI NGHĨA TỪ KHÓ</a:t>
            </a:r>
            <a:endParaRPr b="1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21245" y="1918251"/>
            <a:ext cx="2196548" cy="18884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Trang </a:t>
            </a:r>
            <a:r>
              <a:rPr lang="en-US" sz="2200" kern="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trại</a:t>
            </a: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200" kern="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trại</a:t>
            </a: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nông</a:t>
            </a: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0" dirty="0" err="1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2200" kern="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200" dirty="0">
              <a:latin typeface="+mj-lt"/>
            </a:endParaRPr>
          </a:p>
        </p:txBody>
      </p:sp>
      <p:pic>
        <p:nvPicPr>
          <p:cNvPr id="1026" name="Picture 2" descr="6 điều kiện với chăn nuôi trang trạ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986" y="1577523"/>
            <a:ext cx="4119770" cy="272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9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789;p52"/>
          <p:cNvSpPr txBox="1">
            <a:spLocks noGrp="1"/>
          </p:cNvSpPr>
          <p:nvPr>
            <p:ph type="title"/>
          </p:nvPr>
        </p:nvSpPr>
        <p:spPr>
          <a:xfrm>
            <a:off x="720000" y="340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GIẢI NGHĨA TỪ KHÓ</a:t>
            </a:r>
            <a:endParaRPr sz="3000" b="1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56329" y="1047839"/>
            <a:ext cx="3585299" cy="17860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Cơ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nghiệp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: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toàn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bộ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những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tài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sản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đã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gây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dựng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được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,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làm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cơ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sở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cho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việc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làm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  <a:latin typeface="+mj-lt"/>
              </a:rPr>
              <a:t>ăn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57521" y="2996948"/>
            <a:ext cx="3585299" cy="2065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Ủ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rũ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: (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nói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về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người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)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buồn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rầu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đến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mức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như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rũ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xuống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,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đến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mức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như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không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còn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sức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sống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9" name="Google Shape;1789;p52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tx1">
                    <a:lumMod val="10000"/>
                  </a:schemeClr>
                </a:solidFill>
                <a:latin typeface="+mj-lt"/>
              </a:rPr>
              <a:t>GIẢI NGHĨA TỪ KHÓ</a:t>
            </a:r>
            <a:endParaRPr b="1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20000" y="1430181"/>
            <a:ext cx="3083616" cy="26134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Ngất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lịm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: ở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trạng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thái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bất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tỉnh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đột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ngột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vì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thiếu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máu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lên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não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hoặc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vì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ức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chế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thần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kinh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quá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200" dirty="0" err="1">
                <a:solidFill>
                  <a:schemeClr val="tx1">
                    <a:lumMod val="10000"/>
                  </a:schemeClr>
                </a:solidFill>
              </a:rPr>
              <a:t>mạnh</a:t>
            </a:r>
            <a:r>
              <a:rPr lang="en-US" sz="2200" dirty="0">
                <a:solidFill>
                  <a:schemeClr val="tx1">
                    <a:lumMod val="10000"/>
                  </a:schemeClr>
                </a:solidFill>
              </a:rPr>
              <a:t>. </a:t>
            </a:r>
            <a:endParaRPr lang="en-US" sz="2200" dirty="0">
              <a:solidFill>
                <a:schemeClr val="tx1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id="2050" name="Picture 2" descr="Fan nữ ngất lịm trên sân Hàng Đẫ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197" y="1430181"/>
            <a:ext cx="3608733" cy="261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9" grpId="0"/>
      <p:bldP spid="18" grpId="0" animBg="1"/>
    </p:bldLst>
  </p:timing>
</p:sld>
</file>

<file path=ppt/theme/theme1.xml><?xml version="1.0" encoding="utf-8"?>
<a:theme xmlns:a="http://schemas.openxmlformats.org/drawingml/2006/main" name="All About My Life Theme for Elementary by Slidesgo">
  <a:themeElements>
    <a:clrScheme name="Simple Light">
      <a:dk1>
        <a:srgbClr val="3A3A3A"/>
      </a:dk1>
      <a:lt1>
        <a:srgbClr val="EBB000"/>
      </a:lt1>
      <a:dk2>
        <a:srgbClr val="DEF6FF"/>
      </a:dk2>
      <a:lt2>
        <a:srgbClr val="36B0E6"/>
      </a:lt2>
      <a:accent1>
        <a:srgbClr val="F291A3"/>
      </a:accent1>
      <a:accent2>
        <a:srgbClr val="E5332A"/>
      </a:accent2>
      <a:accent3>
        <a:srgbClr val="9D67E6"/>
      </a:accent3>
      <a:accent4>
        <a:srgbClr val="7D4E24"/>
      </a:accent4>
      <a:accent5>
        <a:srgbClr val="A8DA24"/>
      </a:accent5>
      <a:accent6>
        <a:srgbClr val="FFFFFF"/>
      </a:accent6>
      <a:hlink>
        <a:srgbClr val="3A3A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842</Words>
  <Application>Microsoft Office PowerPoint</Application>
  <PresentationFormat>On-screen Show (16:9)</PresentationFormat>
  <Paragraphs>51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Fredoka One</vt:lpstr>
      <vt:lpstr>Wingdings</vt:lpstr>
      <vt:lpstr>Bebas Neue</vt:lpstr>
      <vt:lpstr>Times New Roman</vt:lpstr>
      <vt:lpstr>Arial</vt:lpstr>
      <vt:lpstr>Nunito Light</vt:lpstr>
      <vt:lpstr>Calibri</vt:lpstr>
      <vt:lpstr>Asap</vt:lpstr>
      <vt:lpstr>All About My Life Theme for Elementary by Slidesgo</vt:lpstr>
      <vt:lpstr>3_Office Theme</vt:lpstr>
      <vt:lpstr>PowerPoint Presentation</vt:lpstr>
      <vt:lpstr>KHỞI ĐỘNG</vt:lpstr>
      <vt:lpstr>PowerPoint Presentation</vt:lpstr>
      <vt:lpstr>LUYỆN ĐỌC TỪ KHÓ</vt:lpstr>
      <vt:lpstr>LUYỆN ĐỌC CÂU DÀI</vt:lpstr>
      <vt:lpstr>HOẠT ĐỘNG 2: Tìm hiểu bài</vt:lpstr>
      <vt:lpstr>GIẢI NGHĨA TỪ KHÓ</vt:lpstr>
      <vt:lpstr>GIẢI NGHĨA TỪ KHÓ</vt:lpstr>
      <vt:lpstr>GIẢI NGHĨA TỪ KHÓ</vt:lpstr>
      <vt:lpstr>PowerPoint Presentation</vt:lpstr>
      <vt:lpstr>LUYỆN ĐỌC TỪ NGỮ THỂ HIỆN CẢM XÚC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Admin</cp:lastModifiedBy>
  <cp:revision>41</cp:revision>
  <dcterms:created xsi:type="dcterms:W3CDTF">2025-02-20T04:09:13Z</dcterms:created>
  <dcterms:modified xsi:type="dcterms:W3CDTF">2025-03-16T10:44:37Z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369D17D4D79A42F4B7238BF6BDE53EC4_13</vt:lpwstr>
  </property>
  <property fmtid="{D5CDD505-2E9C-101B-9397-08002B2CF9AE}" pid="3" name="KSOProductBuildVer">
    <vt:lpwstr>1033-12.2.0.19805</vt:lpwstr>
  </property>
</Properties>
</file>