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90" r:id="rId3"/>
    <p:sldId id="412" r:id="rId4"/>
    <p:sldId id="289" r:id="rId5"/>
    <p:sldId id="288" r:id="rId6"/>
    <p:sldId id="287" r:id="rId7"/>
    <p:sldId id="464" r:id="rId8"/>
    <p:sldId id="469" r:id="rId9"/>
    <p:sldId id="472" r:id="rId10"/>
    <p:sldId id="263" r:id="rId11"/>
  </p:sldIdLst>
  <p:sldSz cx="18288000" cy="10287000"/>
  <p:notesSz cx="6858000" cy="9144000"/>
  <p:embeddedFontLst>
    <p:embeddedFont>
      <p:font typeface="Calibri" panose="020F0502020204030204" pitchFamily="34" charset="0"/>
      <p:regular r:id="rId12"/>
      <p:bold r:id="rId13"/>
      <p:italic r:id="rId14"/>
      <p:bold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7"/>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3E29CD-CF13-4584-8CD7-08B1064F13D0}"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3170824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2714646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60"/>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3E29CD-CF13-4584-8CD7-08B1064F13D0}"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801803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10"/>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10"/>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E29CD-CF13-4584-8CD7-08B1064F13D0}"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1131780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7"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7"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E29CD-CF13-4584-8CD7-08B1064F13D0}"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3539855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E29CD-CF13-4584-8CD7-08B1064F13D0}"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1036501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29CD-CF13-4584-8CD7-08B1064F13D0}"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385865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5"/>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196756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279886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4251942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7"/>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7"/>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0DD33-4D96-4080-B0C2-B322769F46C4}" type="slidenum">
              <a:rPr lang="en-US" smtClean="0"/>
              <a:t>‹#›</a:t>
            </a:fld>
            <a:endParaRPr lang="en-US"/>
          </a:p>
        </p:txBody>
      </p:sp>
    </p:spTree>
    <p:extLst>
      <p:ext uri="{BB962C8B-B14F-4D97-AF65-F5344CB8AC3E}">
        <p14:creationId xmlns:p14="http://schemas.microsoft.com/office/powerpoint/2010/main" val="642061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10"/>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5"/>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33E29CD-CF13-4584-8CD7-08B1064F13D0}" type="datetimeFigureOut">
              <a:rPr lang="en-US" smtClean="0"/>
              <a:t>4/30/2025</a:t>
            </a:fld>
            <a:endParaRPr lang="en-US"/>
          </a:p>
        </p:txBody>
      </p:sp>
      <p:sp>
        <p:nvSpPr>
          <p:cNvPr id="5" name="Footer Placeholder 4"/>
          <p:cNvSpPr>
            <a:spLocks noGrp="1"/>
          </p:cNvSpPr>
          <p:nvPr>
            <p:ph type="ftr" sz="quarter" idx="3"/>
          </p:nvPr>
        </p:nvSpPr>
        <p:spPr>
          <a:xfrm>
            <a:off x="6248400" y="9534535"/>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35"/>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0A0DD33-4D96-4080-B0C2-B322769F46C4}" type="slidenum">
              <a:rPr lang="en-US" smtClean="0"/>
              <a:t>‹#›</a:t>
            </a:fld>
            <a:endParaRPr lang="en-US"/>
          </a:p>
        </p:txBody>
      </p:sp>
    </p:spTree>
    <p:extLst>
      <p:ext uri="{BB962C8B-B14F-4D97-AF65-F5344CB8AC3E}">
        <p14:creationId xmlns:p14="http://schemas.microsoft.com/office/powerpoint/2010/main" val="2200047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1.sv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0.png"/><Relationship Id="rId12" Type="http://schemas.openxmlformats.org/officeDocument/2006/relationships/image" Target="../media/image24.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sv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4.xml"/><Relationship Id="rId7" Type="http://schemas.openxmlformats.org/officeDocument/2006/relationships/image" Target="../media/image20.png"/><Relationship Id="rId12"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sv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him nho de thuong">
            <a:hlinkClick r:id="" action="ppaction://media"/>
            <a:extLst>
              <a:ext uri="{FF2B5EF4-FFF2-40B4-BE49-F238E27FC236}">
                <a16:creationId xmlns:a16="http://schemas.microsoft.com/office/drawing/2014/main" id="{015C1E5F-5DD3-4C07-BBBC-8F5AE1596F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41"/>
            <a:ext cx="18288000" cy="10287000"/>
          </a:xfrm>
          <a:prstGeom prst="rect">
            <a:avLst/>
          </a:prstGeom>
        </p:spPr>
      </p:pic>
      <p:sp>
        <p:nvSpPr>
          <p:cNvPr id="4" name="TextBox 3">
            <a:extLst>
              <a:ext uri="{FF2B5EF4-FFF2-40B4-BE49-F238E27FC236}">
                <a16:creationId xmlns:a16="http://schemas.microsoft.com/office/drawing/2014/main" id="{37C47559-EB43-4C8F-90F0-AAF8608DE300}"/>
              </a:ext>
            </a:extLst>
          </p:cNvPr>
          <p:cNvSpPr txBox="1"/>
          <p:nvPr/>
        </p:nvSpPr>
        <p:spPr>
          <a:xfrm>
            <a:off x="-2209800" y="342900"/>
            <a:ext cx="926950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KHỞI ĐỘNG</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16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4"/>
          <a:srcRect/>
          <a:stretch>
            <a:fillRect/>
          </a:stretch>
        </p:blipFill>
        <p:spPr>
          <a:xfrm>
            <a:off x="199425" y="6536063"/>
            <a:ext cx="4071461" cy="3115013"/>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3962400" y="2712637"/>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1810C0"/>
                </a:solidFill>
                <a:latin typeface="Times New Roman" panose="02020603050405020304" pitchFamily="18" charset="0"/>
              </a:rPr>
              <a:t>Tiết</a:t>
            </a:r>
            <a:r>
              <a:rPr lang="en-US" altLang="en-US" sz="5603" b="1" dirty="0">
                <a:solidFill>
                  <a:srgbClr val="1810C0"/>
                </a:solidFill>
                <a:latin typeface="Times New Roman" panose="02020603050405020304" pitchFamily="18" charset="0"/>
              </a:rPr>
              <a:t> 20</a:t>
            </a:r>
          </a:p>
        </p:txBody>
      </p:sp>
      <p:sp>
        <p:nvSpPr>
          <p:cNvPr id="3" name="Rectangle 14">
            <a:extLst>
              <a:ext uri="{FF2B5EF4-FFF2-40B4-BE49-F238E27FC236}">
                <a16:creationId xmlns:a16="http://schemas.microsoft.com/office/drawing/2014/main" id="{EF9F62A3-9A6F-3FD2-E8D3-B29FD35E3E8C}"/>
              </a:ext>
            </a:extLst>
          </p:cNvPr>
          <p:cNvSpPr/>
          <p:nvPr/>
        </p:nvSpPr>
        <p:spPr>
          <a:xfrm>
            <a:off x="5267649" y="4076700"/>
            <a:ext cx="6885218" cy="1446550"/>
          </a:xfrm>
          <a:prstGeom prst="rect">
            <a:avLst/>
          </a:prstGeom>
        </p:spPr>
        <p:txBody>
          <a:bodyPr wrap="none">
            <a:spAutoFit/>
          </a:bodyPr>
          <a:lstStyle/>
          <a:p>
            <a:pPr algn="ctr" defTabSz="1371600">
              <a:tabLst>
                <a:tab pos="6858000" algn="l"/>
              </a:tabLst>
              <a:defRPr/>
            </a:pPr>
            <a:r>
              <a:rPr lang="en-US" altLang="en-US" sz="4400" b="1">
                <a:solidFill>
                  <a:schemeClr val="tx2"/>
                </a:solidFill>
                <a:latin typeface="Times New Roman" panose="02020603050405020304" pitchFamily="18" charset="0"/>
              </a:rPr>
              <a:t>    </a:t>
            </a:r>
            <a:r>
              <a:rPr lang="en-US" altLang="en-US" sz="4400" b="1">
                <a:solidFill>
                  <a:srgbClr val="FF0000"/>
                </a:solidFill>
                <a:latin typeface="Times New Roman" panose="02020603050405020304" pitchFamily="18" charset="0"/>
              </a:rPr>
              <a:t>-</a:t>
            </a:r>
            <a:r>
              <a:rPr lang="en-US" altLang="en-US" sz="4400" b="1" dirty="0" err="1">
                <a:solidFill>
                  <a:srgbClr val="FF0000"/>
                </a:solidFill>
                <a:latin typeface="Times New Roman" panose="02020603050405020304" pitchFamily="18" charset="0"/>
              </a:rPr>
              <a:t>Hát</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Hạt</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mưa</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kể</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chuyện</a:t>
            </a:r>
            <a:endParaRPr lang="en-US" altLang="en-US" sz="4400" b="1" dirty="0">
              <a:solidFill>
                <a:srgbClr val="FF0000"/>
              </a:solidFill>
              <a:latin typeface="Times New Roman" panose="02020603050405020304" pitchFamily="18" charset="0"/>
            </a:endParaRPr>
          </a:p>
          <a:p>
            <a:pPr algn="ctr" defTabSz="1371600">
              <a:tabLst>
                <a:tab pos="6858000" algn="l"/>
              </a:tabLst>
              <a:defRPr/>
            </a:pPr>
            <a:r>
              <a:rPr lang="en-US" altLang="en-US" sz="4400" b="1" dirty="0">
                <a:solidFill>
                  <a:srgbClr val="FF0000"/>
                </a:solidFill>
                <a:latin typeface="Times New Roman" panose="02020603050405020304" pitchFamily="18" charset="0"/>
              </a:rPr>
              <a:t>-</a:t>
            </a:r>
            <a:r>
              <a:rPr lang="en-US" altLang="en-US" sz="4400" b="1" dirty="0" err="1">
                <a:solidFill>
                  <a:srgbClr val="FF0000"/>
                </a:solidFill>
                <a:latin typeface="Times New Roman" panose="02020603050405020304" pitchFamily="18" charset="0"/>
              </a:rPr>
              <a:t>Ôn</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đọc</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nhạc</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Bài</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số</a:t>
            </a:r>
            <a:r>
              <a:rPr lang="en-US" altLang="en-US" sz="4400" b="1" dirty="0">
                <a:solidFill>
                  <a:srgbClr val="FF0000"/>
                </a:solidFill>
                <a:latin typeface="Times New Roman" panose="02020603050405020304" pitchFamily="18" charset="0"/>
              </a:rPr>
              <a:t> 3</a:t>
            </a:r>
          </a:p>
        </p:txBody>
      </p:sp>
      <p:sp>
        <p:nvSpPr>
          <p:cNvPr id="11" name="Freeform 2">
            <a:extLst>
              <a:ext uri="{FF2B5EF4-FFF2-40B4-BE49-F238E27FC236}">
                <a16:creationId xmlns:a16="http://schemas.microsoft.com/office/drawing/2014/main" id="{F19548B1-45FB-F9E3-948A-2EB1CF981F62}"/>
              </a:ext>
            </a:extLst>
          </p:cNvPr>
          <p:cNvSpPr/>
          <p:nvPr/>
        </p:nvSpPr>
        <p:spPr>
          <a:xfrm>
            <a:off x="7803"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3" name="Freeform 2">
            <a:extLst>
              <a:ext uri="{FF2B5EF4-FFF2-40B4-BE49-F238E27FC236}">
                <a16:creationId xmlns:a16="http://schemas.microsoft.com/office/drawing/2014/main" id="{16ABFBF2-C69A-9E57-4F7B-DF5CCADD5416}"/>
              </a:ext>
            </a:extLst>
          </p:cNvPr>
          <p:cNvSpPr/>
          <p:nvPr/>
        </p:nvSpPr>
        <p:spPr>
          <a:xfrm>
            <a:off x="6901340"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2" name="Freeform 2">
            <a:extLst>
              <a:ext uri="{FF2B5EF4-FFF2-40B4-BE49-F238E27FC236}">
                <a16:creationId xmlns:a16="http://schemas.microsoft.com/office/drawing/2014/main" id="{C751F71D-1350-5D48-B3A8-E43CA6F80786}"/>
              </a:ext>
            </a:extLst>
          </p:cNvPr>
          <p:cNvSpPr/>
          <p:nvPr/>
        </p:nvSpPr>
        <p:spPr>
          <a:xfrm>
            <a:off x="13030199" y="9457608"/>
            <a:ext cx="5025719"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6" name="Freeform 3">
            <a:extLst>
              <a:ext uri="{FF2B5EF4-FFF2-40B4-BE49-F238E27FC236}">
                <a16:creationId xmlns:a16="http://schemas.microsoft.com/office/drawing/2014/main" id="{090E8378-4226-EBEC-3718-AC2BD9B00B13}"/>
              </a:ext>
            </a:extLst>
          </p:cNvPr>
          <p:cNvSpPr/>
          <p:nvPr/>
        </p:nvSpPr>
        <p:spPr>
          <a:xfrm>
            <a:off x="15087600" y="-8421"/>
            <a:ext cx="4029726" cy="368943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7"/>
            <a:stretch>
              <a:fillRect/>
            </a:stretch>
          </a:blipFill>
        </p:spPr>
        <p:txBody>
          <a:bodyPr/>
          <a:lstStyle/>
          <a:p>
            <a:endParaRPr lang="vi-VN"/>
          </a:p>
        </p:txBody>
      </p:sp>
      <p:pic>
        <p:nvPicPr>
          <p:cNvPr id="4" name="Picture 3">
            <a:extLst>
              <a:ext uri="{FF2B5EF4-FFF2-40B4-BE49-F238E27FC236}">
                <a16:creationId xmlns:a16="http://schemas.microsoft.com/office/drawing/2014/main" id="{7C012DF7-AB03-4009-8FCB-460518BD3466}"/>
              </a:ext>
            </a:extLst>
          </p:cNvPr>
          <p:cNvPicPr>
            <a:picLocks noChangeAspect="1"/>
          </p:cNvPicPr>
          <p:nvPr/>
        </p:nvPicPr>
        <p:blipFill>
          <a:blip r:embed="rId8"/>
          <a:stretch>
            <a:fillRect/>
          </a:stretch>
        </p:blipFill>
        <p:spPr>
          <a:xfrm>
            <a:off x="15664786" y="5343811"/>
            <a:ext cx="2615411" cy="4115157"/>
          </a:xfrm>
          <a:prstGeom prst="rect">
            <a:avLst/>
          </a:prstGeom>
        </p:spPr>
      </p:pic>
      <p:pic>
        <p:nvPicPr>
          <p:cNvPr id="5" name="Picture 4">
            <a:extLst>
              <a:ext uri="{FF2B5EF4-FFF2-40B4-BE49-F238E27FC236}">
                <a16:creationId xmlns:a16="http://schemas.microsoft.com/office/drawing/2014/main" id="{C8918F4F-E502-42C3-B568-88B11F2425F6}"/>
              </a:ext>
            </a:extLst>
          </p:cNvPr>
          <p:cNvPicPr>
            <a:picLocks noChangeAspect="1"/>
          </p:cNvPicPr>
          <p:nvPr/>
        </p:nvPicPr>
        <p:blipFill>
          <a:blip r:embed="rId9"/>
          <a:stretch>
            <a:fillRect/>
          </a:stretch>
        </p:blipFill>
        <p:spPr>
          <a:xfrm>
            <a:off x="-7803" y="-62356"/>
            <a:ext cx="4188315" cy="2402032"/>
          </a:xfrm>
          <a:prstGeom prst="rect">
            <a:avLst/>
          </a:prstGeom>
        </p:spPr>
      </p:pic>
    </p:spTree>
    <p:extLst>
      <p:ext uri="{BB962C8B-B14F-4D97-AF65-F5344CB8AC3E}">
        <p14:creationId xmlns:p14="http://schemas.microsoft.com/office/powerpoint/2010/main" val="129689203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04800" y="38100"/>
            <a:ext cx="3352800"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5383" y="5536276"/>
            <a:ext cx="2613616" cy="4114800"/>
          </a:xfrm>
          <a:prstGeom prst="rect">
            <a:avLst/>
          </a:prstGeom>
        </p:spPr>
      </p:pic>
      <p:pic>
        <p:nvPicPr>
          <p:cNvPr id="3" name="Hình ảnh 2">
            <a:extLst>
              <a:ext uri="{FF2B5EF4-FFF2-40B4-BE49-F238E27FC236}">
                <a16:creationId xmlns:a16="http://schemas.microsoft.com/office/drawing/2014/main" id="{01ECD6BB-F353-79B9-05AC-7773707E9152}"/>
              </a:ext>
            </a:extLst>
          </p:cNvPr>
          <p:cNvPicPr>
            <a:picLocks noChangeAspect="1"/>
          </p:cNvPicPr>
          <p:nvPr/>
        </p:nvPicPr>
        <p:blipFill>
          <a:blip r:embed="rId6"/>
          <a:stretch>
            <a:fillRect/>
          </a:stretch>
        </p:blipFill>
        <p:spPr>
          <a:xfrm>
            <a:off x="762000" y="2579525"/>
            <a:ext cx="5052488" cy="4926175"/>
          </a:xfrm>
          <a:prstGeom prst="rect">
            <a:avLst/>
          </a:prstGeom>
        </p:spPr>
      </p:pic>
      <p:sp>
        <p:nvSpPr>
          <p:cNvPr id="4" name="Hộp Văn bản 3">
            <a:extLst>
              <a:ext uri="{FF2B5EF4-FFF2-40B4-BE49-F238E27FC236}">
                <a16:creationId xmlns:a16="http://schemas.microsoft.com/office/drawing/2014/main" id="{94B14DD5-3FCF-BAB9-5D9E-C5A5F695A39F}"/>
              </a:ext>
            </a:extLst>
          </p:cNvPr>
          <p:cNvSpPr txBox="1"/>
          <p:nvPr/>
        </p:nvSpPr>
        <p:spPr>
          <a:xfrm>
            <a:off x="1295400" y="8028851"/>
            <a:ext cx="6324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Huỳnh Ngọc La Sơn</a:t>
            </a:r>
          </a:p>
        </p:txBody>
      </p:sp>
      <p:sp>
        <p:nvSpPr>
          <p:cNvPr id="5" name="Rectangle 14">
            <a:extLst>
              <a:ext uri="{FF2B5EF4-FFF2-40B4-BE49-F238E27FC236}">
                <a16:creationId xmlns:a16="http://schemas.microsoft.com/office/drawing/2014/main" id="{2B8DD798-6FA4-CC36-0A3D-1691F24557A3}"/>
              </a:ext>
            </a:extLst>
          </p:cNvPr>
          <p:cNvSpPr/>
          <p:nvPr/>
        </p:nvSpPr>
        <p:spPr>
          <a:xfrm>
            <a:off x="4844463" y="495300"/>
            <a:ext cx="7731604"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TÁC GIẢ - TÁC PHẨM</a:t>
            </a:r>
          </a:p>
        </p:txBody>
      </p:sp>
      <p:sp>
        <p:nvSpPr>
          <p:cNvPr id="6" name="Freeform 5">
            <a:extLst>
              <a:ext uri="{FF2B5EF4-FFF2-40B4-BE49-F238E27FC236}">
                <a16:creationId xmlns:a16="http://schemas.microsoft.com/office/drawing/2014/main" id="{3D6D4DF6-8051-D83B-3FBB-ACBA4FDE49CC}"/>
              </a:ext>
            </a:extLst>
          </p:cNvPr>
          <p:cNvSpPr/>
          <p:nvPr/>
        </p:nvSpPr>
        <p:spPr>
          <a:xfrm>
            <a:off x="-7804" y="9015153"/>
            <a:ext cx="18676803"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1" name="Hộp Văn bản 10">
            <a:extLst>
              <a:ext uri="{FF2B5EF4-FFF2-40B4-BE49-F238E27FC236}">
                <a16:creationId xmlns:a16="http://schemas.microsoft.com/office/drawing/2014/main" id="{36ED1616-45CF-7445-E1E1-49B25052E228}"/>
              </a:ext>
            </a:extLst>
          </p:cNvPr>
          <p:cNvSpPr txBox="1"/>
          <p:nvPr/>
        </p:nvSpPr>
        <p:spPr>
          <a:xfrm>
            <a:off x="6400800" y="2394652"/>
            <a:ext cx="10287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Nhạc sĩ: Huỳnh Ngọc La Sơn sinh năm 1957 tại Thừa Thiên - Huế,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hiện sống tại Thành phố Buôn Mê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Thuột</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Ông tốt nghiệp Đại học Sư phạm chuyên ngành Ngữ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văn.Năm</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1979 – 1991, là giáo viên môn Văn học tại các trường Phổ thông trung học, Trung học Sư phạm. Từ năm 1992 đến nay, ông công tác tại Nhà Văn hóa Thanh thiếu nhi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Đăk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Lăk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Là người có nhiều sáng tác dành cho thiếu nhi, ông còn tham gia giảng dạy môn hát, nhạc,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guitare</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cho thanh thiếu nhi tại Nhà Văn hóa Thanh thiếu nhi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i="1" dirty="0">
                <a:solidFill>
                  <a:srgbClr val="002060"/>
                </a:solidFill>
                <a:latin typeface="Times New Roman" panose="02020603050405020304" pitchFamily="18" charset="0"/>
              </a:rPr>
              <a:t>Một số ca khúc tiêu biểu: Mưa mùa hè, từ trên cao nguyên em hát, hạt mưa kể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Bài hát “Hạt mưa kể chuyện” với giai điệu vui tươi, hồn nhiên…sự thân thuộc giữa hạt mưa và tuổi thơ tuyệt đẹp…</a:t>
            </a:r>
          </a:p>
        </p:txBody>
      </p:sp>
    </p:spTree>
    <p:extLst>
      <p:ext uri="{BB962C8B-B14F-4D97-AF65-F5344CB8AC3E}">
        <p14:creationId xmlns:p14="http://schemas.microsoft.com/office/powerpoint/2010/main" val="3054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pic>
        <p:nvPicPr>
          <p:cNvPr id="16" name="HẠT MƯA KỂ CHUYỆN st- Huỳnh Ngọc La Sơn">
            <a:hlinkClick r:id="" action="ppaction://media"/>
            <a:extLst>
              <a:ext uri="{FF2B5EF4-FFF2-40B4-BE49-F238E27FC236}">
                <a16:creationId xmlns:a16="http://schemas.microsoft.com/office/drawing/2014/main" id="{95A50622-C28B-7527-94C1-750A586CEB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0714" y="-1843"/>
            <a:ext cx="1269564" cy="1269564"/>
          </a:xfrm>
          <a:prstGeom prst="rect">
            <a:avLst/>
          </a:prstGeom>
        </p:spPr>
      </p:pic>
    </p:spTree>
    <p:extLst>
      <p:ext uri="{BB962C8B-B14F-4D97-AF65-F5344CB8AC3E}">
        <p14:creationId xmlns:p14="http://schemas.microsoft.com/office/powerpoint/2010/main" val="1961410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32"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pic>
        <p:nvPicPr>
          <p:cNvPr id="2" name="ca bai phach">
            <a:hlinkClick r:id="" action="ppaction://media"/>
            <a:extLst>
              <a:ext uri="{FF2B5EF4-FFF2-40B4-BE49-F238E27FC236}">
                <a16:creationId xmlns:a16="http://schemas.microsoft.com/office/drawing/2014/main" id="{150DCF0D-FE64-042E-39F0-3AD623A68A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5485" y="1050162"/>
            <a:ext cx="1269565" cy="1269565"/>
          </a:xfrm>
          <a:prstGeom prst="rect">
            <a:avLst/>
          </a:prstGeom>
        </p:spPr>
      </p:pic>
      <p:sp>
        <p:nvSpPr>
          <p:cNvPr id="16" name="Hộp Văn bản 15">
            <a:extLst>
              <a:ext uri="{FF2B5EF4-FFF2-40B4-BE49-F238E27FC236}">
                <a16:creationId xmlns:a16="http://schemas.microsoft.com/office/drawing/2014/main" id="{CFD4E1F5-BA40-E989-4A11-2F25E6AE69A3}"/>
              </a:ext>
            </a:extLst>
          </p:cNvPr>
          <p:cNvSpPr txBox="1"/>
          <p:nvPr/>
        </p:nvSpPr>
        <p:spPr>
          <a:xfrm>
            <a:off x="2362200" y="93801"/>
            <a:ext cx="3815279" cy="584775"/>
          </a:xfrm>
          <a:prstGeom prst="rect">
            <a:avLst/>
          </a:prstGeom>
          <a:noFill/>
        </p:spPr>
        <p:txBody>
          <a:bodyPr wrap="square" rtlCol="0">
            <a:spAutoFit/>
          </a:bodyPr>
          <a:lstStyle/>
          <a:p>
            <a:r>
              <a:rPr lang="vi-VN" sz="3200" b="1" dirty="0">
                <a:solidFill>
                  <a:srgbClr val="002060"/>
                </a:solidFill>
                <a:latin typeface="+mj-lt"/>
              </a:rPr>
              <a:t>Ghép toàn bài</a:t>
            </a:r>
          </a:p>
        </p:txBody>
      </p:sp>
    </p:spTree>
    <p:extLst>
      <p:ext uri="{BB962C8B-B14F-4D97-AF65-F5344CB8AC3E}">
        <p14:creationId xmlns:p14="http://schemas.microsoft.com/office/powerpoint/2010/main" val="2857700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pic>
        <p:nvPicPr>
          <p:cNvPr id="2" name="Picture 4">
            <a:extLst>
              <a:ext uri="{FF2B5EF4-FFF2-40B4-BE49-F238E27FC236}">
                <a16:creationId xmlns:a16="http://schemas.microsoft.com/office/drawing/2014/main"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id="{D42F7CF1-42F7-4023-DF96-44BB4B69B2C0}"/>
              </a:ext>
            </a:extLst>
          </p:cNvPr>
          <p:cNvPicPr>
            <a:picLocks noChangeAspect="1"/>
          </p:cNvPicPr>
          <p:nvPr/>
        </p:nvPicPr>
        <p:blipFill>
          <a:blip r:embed="rId10"/>
          <a:stretch>
            <a:fillRect/>
          </a:stretch>
        </p:blipFill>
        <p:spPr>
          <a:xfrm>
            <a:off x="1064922" y="3698749"/>
            <a:ext cx="16158156" cy="3723938"/>
          </a:xfrm>
          <a:prstGeom prst="rect">
            <a:avLst/>
          </a:prstGeom>
        </p:spPr>
      </p:pic>
      <p:pic>
        <p:nvPicPr>
          <p:cNvPr id="6" name="d3">
            <a:hlinkClick r:id="" action="ppaction://media"/>
            <a:extLst>
              <a:ext uri="{FF2B5EF4-FFF2-40B4-BE49-F238E27FC236}">
                <a16:creationId xmlns:a16="http://schemas.microsoft.com/office/drawing/2014/main" id="{C3D4F675-3732-B9EE-3997-512E3F1CEF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pic>
        <p:nvPicPr>
          <p:cNvPr id="7" name="Picture 3" descr="VoTay">
            <a:extLst>
              <a:ext uri="{FF2B5EF4-FFF2-40B4-BE49-F238E27FC236}">
                <a16:creationId xmlns:a16="http://schemas.microsoft.com/office/drawing/2014/main" id="{4C6F9FD2-5D8F-0005-56D7-A29CE4DAF602}"/>
              </a:ext>
            </a:extLst>
          </p:cNvPr>
          <p:cNvPicPr>
            <a:picLocks noChangeAspect="1"/>
          </p:cNvPicPr>
          <p:nvPr/>
        </p:nvPicPr>
        <p:blipFill>
          <a:blip r:embed="rId12"/>
          <a:srcRect/>
          <a:stretch>
            <a:fillRect/>
          </a:stretch>
        </p:blipFill>
        <p:spPr>
          <a:xfrm>
            <a:off x="3724066" y="5140311"/>
            <a:ext cx="627599" cy="708531"/>
          </a:xfrm>
          <a:prstGeom prst="rect">
            <a:avLst/>
          </a:prstGeom>
          <a:noFill/>
          <a:ln w="9525">
            <a:noFill/>
            <a:miter lim="800000"/>
            <a:headEnd/>
            <a:tailEnd/>
          </a:ln>
        </p:spPr>
      </p:pic>
      <p:pic>
        <p:nvPicPr>
          <p:cNvPr id="8" name="Picture 3" descr="VoTay">
            <a:extLst>
              <a:ext uri="{FF2B5EF4-FFF2-40B4-BE49-F238E27FC236}">
                <a16:creationId xmlns:a16="http://schemas.microsoft.com/office/drawing/2014/main" id="{CEC080F3-7CF4-EFD0-CF7B-ADAC52A7E2FD}"/>
              </a:ext>
            </a:extLst>
          </p:cNvPr>
          <p:cNvPicPr>
            <a:picLocks noChangeAspect="1"/>
          </p:cNvPicPr>
          <p:nvPr/>
        </p:nvPicPr>
        <p:blipFill>
          <a:blip r:embed="rId12"/>
          <a:srcRect/>
          <a:stretch>
            <a:fillRect/>
          </a:stretch>
        </p:blipFill>
        <p:spPr>
          <a:xfrm>
            <a:off x="7085332" y="5071655"/>
            <a:ext cx="627599" cy="708531"/>
          </a:xfrm>
          <a:prstGeom prst="rect">
            <a:avLst/>
          </a:prstGeom>
          <a:noFill/>
          <a:ln w="9525">
            <a:noFill/>
            <a:miter lim="800000"/>
            <a:headEnd/>
            <a:tailEnd/>
          </a:ln>
        </p:spPr>
      </p:pic>
      <p:pic>
        <p:nvPicPr>
          <p:cNvPr id="10" name="Picture 3" descr="VoTay">
            <a:extLst>
              <a:ext uri="{FF2B5EF4-FFF2-40B4-BE49-F238E27FC236}">
                <a16:creationId xmlns:a16="http://schemas.microsoft.com/office/drawing/2014/main" id="{3EE6B782-4FF4-34C7-FFDA-E050B36FB1CD}"/>
              </a:ext>
            </a:extLst>
          </p:cNvPr>
          <p:cNvPicPr>
            <a:picLocks noChangeAspect="1"/>
          </p:cNvPicPr>
          <p:nvPr/>
        </p:nvPicPr>
        <p:blipFill>
          <a:blip r:embed="rId12"/>
          <a:srcRect/>
          <a:stretch>
            <a:fillRect/>
          </a:stretch>
        </p:blipFill>
        <p:spPr>
          <a:xfrm>
            <a:off x="10446598" y="5002998"/>
            <a:ext cx="627599" cy="708531"/>
          </a:xfrm>
          <a:prstGeom prst="rect">
            <a:avLst/>
          </a:prstGeom>
          <a:noFill/>
          <a:ln w="9525">
            <a:noFill/>
            <a:miter lim="800000"/>
            <a:headEnd/>
            <a:tailEnd/>
          </a:ln>
        </p:spPr>
      </p:pic>
      <p:pic>
        <p:nvPicPr>
          <p:cNvPr id="11" name="Picture 3" descr="VoTay">
            <a:extLst>
              <a:ext uri="{FF2B5EF4-FFF2-40B4-BE49-F238E27FC236}">
                <a16:creationId xmlns:a16="http://schemas.microsoft.com/office/drawing/2014/main" id="{10165C25-E456-54B9-BDFD-9C1DCC72D450}"/>
              </a:ext>
            </a:extLst>
          </p:cNvPr>
          <p:cNvPicPr>
            <a:picLocks noChangeAspect="1"/>
          </p:cNvPicPr>
          <p:nvPr/>
        </p:nvPicPr>
        <p:blipFill>
          <a:blip r:embed="rId12"/>
          <a:srcRect/>
          <a:stretch>
            <a:fillRect/>
          </a:stretch>
        </p:blipFill>
        <p:spPr>
          <a:xfrm>
            <a:off x="12156797" y="5002998"/>
            <a:ext cx="627599" cy="708531"/>
          </a:xfrm>
          <a:prstGeom prst="rect">
            <a:avLst/>
          </a:prstGeom>
          <a:noFill/>
          <a:ln w="9525">
            <a:noFill/>
            <a:miter lim="800000"/>
            <a:headEnd/>
            <a:tailEnd/>
          </a:ln>
        </p:spPr>
      </p:pic>
      <p:pic>
        <p:nvPicPr>
          <p:cNvPr id="12" name="Picture 3" descr="VoTay">
            <a:extLst>
              <a:ext uri="{FF2B5EF4-FFF2-40B4-BE49-F238E27FC236}">
                <a16:creationId xmlns:a16="http://schemas.microsoft.com/office/drawing/2014/main" id="{D3AE3BAF-3284-A998-F6FB-273A8914B15B}"/>
              </a:ext>
            </a:extLst>
          </p:cNvPr>
          <p:cNvPicPr>
            <a:picLocks noChangeAspect="1"/>
          </p:cNvPicPr>
          <p:nvPr/>
        </p:nvPicPr>
        <p:blipFill>
          <a:blip r:embed="rId12"/>
          <a:srcRect/>
          <a:stretch>
            <a:fillRect/>
          </a:stretch>
        </p:blipFill>
        <p:spPr>
          <a:xfrm>
            <a:off x="14014217" y="5002998"/>
            <a:ext cx="627599" cy="708531"/>
          </a:xfrm>
          <a:prstGeom prst="rect">
            <a:avLst/>
          </a:prstGeom>
          <a:noFill/>
          <a:ln w="9525">
            <a:noFill/>
            <a:miter lim="800000"/>
            <a:headEnd/>
            <a:tailEnd/>
          </a:ln>
        </p:spPr>
      </p:pic>
      <p:pic>
        <p:nvPicPr>
          <p:cNvPr id="13" name="Picture 3" descr="VoTay">
            <a:extLst>
              <a:ext uri="{FF2B5EF4-FFF2-40B4-BE49-F238E27FC236}">
                <a16:creationId xmlns:a16="http://schemas.microsoft.com/office/drawing/2014/main" id="{9CA7AFC0-D25A-4381-BC04-3691ECA562F5}"/>
              </a:ext>
            </a:extLst>
          </p:cNvPr>
          <p:cNvPicPr>
            <a:picLocks noChangeAspect="1"/>
          </p:cNvPicPr>
          <p:nvPr/>
        </p:nvPicPr>
        <p:blipFill>
          <a:blip r:embed="rId12"/>
          <a:srcRect/>
          <a:stretch>
            <a:fillRect/>
          </a:stretch>
        </p:blipFill>
        <p:spPr>
          <a:xfrm>
            <a:off x="2545105" y="6973628"/>
            <a:ext cx="627599" cy="708531"/>
          </a:xfrm>
          <a:prstGeom prst="rect">
            <a:avLst/>
          </a:prstGeom>
          <a:noFill/>
          <a:ln w="9525">
            <a:noFill/>
            <a:miter lim="800000"/>
            <a:headEnd/>
            <a:tailEnd/>
          </a:ln>
        </p:spPr>
      </p:pic>
      <p:pic>
        <p:nvPicPr>
          <p:cNvPr id="14" name="Picture 3" descr="VoTay">
            <a:extLst>
              <a:ext uri="{FF2B5EF4-FFF2-40B4-BE49-F238E27FC236}">
                <a16:creationId xmlns:a16="http://schemas.microsoft.com/office/drawing/2014/main" id="{F788606A-88D7-5A41-5D03-93F06223FCDC}"/>
              </a:ext>
            </a:extLst>
          </p:cNvPr>
          <p:cNvPicPr>
            <a:picLocks noChangeAspect="1"/>
          </p:cNvPicPr>
          <p:nvPr/>
        </p:nvPicPr>
        <p:blipFill>
          <a:blip r:embed="rId12"/>
          <a:srcRect/>
          <a:stretch>
            <a:fillRect/>
          </a:stretch>
        </p:blipFill>
        <p:spPr>
          <a:xfrm>
            <a:off x="6200327" y="7167357"/>
            <a:ext cx="627599" cy="708531"/>
          </a:xfrm>
          <a:prstGeom prst="rect">
            <a:avLst/>
          </a:prstGeom>
          <a:noFill/>
          <a:ln w="9525">
            <a:noFill/>
            <a:miter lim="800000"/>
            <a:headEnd/>
            <a:tailEnd/>
          </a:ln>
        </p:spPr>
      </p:pic>
      <p:pic>
        <p:nvPicPr>
          <p:cNvPr id="15" name="Picture 3" descr="VoTay">
            <a:extLst>
              <a:ext uri="{FF2B5EF4-FFF2-40B4-BE49-F238E27FC236}">
                <a16:creationId xmlns:a16="http://schemas.microsoft.com/office/drawing/2014/main" id="{293DFFAA-DC26-F887-0836-CDE68483B6A6}"/>
              </a:ext>
            </a:extLst>
          </p:cNvPr>
          <p:cNvPicPr>
            <a:picLocks noChangeAspect="1"/>
          </p:cNvPicPr>
          <p:nvPr/>
        </p:nvPicPr>
        <p:blipFill>
          <a:blip r:embed="rId12"/>
          <a:srcRect/>
          <a:stretch>
            <a:fillRect/>
          </a:stretch>
        </p:blipFill>
        <p:spPr>
          <a:xfrm>
            <a:off x="9855550" y="7361087"/>
            <a:ext cx="627599" cy="708531"/>
          </a:xfrm>
          <a:prstGeom prst="rect">
            <a:avLst/>
          </a:prstGeom>
          <a:noFill/>
          <a:ln w="9525">
            <a:noFill/>
            <a:miter lim="800000"/>
            <a:headEnd/>
            <a:tailEnd/>
          </a:ln>
        </p:spPr>
      </p:pic>
      <p:pic>
        <p:nvPicPr>
          <p:cNvPr id="16" name="Picture 3" descr="VoTay">
            <a:extLst>
              <a:ext uri="{FF2B5EF4-FFF2-40B4-BE49-F238E27FC236}">
                <a16:creationId xmlns:a16="http://schemas.microsoft.com/office/drawing/2014/main" id="{8674F9E6-E038-8DD4-759B-087FF4A002F1}"/>
              </a:ext>
            </a:extLst>
          </p:cNvPr>
          <p:cNvPicPr>
            <a:picLocks noChangeAspect="1"/>
          </p:cNvPicPr>
          <p:nvPr/>
        </p:nvPicPr>
        <p:blipFill>
          <a:blip r:embed="rId12"/>
          <a:srcRect/>
          <a:stretch>
            <a:fillRect/>
          </a:stretch>
        </p:blipFill>
        <p:spPr>
          <a:xfrm>
            <a:off x="11330546" y="7397385"/>
            <a:ext cx="627599" cy="708531"/>
          </a:xfrm>
          <a:prstGeom prst="rect">
            <a:avLst/>
          </a:prstGeom>
          <a:noFill/>
          <a:ln w="9525">
            <a:noFill/>
            <a:miter lim="800000"/>
            <a:headEnd/>
            <a:tailEnd/>
          </a:ln>
        </p:spPr>
      </p:pic>
      <p:pic>
        <p:nvPicPr>
          <p:cNvPr id="17" name="Picture 3" descr="VoTay">
            <a:extLst>
              <a:ext uri="{FF2B5EF4-FFF2-40B4-BE49-F238E27FC236}">
                <a16:creationId xmlns:a16="http://schemas.microsoft.com/office/drawing/2014/main" id="{EC0F14C6-D894-0C34-CF9C-1CE8EA13C8A7}"/>
              </a:ext>
            </a:extLst>
          </p:cNvPr>
          <p:cNvPicPr>
            <a:picLocks noChangeAspect="1"/>
          </p:cNvPicPr>
          <p:nvPr/>
        </p:nvPicPr>
        <p:blipFill>
          <a:blip r:embed="rId12"/>
          <a:srcRect/>
          <a:stretch>
            <a:fillRect/>
          </a:stretch>
        </p:blipFill>
        <p:spPr>
          <a:xfrm>
            <a:off x="13760396" y="7271390"/>
            <a:ext cx="627599" cy="708531"/>
          </a:xfrm>
          <a:prstGeom prst="rect">
            <a:avLst/>
          </a:prstGeom>
          <a:noFill/>
          <a:ln w="9525">
            <a:noFill/>
            <a:miter lim="800000"/>
            <a:headEnd/>
            <a:tailEnd/>
          </a:ln>
        </p:spPr>
      </p:pic>
      <p:pic>
        <p:nvPicPr>
          <p:cNvPr id="18" name="Picture 21" descr="Ảnh có chứa văn bản&#10;&#10;Mô tả được tạo tự động">
            <a:extLst>
              <a:ext uri="{FF2B5EF4-FFF2-40B4-BE49-F238E27FC236}">
                <a16:creationId xmlns:a16="http://schemas.microsoft.com/office/drawing/2014/main" id="{FD958080-D746-67F8-94BC-21691CD3B4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911" y="4953726"/>
            <a:ext cx="883148" cy="833301"/>
          </a:xfrm>
          <a:prstGeom prst="rect">
            <a:avLst/>
          </a:prstGeom>
        </p:spPr>
      </p:pic>
      <p:pic>
        <p:nvPicPr>
          <p:cNvPr id="19" name="Picture 21" descr="Ảnh có chứa văn bản&#10;&#10;Mô tả được tạo tự động">
            <a:extLst>
              <a:ext uri="{FF2B5EF4-FFF2-40B4-BE49-F238E27FC236}">
                <a16:creationId xmlns:a16="http://schemas.microsoft.com/office/drawing/2014/main" id="{3B43A5BC-1118-D23E-299E-57CFE3D99F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10142" y="4946885"/>
            <a:ext cx="883148" cy="833301"/>
          </a:xfrm>
          <a:prstGeom prst="rect">
            <a:avLst/>
          </a:prstGeom>
        </p:spPr>
      </p:pic>
      <p:pic>
        <p:nvPicPr>
          <p:cNvPr id="20" name="Picture 21" descr="Ảnh có chứa văn bản&#10;&#10;Mô tả được tạo tự động">
            <a:extLst>
              <a:ext uri="{FF2B5EF4-FFF2-40B4-BE49-F238E27FC236}">
                <a16:creationId xmlns:a16="http://schemas.microsoft.com/office/drawing/2014/main" id="{08CC56FD-8A39-DA72-8642-4B167584BE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95847" y="5002998"/>
            <a:ext cx="883148" cy="833301"/>
          </a:xfrm>
          <a:prstGeom prst="rect">
            <a:avLst/>
          </a:prstGeom>
        </p:spPr>
      </p:pic>
      <p:pic>
        <p:nvPicPr>
          <p:cNvPr id="21" name="Picture 21" descr="Ảnh có chứa văn bản&#10;&#10;Mô tả được tạo tự động">
            <a:extLst>
              <a:ext uri="{FF2B5EF4-FFF2-40B4-BE49-F238E27FC236}">
                <a16:creationId xmlns:a16="http://schemas.microsoft.com/office/drawing/2014/main" id="{32AAFD11-2119-2B61-FE6B-76C8E93953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4480" y="6918350"/>
            <a:ext cx="883148" cy="833301"/>
          </a:xfrm>
          <a:prstGeom prst="rect">
            <a:avLst/>
          </a:prstGeom>
        </p:spPr>
      </p:pic>
      <p:pic>
        <p:nvPicPr>
          <p:cNvPr id="22" name="Picture 21" descr="Ảnh có chứa văn bản&#10;&#10;Mô tả được tạo tự động">
            <a:extLst>
              <a:ext uri="{FF2B5EF4-FFF2-40B4-BE49-F238E27FC236}">
                <a16:creationId xmlns:a16="http://schemas.microsoft.com/office/drawing/2014/main" id="{CD8E61FB-7EF1-67EA-8AAA-64E502AD1B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7030" y="7164006"/>
            <a:ext cx="883148" cy="833301"/>
          </a:xfrm>
          <a:prstGeom prst="rect">
            <a:avLst/>
          </a:prstGeom>
        </p:spPr>
      </p:pic>
      <p:pic>
        <p:nvPicPr>
          <p:cNvPr id="25" name="Picture 21" descr="Ảnh có chứa văn bản&#10;&#10;Mô tả được tạo tự động">
            <a:extLst>
              <a:ext uri="{FF2B5EF4-FFF2-40B4-BE49-F238E27FC236}">
                <a16:creationId xmlns:a16="http://schemas.microsoft.com/office/drawing/2014/main" id="{F797AB18-8F0D-104B-C157-3CD4470C18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56933" y="7272615"/>
            <a:ext cx="883148" cy="833301"/>
          </a:xfrm>
          <a:prstGeom prst="rect">
            <a:avLst/>
          </a:prstGeom>
        </p:spPr>
      </p:pic>
      <p:sp>
        <p:nvSpPr>
          <p:cNvPr id="28" name="TextBox 27">
            <a:extLst>
              <a:ext uri="{FF2B5EF4-FFF2-40B4-BE49-F238E27FC236}">
                <a16:creationId xmlns:a16="http://schemas.microsoft.com/office/drawing/2014/main" id="{0A4BBCC1-1428-48AC-B14C-1522692DDFD0}"/>
              </a:ext>
            </a:extLst>
          </p:cNvPr>
          <p:cNvSpPr txBox="1"/>
          <p:nvPr/>
        </p:nvSpPr>
        <p:spPr>
          <a:xfrm>
            <a:off x="3800578" y="840706"/>
            <a:ext cx="961912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Ôn đọc nhạc: Bài số 3</a:t>
            </a:r>
            <a:endParaRPr kumimoji="0" lang="vi-VN" altLang="en-US" sz="48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002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par>
                                <p:cTn id="34" presetID="9"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par>
                                <p:cTn id="37" presetID="9"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par>
                                <p:cTn id="40" presetID="9"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par>
                                <p:cTn id="43" presetID="9"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dissolve">
                                      <p:cBhvr>
                                        <p:cTn id="45" dur="500"/>
                                        <p:tgtEl>
                                          <p:spTgt spid="22"/>
                                        </p:tgtEl>
                                      </p:cBhvr>
                                    </p:animEffect>
                                  </p:childTnLst>
                                </p:cTn>
                              </p:par>
                              <p:par>
                                <p:cTn id="46" presetID="9"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par>
                                <p:cTn id="49" presetID="9"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par>
                                <p:cTn id="52" presetID="9"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ssolve">
                                      <p:cBhvr>
                                        <p:cTn id="54" dur="500"/>
                                        <p:tgtEl>
                                          <p:spTgt spid="17"/>
                                        </p:tgtEl>
                                      </p:cBhvr>
                                    </p:animEffect>
                                  </p:childTnLst>
                                </p:cTn>
                              </p:par>
                              <p:par>
                                <p:cTn id="55" presetID="9"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dissolve">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4759" fill="hold"/>
                                        <p:tgtEl>
                                          <p:spTgt spid="6"/>
                                        </p:tgtEl>
                                      </p:cBhvr>
                                    </p:cmd>
                                  </p:childTnLst>
                                </p:cTn>
                              </p:par>
                            </p:childTnLst>
                          </p:cTn>
                        </p:par>
                      </p:childTnLst>
                    </p:cTn>
                  </p:par>
                </p:childTnLst>
              </p:cTn>
              <p:nextCondLst>
                <p:cond evt="onClick" delay="0">
                  <p:tgtEl>
                    <p:spTgt spid="6"/>
                  </p:tgtEl>
                </p:cond>
              </p:nextCondLst>
            </p:seq>
            <p:audio>
              <p:cMediaNode vol="80000">
                <p:cTn id="6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id="{4E7ED675-1706-DFE8-EB4D-D3BA4754C6DD}"/>
              </a:ext>
            </a:extLst>
          </p:cNvPr>
          <p:cNvSpPr/>
          <p:nvPr/>
        </p:nvSpPr>
        <p:spPr>
          <a:xfrm>
            <a:off x="4883372" y="232733"/>
            <a:ext cx="8557151" cy="738664"/>
          </a:xfrm>
          <a:prstGeom prst="rect">
            <a:avLst/>
          </a:prstGeom>
          <a:noFill/>
          <a:ln>
            <a:noFill/>
          </a:ln>
        </p:spPr>
        <p:txBody>
          <a:bodyPr wrap="none" rtlCol="0" anchor="t">
            <a:spAutoFit/>
          </a:bodyPr>
          <a:lstStyle/>
          <a:p>
            <a:pPr lvl="0"/>
            <a:r>
              <a:rPr lang="en-US" altLang="en-GB" sz="4200" b="1" dirty="0">
                <a:solidFill>
                  <a:srgbClr val="C00000"/>
                </a:solidFill>
              </a:rPr>
              <a:t>ĐỌC NHẠC KẾT HỢP KÍ HIỆU BÀN TAY</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id="{3D3B71B6-7579-47BE-FF49-BE50149ED71D}"/>
              </a:ext>
            </a:extLst>
          </p:cNvPr>
          <p:cNvPicPr>
            <a:picLocks noChangeAspect="1"/>
          </p:cNvPicPr>
          <p:nvPr/>
        </p:nvPicPr>
        <p:blipFill>
          <a:blip r:embed="rId10"/>
          <a:stretch>
            <a:fillRect/>
          </a:stretch>
        </p:blipFill>
        <p:spPr>
          <a:xfrm>
            <a:off x="1202267" y="3381433"/>
            <a:ext cx="16653596" cy="3723938"/>
          </a:xfrm>
          <a:prstGeom prst="rect">
            <a:avLst/>
          </a:prstGeom>
        </p:spPr>
      </p:pic>
      <p:sp>
        <p:nvSpPr>
          <p:cNvPr id="5" name="Rectangles 2">
            <a:extLst>
              <a:ext uri="{FF2B5EF4-FFF2-40B4-BE49-F238E27FC236}">
                <a16:creationId xmlns:a16="http://schemas.microsoft.com/office/drawing/2014/main" id="{F79520E5-D509-2639-0368-B17321633E6D}"/>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id="{2DF5EA01-D683-CB7C-E1F3-F0A82E7EAC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pic>
        <p:nvPicPr>
          <p:cNvPr id="7" name="Picture 8">
            <a:extLst>
              <a:ext uri="{FF2B5EF4-FFF2-40B4-BE49-F238E27FC236}">
                <a16:creationId xmlns:a16="http://schemas.microsoft.com/office/drawing/2014/main" id="{7ADA03D3-D266-7D68-64DB-C65BA962A712}"/>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3312472" y="5127281"/>
            <a:ext cx="99917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FE0D799A-4455-356D-B4DF-FE9F3863644D}"/>
              </a:ext>
            </a:extLst>
          </p:cNvPr>
          <p:cNvPicPr>
            <a:picLocks noChangeAspect="1"/>
          </p:cNvPicPr>
          <p:nvPr/>
        </p:nvPicPr>
        <p:blipFill rotWithShape="1">
          <a:blip r:embed="rId12">
            <a:extLst>
              <a:ext uri="{28A0092B-C50C-407E-A947-70E740481C1C}">
                <a14:useLocalDpi xmlns:a14="http://schemas.microsoft.com/office/drawing/2010/main" val="0"/>
              </a:ext>
            </a:extLst>
          </a:blip>
          <a:srcRect l="19557" r="69479" b="33823"/>
          <a:stretch/>
        </p:blipFill>
        <p:spPr bwMode="auto">
          <a:xfrm>
            <a:off x="9382312" y="6986373"/>
            <a:ext cx="943928" cy="5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B6F0B09E-39A9-5100-16E2-69D314420F93}"/>
              </a:ext>
            </a:extLst>
          </p:cNvPr>
          <p:cNvPicPr>
            <a:picLocks noChangeAspect="1"/>
          </p:cNvPicPr>
          <p:nvPr/>
        </p:nvPicPr>
        <p:blipFill rotWithShape="1">
          <a:blip r:embed="rId12">
            <a:extLst>
              <a:ext uri="{28A0092B-C50C-407E-A947-70E740481C1C}">
                <a14:useLocalDpi xmlns:a14="http://schemas.microsoft.com/office/drawing/2010/main" val="0"/>
              </a:ext>
            </a:extLst>
          </a:blip>
          <a:srcRect l="36323" t="18383" r="52496" b="33823"/>
          <a:stretch/>
        </p:blipFill>
        <p:spPr bwMode="auto">
          <a:xfrm>
            <a:off x="5638982" y="7065431"/>
            <a:ext cx="962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190BC995-1686-08ED-3F7C-91DEE95267C3}"/>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2217047" y="6969706"/>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9FC13C0F-FA62-8C91-E1C8-FAB2DE7AB532}"/>
              </a:ext>
            </a:extLst>
          </p:cNvPr>
          <p:cNvPicPr>
            <a:picLocks noChangeAspect="1"/>
          </p:cNvPicPr>
          <p:nvPr/>
        </p:nvPicPr>
        <p:blipFill rotWithShape="1">
          <a:blip r:embed="rId12">
            <a:extLst>
              <a:ext uri="{28A0092B-C50C-407E-A947-70E740481C1C}">
                <a14:useLocalDpi xmlns:a14="http://schemas.microsoft.com/office/drawing/2010/main" val="0"/>
              </a:ext>
            </a:extLst>
          </a:blip>
          <a:srcRect l="87199" t="15559" r="2464" b="21971"/>
          <a:stretch/>
        </p:blipFill>
        <p:spPr bwMode="auto">
          <a:xfrm rot="1150806">
            <a:off x="12814562" y="5138940"/>
            <a:ext cx="889635" cy="53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id="{03D5FF6A-E103-084A-FBFC-FAC89158C293}"/>
              </a:ext>
            </a:extLst>
          </p:cNvPr>
          <p:cNvPicPr>
            <a:picLocks noChangeAspect="1"/>
          </p:cNvPicPr>
          <p:nvPr/>
        </p:nvPicPr>
        <p:blipFill rotWithShape="1">
          <a:blip r:embed="rId12">
            <a:extLst>
              <a:ext uri="{28A0092B-C50C-407E-A947-70E740481C1C}">
                <a14:useLocalDpi xmlns:a14="http://schemas.microsoft.com/office/drawing/2010/main" val="0"/>
              </a:ext>
            </a:extLst>
          </a:blip>
          <a:srcRect l="69549" t="9913" r="18848" b="31853"/>
          <a:stretch/>
        </p:blipFill>
        <p:spPr bwMode="auto">
          <a:xfrm>
            <a:off x="14127322" y="5044917"/>
            <a:ext cx="999173"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5ADC2298-EFDE-85FE-27CD-4D5295B2FBC2}"/>
              </a:ext>
            </a:extLst>
          </p:cNvPr>
          <p:cNvPicPr>
            <a:picLocks noChangeAspect="1"/>
          </p:cNvPicPr>
          <p:nvPr/>
        </p:nvPicPr>
        <p:blipFill rotWithShape="1">
          <a:blip r:embed="rId12">
            <a:extLst>
              <a:ext uri="{28A0092B-C50C-407E-A947-70E740481C1C}">
                <a14:useLocalDpi xmlns:a14="http://schemas.microsoft.com/office/drawing/2010/main" val="0"/>
              </a:ext>
            </a:extLst>
          </a:blip>
          <a:srcRect l="69549" t="9913" r="18848" b="31853"/>
          <a:stretch/>
        </p:blipFill>
        <p:spPr bwMode="auto">
          <a:xfrm>
            <a:off x="6971342" y="5051313"/>
            <a:ext cx="999173"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899E9B6F-0675-08D9-BED2-064F21BCC43E}"/>
              </a:ext>
            </a:extLst>
          </p:cNvPr>
          <p:cNvPicPr>
            <a:picLocks noChangeAspect="1"/>
          </p:cNvPicPr>
          <p:nvPr/>
        </p:nvPicPr>
        <p:blipFill rotWithShape="1">
          <a:blip r:embed="rId12">
            <a:extLst>
              <a:ext uri="{28A0092B-C50C-407E-A947-70E740481C1C}">
                <a14:useLocalDpi xmlns:a14="http://schemas.microsoft.com/office/drawing/2010/main" val="0"/>
              </a:ext>
            </a:extLst>
          </a:blip>
          <a:srcRect l="36323" t="18383" r="52496" b="33823"/>
          <a:stretch/>
        </p:blipFill>
        <p:spPr bwMode="auto">
          <a:xfrm>
            <a:off x="11333564" y="7144488"/>
            <a:ext cx="962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3FEE90B2-298B-045A-E5EA-6C5B56F60AD5}"/>
              </a:ext>
            </a:extLst>
          </p:cNvPr>
          <p:cNvPicPr>
            <a:picLocks noChangeAspect="1"/>
          </p:cNvPicPr>
          <p:nvPr/>
        </p:nvPicPr>
        <p:blipFill rotWithShape="1">
          <a:blip r:embed="rId12">
            <a:extLst>
              <a:ext uri="{28A0092B-C50C-407E-A947-70E740481C1C}">
                <a14:useLocalDpi xmlns:a14="http://schemas.microsoft.com/office/drawing/2010/main" val="0"/>
              </a:ext>
            </a:extLst>
          </a:blip>
          <a:srcRect l="19557" r="69479" b="33823"/>
          <a:stretch/>
        </p:blipFill>
        <p:spPr bwMode="auto">
          <a:xfrm>
            <a:off x="12471563" y="7046327"/>
            <a:ext cx="943928" cy="5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a:extLst>
              <a:ext uri="{FF2B5EF4-FFF2-40B4-BE49-F238E27FC236}">
                <a16:creationId xmlns:a16="http://schemas.microsoft.com/office/drawing/2014/main" id="{543CDE17-E732-8C96-53A8-15C6BF0382FD}"/>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13767439" y="7104901"/>
            <a:ext cx="99917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28BF5CAC-58D4-33B4-3FE1-19FF219DA199}"/>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10331127" y="6969032"/>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7E3E9DC5-BF3E-22F5-369E-7D36F4C344D2}"/>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11781056" y="5088818"/>
            <a:ext cx="94392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a:extLst>
              <a:ext uri="{FF2B5EF4-FFF2-40B4-BE49-F238E27FC236}">
                <a16:creationId xmlns:a16="http://schemas.microsoft.com/office/drawing/2014/main" id="{3641EBD3-BD43-5215-EE5F-2D35BF642E44}"/>
              </a:ext>
            </a:extLst>
          </p:cNvPr>
          <p:cNvPicPr>
            <a:picLocks noChangeAspect="1"/>
          </p:cNvPicPr>
          <p:nvPr/>
        </p:nvPicPr>
        <p:blipFill rotWithShape="1">
          <a:blip r:embed="rId12">
            <a:extLst>
              <a:ext uri="{28A0092B-C50C-407E-A947-70E740481C1C}">
                <a14:useLocalDpi xmlns:a14="http://schemas.microsoft.com/office/drawing/2010/main" val="0"/>
              </a:ext>
            </a:extLst>
          </a:blip>
          <a:srcRect l="87199" t="15559" r="2464" b="21971"/>
          <a:stretch/>
        </p:blipFill>
        <p:spPr bwMode="auto">
          <a:xfrm rot="1150806">
            <a:off x="10953134" y="5075958"/>
            <a:ext cx="889635" cy="53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a:extLst>
              <a:ext uri="{FF2B5EF4-FFF2-40B4-BE49-F238E27FC236}">
                <a16:creationId xmlns:a16="http://schemas.microsoft.com/office/drawing/2014/main" id="{2A5E2DD7-2FA6-7E45-0C69-7796DE4E1783}"/>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10167297" y="4997378"/>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9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16" presetClass="entr" presetSubtype="21"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4759" fill="hold"/>
                                        <p:tgtEl>
                                          <p:spTgt spid="6"/>
                                        </p:tgtEl>
                                      </p:cBhvr>
                                    </p:cmd>
                                  </p:childTnLst>
                                </p:cTn>
                              </p:par>
                            </p:childTnLst>
                          </p:cTn>
                        </p:par>
                      </p:childTnLst>
                    </p:cTn>
                  </p:par>
                </p:childTnLst>
              </p:cTn>
              <p:nextCondLst>
                <p:cond evt="onClick" delay="0">
                  <p:tgtEl>
                    <p:spTgt spid="6"/>
                  </p:tgtEl>
                </p:cond>
              </p:nextCondLst>
            </p:seq>
            <p:audio>
              <p:cMediaNode vol="80000">
                <p:cTn id="6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4"/>
          <a:srcRect/>
          <a:stretch>
            <a:fillRect/>
          </a:stretch>
        </p:blipFill>
        <p:spPr>
          <a:xfrm>
            <a:off x="199425" y="6536063"/>
            <a:ext cx="4071461" cy="3115013"/>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3962400" y="2712637"/>
            <a:ext cx="2319866" cy="954557"/>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err="1">
                <a:ln>
                  <a:noFill/>
                </a:ln>
                <a:solidFill>
                  <a:srgbClr val="1810C0"/>
                </a:solidFill>
                <a:effectLst/>
                <a:uLnTx/>
                <a:uFillTx/>
                <a:latin typeface="Times New Roman" panose="02020603050405020304" pitchFamily="18" charset="0"/>
                <a:ea typeface="+mn-ea"/>
                <a:cs typeface="+mn-cs"/>
              </a:rPr>
              <a:t>Tiết</a:t>
            </a: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 20</a:t>
            </a:r>
          </a:p>
        </p:txBody>
      </p:sp>
      <p:sp>
        <p:nvSpPr>
          <p:cNvPr id="3" name="Rectangle 14">
            <a:extLst>
              <a:ext uri="{FF2B5EF4-FFF2-40B4-BE49-F238E27FC236}">
                <a16:creationId xmlns:a16="http://schemas.microsoft.com/office/drawing/2014/main" id="{EF9F62A3-9A6F-3FD2-E8D3-B29FD35E3E8C}"/>
              </a:ext>
            </a:extLst>
          </p:cNvPr>
          <p:cNvSpPr/>
          <p:nvPr/>
        </p:nvSpPr>
        <p:spPr>
          <a:xfrm>
            <a:off x="5267649" y="4076700"/>
            <a:ext cx="6885218" cy="1446550"/>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44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Hát</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Hạt</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mưa</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kể</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chuyện</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Ôn</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đọc</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nhạc</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Bài</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số</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3</a:t>
            </a:r>
          </a:p>
        </p:txBody>
      </p:sp>
      <p:sp>
        <p:nvSpPr>
          <p:cNvPr id="11" name="Freeform 2">
            <a:extLst>
              <a:ext uri="{FF2B5EF4-FFF2-40B4-BE49-F238E27FC236}">
                <a16:creationId xmlns:a16="http://schemas.microsoft.com/office/drawing/2014/main" id="{F19548B1-45FB-F9E3-948A-2EB1CF981F62}"/>
              </a:ext>
            </a:extLst>
          </p:cNvPr>
          <p:cNvSpPr/>
          <p:nvPr/>
        </p:nvSpPr>
        <p:spPr>
          <a:xfrm>
            <a:off x="7803"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a:extLst>
              <a:ext uri="{FF2B5EF4-FFF2-40B4-BE49-F238E27FC236}">
                <a16:creationId xmlns:a16="http://schemas.microsoft.com/office/drawing/2014/main" id="{16ABFBF2-C69A-9E57-4F7B-DF5CCADD5416}"/>
              </a:ext>
            </a:extLst>
          </p:cNvPr>
          <p:cNvSpPr/>
          <p:nvPr/>
        </p:nvSpPr>
        <p:spPr>
          <a:xfrm>
            <a:off x="6901340"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C751F71D-1350-5D48-B3A8-E43CA6F80786}"/>
              </a:ext>
            </a:extLst>
          </p:cNvPr>
          <p:cNvSpPr/>
          <p:nvPr/>
        </p:nvSpPr>
        <p:spPr>
          <a:xfrm>
            <a:off x="13030199" y="9457608"/>
            <a:ext cx="5025719"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3">
            <a:extLst>
              <a:ext uri="{FF2B5EF4-FFF2-40B4-BE49-F238E27FC236}">
                <a16:creationId xmlns:a16="http://schemas.microsoft.com/office/drawing/2014/main" id="{090E8378-4226-EBEC-3718-AC2BD9B00B13}"/>
              </a:ext>
            </a:extLst>
          </p:cNvPr>
          <p:cNvSpPr/>
          <p:nvPr/>
        </p:nvSpPr>
        <p:spPr>
          <a:xfrm>
            <a:off x="15087600" y="-8421"/>
            <a:ext cx="4029726" cy="368943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7C012DF7-AB03-4009-8FCB-460518BD3466}"/>
              </a:ext>
            </a:extLst>
          </p:cNvPr>
          <p:cNvPicPr>
            <a:picLocks noChangeAspect="1"/>
          </p:cNvPicPr>
          <p:nvPr/>
        </p:nvPicPr>
        <p:blipFill>
          <a:blip r:embed="rId8"/>
          <a:stretch>
            <a:fillRect/>
          </a:stretch>
        </p:blipFill>
        <p:spPr>
          <a:xfrm>
            <a:off x="15664786" y="5343811"/>
            <a:ext cx="2615411" cy="4115157"/>
          </a:xfrm>
          <a:prstGeom prst="rect">
            <a:avLst/>
          </a:prstGeom>
        </p:spPr>
      </p:pic>
      <p:pic>
        <p:nvPicPr>
          <p:cNvPr id="5" name="Picture 4">
            <a:extLst>
              <a:ext uri="{FF2B5EF4-FFF2-40B4-BE49-F238E27FC236}">
                <a16:creationId xmlns:a16="http://schemas.microsoft.com/office/drawing/2014/main" id="{C8918F4F-E502-42C3-B568-88B11F2425F6}"/>
              </a:ext>
            </a:extLst>
          </p:cNvPr>
          <p:cNvPicPr>
            <a:picLocks noChangeAspect="1"/>
          </p:cNvPicPr>
          <p:nvPr/>
        </p:nvPicPr>
        <p:blipFill>
          <a:blip r:embed="rId9"/>
          <a:stretch>
            <a:fillRect/>
          </a:stretch>
        </p:blipFill>
        <p:spPr>
          <a:xfrm>
            <a:off x="-7803" y="-62356"/>
            <a:ext cx="4188315" cy="2402032"/>
          </a:xfrm>
          <a:prstGeom prst="rect">
            <a:avLst/>
          </a:prstGeom>
        </p:spPr>
      </p:pic>
    </p:spTree>
    <p:extLst>
      <p:ext uri="{BB962C8B-B14F-4D97-AF65-F5344CB8AC3E}">
        <p14:creationId xmlns:p14="http://schemas.microsoft.com/office/powerpoint/2010/main" val="129456535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0840" y="-254250"/>
            <a:ext cx="1722491" cy="1722491"/>
          </a:xfrm>
          <a:prstGeom prst="rect">
            <a:avLst/>
          </a:prstGeom>
        </p:spPr>
      </p:pic>
      <p:sp>
        <p:nvSpPr>
          <p:cNvPr id="5" name="TextBox 4"/>
          <p:cNvSpPr txBox="1"/>
          <p:nvPr/>
        </p:nvSpPr>
        <p:spPr>
          <a:xfrm>
            <a:off x="2286000" y="9819539"/>
            <a:ext cx="10638420" cy="507831"/>
          </a:xfrm>
          <a:prstGeom prst="rect">
            <a:avLst/>
          </a:prstGeom>
          <a:noFill/>
        </p:spPr>
        <p:txBody>
          <a:bodyPr wrap="square" rtlCol="0">
            <a:spAutoFit/>
          </a:bodyPr>
          <a:lstStyle/>
          <a:p>
            <a:pPr defTabSz="1371600"/>
            <a:r>
              <a:rPr lang="en-US" sz="2700" i="1">
                <a:solidFill>
                  <a:srgbClr val="FF0000"/>
                </a:solidFill>
                <a:latin typeface="Calibri"/>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5087" y="9554406"/>
            <a:ext cx="926913" cy="743115"/>
          </a:xfrm>
          <a:prstGeom prst="rect">
            <a:avLst/>
          </a:prstGeom>
        </p:spPr>
      </p:pic>
      <p:pic>
        <p:nvPicPr>
          <p:cNvPr id="7" name="DOC NHAC 2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27976" y="7691238"/>
            <a:ext cx="914400" cy="914400"/>
          </a:xfrm>
          <a:prstGeom prst="rect">
            <a:avLst/>
          </a:prstGeom>
        </p:spPr>
      </p:pic>
    </p:spTree>
    <p:extLst>
      <p:ext uri="{BB962C8B-B14F-4D97-AF65-F5344CB8AC3E}">
        <p14:creationId xmlns:p14="http://schemas.microsoft.com/office/powerpoint/2010/main" val="898401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517</Words>
  <Application>Microsoft Office PowerPoint</Application>
  <PresentationFormat>Custom</PresentationFormat>
  <Paragraphs>42</Paragraphs>
  <Slides>9</Slides>
  <Notes>0</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Times New Roman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Admin</cp:lastModifiedBy>
  <cp:revision>15</cp:revision>
  <dcterms:created xsi:type="dcterms:W3CDTF">2006-08-16T00:00:00Z</dcterms:created>
  <dcterms:modified xsi:type="dcterms:W3CDTF">2025-04-29T23:58:46Z</dcterms:modified>
  <dc:identifier>DAFkM4tTVPQ</dc:identifier>
</cp:coreProperties>
</file>