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710" r:id="rId3"/>
    <p:sldMasterId id="2147483722" r:id="rId4"/>
    <p:sldMasterId id="2147483746" r:id="rId5"/>
  </p:sldMasterIdLst>
  <p:notesMasterIdLst>
    <p:notesMasterId r:id="rId15"/>
  </p:notesMasterIdLst>
  <p:sldIdLst>
    <p:sldId id="340" r:id="rId6"/>
    <p:sldId id="519" r:id="rId7"/>
    <p:sldId id="385" r:id="rId8"/>
    <p:sldId id="521" r:id="rId9"/>
    <p:sldId id="414" r:id="rId10"/>
    <p:sldId id="363" r:id="rId11"/>
    <p:sldId id="574" r:id="rId12"/>
    <p:sldId id="531" r:id="rId13"/>
    <p:sldId id="5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66F8-2065-413D-B594-185C149A98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4B29-C23D-4C10-8F81-FB1E02D0B2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99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98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3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0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29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3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23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975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78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62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71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04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95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0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66F8-2065-413D-B594-185C149A986C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4B29-C23D-4C10-8F81-FB1E02D0B2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9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6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24690" cy="685863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5808664" y="2065655"/>
            <a:ext cx="554482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ÂM NHẠC LỚP </a:t>
            </a:r>
            <a:r>
              <a:rPr lang="vi-VN" altLang="en-US" sz="40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4"/>
          <p:cNvGrpSpPr/>
          <p:nvPr/>
        </p:nvGrpSpPr>
        <p:grpSpPr bwMode="auto">
          <a:xfrm>
            <a:off x="-146050" y="6328410"/>
            <a:ext cx="12489180" cy="541655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306" y="3085361"/>
            <a:ext cx="10433891" cy="378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5" y="194945"/>
            <a:ext cx="1810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</a:t>
            </a:r>
            <a:endParaRPr lang="vi-V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2162621" y="778360"/>
            <a:ext cx="7707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hoạt động vận dụng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</a:t>
            </a:r>
            <a:endParaRPr lang="vi-VN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-83820"/>
            <a:ext cx="12191365" cy="6857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980000">
            <a:off x="10435590" y="126365"/>
            <a:ext cx="1779905" cy="1530985"/>
          </a:xfrm>
          <a:prstGeom prst="rect">
            <a:avLst/>
          </a:prstGeo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8140" y="3502025"/>
            <a:ext cx="3437890" cy="3908425"/>
          </a:xfrm>
          <a:prstGeom prst="rect">
            <a:avLst/>
          </a:prstGeom>
        </p:spPr>
      </p:pic>
      <p:pic>
        <p:nvPicPr>
          <p:cNvPr id="12" name="Picture 6" descr="C:\Users\Administrator\Desktop\dang-ky-bao-ho-quyen-tac-pham-am-nha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4">
            <a:off x="8225790" y="-10160"/>
            <a:ext cx="2494915" cy="109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8393" y="2448560"/>
            <a:ext cx="8693150" cy="5835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HÁT LẠI TOÀN BÀI THEO CÁC HÌNH THỨC</a:t>
            </a:r>
            <a:endParaRPr lang="vi-VN" alt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C:\Users\admin\Desktop\nen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0"/>
            <a:ext cx="12192635" cy="366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/>
        </p:nvSpPr>
        <p:spPr>
          <a:xfrm>
            <a:off x="2108663" y="1486736"/>
            <a:ext cx="8738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Calibri" panose="020F0502020204030204"/>
              </a:rPr>
              <a:t>Hãy viết lời giới thiệu </a:t>
            </a:r>
          </a:p>
          <a:p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Calibri" panose="020F0502020204030204"/>
              </a:rPr>
              <a:t>và biểu diễn bài hát hạt mưa kể chuyện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43266" y="3128542"/>
            <a:ext cx="3624580" cy="3659505"/>
          </a:xfrm>
          <a:prstGeom prst="rect">
            <a:avLst/>
          </a:prstGeom>
        </p:spPr>
      </p:pic>
      <p:grpSp>
        <p:nvGrpSpPr>
          <p:cNvPr id="16" name="Group 34"/>
          <p:cNvGrpSpPr/>
          <p:nvPr/>
        </p:nvGrpSpPr>
        <p:grpSpPr bwMode="auto">
          <a:xfrm>
            <a:off x="-146050" y="6328410"/>
            <a:ext cx="12489180" cy="541655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493B3100-AB40-17F2-8C11-E2A03336D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580000">
            <a:off x="-495392" y="-701162"/>
            <a:ext cx="2466340" cy="3853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714F437-9B89-B814-8E7E-4484E742A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792453"/>
            <a:ext cx="11887200" cy="601406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1AB3539-6635-AD49-3E86-7BB2EA8AEAAA}"/>
              </a:ext>
            </a:extLst>
          </p:cNvPr>
          <p:cNvSpPr txBox="1"/>
          <p:nvPr/>
        </p:nvSpPr>
        <p:spPr>
          <a:xfrm>
            <a:off x="4419601" y="224812"/>
            <a:ext cx="254351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Hạt mưa kể chuyện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20AFA9-C727-3D55-B55E-8F62E88DAAD9}"/>
              </a:ext>
            </a:extLst>
          </p:cNvPr>
          <p:cNvSpPr txBox="1"/>
          <p:nvPr/>
        </p:nvSpPr>
        <p:spPr>
          <a:xfrm>
            <a:off x="8382000" y="537371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Nhạc và lời: Huỳnh Ngọc La Sơn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41828B5-B63E-12C2-78EF-DB32DCE4ACA8}"/>
              </a:ext>
            </a:extLst>
          </p:cNvPr>
          <p:cNvSpPr txBox="1"/>
          <p:nvPr/>
        </p:nvSpPr>
        <p:spPr>
          <a:xfrm>
            <a:off x="2235200" y="124757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Hạt         mưa           kể    chuyện       gì                       tí          tách          tí   tách      mưa          rơi</a:t>
            </a:r>
            <a:r>
              <a:rPr kumimoji="0" lang="vi-VN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                          Mưa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99FD051-DA1C-0D04-C7F4-58652FAC6E8A}"/>
              </a:ext>
            </a:extLst>
          </p:cNvPr>
          <p:cNvSpPr txBox="1"/>
          <p:nvPr/>
        </p:nvSpPr>
        <p:spPr>
          <a:xfrm>
            <a:off x="1270000" y="186980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đi              qua    đồng      ruộng                  cây        lúa             ngả  nghiêng cười                     . Hạt     mưa           kể  chuyện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EB76F9-DC33-A446-131B-3E19B9827B8A}"/>
              </a:ext>
            </a:extLst>
          </p:cNvPr>
          <p:cNvSpPr txBox="1"/>
          <p:nvPr/>
        </p:nvSpPr>
        <p:spPr>
          <a:xfrm>
            <a:off x="1290917" y="2542925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gì                      tí         tách         tí  tách       mưa      tuôn,                  êm        </a:t>
            </a:r>
            <a:r>
              <a:rPr kumimoji="0" lang="vi-VN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êm</a:t>
            </a: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lời    ru       của         mẹ                   bao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6F16574-8BF0-013E-40D0-89C19F5F2D5A}"/>
              </a:ext>
            </a:extLst>
          </p:cNvPr>
          <p:cNvSpPr txBox="1"/>
          <p:nvPr/>
        </p:nvSpPr>
        <p:spPr>
          <a:xfrm>
            <a:off x="1422400" y="3206284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la                  như     suối       nguồn.                                                Mưa       qua            dòng sông       lớn                       chảy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C5D6690-C725-02C5-55BA-A7F746EBB1D4}"/>
              </a:ext>
            </a:extLst>
          </p:cNvPr>
          <p:cNvSpPr txBox="1"/>
          <p:nvPr/>
        </p:nvSpPr>
        <p:spPr>
          <a:xfrm>
            <a:off x="1422400" y="382183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về        đâu     sông     ơi?                    Mưa       băng         qua      biển       rộng                theo     sóng   nhấp      nhô   thuyền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59937A4-99D2-99B7-ACE1-7D9AFC729010}"/>
              </a:ext>
            </a:extLst>
          </p:cNvPr>
          <p:cNvSpPr txBox="1"/>
          <p:nvPr/>
        </p:nvSpPr>
        <p:spPr>
          <a:xfrm>
            <a:off x="1422400" y="4437391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trôi.                                         Mưa     rơi           nhẹ  trên       phố                 theo      nhịp     chân bước   nhanh,              mưa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42DE1FC-F68B-B590-5D47-37170A8A26ED}"/>
              </a:ext>
            </a:extLst>
          </p:cNvPr>
          <p:cNvSpPr txBox="1"/>
          <p:nvPr/>
        </p:nvSpPr>
        <p:spPr>
          <a:xfrm>
            <a:off x="1428377" y="5069379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ru           ngàn     câu       hát                      hồn     nhiên       như chiếc      lá              xanh.                                                  Hạt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A5EE36D-2D82-55A0-C5CA-4860C015E942}"/>
              </a:ext>
            </a:extLst>
          </p:cNvPr>
          <p:cNvSpPr txBox="1"/>
          <p:nvPr/>
        </p:nvSpPr>
        <p:spPr>
          <a:xfrm>
            <a:off x="1290917" y="578464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mưa               kể        chuyện        gì                              tí            tách             tí     tách        trên           vai                           dừng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320C0A-103C-9909-7A1B-8384F0DF7F97}"/>
              </a:ext>
            </a:extLst>
          </p:cNvPr>
          <p:cNvSpPr txBox="1"/>
          <p:nvPr/>
        </p:nvSpPr>
        <p:spPr>
          <a:xfrm>
            <a:off x="1153458" y="6499915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chân           bên       lớp          học                      lắng      nghe      tiếng     em         đọc         bài.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8C6C703-B1C0-0D82-5682-4899EB8F3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" y="52295"/>
            <a:ext cx="1478965" cy="846377"/>
          </a:xfrm>
          <a:prstGeom prst="rect">
            <a:avLst/>
          </a:prstGeom>
        </p:spPr>
      </p:pic>
      <p:pic>
        <p:nvPicPr>
          <p:cNvPr id="17" name="hhh">
            <a:hlinkClick r:id="" action="ppaction://media"/>
            <a:extLst>
              <a:ext uri="{FF2B5EF4-FFF2-40B4-BE49-F238E27FC236}">
                <a16:creationId xmlns:a16="http://schemas.microsoft.com/office/drawing/2014/main" id="{7DFEB0D4-2EF8-A1D0-DCA1-3A8448E87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2494" y="1044377"/>
            <a:ext cx="825431" cy="8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istrator\Desktop\FormatFactorypng-clipart-chinese-new-year-banh-chưng-lunar-new-year-chinese-new-year-chinese-new-year-banh-chưn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70" y="28425"/>
            <a:ext cx="2490335" cy="9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1851" y="960392"/>
            <a:ext cx="798391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có thể lồng ghép trong lời giới thiệu của nhóm về sự ảnh hưởng tích cực và không tích cực của thiên 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Việc giữ gìn môi trường trong sạch là việc làm của tất cả chúng ta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hoạt động này học sinh có thể dựng hoạt cảnh dựa theo lời ca của bài 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23BAEA1-5E64-3AC5-4583-0060519D7549}"/>
              </a:ext>
            </a:extLst>
          </p:cNvPr>
          <p:cNvSpPr txBox="1"/>
          <p:nvPr/>
        </p:nvSpPr>
        <p:spPr>
          <a:xfrm>
            <a:off x="3410682" y="3732676"/>
            <a:ext cx="769724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thảo luận nhóm, thống nhất lời giới thiệu bài hát và cách trình bày. Học sinh trình bày kết quả của nhóm trước lớp và chia sẻ ý kiến sau khi học các nội dung trong chủ đề.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B4A3DB96-41EF-012D-F7C3-9BE4FF516A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86800" y="3329780"/>
            <a:ext cx="3291982" cy="3267210"/>
          </a:xfrm>
          <a:prstGeom prst="rect">
            <a:avLst/>
          </a:prstGeom>
        </p:spPr>
      </p:pic>
      <p:grpSp>
        <p:nvGrpSpPr>
          <p:cNvPr id="6" name="Group 34">
            <a:extLst>
              <a:ext uri="{FF2B5EF4-FFF2-40B4-BE49-F238E27FC236}">
                <a16:creationId xmlns:a16="http://schemas.microsoft.com/office/drawing/2014/main" id="{3600E56E-4251-8094-76AC-B12C136DD81B}"/>
              </a:ext>
            </a:extLst>
          </p:cNvPr>
          <p:cNvGrpSpPr/>
          <p:nvPr/>
        </p:nvGrpSpPr>
        <p:grpSpPr bwMode="auto">
          <a:xfrm>
            <a:off x="-146050" y="6064691"/>
            <a:ext cx="12489180" cy="805368"/>
            <a:chOff x="0" y="4105"/>
            <a:chExt cx="5511" cy="215"/>
          </a:xfrm>
        </p:grpSpPr>
        <p:sp>
          <p:nvSpPr>
            <p:cNvPr id="9" name="Freeform 37">
              <a:extLst>
                <a:ext uri="{FF2B5EF4-FFF2-40B4-BE49-F238E27FC236}">
                  <a16:creationId xmlns:a16="http://schemas.microsoft.com/office/drawing/2014/main" id="{CEA14861-9453-C485-1875-B28E9DD119BC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38">
              <a:extLst>
                <a:ext uri="{FF2B5EF4-FFF2-40B4-BE49-F238E27FC236}">
                  <a16:creationId xmlns:a16="http://schemas.microsoft.com/office/drawing/2014/main" id="{102077E8-8564-988D-87F9-BB6F88E40F2C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7220" name="Freeform 39">
                <a:extLst>
                  <a:ext uri="{FF2B5EF4-FFF2-40B4-BE49-F238E27FC236}">
                    <a16:creationId xmlns:a16="http://schemas.microsoft.com/office/drawing/2014/main" id="{D836DF01-E36B-9E90-60C3-BD47888BA3F1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Freeform 40">
                <a:extLst>
                  <a:ext uri="{FF2B5EF4-FFF2-40B4-BE49-F238E27FC236}">
                    <a16:creationId xmlns:a16="http://schemas.microsoft.com/office/drawing/2014/main" id="{BFFD9953-E8F2-2424-9C29-E5E847C76CC1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Freeform 41">
                <a:extLst>
                  <a:ext uri="{FF2B5EF4-FFF2-40B4-BE49-F238E27FC236}">
                    <a16:creationId xmlns:a16="http://schemas.microsoft.com/office/drawing/2014/main" id="{4D80D3F1-5298-71AD-0EB9-5309403312E8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Freeform 42">
                <a:extLst>
                  <a:ext uri="{FF2B5EF4-FFF2-40B4-BE49-F238E27FC236}">
                    <a16:creationId xmlns:a16="http://schemas.microsoft.com/office/drawing/2014/main" id="{FC85E6B2-2064-34CA-1EF7-1CCE91411C33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Freeform 43">
                <a:extLst>
                  <a:ext uri="{FF2B5EF4-FFF2-40B4-BE49-F238E27FC236}">
                    <a16:creationId xmlns:a16="http://schemas.microsoft.com/office/drawing/2014/main" id="{55E56EA4-0DA6-FC6B-70A1-C51971CCC43E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Freeform 44">
                <a:extLst>
                  <a:ext uri="{FF2B5EF4-FFF2-40B4-BE49-F238E27FC236}">
                    <a16:creationId xmlns:a16="http://schemas.microsoft.com/office/drawing/2014/main" id="{4567CA2F-8C77-D0DF-F9C7-DC9334E81C88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Freeform 45">
                <a:extLst>
                  <a:ext uri="{FF2B5EF4-FFF2-40B4-BE49-F238E27FC236}">
                    <a16:creationId xmlns:a16="http://schemas.microsoft.com/office/drawing/2014/main" id="{7DB2BA2E-5860-A0CC-4BB4-91E5A8FB34F3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Freeform 46">
                <a:extLst>
                  <a:ext uri="{FF2B5EF4-FFF2-40B4-BE49-F238E27FC236}">
                    <a16:creationId xmlns:a16="http://schemas.microsoft.com/office/drawing/2014/main" id="{D5CAA728-8848-EBDF-DC7E-6E0AA13AF03F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Freeform 47">
                <a:extLst>
                  <a:ext uri="{FF2B5EF4-FFF2-40B4-BE49-F238E27FC236}">
                    <a16:creationId xmlns:a16="http://schemas.microsoft.com/office/drawing/2014/main" id="{249B6D95-373B-5277-CD34-6BAC775528FD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Freeform 48">
                <a:extLst>
                  <a:ext uri="{FF2B5EF4-FFF2-40B4-BE49-F238E27FC236}">
                    <a16:creationId xmlns:a16="http://schemas.microsoft.com/office/drawing/2014/main" id="{95036CA1-2AA4-92AB-E53F-D86073B8EC8D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Freeform 49">
                <a:extLst>
                  <a:ext uri="{FF2B5EF4-FFF2-40B4-BE49-F238E27FC236}">
                    <a16:creationId xmlns:a16="http://schemas.microsoft.com/office/drawing/2014/main" id="{5C1CECC9-E1BE-1459-87AB-05850D81DF74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Freeform 50">
                <a:extLst>
                  <a:ext uri="{FF2B5EF4-FFF2-40B4-BE49-F238E27FC236}">
                    <a16:creationId xmlns:a16="http://schemas.microsoft.com/office/drawing/2014/main" id="{92BB63B6-8C2E-208A-19F3-7F2E41C2437A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51">
                <a:extLst>
                  <a:ext uri="{FF2B5EF4-FFF2-40B4-BE49-F238E27FC236}">
                    <a16:creationId xmlns:a16="http://schemas.microsoft.com/office/drawing/2014/main" id="{2EBDFB9E-8CAD-616E-65BC-CC26516526F0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Freeform 52">
                <a:extLst>
                  <a:ext uri="{FF2B5EF4-FFF2-40B4-BE49-F238E27FC236}">
                    <a16:creationId xmlns:a16="http://schemas.microsoft.com/office/drawing/2014/main" id="{3B76548A-2FE8-9891-DF65-DBB94BAF1B00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53">
                <a:extLst>
                  <a:ext uri="{FF2B5EF4-FFF2-40B4-BE49-F238E27FC236}">
                    <a16:creationId xmlns:a16="http://schemas.microsoft.com/office/drawing/2014/main" id="{EA7F6876-E6ED-E5E5-FF12-C2A7BBDDE60C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6" name="Freeform 54">
                <a:extLst>
                  <a:ext uri="{FF2B5EF4-FFF2-40B4-BE49-F238E27FC236}">
                    <a16:creationId xmlns:a16="http://schemas.microsoft.com/office/drawing/2014/main" id="{178AFBD3-32D8-233A-3959-F621120F3469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Freeform 55">
                <a:extLst>
                  <a:ext uri="{FF2B5EF4-FFF2-40B4-BE49-F238E27FC236}">
                    <a16:creationId xmlns:a16="http://schemas.microsoft.com/office/drawing/2014/main" id="{6112056E-0C69-AD39-CF68-257913809B6A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56">
                <a:extLst>
                  <a:ext uri="{FF2B5EF4-FFF2-40B4-BE49-F238E27FC236}">
                    <a16:creationId xmlns:a16="http://schemas.microsoft.com/office/drawing/2014/main" id="{AD1C5141-8C90-C3D7-DDE7-B2EB94FCE065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Freeform 57">
                <a:extLst>
                  <a:ext uri="{FF2B5EF4-FFF2-40B4-BE49-F238E27FC236}">
                    <a16:creationId xmlns:a16="http://schemas.microsoft.com/office/drawing/2014/main" id="{E750D1FC-0957-8CA1-8660-42E34535752A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Freeform 58">
                <a:extLst>
                  <a:ext uri="{FF2B5EF4-FFF2-40B4-BE49-F238E27FC236}">
                    <a16:creationId xmlns:a16="http://schemas.microsoft.com/office/drawing/2014/main" id="{27BB787C-8E64-1C12-1536-761298F48C6D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Freeform 59">
                <a:extLst>
                  <a:ext uri="{FF2B5EF4-FFF2-40B4-BE49-F238E27FC236}">
                    <a16:creationId xmlns:a16="http://schemas.microsoft.com/office/drawing/2014/main" id="{481861A7-05AF-FD0A-5174-D98217E4632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2" name="Freeform 60">
                <a:extLst>
                  <a:ext uri="{FF2B5EF4-FFF2-40B4-BE49-F238E27FC236}">
                    <a16:creationId xmlns:a16="http://schemas.microsoft.com/office/drawing/2014/main" id="{57323966-1E07-5667-37B9-B3288BEEE3BD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Freeform 61">
                <a:extLst>
                  <a:ext uri="{FF2B5EF4-FFF2-40B4-BE49-F238E27FC236}">
                    <a16:creationId xmlns:a16="http://schemas.microsoft.com/office/drawing/2014/main" id="{941C2877-F8CE-8AF5-E247-7A0883BFEFB9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Freeform 62">
                <a:extLst>
                  <a:ext uri="{FF2B5EF4-FFF2-40B4-BE49-F238E27FC236}">
                    <a16:creationId xmlns:a16="http://schemas.microsoft.com/office/drawing/2014/main" id="{0216602C-8A83-8662-07B8-24D4763C9909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63">
                <a:extLst>
                  <a:ext uri="{FF2B5EF4-FFF2-40B4-BE49-F238E27FC236}">
                    <a16:creationId xmlns:a16="http://schemas.microsoft.com/office/drawing/2014/main" id="{7F8F8A6A-3325-C8AD-3927-98CBDBE5FDEA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6" name="Freeform 64">
                <a:extLst>
                  <a:ext uri="{FF2B5EF4-FFF2-40B4-BE49-F238E27FC236}">
                    <a16:creationId xmlns:a16="http://schemas.microsoft.com/office/drawing/2014/main" id="{C737F6B8-86FB-869A-AF03-A4B4E3244F33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Freeform 65">
                <a:extLst>
                  <a:ext uri="{FF2B5EF4-FFF2-40B4-BE49-F238E27FC236}">
                    <a16:creationId xmlns:a16="http://schemas.microsoft.com/office/drawing/2014/main" id="{620B2591-024F-C437-863F-44192EFEC969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66">
                <a:extLst>
                  <a:ext uri="{FF2B5EF4-FFF2-40B4-BE49-F238E27FC236}">
                    <a16:creationId xmlns:a16="http://schemas.microsoft.com/office/drawing/2014/main" id="{D3B216C5-FD89-761E-E531-C836737FFDCF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Freeform 67">
                <a:extLst>
                  <a:ext uri="{FF2B5EF4-FFF2-40B4-BE49-F238E27FC236}">
                    <a16:creationId xmlns:a16="http://schemas.microsoft.com/office/drawing/2014/main" id="{64BC3AA3-B6EC-74EE-9E15-B76B8B01F88F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Freeform 68">
                <a:extLst>
                  <a:ext uri="{FF2B5EF4-FFF2-40B4-BE49-F238E27FC236}">
                    <a16:creationId xmlns:a16="http://schemas.microsoft.com/office/drawing/2014/main" id="{FBE68308-E766-3CFB-36F4-A4D51407BFEC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69">
                <a:extLst>
                  <a:ext uri="{FF2B5EF4-FFF2-40B4-BE49-F238E27FC236}">
                    <a16:creationId xmlns:a16="http://schemas.microsoft.com/office/drawing/2014/main" id="{EFD64D25-63A2-6764-C3C3-D7FED0BA60F0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Freeform 70">
                <a:extLst>
                  <a:ext uri="{FF2B5EF4-FFF2-40B4-BE49-F238E27FC236}">
                    <a16:creationId xmlns:a16="http://schemas.microsoft.com/office/drawing/2014/main" id="{FAA31DA6-F945-8963-B9E5-70918676D9DA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71">
                <a:extLst>
                  <a:ext uri="{FF2B5EF4-FFF2-40B4-BE49-F238E27FC236}">
                    <a16:creationId xmlns:a16="http://schemas.microsoft.com/office/drawing/2014/main" id="{559DC082-30C6-AE1C-CEEF-0EF1D71DC756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72">
              <a:extLst>
                <a:ext uri="{FF2B5EF4-FFF2-40B4-BE49-F238E27FC236}">
                  <a16:creationId xmlns:a16="http://schemas.microsoft.com/office/drawing/2014/main" id="{54CEA61F-40BF-F5B4-C1CF-3DC352FBF437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7187" name="Freeform 73">
                <a:extLst>
                  <a:ext uri="{FF2B5EF4-FFF2-40B4-BE49-F238E27FC236}">
                    <a16:creationId xmlns:a16="http://schemas.microsoft.com/office/drawing/2014/main" id="{249442D0-3970-4775-F2E0-E4311FA1E372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Freeform 74">
                <a:extLst>
                  <a:ext uri="{FF2B5EF4-FFF2-40B4-BE49-F238E27FC236}">
                    <a16:creationId xmlns:a16="http://schemas.microsoft.com/office/drawing/2014/main" id="{867FD89B-1530-184F-72B7-5A02029FECA8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Freeform 75">
                <a:extLst>
                  <a:ext uri="{FF2B5EF4-FFF2-40B4-BE49-F238E27FC236}">
                    <a16:creationId xmlns:a16="http://schemas.microsoft.com/office/drawing/2014/main" id="{27D57589-1DB8-E4E5-9D84-573C9F4FD6BA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Freeform 76">
                <a:extLst>
                  <a:ext uri="{FF2B5EF4-FFF2-40B4-BE49-F238E27FC236}">
                    <a16:creationId xmlns:a16="http://schemas.microsoft.com/office/drawing/2014/main" id="{C577C4DA-E989-AA3C-A8C8-0C7066852CAC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Freeform 77">
                <a:extLst>
                  <a:ext uri="{FF2B5EF4-FFF2-40B4-BE49-F238E27FC236}">
                    <a16:creationId xmlns:a16="http://schemas.microsoft.com/office/drawing/2014/main" id="{A75B591F-4FAA-D356-C4E6-ACF7AC51649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Freeform 78">
                <a:extLst>
                  <a:ext uri="{FF2B5EF4-FFF2-40B4-BE49-F238E27FC236}">
                    <a16:creationId xmlns:a16="http://schemas.microsoft.com/office/drawing/2014/main" id="{03B7F4F7-6FD8-B797-69DE-D3E29E31A1BB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Freeform 79">
                <a:extLst>
                  <a:ext uri="{FF2B5EF4-FFF2-40B4-BE49-F238E27FC236}">
                    <a16:creationId xmlns:a16="http://schemas.microsoft.com/office/drawing/2014/main" id="{F09A19AF-058C-19BC-9B77-C2953D12ED1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Freeform 80">
                <a:extLst>
                  <a:ext uri="{FF2B5EF4-FFF2-40B4-BE49-F238E27FC236}">
                    <a16:creationId xmlns:a16="http://schemas.microsoft.com/office/drawing/2014/main" id="{0A26F9B5-1909-791B-1B49-2FC87D30A6FC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Freeform 81">
                <a:extLst>
                  <a:ext uri="{FF2B5EF4-FFF2-40B4-BE49-F238E27FC236}">
                    <a16:creationId xmlns:a16="http://schemas.microsoft.com/office/drawing/2014/main" id="{BA87ADE5-D04D-EEB2-92EA-F06E58119403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Freeform 82">
                <a:extLst>
                  <a:ext uri="{FF2B5EF4-FFF2-40B4-BE49-F238E27FC236}">
                    <a16:creationId xmlns:a16="http://schemas.microsoft.com/office/drawing/2014/main" id="{F1195E26-C292-AD48-B516-E05D785C80AA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Freeform 83">
                <a:extLst>
                  <a:ext uri="{FF2B5EF4-FFF2-40B4-BE49-F238E27FC236}">
                    <a16:creationId xmlns:a16="http://schemas.microsoft.com/office/drawing/2014/main" id="{2D124200-D2E4-26A1-E104-EC8FF669F1F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Freeform 84">
                <a:extLst>
                  <a:ext uri="{FF2B5EF4-FFF2-40B4-BE49-F238E27FC236}">
                    <a16:creationId xmlns:a16="http://schemas.microsoft.com/office/drawing/2014/main" id="{658D1F11-850D-F101-7B28-B6D4942F9714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Freeform 85">
                <a:extLst>
                  <a:ext uri="{FF2B5EF4-FFF2-40B4-BE49-F238E27FC236}">
                    <a16:creationId xmlns:a16="http://schemas.microsoft.com/office/drawing/2014/main" id="{04ECC85C-040F-9EF9-B7E1-BC62FF191B95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Freeform 86">
                <a:extLst>
                  <a:ext uri="{FF2B5EF4-FFF2-40B4-BE49-F238E27FC236}">
                    <a16:creationId xmlns:a16="http://schemas.microsoft.com/office/drawing/2014/main" id="{06432BDE-8E38-DD91-BFE8-DB8596799C3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Freeform 87">
                <a:extLst>
                  <a:ext uri="{FF2B5EF4-FFF2-40B4-BE49-F238E27FC236}">
                    <a16:creationId xmlns:a16="http://schemas.microsoft.com/office/drawing/2014/main" id="{19F539E3-8E67-57D7-48E7-C86A11BD8C7A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Freeform 88">
                <a:extLst>
                  <a:ext uri="{FF2B5EF4-FFF2-40B4-BE49-F238E27FC236}">
                    <a16:creationId xmlns:a16="http://schemas.microsoft.com/office/drawing/2014/main" id="{947E3474-6EB0-38C4-227B-1FD0DF9B969A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Freeform 89">
                <a:extLst>
                  <a:ext uri="{FF2B5EF4-FFF2-40B4-BE49-F238E27FC236}">
                    <a16:creationId xmlns:a16="http://schemas.microsoft.com/office/drawing/2014/main" id="{9490A4E0-58BC-52AB-4BBC-A514150DCAA1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Freeform 90">
                <a:extLst>
                  <a:ext uri="{FF2B5EF4-FFF2-40B4-BE49-F238E27FC236}">
                    <a16:creationId xmlns:a16="http://schemas.microsoft.com/office/drawing/2014/main" id="{41A37577-D22A-8743-A8CE-2A0DA09B13F2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Freeform 91">
                <a:extLst>
                  <a:ext uri="{FF2B5EF4-FFF2-40B4-BE49-F238E27FC236}">
                    <a16:creationId xmlns:a16="http://schemas.microsoft.com/office/drawing/2014/main" id="{FD8E6B8A-2809-C462-2DF1-8C0EE34394B3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Freeform 92">
                <a:extLst>
                  <a:ext uri="{FF2B5EF4-FFF2-40B4-BE49-F238E27FC236}">
                    <a16:creationId xmlns:a16="http://schemas.microsoft.com/office/drawing/2014/main" id="{4A42AA7F-FCD5-EE61-1D70-2D27BF8832D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Freeform 93">
                <a:extLst>
                  <a:ext uri="{FF2B5EF4-FFF2-40B4-BE49-F238E27FC236}">
                    <a16:creationId xmlns:a16="http://schemas.microsoft.com/office/drawing/2014/main" id="{0D8E8109-BE1B-9A96-F17F-BEEB15A36FB4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Freeform 94">
                <a:extLst>
                  <a:ext uri="{FF2B5EF4-FFF2-40B4-BE49-F238E27FC236}">
                    <a16:creationId xmlns:a16="http://schemas.microsoft.com/office/drawing/2014/main" id="{F40B9819-F64B-0269-2A5A-E30D41DD9398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Freeform 95">
                <a:extLst>
                  <a:ext uri="{FF2B5EF4-FFF2-40B4-BE49-F238E27FC236}">
                    <a16:creationId xmlns:a16="http://schemas.microsoft.com/office/drawing/2014/main" id="{1427E598-3374-AAC7-93D9-89B718D6A075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Freeform 96">
                <a:extLst>
                  <a:ext uri="{FF2B5EF4-FFF2-40B4-BE49-F238E27FC236}">
                    <a16:creationId xmlns:a16="http://schemas.microsoft.com/office/drawing/2014/main" id="{877620FB-010B-AB44-A56D-77D84EE559E0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Freeform 97">
                <a:extLst>
                  <a:ext uri="{FF2B5EF4-FFF2-40B4-BE49-F238E27FC236}">
                    <a16:creationId xmlns:a16="http://schemas.microsoft.com/office/drawing/2014/main" id="{20B645FF-4245-FAD0-E730-CE904D97E26E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Freeform 98">
                <a:extLst>
                  <a:ext uri="{FF2B5EF4-FFF2-40B4-BE49-F238E27FC236}">
                    <a16:creationId xmlns:a16="http://schemas.microsoft.com/office/drawing/2014/main" id="{8A36F1D5-A4C2-ACFD-36E6-2F85C1308B8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Freeform 99">
                <a:extLst>
                  <a:ext uri="{FF2B5EF4-FFF2-40B4-BE49-F238E27FC236}">
                    <a16:creationId xmlns:a16="http://schemas.microsoft.com/office/drawing/2014/main" id="{7FD93415-F458-D571-5885-3A75C40C9020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Freeform 100">
                <a:extLst>
                  <a:ext uri="{FF2B5EF4-FFF2-40B4-BE49-F238E27FC236}">
                    <a16:creationId xmlns:a16="http://schemas.microsoft.com/office/drawing/2014/main" id="{F7195238-EE2C-D421-D204-2D54E40A2DE4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Freeform 101">
                <a:extLst>
                  <a:ext uri="{FF2B5EF4-FFF2-40B4-BE49-F238E27FC236}">
                    <a16:creationId xmlns:a16="http://schemas.microsoft.com/office/drawing/2014/main" id="{306C88EF-38FD-43B4-4164-B909A617A9F2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Freeform 102">
                <a:extLst>
                  <a:ext uri="{FF2B5EF4-FFF2-40B4-BE49-F238E27FC236}">
                    <a16:creationId xmlns:a16="http://schemas.microsoft.com/office/drawing/2014/main" id="{81CEB15A-DF82-A152-7170-91C4B2AA1048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Freeform 103">
                <a:extLst>
                  <a:ext uri="{FF2B5EF4-FFF2-40B4-BE49-F238E27FC236}">
                    <a16:creationId xmlns:a16="http://schemas.microsoft.com/office/drawing/2014/main" id="{C799BBB9-1AEE-622B-7873-82C7482C7DE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Freeform 104">
                <a:extLst>
                  <a:ext uri="{FF2B5EF4-FFF2-40B4-BE49-F238E27FC236}">
                    <a16:creationId xmlns:a16="http://schemas.microsoft.com/office/drawing/2014/main" id="{97E97148-0838-F2B7-6853-B4F146AF586D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Freeform 105">
                <a:extLst>
                  <a:ext uri="{FF2B5EF4-FFF2-40B4-BE49-F238E27FC236}">
                    <a16:creationId xmlns:a16="http://schemas.microsoft.com/office/drawing/2014/main" id="{4A03001E-661C-E9F4-50C3-F6D16AD8D1FA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06">
              <a:extLst>
                <a:ext uri="{FF2B5EF4-FFF2-40B4-BE49-F238E27FC236}">
                  <a16:creationId xmlns:a16="http://schemas.microsoft.com/office/drawing/2014/main" id="{A1C2489F-A903-C473-5573-0F293B536E37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49" name="Freeform 107">
                <a:extLst>
                  <a:ext uri="{FF2B5EF4-FFF2-40B4-BE49-F238E27FC236}">
                    <a16:creationId xmlns:a16="http://schemas.microsoft.com/office/drawing/2014/main" id="{1545DD4E-DB2A-EEAD-A9E1-237F22ACDE3E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08">
                <a:extLst>
                  <a:ext uri="{FF2B5EF4-FFF2-40B4-BE49-F238E27FC236}">
                    <a16:creationId xmlns:a16="http://schemas.microsoft.com/office/drawing/2014/main" id="{DA7404E6-128A-72CF-1AEF-FD38F5263FD6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09">
                <a:extLst>
                  <a:ext uri="{FF2B5EF4-FFF2-40B4-BE49-F238E27FC236}">
                    <a16:creationId xmlns:a16="http://schemas.microsoft.com/office/drawing/2014/main" id="{EFCA9052-278B-D96A-28CF-D72FF356FFDB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10">
                <a:extLst>
                  <a:ext uri="{FF2B5EF4-FFF2-40B4-BE49-F238E27FC236}">
                    <a16:creationId xmlns:a16="http://schemas.microsoft.com/office/drawing/2014/main" id="{FE701ED1-55C1-661A-3B75-8248781EBE30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11">
                <a:extLst>
                  <a:ext uri="{FF2B5EF4-FFF2-40B4-BE49-F238E27FC236}">
                    <a16:creationId xmlns:a16="http://schemas.microsoft.com/office/drawing/2014/main" id="{131E4771-7408-D557-F15B-54FF3BC7525C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12">
                <a:extLst>
                  <a:ext uri="{FF2B5EF4-FFF2-40B4-BE49-F238E27FC236}">
                    <a16:creationId xmlns:a16="http://schemas.microsoft.com/office/drawing/2014/main" id="{783ABC8B-6F36-5DF9-C97B-1DE50BEE9C6D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13">
                <a:extLst>
                  <a:ext uri="{FF2B5EF4-FFF2-40B4-BE49-F238E27FC236}">
                    <a16:creationId xmlns:a16="http://schemas.microsoft.com/office/drawing/2014/main" id="{6905AF7B-C73D-FC3C-FB66-813E803A9CD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14">
                <a:extLst>
                  <a:ext uri="{FF2B5EF4-FFF2-40B4-BE49-F238E27FC236}">
                    <a16:creationId xmlns:a16="http://schemas.microsoft.com/office/drawing/2014/main" id="{B50240E3-2F8D-281B-A215-5461A73054BC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15">
                <a:extLst>
                  <a:ext uri="{FF2B5EF4-FFF2-40B4-BE49-F238E27FC236}">
                    <a16:creationId xmlns:a16="http://schemas.microsoft.com/office/drawing/2014/main" id="{7C5ADEA2-35C1-3FEE-C82F-6AEFD7DD5B92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16">
                <a:extLst>
                  <a:ext uri="{FF2B5EF4-FFF2-40B4-BE49-F238E27FC236}">
                    <a16:creationId xmlns:a16="http://schemas.microsoft.com/office/drawing/2014/main" id="{58DB0406-36F0-4F2B-485E-AAAA41C7B55E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17">
                <a:extLst>
                  <a:ext uri="{FF2B5EF4-FFF2-40B4-BE49-F238E27FC236}">
                    <a16:creationId xmlns:a16="http://schemas.microsoft.com/office/drawing/2014/main" id="{BBB99A19-305C-B1FB-F80C-29DBAFA1CD3B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18">
                <a:extLst>
                  <a:ext uri="{FF2B5EF4-FFF2-40B4-BE49-F238E27FC236}">
                    <a16:creationId xmlns:a16="http://schemas.microsoft.com/office/drawing/2014/main" id="{C5B99817-4955-A96B-7E40-28110C07A761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19">
                <a:extLst>
                  <a:ext uri="{FF2B5EF4-FFF2-40B4-BE49-F238E27FC236}">
                    <a16:creationId xmlns:a16="http://schemas.microsoft.com/office/drawing/2014/main" id="{0413BF08-DEFD-0064-B17F-1AE5EE293179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20">
                <a:extLst>
                  <a:ext uri="{FF2B5EF4-FFF2-40B4-BE49-F238E27FC236}">
                    <a16:creationId xmlns:a16="http://schemas.microsoft.com/office/drawing/2014/main" id="{BA592191-23AC-74B0-AC59-934E9F22F0E7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21">
                <a:extLst>
                  <a:ext uri="{FF2B5EF4-FFF2-40B4-BE49-F238E27FC236}">
                    <a16:creationId xmlns:a16="http://schemas.microsoft.com/office/drawing/2014/main" id="{AA29BBBE-6FA9-7920-2E45-C456BF10A724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8" name="Freeform 122">
                <a:extLst>
                  <a:ext uri="{FF2B5EF4-FFF2-40B4-BE49-F238E27FC236}">
                    <a16:creationId xmlns:a16="http://schemas.microsoft.com/office/drawing/2014/main" id="{5D6745D3-3CFA-8F87-DC9A-B7FDCE24CAD4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" name="Freeform 123">
                <a:extLst>
                  <a:ext uri="{FF2B5EF4-FFF2-40B4-BE49-F238E27FC236}">
                    <a16:creationId xmlns:a16="http://schemas.microsoft.com/office/drawing/2014/main" id="{B7A32906-C64B-1ED1-D8F3-F3F3E30A7CD5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0" name="Freeform 124">
                <a:extLst>
                  <a:ext uri="{FF2B5EF4-FFF2-40B4-BE49-F238E27FC236}">
                    <a16:creationId xmlns:a16="http://schemas.microsoft.com/office/drawing/2014/main" id="{DA090D57-EEF7-820C-93A3-C9DD697E5403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2" name="Freeform 125">
                <a:extLst>
                  <a:ext uri="{FF2B5EF4-FFF2-40B4-BE49-F238E27FC236}">
                    <a16:creationId xmlns:a16="http://schemas.microsoft.com/office/drawing/2014/main" id="{EEE072E5-5238-40D2-3047-34614D0E0FF7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3" name="Freeform 126">
                <a:extLst>
                  <a:ext uri="{FF2B5EF4-FFF2-40B4-BE49-F238E27FC236}">
                    <a16:creationId xmlns:a16="http://schemas.microsoft.com/office/drawing/2014/main" id="{42CEF455-D3B0-F8F1-E7D6-92201D1C0B1F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" name="Freeform 127">
                <a:extLst>
                  <a:ext uri="{FF2B5EF4-FFF2-40B4-BE49-F238E27FC236}">
                    <a16:creationId xmlns:a16="http://schemas.microsoft.com/office/drawing/2014/main" id="{35359B1D-2BA5-F0BE-9FEC-256FF4397807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" name="Freeform 128">
                <a:extLst>
                  <a:ext uri="{FF2B5EF4-FFF2-40B4-BE49-F238E27FC236}">
                    <a16:creationId xmlns:a16="http://schemas.microsoft.com/office/drawing/2014/main" id="{42A0F620-E6FB-7A58-167D-A3199AFA56CA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" name="Freeform 129">
                <a:extLst>
                  <a:ext uri="{FF2B5EF4-FFF2-40B4-BE49-F238E27FC236}">
                    <a16:creationId xmlns:a16="http://schemas.microsoft.com/office/drawing/2014/main" id="{1FFFA4AB-6AD8-D7B4-BBA4-EDAF52943FCA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7" name="Freeform 130">
                <a:extLst>
                  <a:ext uri="{FF2B5EF4-FFF2-40B4-BE49-F238E27FC236}">
                    <a16:creationId xmlns:a16="http://schemas.microsoft.com/office/drawing/2014/main" id="{E7FD8399-6D1D-EBE3-B6AD-40F86563CE3B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Freeform 131">
                <a:extLst>
                  <a:ext uri="{FF2B5EF4-FFF2-40B4-BE49-F238E27FC236}">
                    <a16:creationId xmlns:a16="http://schemas.microsoft.com/office/drawing/2014/main" id="{9640E785-ACE5-0354-CEFA-D14ABDD57A3F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Freeform 132">
                <a:extLst>
                  <a:ext uri="{FF2B5EF4-FFF2-40B4-BE49-F238E27FC236}">
                    <a16:creationId xmlns:a16="http://schemas.microsoft.com/office/drawing/2014/main" id="{2B7FFE0A-A633-02A5-D01F-223DFAEC7C48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Freeform 133">
                <a:extLst>
                  <a:ext uri="{FF2B5EF4-FFF2-40B4-BE49-F238E27FC236}">
                    <a16:creationId xmlns:a16="http://schemas.microsoft.com/office/drawing/2014/main" id="{4CB40D43-B48C-348B-38C0-DAF7B6C37FDE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134">
                <a:extLst>
                  <a:ext uri="{FF2B5EF4-FFF2-40B4-BE49-F238E27FC236}">
                    <a16:creationId xmlns:a16="http://schemas.microsoft.com/office/drawing/2014/main" id="{E0C6E5A5-C9C5-29FD-51B7-BC3953D3E913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135">
                <a:extLst>
                  <a:ext uri="{FF2B5EF4-FFF2-40B4-BE49-F238E27FC236}">
                    <a16:creationId xmlns:a16="http://schemas.microsoft.com/office/drawing/2014/main" id="{89CE25AF-CBB5-E884-EE93-D7C2FE08A3E3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Freeform 136">
                <a:extLst>
                  <a:ext uri="{FF2B5EF4-FFF2-40B4-BE49-F238E27FC236}">
                    <a16:creationId xmlns:a16="http://schemas.microsoft.com/office/drawing/2014/main" id="{A69CAA7F-DD3D-27A7-143A-6FAF7FF4EDCA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Freeform 137">
                <a:extLst>
                  <a:ext uri="{FF2B5EF4-FFF2-40B4-BE49-F238E27FC236}">
                    <a16:creationId xmlns:a16="http://schemas.microsoft.com/office/drawing/2014/main" id="{A110EF71-EA87-32A7-2145-13E3991C58EE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138">
                <a:extLst>
                  <a:ext uri="{FF2B5EF4-FFF2-40B4-BE49-F238E27FC236}">
                    <a16:creationId xmlns:a16="http://schemas.microsoft.com/office/drawing/2014/main" id="{F294AF69-3BF3-D305-6851-3013ED6CF1B7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139">
                <a:extLst>
                  <a:ext uri="{FF2B5EF4-FFF2-40B4-BE49-F238E27FC236}">
                    <a16:creationId xmlns:a16="http://schemas.microsoft.com/office/drawing/2014/main" id="{B6FD9369-1FED-E4EB-BE19-3DD12C116924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0">
              <a:extLst>
                <a:ext uri="{FF2B5EF4-FFF2-40B4-BE49-F238E27FC236}">
                  <a16:creationId xmlns:a16="http://schemas.microsoft.com/office/drawing/2014/main" id="{9D644CDF-E804-A95C-D7D9-4E9DF9364084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id="{2D1ABEE0-458D-6FFF-A26E-34331F9E81B7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42">
                <a:extLst>
                  <a:ext uri="{FF2B5EF4-FFF2-40B4-BE49-F238E27FC236}">
                    <a16:creationId xmlns:a16="http://schemas.microsoft.com/office/drawing/2014/main" id="{7BAA0A6F-0797-63F0-63B4-B6016F76A363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43">
                <a:extLst>
                  <a:ext uri="{FF2B5EF4-FFF2-40B4-BE49-F238E27FC236}">
                    <a16:creationId xmlns:a16="http://schemas.microsoft.com/office/drawing/2014/main" id="{DCF00C48-87BD-0B5E-E9F1-A77ED624FE40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44">
                <a:extLst>
                  <a:ext uri="{FF2B5EF4-FFF2-40B4-BE49-F238E27FC236}">
                    <a16:creationId xmlns:a16="http://schemas.microsoft.com/office/drawing/2014/main" id="{C5D39104-076A-63B5-DC8B-A48341784E28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45">
                <a:extLst>
                  <a:ext uri="{FF2B5EF4-FFF2-40B4-BE49-F238E27FC236}">
                    <a16:creationId xmlns:a16="http://schemas.microsoft.com/office/drawing/2014/main" id="{4A9F85A4-EBD2-9509-7E03-21130DDD6853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46">
                <a:extLst>
                  <a:ext uri="{FF2B5EF4-FFF2-40B4-BE49-F238E27FC236}">
                    <a16:creationId xmlns:a16="http://schemas.microsoft.com/office/drawing/2014/main" id="{6D908F00-097C-7419-AE17-F6B758D902D4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47">
                <a:extLst>
                  <a:ext uri="{FF2B5EF4-FFF2-40B4-BE49-F238E27FC236}">
                    <a16:creationId xmlns:a16="http://schemas.microsoft.com/office/drawing/2014/main" id="{15010A6C-156E-DB6E-1658-A87458127A0F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48">
                <a:extLst>
                  <a:ext uri="{FF2B5EF4-FFF2-40B4-BE49-F238E27FC236}">
                    <a16:creationId xmlns:a16="http://schemas.microsoft.com/office/drawing/2014/main" id="{A70D5A01-57D5-3C72-E98A-379D4109CBE1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49">
                <a:extLst>
                  <a:ext uri="{FF2B5EF4-FFF2-40B4-BE49-F238E27FC236}">
                    <a16:creationId xmlns:a16="http://schemas.microsoft.com/office/drawing/2014/main" id="{81594459-18C0-7E09-5832-871F9CF4F463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50">
                <a:extLst>
                  <a:ext uri="{FF2B5EF4-FFF2-40B4-BE49-F238E27FC236}">
                    <a16:creationId xmlns:a16="http://schemas.microsoft.com/office/drawing/2014/main" id="{059167C3-F92C-AB9A-E055-76B26FC6B244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51">
                <a:extLst>
                  <a:ext uri="{FF2B5EF4-FFF2-40B4-BE49-F238E27FC236}">
                    <a16:creationId xmlns:a16="http://schemas.microsoft.com/office/drawing/2014/main" id="{EA2DCE9C-4DAC-FCB8-4DBC-6413112400FB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52">
                <a:extLst>
                  <a:ext uri="{FF2B5EF4-FFF2-40B4-BE49-F238E27FC236}">
                    <a16:creationId xmlns:a16="http://schemas.microsoft.com/office/drawing/2014/main" id="{A79975CF-F38E-74EA-9C9A-D78A503927A0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53">
                <a:extLst>
                  <a:ext uri="{FF2B5EF4-FFF2-40B4-BE49-F238E27FC236}">
                    <a16:creationId xmlns:a16="http://schemas.microsoft.com/office/drawing/2014/main" id="{861A508F-4507-C75C-3C71-505ACD68320C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54">
                <a:extLst>
                  <a:ext uri="{FF2B5EF4-FFF2-40B4-BE49-F238E27FC236}">
                    <a16:creationId xmlns:a16="http://schemas.microsoft.com/office/drawing/2014/main" id="{DD7F15E4-0703-A550-E125-ED1BB2701ED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55">
                <a:extLst>
                  <a:ext uri="{FF2B5EF4-FFF2-40B4-BE49-F238E27FC236}">
                    <a16:creationId xmlns:a16="http://schemas.microsoft.com/office/drawing/2014/main" id="{F44BD4C7-0F8D-DC31-0206-30F8205DA8A4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6">
                <a:extLst>
                  <a:ext uri="{FF2B5EF4-FFF2-40B4-BE49-F238E27FC236}">
                    <a16:creationId xmlns:a16="http://schemas.microsoft.com/office/drawing/2014/main" id="{03A27C55-041D-D9CE-1F07-46F44DE45D57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57">
                <a:extLst>
                  <a:ext uri="{FF2B5EF4-FFF2-40B4-BE49-F238E27FC236}">
                    <a16:creationId xmlns:a16="http://schemas.microsoft.com/office/drawing/2014/main" id="{D0802939-D26F-CE5D-5D0C-52A177F55204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58">
                <a:extLst>
                  <a:ext uri="{FF2B5EF4-FFF2-40B4-BE49-F238E27FC236}">
                    <a16:creationId xmlns:a16="http://schemas.microsoft.com/office/drawing/2014/main" id="{22EF2D87-D509-7E37-3EAD-1BD4DED943E4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9">
                <a:extLst>
                  <a:ext uri="{FF2B5EF4-FFF2-40B4-BE49-F238E27FC236}">
                    <a16:creationId xmlns:a16="http://schemas.microsoft.com/office/drawing/2014/main" id="{FBE3F203-ECCB-8395-A0DD-450D1EA508AB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60">
                <a:extLst>
                  <a:ext uri="{FF2B5EF4-FFF2-40B4-BE49-F238E27FC236}">
                    <a16:creationId xmlns:a16="http://schemas.microsoft.com/office/drawing/2014/main" id="{0454298E-7A38-C5CC-6237-074D427847C9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61">
                <a:extLst>
                  <a:ext uri="{FF2B5EF4-FFF2-40B4-BE49-F238E27FC236}">
                    <a16:creationId xmlns:a16="http://schemas.microsoft.com/office/drawing/2014/main" id="{485E6125-5DAB-3438-72A8-8DB4A14A0ED1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62">
                <a:extLst>
                  <a:ext uri="{FF2B5EF4-FFF2-40B4-BE49-F238E27FC236}">
                    <a16:creationId xmlns:a16="http://schemas.microsoft.com/office/drawing/2014/main" id="{BCA8F310-2B0F-77A6-9710-9069FD7FDE6A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63">
                <a:extLst>
                  <a:ext uri="{FF2B5EF4-FFF2-40B4-BE49-F238E27FC236}">
                    <a16:creationId xmlns:a16="http://schemas.microsoft.com/office/drawing/2014/main" id="{76A1573A-9CEF-3CC3-6324-06E1490A1184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64">
                <a:extLst>
                  <a:ext uri="{FF2B5EF4-FFF2-40B4-BE49-F238E27FC236}">
                    <a16:creationId xmlns:a16="http://schemas.microsoft.com/office/drawing/2014/main" id="{8D6EA4A6-02A8-58C7-07FF-F76CD1B9F6A8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65">
                <a:extLst>
                  <a:ext uri="{FF2B5EF4-FFF2-40B4-BE49-F238E27FC236}">
                    <a16:creationId xmlns:a16="http://schemas.microsoft.com/office/drawing/2014/main" id="{B7A42AEE-000E-A066-FE4E-F34C4578458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6">
                <a:extLst>
                  <a:ext uri="{FF2B5EF4-FFF2-40B4-BE49-F238E27FC236}">
                    <a16:creationId xmlns:a16="http://schemas.microsoft.com/office/drawing/2014/main" id="{6E5CCE64-8351-8894-984F-C92151A7D62A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67">
                <a:extLst>
                  <a:ext uri="{FF2B5EF4-FFF2-40B4-BE49-F238E27FC236}">
                    <a16:creationId xmlns:a16="http://schemas.microsoft.com/office/drawing/2014/main" id="{F38218CC-C748-1813-94E7-8B77BB18410B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68">
                <a:extLst>
                  <a:ext uri="{FF2B5EF4-FFF2-40B4-BE49-F238E27FC236}">
                    <a16:creationId xmlns:a16="http://schemas.microsoft.com/office/drawing/2014/main" id="{584E69D6-C469-3CEF-FC83-292DD0EF5F3B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69">
                <a:extLst>
                  <a:ext uri="{FF2B5EF4-FFF2-40B4-BE49-F238E27FC236}">
                    <a16:creationId xmlns:a16="http://schemas.microsoft.com/office/drawing/2014/main" id="{43017F64-E841-BA6E-BBEC-03D729F61FCA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70">
                <a:extLst>
                  <a:ext uri="{FF2B5EF4-FFF2-40B4-BE49-F238E27FC236}">
                    <a16:creationId xmlns:a16="http://schemas.microsoft.com/office/drawing/2014/main" id="{08D4D212-3689-8798-DDCE-3EBB257080A4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71">
                <a:extLst>
                  <a:ext uri="{FF2B5EF4-FFF2-40B4-BE49-F238E27FC236}">
                    <a16:creationId xmlns:a16="http://schemas.microsoft.com/office/drawing/2014/main" id="{68B0134B-46C9-7BE5-D891-73AE58E2C6CD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72">
                <a:extLst>
                  <a:ext uri="{FF2B5EF4-FFF2-40B4-BE49-F238E27FC236}">
                    <a16:creationId xmlns:a16="http://schemas.microsoft.com/office/drawing/2014/main" id="{02E11A86-1249-7969-3607-BDC10B588848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73">
                <a:extLst>
                  <a:ext uri="{FF2B5EF4-FFF2-40B4-BE49-F238E27FC236}">
                    <a16:creationId xmlns:a16="http://schemas.microsoft.com/office/drawing/2014/main" id="{1A982257-27CD-2CFD-F8EE-C0E476844AF9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424" name="Picture 4">
            <a:extLst>
              <a:ext uri="{FF2B5EF4-FFF2-40B4-BE49-F238E27FC236}">
                <a16:creationId xmlns:a16="http://schemas.microsoft.com/office/drawing/2014/main" id="{91A24047-3223-6DEB-E536-0BB6073E2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80000">
            <a:off x="34611" y="-316745"/>
            <a:ext cx="1492449" cy="2332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714F437-9B89-B814-8E7E-4484E742A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792453"/>
            <a:ext cx="11887200" cy="601406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1AB3539-6635-AD49-3E86-7BB2EA8AEAAA}"/>
              </a:ext>
            </a:extLst>
          </p:cNvPr>
          <p:cNvSpPr txBox="1"/>
          <p:nvPr/>
        </p:nvSpPr>
        <p:spPr>
          <a:xfrm>
            <a:off x="4419601" y="224812"/>
            <a:ext cx="254351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Hạt mưa kể chuyện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20AFA9-C727-3D55-B55E-8F62E88DAAD9}"/>
              </a:ext>
            </a:extLst>
          </p:cNvPr>
          <p:cNvSpPr txBox="1"/>
          <p:nvPr/>
        </p:nvSpPr>
        <p:spPr>
          <a:xfrm>
            <a:off x="8382000" y="537371"/>
            <a:ext cx="421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Nhạc và lời: Huỳnh Ngọc La Sơn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41828B5-B63E-12C2-78EF-DB32DCE4ACA8}"/>
              </a:ext>
            </a:extLst>
          </p:cNvPr>
          <p:cNvSpPr txBox="1"/>
          <p:nvPr/>
        </p:nvSpPr>
        <p:spPr>
          <a:xfrm>
            <a:off x="2235200" y="124757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Hạt         mưa           kể    chuyện       gì                       tí          tách          tí   tách      mưa          rơi</a:t>
            </a:r>
            <a:r>
              <a:rPr kumimoji="0" lang="vi-VN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                          Mưa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99FD051-DA1C-0D04-C7F4-58652FAC6E8A}"/>
              </a:ext>
            </a:extLst>
          </p:cNvPr>
          <p:cNvSpPr txBox="1"/>
          <p:nvPr/>
        </p:nvSpPr>
        <p:spPr>
          <a:xfrm>
            <a:off x="1270000" y="186980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đi              qua    đồng      ruộng                  cây        lúa             ngả  nghiêng cười                     . Hạt     mưa           kể  chuyện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EB76F9-DC33-A446-131B-3E19B9827B8A}"/>
              </a:ext>
            </a:extLst>
          </p:cNvPr>
          <p:cNvSpPr txBox="1"/>
          <p:nvPr/>
        </p:nvSpPr>
        <p:spPr>
          <a:xfrm>
            <a:off x="1290917" y="2542925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gì                      tí         tách         tí  tách       mưa      tuôn,                  êm        </a:t>
            </a:r>
            <a:r>
              <a:rPr kumimoji="0" lang="vi-VN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êm</a:t>
            </a: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lời    ru       của         mẹ                   bao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6F16574-8BF0-013E-40D0-89C19F5F2D5A}"/>
              </a:ext>
            </a:extLst>
          </p:cNvPr>
          <p:cNvSpPr txBox="1"/>
          <p:nvPr/>
        </p:nvSpPr>
        <p:spPr>
          <a:xfrm>
            <a:off x="1422400" y="3206284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la                  như     suối       nguồn.                                                Mưa       qua            dòng sông       lớn                       chảy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C5D6690-C725-02C5-55BA-A7F746EBB1D4}"/>
              </a:ext>
            </a:extLst>
          </p:cNvPr>
          <p:cNvSpPr txBox="1"/>
          <p:nvPr/>
        </p:nvSpPr>
        <p:spPr>
          <a:xfrm>
            <a:off x="1422400" y="382183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về        đâu     sông     ơi?                    Mưa       băng         qua      biển       rộng                theo     sóng   nhấp      nhô   thuyền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59937A4-99D2-99B7-ACE1-7D9AFC729010}"/>
              </a:ext>
            </a:extLst>
          </p:cNvPr>
          <p:cNvSpPr txBox="1"/>
          <p:nvPr/>
        </p:nvSpPr>
        <p:spPr>
          <a:xfrm>
            <a:off x="1422400" y="4437391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trôi.                                         Mưa     rơi           nhẹ  trên       phố                 theo      nhịp     chân bước   nhanh,              mưa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42DE1FC-F68B-B590-5D47-37170A8A26ED}"/>
              </a:ext>
            </a:extLst>
          </p:cNvPr>
          <p:cNvSpPr txBox="1"/>
          <p:nvPr/>
        </p:nvSpPr>
        <p:spPr>
          <a:xfrm>
            <a:off x="1428377" y="5069379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ru           ngàn     câu       hát                      hồn     nhiên       như chiếc      lá              xanh.                                                  Hạt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A5EE36D-2D82-55A0-C5CA-4860C015E942}"/>
              </a:ext>
            </a:extLst>
          </p:cNvPr>
          <p:cNvSpPr txBox="1"/>
          <p:nvPr/>
        </p:nvSpPr>
        <p:spPr>
          <a:xfrm>
            <a:off x="1290917" y="5784647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mưa               kể        chuyện        gì                              tí            tách             tí     tách        trên           vai                           dừng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320C0A-103C-9909-7A1B-8384F0DF7F97}"/>
              </a:ext>
            </a:extLst>
          </p:cNvPr>
          <p:cNvSpPr txBox="1"/>
          <p:nvPr/>
        </p:nvSpPr>
        <p:spPr>
          <a:xfrm>
            <a:off x="1153458" y="6499915"/>
            <a:ext cx="1036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chân           bên       lớp          học                      lắng      nghe      tiếng     em         đọc         bài.</a:t>
            </a:r>
            <a:endParaRPr kumimoji="0" lang="vi-VN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8C6C703-B1C0-0D82-5682-4899EB8F3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" y="52295"/>
            <a:ext cx="1478965" cy="846377"/>
          </a:xfrm>
          <a:prstGeom prst="rect">
            <a:avLst/>
          </a:prstGeom>
        </p:spPr>
      </p:pic>
      <p:pic>
        <p:nvPicPr>
          <p:cNvPr id="17" name="hhh">
            <a:hlinkClick r:id="" action="ppaction://media"/>
            <a:extLst>
              <a:ext uri="{FF2B5EF4-FFF2-40B4-BE49-F238E27FC236}">
                <a16:creationId xmlns:a16="http://schemas.microsoft.com/office/drawing/2014/main" id="{7DFEB0D4-2EF8-A1D0-DCA1-3A8448E87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2494" y="1044377"/>
            <a:ext cx="825431" cy="8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1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616" y="1628800"/>
            <a:ext cx="50405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</a:rPr>
              <a:t>Nêu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giáo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dục-củng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cố-dặn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dò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4"/>
          <p:cNvGrpSpPr/>
          <p:nvPr/>
        </p:nvGrpSpPr>
        <p:grpSpPr bwMode="auto">
          <a:xfrm>
            <a:off x="-146050" y="6328410"/>
            <a:ext cx="12489180" cy="541655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306" y="3085361"/>
            <a:ext cx="10433891" cy="378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5" y="194945"/>
            <a:ext cx="1810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2162621" y="778360"/>
            <a:ext cx="7707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 chức hoạt động vận 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 tạo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424</Words>
  <Application>Microsoft Office PowerPoint</Application>
  <PresentationFormat>Widescreen</PresentationFormat>
  <Paragraphs>33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1_Default Design</vt:lpstr>
      <vt:lpstr>2_Default Design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101</cp:revision>
  <dcterms:created xsi:type="dcterms:W3CDTF">2020-08-11T21:22:00Z</dcterms:created>
  <dcterms:modified xsi:type="dcterms:W3CDTF">2025-04-30T00:05:24Z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727A1CD935064A6895193E71C8BB53CF</vt:lpwstr>
  </property>
  <property fmtid="{D5CDD505-2E9C-101B-9397-08002B2CF9AE}" pid="3" name="KSOProductBuildVer">
    <vt:lpwstr>1033-11.2.0.10443</vt:lpwstr>
  </property>
</Properties>
</file>