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495" r:id="rId3"/>
    <p:sldId id="277" r:id="rId4"/>
    <p:sldId id="496" r:id="rId5"/>
    <p:sldId id="501" r:id="rId6"/>
    <p:sldId id="503" r:id="rId7"/>
    <p:sldId id="507" r:id="rId8"/>
    <p:sldId id="504" r:id="rId9"/>
    <p:sldId id="508" r:id="rId10"/>
    <p:sldId id="505" r:id="rId11"/>
    <p:sldId id="506" r:id="rId12"/>
    <p:sldId id="512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313-B03F-4808-A182-1406BBF6B043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DD73-2F8E-4C7B-BAB1-AB41379F22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7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5.sv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7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5.sv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11" Type="http://schemas.openxmlformats.org/officeDocument/2006/relationships/image" Target="../media/image21.jpeg"/><Relationship Id="rId5" Type="http://schemas.openxmlformats.org/officeDocument/2006/relationships/image" Target="../media/image18.sv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5.sv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7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5.sv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2557341" y="2589305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3962400" y="3790185"/>
            <a:ext cx="13423433" cy="144655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828800" y="1870857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a. Thực hành thổi nốt La trên Ri-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cóoc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4FF4F62-AC53-CE3B-2C13-C8F36ED4EF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0" y="3264622"/>
            <a:ext cx="16725901" cy="3860374"/>
          </a:xfrm>
          <a:prstGeom prst="rect">
            <a:avLst/>
          </a:prstGeom>
        </p:spPr>
      </p:pic>
      <p:pic>
        <p:nvPicPr>
          <p:cNvPr id="15" name="lak">
            <a:hlinkClick r:id="" action="ppaction://media"/>
            <a:extLst>
              <a:ext uri="{FF2B5EF4-FFF2-40B4-BE49-F238E27FC236}">
                <a16:creationId xmlns:a16="http://schemas.microsoft.com/office/drawing/2014/main" id="{501F8062-786A-A24C-D2AF-A65582E5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1" y="220376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B952EC-7052-5DB7-DAE1-EA0540F45D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500" y="2802313"/>
            <a:ext cx="17907000" cy="3048000"/>
          </a:xfrm>
          <a:prstGeom prst="rect">
            <a:avLst/>
          </a:prstGeom>
        </p:spPr>
      </p:pic>
      <p:pic>
        <p:nvPicPr>
          <p:cNvPr id="11" name="ls">
            <a:hlinkClick r:id="" action="ppaction://media"/>
            <a:extLst>
              <a:ext uri="{FF2B5EF4-FFF2-40B4-BE49-F238E27FC236}">
                <a16:creationId xmlns:a16="http://schemas.microsoft.com/office/drawing/2014/main" id="{8CC5265D-6327-D65D-2B26-561B3DF81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35400" y="2376219"/>
            <a:ext cx="838200" cy="8382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61C6553-77D9-2AA5-87C2-553E40C7A043}"/>
              </a:ext>
            </a:extLst>
          </p:cNvPr>
          <p:cNvSpPr txBox="1"/>
          <p:nvPr/>
        </p:nvSpPr>
        <p:spPr>
          <a:xfrm>
            <a:off x="-628029" y="602049"/>
            <a:ext cx="18048694" cy="92333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Thực hành mẫu âm với nốt si và la trên Ri-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cóoc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2557341" y="3327106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4495800" y="4184308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714065" y="333166"/>
            <a:ext cx="14668498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 HỢP GÕ ĐỆM THEO PHÁCH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2844371"/>
            <a:ext cx="16676137" cy="19065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3049576" y="4590578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66FBC-2475-5723-9775-E043F4AF4DA0}"/>
              </a:ext>
            </a:extLst>
          </p:cNvPr>
          <p:cNvSpPr txBox="1"/>
          <p:nvPr/>
        </p:nvSpPr>
        <p:spPr>
          <a:xfrm>
            <a:off x="2705100" y="2246016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u="sng" dirty="0">
                <a:solidFill>
                  <a:srgbClr val="C00000"/>
                </a:solidFill>
                <a:latin typeface="+mj-lt"/>
              </a:rPr>
              <a:t> Câu 1: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014" y="514048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23875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2" y="529382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557" y="5349296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145" y="46665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76200" y="67773"/>
            <a:ext cx="5360437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PHÁCH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nhạc cụ gõ hoặc 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2902058-B1BB-BC5E-0166-A12B6469D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59" y="2667000"/>
            <a:ext cx="18010909" cy="30480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7C66CB2-F050-C61E-2497-57AB0C68D354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tri">
            <a:hlinkClick r:id="" action="ppaction://media"/>
            <a:extLst>
              <a:ext uri="{FF2B5EF4-FFF2-40B4-BE49-F238E27FC236}">
                <a16:creationId xmlns:a16="http://schemas.microsoft.com/office/drawing/2014/main" id="{BA763C96-FF4E-00E2-597B-00BC7863C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86394" y="72389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7008203-1CD1-5B04-7C21-155FAE083E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881" y="2156317"/>
            <a:ext cx="18135601" cy="5412569"/>
          </a:xfrm>
          <a:prstGeom prst="rect">
            <a:avLst/>
          </a:prstGeom>
        </p:spPr>
      </p:pic>
      <p:pic>
        <p:nvPicPr>
          <p:cNvPr id="11" name="mara">
            <a:hlinkClick r:id="" action="ppaction://media"/>
            <a:extLst>
              <a:ext uri="{FF2B5EF4-FFF2-40B4-BE49-F238E27FC236}">
                <a16:creationId xmlns:a16="http://schemas.microsoft.com/office/drawing/2014/main" id="{33220680-9309-E39D-0235-57A6E29D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30502" y="762001"/>
            <a:ext cx="1028699" cy="102869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06BE80-2014-E863-118C-B07799EAA3F5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684</Words>
  <Application>Microsoft Office PowerPoint</Application>
  <PresentationFormat>Custom</PresentationFormat>
  <Paragraphs>66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9</cp:revision>
  <dcterms:created xsi:type="dcterms:W3CDTF">2006-08-16T00:00:00Z</dcterms:created>
  <dcterms:modified xsi:type="dcterms:W3CDTF">2025-04-30T00:14:24Z</dcterms:modified>
  <dc:identifier>DAFkcaUwdwg</dc:identifier>
</cp:coreProperties>
</file>