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290" r:id="rId4"/>
    <p:sldId id="291" r:id="rId5"/>
    <p:sldId id="284" r:id="rId6"/>
    <p:sldId id="285" r:id="rId7"/>
    <p:sldId id="287" r:id="rId8"/>
    <p:sldId id="292" r:id="rId9"/>
    <p:sldId id="293" r:id="rId10"/>
    <p:sldId id="294" r:id="rId11"/>
    <p:sldId id="295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15441"/>
    <a:srgbClr val="FFF685"/>
    <a:srgbClr val="F06858"/>
    <a:srgbClr val="9BBB59"/>
    <a:srgbClr val="F8B1A9"/>
    <a:srgbClr val="4BACC6"/>
    <a:srgbClr val="FFD653"/>
    <a:srgbClr val="00000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4" y="-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5" Type="http://schemas.openxmlformats.org/officeDocument/2006/relationships/image" Target="../media/image31.png"/><Relationship Id="rId4" Type="http://schemas.openxmlformats.org/officeDocument/2006/relationships/image" Target="../media/image30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" Type="http://schemas.openxmlformats.org/officeDocument/2006/relationships/image" Target="../media/image5.jpeg"/><Relationship Id="rId16" Type="http://schemas.microsoft.com/office/2007/relationships/hdphoto" Target="../media/hdphoto7.wdp"/><Relationship Id="rId20" Type="http://schemas.openxmlformats.org/officeDocument/2006/relationships/image" Target="../media/image16.tmp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19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microsoft.com/office/2007/relationships/hdphoto" Target="../media/hdphoto4.wdp"/><Relationship Id="rId1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mp"/><Relationship Id="rId13" Type="http://schemas.microsoft.com/office/2007/relationships/hdphoto" Target="../media/hdphoto3.wdp"/><Relationship Id="rId1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microsoft.com/office/2007/relationships/hdphoto" Target="../media/hdphoto4.wdp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6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microsoft.com/office/2007/relationships/hdphoto" Target="../media/hdphoto2.wdp"/><Relationship Id="rId10" Type="http://schemas.microsoft.com/office/2007/relationships/hdphoto" Target="../media/hdphoto7.wdp"/><Relationship Id="rId19" Type="http://schemas.openxmlformats.org/officeDocument/2006/relationships/image" Target="../media/image18.png"/><Relationship Id="rId4" Type="http://schemas.microsoft.com/office/2007/relationships/hdphoto" Target="../media/hdphoto5.wdp"/><Relationship Id="rId9" Type="http://schemas.openxmlformats.org/officeDocument/2006/relationships/image" Target="../media/image12.png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23.png"/><Relationship Id="rId4" Type="http://schemas.microsoft.com/office/2007/relationships/hdphoto" Target="../media/hdphoto9.wdp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81250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65:</a:t>
            </a:r>
          </a:p>
          <a:p>
            <a:pPr algn="ctr"/>
            <a:r>
              <a:rPr lang="en-US" sz="6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BIỂU ĐỒ TRANH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LÀM QUEN VỚI YẾU TỐ THỐNG KÊ XÁC SUẤT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80302" y="1328453"/>
            <a:ext cx="5990398" cy="1001474"/>
            <a:chOff x="1183343" y="1464304"/>
            <a:chExt cx="5990398" cy="1001474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53724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Biểu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 </a:t>
              </a:r>
              <a:r>
                <a:rPr lang="en-US" sz="2800" dirty="0" err="1"/>
                <a:t>biểu</a:t>
              </a:r>
              <a:r>
                <a:rPr lang="en-US" sz="2800" dirty="0"/>
                <a:t> </a:t>
              </a:r>
              <a:r>
                <a:rPr lang="en-US" sz="2800" dirty="0" err="1"/>
                <a:t>thị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gà</a:t>
              </a:r>
              <a:r>
                <a:rPr lang="en-US" sz="2800" dirty="0"/>
                <a:t>,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ngỗng</a:t>
              </a:r>
              <a:r>
                <a:rPr lang="en-US" sz="2800" dirty="0"/>
                <a:t>,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vịt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trên</a:t>
              </a:r>
              <a:r>
                <a:rPr lang="en-US" sz="2800" dirty="0"/>
                <a:t> </a:t>
              </a:r>
              <a:r>
                <a:rPr lang="en-US" sz="2800" dirty="0" err="1"/>
                <a:t>sân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747596"/>
              </p:ext>
            </p:extLst>
          </p:nvPr>
        </p:nvGraphicFramePr>
        <p:xfrm>
          <a:off x="6578599" y="342901"/>
          <a:ext cx="4660962" cy="603823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53654">
                  <a:extLst>
                    <a:ext uri="{9D8B030D-6E8A-4147-A177-3AD203B41FA5}">
                      <a16:colId xmlns:a16="http://schemas.microsoft.com/office/drawing/2014/main" val="3272789016"/>
                    </a:ext>
                  </a:extLst>
                </a:gridCol>
                <a:gridCol w="1553654">
                  <a:extLst>
                    <a:ext uri="{9D8B030D-6E8A-4147-A177-3AD203B41FA5}">
                      <a16:colId xmlns:a16="http://schemas.microsoft.com/office/drawing/2014/main" val="3390251747"/>
                    </a:ext>
                  </a:extLst>
                </a:gridCol>
                <a:gridCol w="1553654">
                  <a:extLst>
                    <a:ext uri="{9D8B030D-6E8A-4147-A177-3AD203B41FA5}">
                      <a16:colId xmlns:a16="http://schemas.microsoft.com/office/drawing/2014/main" val="898359590"/>
                    </a:ext>
                  </a:extLst>
                </a:gridCol>
              </a:tblGrid>
              <a:tr h="51151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980505"/>
                  </a:ext>
                </a:extLst>
              </a:tr>
              <a:tr h="9230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</a:t>
                      </a:r>
                    </a:p>
                  </a:txBody>
                  <a:tcPr>
                    <a:solidFill>
                      <a:srgbClr val="FFF6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</a:t>
                      </a:r>
                    </a:p>
                  </a:txBody>
                  <a:tcPr>
                    <a:solidFill>
                      <a:srgbClr val="FFF6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</a:t>
                      </a:r>
                    </a:p>
                  </a:txBody>
                  <a:tcPr>
                    <a:solidFill>
                      <a:srgbClr val="FFF6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52631"/>
                  </a:ext>
                </a:extLst>
              </a:tr>
            </a:tbl>
          </a:graphicData>
        </a:graphic>
      </p:graphicFrame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47" t="6759" r="71251" b="6580"/>
          <a:stretch/>
        </p:blipFill>
        <p:spPr>
          <a:xfrm>
            <a:off x="6650506" y="5483225"/>
            <a:ext cx="721286" cy="86995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104" l="35141" r="64425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22" t="244" r="35624" b="2595"/>
          <a:stretch/>
        </p:blipFill>
        <p:spPr>
          <a:xfrm>
            <a:off x="8244087" y="5514488"/>
            <a:ext cx="732724" cy="807424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86" b="89610" l="73753" r="98482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211" t="6759" r="1240" b="6580"/>
          <a:stretch/>
        </p:blipFill>
        <p:spPr>
          <a:xfrm>
            <a:off x="9742209" y="5451962"/>
            <a:ext cx="767790" cy="86995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097152" y="480060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097152" y="4222376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097152" y="3624513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097152" y="3046289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097152" y="2483101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97152" y="1904877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097152" y="1307014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097152" y="72879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614224" y="480060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614224" y="4222376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614224" y="3624513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614224" y="3046289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614224" y="2483101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171637" y="480060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0171637" y="4222376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0171637" y="3624513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0171637" y="3046289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0171637" y="2483101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0171637" y="1904877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443699" y="5725900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7" name="Oval 36"/>
          <p:cNvSpPr/>
          <p:nvPr/>
        </p:nvSpPr>
        <p:spPr>
          <a:xfrm>
            <a:off x="9064376" y="5725900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8" name="Oval 37"/>
          <p:cNvSpPr/>
          <p:nvPr/>
        </p:nvSpPr>
        <p:spPr>
          <a:xfrm>
            <a:off x="10633480" y="5725900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62828" y="2569235"/>
            <a:ext cx="53724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ngỗng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 con?</a:t>
            </a:r>
          </a:p>
          <a:p>
            <a:r>
              <a:rPr lang="en-US" sz="2800" dirty="0" err="1"/>
              <a:t>Ngỗng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vịt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 con? 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975566" y="627018"/>
            <a:ext cx="796834" cy="1908335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10050286" y="1750423"/>
            <a:ext cx="796834" cy="784930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2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uiExpand="1" build="p"/>
      <p:bldP spid="41" grpId="0" animBg="1"/>
      <p:bldP spid="41" grpId="1" animBg="1"/>
      <p:bldP spid="42" grpId="0" animBg="1"/>
      <p:bldP spid="4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40181" y="699820"/>
            <a:ext cx="6722281" cy="570588"/>
            <a:chOff x="1183343" y="1464304"/>
            <a:chExt cx="6722281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1043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biểu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hỏi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418" y="1966446"/>
            <a:ext cx="7091508" cy="24640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9045" y="1426783"/>
            <a:ext cx="6857998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SỐ QUE TÍNH TRONG MỖI HỘP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27464" y="1567543"/>
            <a:ext cx="2762275" cy="2863000"/>
            <a:chOff x="927464" y="1567543"/>
            <a:chExt cx="2762275" cy="2863000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6" t="7244"/>
            <a:stretch/>
          </p:blipFill>
          <p:spPr>
            <a:xfrm>
              <a:off x="927464" y="2619102"/>
              <a:ext cx="1892346" cy="1811441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1416797" y="1567543"/>
              <a:ext cx="2272942" cy="1051559"/>
              <a:chOff x="1416797" y="1567543"/>
              <a:chExt cx="2272942" cy="1051559"/>
            </a:xfrm>
          </p:grpSpPr>
          <p:sp>
            <p:nvSpPr>
              <p:cNvPr id="8" name="Oval Callout 7"/>
              <p:cNvSpPr/>
              <p:nvPr/>
            </p:nvSpPr>
            <p:spPr>
              <a:xfrm>
                <a:off x="1416797" y="1567543"/>
                <a:ext cx="2272942" cy="1051559"/>
              </a:xfrm>
              <a:prstGeom prst="wedgeEllipseCallout">
                <a:avLst>
                  <a:gd name="adj1" fmla="val -21478"/>
                  <a:gd name="adj2" fmla="val 62500"/>
                </a:avLst>
              </a:prstGeom>
              <a:solidFill>
                <a:schemeClr val="bg1"/>
              </a:solidFill>
              <a:ln w="285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 err="1">
                    <a:solidFill>
                      <a:schemeClr val="tx1"/>
                    </a:solidFill>
                  </a:rPr>
                  <a:t>Mỗi</a:t>
                </a:r>
                <a:r>
                  <a:rPr lang="en-US" sz="2400" dirty="0">
                    <a:solidFill>
                      <a:schemeClr val="tx1"/>
                    </a:solidFill>
                  </a:rPr>
                  <a:t>     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gồm</a:t>
                </a:r>
                <a:r>
                  <a:rPr lang="en-US" sz="2400" dirty="0">
                    <a:solidFill>
                      <a:schemeClr val="tx1"/>
                    </a:solidFill>
                  </a:rPr>
                  <a:t> 10 que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tính</a:t>
                </a:r>
                <a:r>
                  <a:rPr lang="en-US" sz="2000" dirty="0"/>
                  <a:t>.</a:t>
                </a:r>
              </a:p>
            </p:txBody>
          </p:sp>
          <p:pic>
            <p:nvPicPr>
              <p:cNvPr id="9" name="Picture 8" descr="Screen Clippi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11398" y="1610889"/>
                <a:ext cx="463552" cy="555117"/>
              </a:xfrm>
              <a:prstGeom prst="rect">
                <a:avLst/>
              </a:prstGeom>
            </p:spPr>
          </p:pic>
        </p:grpSp>
      </p:grpSp>
      <p:sp>
        <p:nvSpPr>
          <p:cNvPr id="13" name="Oval 12"/>
          <p:cNvSpPr/>
          <p:nvPr/>
        </p:nvSpPr>
        <p:spPr>
          <a:xfrm>
            <a:off x="10709926" y="2107950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14" name="Oval 13"/>
          <p:cNvSpPr/>
          <p:nvPr/>
        </p:nvSpPr>
        <p:spPr>
          <a:xfrm>
            <a:off x="10709926" y="2893694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80</a:t>
            </a:r>
          </a:p>
        </p:txBody>
      </p:sp>
      <p:sp>
        <p:nvSpPr>
          <p:cNvPr id="15" name="Oval 14"/>
          <p:cNvSpPr/>
          <p:nvPr/>
        </p:nvSpPr>
        <p:spPr>
          <a:xfrm>
            <a:off x="10709926" y="3679438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67962" y="4829446"/>
            <a:ext cx="7948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Hộp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que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Hộp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que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06534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47800" y="647700"/>
            <a:ext cx="9410700" cy="5524500"/>
            <a:chOff x="1504950" y="1295400"/>
            <a:chExt cx="8972550" cy="5562600"/>
          </a:xfrm>
        </p:grpSpPr>
        <p:pic>
          <p:nvPicPr>
            <p:cNvPr id="4" name="Picture 2" descr="20210409090753_wm_shs-toan-2-tap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95" t="12129" r="5549" b="51371"/>
            <a:stretch/>
          </p:blipFill>
          <p:spPr bwMode="auto">
            <a:xfrm>
              <a:off x="1523999" y="1295400"/>
              <a:ext cx="8953501" cy="556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Freeform 4"/>
            <p:cNvSpPr/>
            <p:nvPr/>
          </p:nvSpPr>
          <p:spPr>
            <a:xfrm>
              <a:off x="1504950" y="1295400"/>
              <a:ext cx="6534150" cy="1752600"/>
            </a:xfrm>
            <a:custGeom>
              <a:avLst/>
              <a:gdLst>
                <a:gd name="connsiteX0" fmla="*/ 19050 w 6534150"/>
                <a:gd name="connsiteY0" fmla="*/ 0 h 1752600"/>
                <a:gd name="connsiteX1" fmla="*/ 6534150 w 6534150"/>
                <a:gd name="connsiteY1" fmla="*/ 0 h 1752600"/>
                <a:gd name="connsiteX2" fmla="*/ 6534150 w 6534150"/>
                <a:gd name="connsiteY2" fmla="*/ 476250 h 1752600"/>
                <a:gd name="connsiteX3" fmla="*/ 1943100 w 6534150"/>
                <a:gd name="connsiteY3" fmla="*/ 476250 h 1752600"/>
                <a:gd name="connsiteX4" fmla="*/ 2076450 w 6534150"/>
                <a:gd name="connsiteY4" fmla="*/ 1447800 h 1752600"/>
                <a:gd name="connsiteX5" fmla="*/ 190500 w 6534150"/>
                <a:gd name="connsiteY5" fmla="*/ 1752600 h 1752600"/>
                <a:gd name="connsiteX6" fmla="*/ 0 w 6534150"/>
                <a:gd name="connsiteY6" fmla="*/ 1714500 h 1752600"/>
                <a:gd name="connsiteX7" fmla="*/ 19050 w 6534150"/>
                <a:gd name="connsiteY7" fmla="*/ 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34150" h="1752600">
                  <a:moveTo>
                    <a:pt x="19050" y="0"/>
                  </a:moveTo>
                  <a:lnTo>
                    <a:pt x="6534150" y="0"/>
                  </a:lnTo>
                  <a:lnTo>
                    <a:pt x="6534150" y="476250"/>
                  </a:lnTo>
                  <a:lnTo>
                    <a:pt x="1943100" y="476250"/>
                  </a:lnTo>
                  <a:lnTo>
                    <a:pt x="2076450" y="1447800"/>
                  </a:lnTo>
                  <a:lnTo>
                    <a:pt x="190500" y="1752600"/>
                  </a:lnTo>
                  <a:lnTo>
                    <a:pt x="0" y="171450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26" b="97849" l="0" r="9803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968" y="2125265"/>
            <a:ext cx="1552852" cy="70791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601" y="2761035"/>
            <a:ext cx="1581759" cy="731190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380" y="3431265"/>
            <a:ext cx="1574391" cy="693760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3871640" y="2869609"/>
            <a:ext cx="1666701" cy="753412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757" b="70946" l="2928" r="48649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775" b="24695"/>
          <a:stretch/>
        </p:blipFill>
        <p:spPr>
          <a:xfrm>
            <a:off x="2191452" y="2534938"/>
            <a:ext cx="1678276" cy="812892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628" y="4339090"/>
            <a:ext cx="1606192" cy="732487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3578057" y="3640548"/>
            <a:ext cx="1546393" cy="634078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5981" b="97608" l="13770" r="58014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94" t="56056" r="41615"/>
          <a:stretch/>
        </p:blipFill>
        <p:spPr>
          <a:xfrm>
            <a:off x="2211109" y="4116486"/>
            <a:ext cx="1526804" cy="698890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785" b="45933" l="1129" r="4447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548" b="51759"/>
          <a:stretch/>
        </p:blipFill>
        <p:spPr>
          <a:xfrm>
            <a:off x="1774255" y="3279713"/>
            <a:ext cx="1540446" cy="771349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692" y="4850198"/>
            <a:ext cx="1581759" cy="731190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60" y="4163505"/>
            <a:ext cx="1584960" cy="686693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 flipH="1">
            <a:off x="5844540" y="4535194"/>
            <a:ext cx="1528818" cy="634078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 flipH="1">
            <a:off x="7471049" y="5015890"/>
            <a:ext cx="1528818" cy="634078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30240" y="5236057"/>
            <a:ext cx="1584960" cy="732487"/>
          </a:xfrm>
          <a:prstGeom prst="rect">
            <a:avLst/>
          </a:prstGeom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 flipH="1">
            <a:off x="4001147" y="5023510"/>
            <a:ext cx="1666409" cy="753412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42560" y="3767602"/>
            <a:ext cx="1603708" cy="731190"/>
          </a:xfrm>
          <a:prstGeom prst="rect">
            <a:avLst/>
          </a:prstGeom>
        </p:spPr>
      </p:pic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317813"/>
              </p:ext>
            </p:extLst>
          </p:nvPr>
        </p:nvGraphicFramePr>
        <p:xfrm>
          <a:off x="4966010" y="778820"/>
          <a:ext cx="5671317" cy="515427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90439">
                  <a:extLst>
                    <a:ext uri="{9D8B030D-6E8A-4147-A177-3AD203B41FA5}">
                      <a16:colId xmlns:a16="http://schemas.microsoft.com/office/drawing/2014/main" val="3272789016"/>
                    </a:ext>
                  </a:extLst>
                </a:gridCol>
                <a:gridCol w="1890439">
                  <a:extLst>
                    <a:ext uri="{9D8B030D-6E8A-4147-A177-3AD203B41FA5}">
                      <a16:colId xmlns:a16="http://schemas.microsoft.com/office/drawing/2014/main" val="3390251747"/>
                    </a:ext>
                  </a:extLst>
                </a:gridCol>
                <a:gridCol w="1890439">
                  <a:extLst>
                    <a:ext uri="{9D8B030D-6E8A-4147-A177-3AD203B41FA5}">
                      <a16:colId xmlns:a16="http://schemas.microsoft.com/office/drawing/2014/main" val="898359590"/>
                    </a:ext>
                  </a:extLst>
                </a:gridCol>
              </a:tblGrid>
              <a:tr h="43887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980505"/>
                  </a:ext>
                </a:extLst>
              </a:tr>
              <a:tr h="7654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65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6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52631"/>
                  </a:ext>
                </a:extLst>
              </a:tr>
            </a:tbl>
          </a:graphicData>
        </a:graphic>
      </p:graphicFrame>
      <p:pic>
        <p:nvPicPr>
          <p:cNvPr id="29" name="Picture 28" descr="Screen Clipping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5115294" y="4395097"/>
            <a:ext cx="1693690" cy="753412"/>
          </a:xfrm>
          <a:prstGeom prst="rect">
            <a:avLst/>
          </a:prstGeom>
        </p:spPr>
      </p:pic>
      <p:pic>
        <p:nvPicPr>
          <p:cNvPr id="30" name="Picture 29" descr="Screen Clipping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78" y="2497841"/>
            <a:ext cx="1606192" cy="732487"/>
          </a:xfrm>
          <a:prstGeom prst="rect">
            <a:avLst/>
          </a:prstGeom>
        </p:spPr>
      </p:pic>
      <p:pic>
        <p:nvPicPr>
          <p:cNvPr id="31" name="Picture 30" descr="Screen Clipping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757" b="70946" l="2928" r="48649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775" b="24695"/>
          <a:stretch/>
        </p:blipFill>
        <p:spPr>
          <a:xfrm flipH="1">
            <a:off x="5149947" y="1847008"/>
            <a:ext cx="1692670" cy="812892"/>
          </a:xfrm>
          <a:prstGeom prst="rect">
            <a:avLst/>
          </a:prstGeom>
        </p:spPr>
      </p:pic>
      <p:pic>
        <p:nvPicPr>
          <p:cNvPr id="32" name="Picture 31" descr="Screen Clippi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13" y="2659900"/>
            <a:ext cx="2565790" cy="3567408"/>
          </a:xfrm>
          <a:prstGeom prst="rect">
            <a:avLst/>
          </a:prstGeom>
        </p:spPr>
      </p:pic>
      <p:pic>
        <p:nvPicPr>
          <p:cNvPr id="33" name="Picture 32" descr="Screen Clipping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7006073" y="3761019"/>
            <a:ext cx="1546393" cy="634078"/>
          </a:xfrm>
          <a:prstGeom prst="rect">
            <a:avLst/>
          </a:prstGeom>
        </p:spPr>
      </p:pic>
      <p:pic>
        <p:nvPicPr>
          <p:cNvPr id="34" name="Picture 33" descr="Screen Clipping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6991372" y="3161688"/>
            <a:ext cx="1546393" cy="634078"/>
          </a:xfrm>
          <a:prstGeom prst="rect">
            <a:avLst/>
          </a:prstGeom>
        </p:spPr>
      </p:pic>
      <p:pic>
        <p:nvPicPr>
          <p:cNvPr id="35" name="Picture 34" descr="Screen Clipping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785" b="45933" l="1129" r="4447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548" b="51759"/>
          <a:stretch/>
        </p:blipFill>
        <p:spPr>
          <a:xfrm flipH="1">
            <a:off x="7003698" y="2461064"/>
            <a:ext cx="1550158" cy="771349"/>
          </a:xfrm>
          <a:prstGeom prst="rect">
            <a:avLst/>
          </a:prstGeom>
        </p:spPr>
      </p:pic>
      <p:pic>
        <p:nvPicPr>
          <p:cNvPr id="36" name="Picture 35" descr="Screen Clipping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65" y="3832579"/>
            <a:ext cx="1581759" cy="731190"/>
          </a:xfrm>
          <a:prstGeom prst="rect">
            <a:avLst/>
          </a:prstGeom>
        </p:spPr>
      </p:pic>
      <p:pic>
        <p:nvPicPr>
          <p:cNvPr id="37" name="Picture 36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26" b="97849" l="0" r="9803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14174" y="2504836"/>
            <a:ext cx="1580245" cy="7079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33020" y="5271427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vàng</a:t>
            </a:r>
            <a:endParaRPr lang="en-US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276388" y="5271427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xanh</a:t>
            </a:r>
            <a:endParaRPr lang="en-US" sz="2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9178293" y="5271427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đỏ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4620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48148E-6 L 0.09024 -0.09537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476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0.10625 0.13148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657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0.11002 -0.17384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95" y="-87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-0.04493 -0.39838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3" y="-1993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81481E-6 L 0.2332 -0.10301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54" y="-516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0.28294 0.12014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41" y="599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0.03476 -0.16574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5" y="-828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9778 -0.19815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3" y="-990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0.43204 -0.11574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2" y="-578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59259E-6 L 0.39792 -0.3257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96" y="-1629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53868 -0.06598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27" y="-331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1 0.00231 L 0.29336 0.01412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57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27084 0.05532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275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40912 0.05695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56" y="284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0.12604 -0.3294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648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44444E-6 L 0.19297 -0.30902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8" y="-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5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879993"/>
              </p:ext>
            </p:extLst>
          </p:nvPr>
        </p:nvGraphicFramePr>
        <p:xfrm>
          <a:off x="4966010" y="778820"/>
          <a:ext cx="5671317" cy="515427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90439">
                  <a:extLst>
                    <a:ext uri="{9D8B030D-6E8A-4147-A177-3AD203B41FA5}">
                      <a16:colId xmlns:a16="http://schemas.microsoft.com/office/drawing/2014/main" val="3272789016"/>
                    </a:ext>
                  </a:extLst>
                </a:gridCol>
                <a:gridCol w="1890439">
                  <a:extLst>
                    <a:ext uri="{9D8B030D-6E8A-4147-A177-3AD203B41FA5}">
                      <a16:colId xmlns:a16="http://schemas.microsoft.com/office/drawing/2014/main" val="3390251747"/>
                    </a:ext>
                  </a:extLst>
                </a:gridCol>
                <a:gridCol w="1890439">
                  <a:extLst>
                    <a:ext uri="{9D8B030D-6E8A-4147-A177-3AD203B41FA5}">
                      <a16:colId xmlns:a16="http://schemas.microsoft.com/office/drawing/2014/main" val="898359590"/>
                    </a:ext>
                  </a:extLst>
                </a:gridCol>
              </a:tblGrid>
              <a:tr h="43887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980505"/>
                  </a:ext>
                </a:extLst>
              </a:tr>
              <a:tr h="7654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65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6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5263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  <p:pic>
        <p:nvPicPr>
          <p:cNvPr id="29" name="Picture 28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5115294" y="4395097"/>
            <a:ext cx="1693690" cy="753412"/>
          </a:xfrm>
          <a:prstGeom prst="rect">
            <a:avLst/>
          </a:prstGeom>
        </p:spPr>
      </p:pic>
      <p:pic>
        <p:nvPicPr>
          <p:cNvPr id="30" name="Picture 29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78" y="2497841"/>
            <a:ext cx="1606192" cy="732487"/>
          </a:xfrm>
          <a:prstGeom prst="rect">
            <a:avLst/>
          </a:prstGeom>
        </p:spPr>
      </p:pic>
      <p:pic>
        <p:nvPicPr>
          <p:cNvPr id="31" name="Picture 30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57" b="70946" l="2928" r="48649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775" b="24695"/>
          <a:stretch/>
        </p:blipFill>
        <p:spPr>
          <a:xfrm flipH="1">
            <a:off x="5149947" y="1847008"/>
            <a:ext cx="1692670" cy="812892"/>
          </a:xfrm>
          <a:prstGeom prst="rect">
            <a:avLst/>
          </a:prstGeom>
        </p:spPr>
      </p:pic>
      <p:pic>
        <p:nvPicPr>
          <p:cNvPr id="32" name="Picture 31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13" y="2659900"/>
            <a:ext cx="2565790" cy="3567408"/>
          </a:xfrm>
          <a:prstGeom prst="rect">
            <a:avLst/>
          </a:prstGeom>
        </p:spPr>
      </p:pic>
      <p:pic>
        <p:nvPicPr>
          <p:cNvPr id="33" name="Picture 32" descr="Screen Clipping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7006073" y="3761019"/>
            <a:ext cx="1546393" cy="634078"/>
          </a:xfrm>
          <a:prstGeom prst="rect">
            <a:avLst/>
          </a:prstGeom>
        </p:spPr>
      </p:pic>
      <p:pic>
        <p:nvPicPr>
          <p:cNvPr id="34" name="Picture 33" descr="Screen Clipping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6991372" y="3161688"/>
            <a:ext cx="1546393" cy="634078"/>
          </a:xfrm>
          <a:prstGeom prst="rect">
            <a:avLst/>
          </a:prstGeom>
        </p:spPr>
      </p:pic>
      <p:pic>
        <p:nvPicPr>
          <p:cNvPr id="35" name="Picture 34" descr="Screen Clipping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85" b="45933" l="1129" r="4447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548" b="51759"/>
          <a:stretch/>
        </p:blipFill>
        <p:spPr>
          <a:xfrm flipH="1">
            <a:off x="7003698" y="2461064"/>
            <a:ext cx="1550158" cy="771349"/>
          </a:xfrm>
          <a:prstGeom prst="rect">
            <a:avLst/>
          </a:prstGeom>
        </p:spPr>
      </p:pic>
      <p:pic>
        <p:nvPicPr>
          <p:cNvPr id="36" name="Picture 35" descr="Screen Clipping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65" y="3803551"/>
            <a:ext cx="1581759" cy="731190"/>
          </a:xfrm>
          <a:prstGeom prst="rect">
            <a:avLst/>
          </a:prstGeom>
        </p:spPr>
      </p:pic>
      <p:pic>
        <p:nvPicPr>
          <p:cNvPr id="37" name="Picture 36" descr="Screen Clipping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226" b="97849" l="0" r="9803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14174" y="2504836"/>
            <a:ext cx="1580245" cy="7079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33020" y="5271427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vàng</a:t>
            </a:r>
            <a:endParaRPr lang="en-US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276388" y="5271427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xanh</a:t>
            </a:r>
            <a:endParaRPr lang="en-US" sz="2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9178293" y="5271427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đỏ</a:t>
            </a:r>
            <a:endParaRPr lang="en-US" sz="2800" b="1" dirty="0"/>
          </a:p>
        </p:txBody>
      </p:sp>
      <p:pic>
        <p:nvPicPr>
          <p:cNvPr id="40" name="Picture 39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5115294" y="3715040"/>
            <a:ext cx="1693690" cy="753412"/>
          </a:xfrm>
          <a:prstGeom prst="rect">
            <a:avLst/>
          </a:prstGeom>
        </p:spPr>
      </p:pic>
      <p:pic>
        <p:nvPicPr>
          <p:cNvPr id="41" name="Picture 40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78" y="3100092"/>
            <a:ext cx="1606192" cy="732487"/>
          </a:xfrm>
          <a:prstGeom prst="rect">
            <a:avLst/>
          </a:prstGeom>
        </p:spPr>
      </p:pic>
      <p:pic>
        <p:nvPicPr>
          <p:cNvPr id="44" name="Picture 43" descr="Screen Clipping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7006073" y="4395097"/>
            <a:ext cx="1546393" cy="634078"/>
          </a:xfrm>
          <a:prstGeom prst="rect">
            <a:avLst/>
          </a:prstGeom>
        </p:spPr>
      </p:pic>
      <p:pic>
        <p:nvPicPr>
          <p:cNvPr id="47" name="Picture 46" descr="Screen Clipping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65" y="4417319"/>
            <a:ext cx="1581759" cy="731190"/>
          </a:xfrm>
          <a:prstGeom prst="rect">
            <a:avLst/>
          </a:prstGeom>
        </p:spPr>
      </p:pic>
      <p:pic>
        <p:nvPicPr>
          <p:cNvPr id="48" name="Picture 47" descr="Screen Clipping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65" y="3129381"/>
            <a:ext cx="1581759" cy="731190"/>
          </a:xfrm>
          <a:prstGeom prst="rect">
            <a:avLst/>
          </a:prstGeom>
        </p:spPr>
      </p:pic>
      <p:pic>
        <p:nvPicPr>
          <p:cNvPr id="49" name="Picture 48" descr="Screen Clipping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732" y="1883516"/>
            <a:ext cx="1563862" cy="707461"/>
          </a:xfrm>
          <a:prstGeom prst="rect">
            <a:avLst/>
          </a:prstGeom>
        </p:spPr>
      </p:pic>
      <p:pic>
        <p:nvPicPr>
          <p:cNvPr id="50" name="Picture 49" descr="Screen Clipping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732" y="1217355"/>
            <a:ext cx="1563862" cy="707461"/>
          </a:xfrm>
          <a:prstGeom prst="rect">
            <a:avLst/>
          </a:prstGeom>
        </p:spPr>
      </p:pic>
      <p:pic>
        <p:nvPicPr>
          <p:cNvPr id="51" name="Picture 50" descr="Screen Clipping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5981" b="97608" l="13770" r="58014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94" t="56056" r="41615"/>
          <a:stretch/>
        </p:blipFill>
        <p:spPr>
          <a:xfrm>
            <a:off x="7040407" y="1874623"/>
            <a:ext cx="1559366" cy="71379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975267" y="5186362"/>
            <a:ext cx="1868378" cy="732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867479" y="5186362"/>
            <a:ext cx="1868378" cy="732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8754094" y="5186362"/>
            <a:ext cx="1868378" cy="732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 descr="Screen Clipping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5098494" y="5179683"/>
            <a:ext cx="1693690" cy="753412"/>
          </a:xfrm>
          <a:prstGeom prst="rect">
            <a:avLst/>
          </a:prstGeom>
        </p:spPr>
      </p:pic>
      <p:pic>
        <p:nvPicPr>
          <p:cNvPr id="55" name="Picture 54" descr="Screen Clipping"/>
          <p:cNvPicPr>
            <a:picLocks noChangeAspect="1"/>
          </p:cNvPicPr>
          <p:nvPr/>
        </p:nvPicPr>
        <p:blipFill rotWithShape="1">
          <a:blip r:embed="rId9">
            <a:grayscl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7006073" y="5235545"/>
            <a:ext cx="1546393" cy="634078"/>
          </a:xfrm>
          <a:prstGeom prst="rect">
            <a:avLst/>
          </a:prstGeom>
        </p:spPr>
      </p:pic>
      <p:pic>
        <p:nvPicPr>
          <p:cNvPr id="58" name="Picture 57" descr="Screen Clipping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65" y="5166868"/>
            <a:ext cx="1581759" cy="731190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5754982" y="5956659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9" name="Oval 58"/>
          <p:cNvSpPr/>
          <p:nvPr/>
        </p:nvSpPr>
        <p:spPr>
          <a:xfrm>
            <a:off x="7578790" y="5956659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0" name="Oval 59"/>
          <p:cNvSpPr/>
          <p:nvPr/>
        </p:nvSpPr>
        <p:spPr>
          <a:xfrm>
            <a:off x="9446983" y="5956659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1744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59259E-6 L -0.30338 0.17708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69" y="884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81481E-6 L -0.30234 0.18217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17" y="909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-0.15078 -0.00301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9" y="-16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0.00052 -0.26111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305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00338 -0.26944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35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14974 0.17778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13" y="849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0.14623 0.35856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7" y="1810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00443 -0.28056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1414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01172 -0.28171 " pathEditMode="relative" rAng="0" ptsTypes="AA">
                                      <p:cBhvr>
                                        <p:cTn id="4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-1409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0.29102 0.19028 " pathEditMode="relative" rAng="0" ptsTypes="AA">
                                      <p:cBhvr>
                                        <p:cTn id="4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9" y="974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29101 0.19213 " pathEditMode="relative" rAng="0" ptsTypes="AA">
                                      <p:cBhvr>
                                        <p:cTn id="5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57" y="981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15703 -0.18612 " pathEditMode="relative" rAng="0" ptsTypes="AA">
                                      <p:cBhvr>
                                        <p:cTn id="5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2" grpId="0" animBg="1"/>
      <p:bldP spid="53" grpId="0" animBg="1"/>
      <p:bldP spid="25" grpId="0" animBg="1"/>
      <p:bldP spid="59" grpId="0" animBg="1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4102" y="1455453"/>
            <a:ext cx="3653598" cy="1001474"/>
            <a:chOff x="1183343" y="1464304"/>
            <a:chExt cx="3653598" cy="1001474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30356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biểu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hỏi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199448"/>
              </p:ext>
            </p:extLst>
          </p:nvPr>
        </p:nvGraphicFramePr>
        <p:xfrm>
          <a:off x="4914900" y="271414"/>
          <a:ext cx="6393512" cy="604787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598378">
                  <a:extLst>
                    <a:ext uri="{9D8B030D-6E8A-4147-A177-3AD203B41FA5}">
                      <a16:colId xmlns:a16="http://schemas.microsoft.com/office/drawing/2014/main" val="631121301"/>
                    </a:ext>
                  </a:extLst>
                </a:gridCol>
                <a:gridCol w="1598378">
                  <a:extLst>
                    <a:ext uri="{9D8B030D-6E8A-4147-A177-3AD203B41FA5}">
                      <a16:colId xmlns:a16="http://schemas.microsoft.com/office/drawing/2014/main" val="3424303033"/>
                    </a:ext>
                  </a:extLst>
                </a:gridCol>
                <a:gridCol w="1598378">
                  <a:extLst>
                    <a:ext uri="{9D8B030D-6E8A-4147-A177-3AD203B41FA5}">
                      <a16:colId xmlns:a16="http://schemas.microsoft.com/office/drawing/2014/main" val="1684188789"/>
                    </a:ext>
                  </a:extLst>
                </a:gridCol>
                <a:gridCol w="1598378">
                  <a:extLst>
                    <a:ext uri="{9D8B030D-6E8A-4147-A177-3AD203B41FA5}">
                      <a16:colId xmlns:a16="http://schemas.microsoft.com/office/drawing/2014/main" val="1656533597"/>
                    </a:ext>
                  </a:extLst>
                </a:gridCol>
              </a:tblGrid>
              <a:tr h="534683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269729"/>
                  </a:ext>
                </a:extLst>
              </a:tr>
              <a:tr h="69702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</a:rPr>
                        <a:t>Hình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bg1"/>
                          </a:solidFill>
                        </a:rPr>
                        <a:t>vuông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</a:rPr>
                        <a:t>Hình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bg1"/>
                          </a:solidFill>
                        </a:rPr>
                        <a:t>tròn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</a:rPr>
                        <a:t>Hình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</a:rPr>
                        <a:t> tam </a:t>
                      </a:r>
                      <a:r>
                        <a:rPr lang="en-US" sz="2000" baseline="0" dirty="0" err="1">
                          <a:solidFill>
                            <a:schemeClr val="bg1"/>
                          </a:solidFill>
                        </a:rPr>
                        <a:t>giác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</a:rPr>
                        <a:t>Hình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bg1"/>
                          </a:solidFill>
                        </a:rPr>
                        <a:t>chữ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bg1"/>
                          </a:solidFill>
                        </a:rPr>
                        <a:t>nhật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897986"/>
                  </a:ext>
                </a:extLst>
              </a:tr>
            </a:tbl>
          </a:graphicData>
        </a:graphic>
      </p:graphicFrame>
      <p:grpSp>
        <p:nvGrpSpPr>
          <p:cNvPr id="59" name="Group 58"/>
          <p:cNvGrpSpPr/>
          <p:nvPr/>
        </p:nvGrpSpPr>
        <p:grpSpPr>
          <a:xfrm>
            <a:off x="7048500" y="313533"/>
            <a:ext cx="546100" cy="5265867"/>
            <a:chOff x="6667500" y="313533"/>
            <a:chExt cx="546100" cy="5265867"/>
          </a:xfrm>
        </p:grpSpPr>
        <p:sp>
          <p:nvSpPr>
            <p:cNvPr id="29" name="Oval 28"/>
            <p:cNvSpPr/>
            <p:nvPr/>
          </p:nvSpPr>
          <p:spPr>
            <a:xfrm>
              <a:off x="6667500" y="50259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667500" y="44376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667500" y="38493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667500" y="32610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667500" y="26727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667500" y="20844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667500" y="14961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667500" y="9078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667500" y="313533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446480" y="2105724"/>
            <a:ext cx="511639" cy="3453600"/>
            <a:chOff x="4976580" y="2105724"/>
            <a:chExt cx="511639" cy="3453600"/>
          </a:xfrm>
        </p:grpSpPr>
        <p:sp>
          <p:nvSpPr>
            <p:cNvPr id="21" name="Rectangle 20"/>
            <p:cNvSpPr/>
            <p:nvPr/>
          </p:nvSpPr>
          <p:spPr>
            <a:xfrm>
              <a:off x="4976580" y="50459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976580" y="44576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976580" y="38693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976580" y="32810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976580" y="2694024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976580" y="2105724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394700" y="3284645"/>
            <a:ext cx="1041400" cy="2274679"/>
            <a:chOff x="8128000" y="3284645"/>
            <a:chExt cx="1041400" cy="2274679"/>
          </a:xfrm>
        </p:grpSpPr>
        <p:sp>
          <p:nvSpPr>
            <p:cNvPr id="39" name="Isosceles Triangle 38"/>
            <p:cNvSpPr/>
            <p:nvPr/>
          </p:nvSpPr>
          <p:spPr>
            <a:xfrm>
              <a:off x="8128000" y="4477775"/>
              <a:ext cx="1041400" cy="513325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Isosceles Triangle 39"/>
            <p:cNvSpPr/>
            <p:nvPr/>
          </p:nvSpPr>
          <p:spPr>
            <a:xfrm>
              <a:off x="8128000" y="3888998"/>
              <a:ext cx="1041400" cy="513325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/>
            <p:cNvSpPr/>
            <p:nvPr/>
          </p:nvSpPr>
          <p:spPr>
            <a:xfrm>
              <a:off x="8128000" y="3284645"/>
              <a:ext cx="1041400" cy="513325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Isosceles Triangle 52"/>
            <p:cNvSpPr/>
            <p:nvPr/>
          </p:nvSpPr>
          <p:spPr>
            <a:xfrm>
              <a:off x="8128000" y="5045999"/>
              <a:ext cx="1041400" cy="513325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992693" y="2712873"/>
            <a:ext cx="1074420" cy="2826376"/>
            <a:chOff x="9776793" y="2712873"/>
            <a:chExt cx="1074420" cy="2826376"/>
          </a:xfrm>
        </p:grpSpPr>
        <p:sp>
          <p:nvSpPr>
            <p:cNvPr id="42" name="Rectangle 41"/>
            <p:cNvSpPr/>
            <p:nvPr/>
          </p:nvSpPr>
          <p:spPr>
            <a:xfrm>
              <a:off x="9776793" y="5045998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9776793" y="44777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776793" y="38894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9776793" y="33011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9776793" y="27128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533400" y="2483666"/>
            <a:ext cx="4546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a.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b.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 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5238749" y="1048266"/>
            <a:ext cx="927100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6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858000" y="1048266"/>
            <a:ext cx="927100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9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8451851" y="1048266"/>
            <a:ext cx="927100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0066353" y="1048266"/>
            <a:ext cx="927100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uiExpand="1" build="p"/>
      <p:bldP spid="65" grpId="0" animBg="1"/>
      <p:bldP spid="66" grpId="0" animBg="1"/>
      <p:bldP spid="67" grpId="0" animBg="1"/>
      <p:bldP spid="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5467" y="367021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biểu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hỏi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35467" y="1074084"/>
            <a:ext cx="10113533" cy="523220"/>
          </a:xfrm>
          <a:prstGeom prst="rect">
            <a:avLst/>
          </a:prstGeom>
          <a:solidFill>
            <a:srgbClr val="9BBB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SỐ BÔNG HOA ĐÃ NỞ TRONG VƯỜN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9800" y="3893348"/>
            <a:ext cx="56558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b.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6 + 4 + 10 = 20 (</a:t>
            </a:r>
            <a:r>
              <a:rPr lang="en-US" sz="2800" dirty="0" err="1"/>
              <a:t>bông</a:t>
            </a:r>
            <a:r>
              <a:rPr lang="en-US" sz="2800" dirty="0"/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              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20 </a:t>
            </a:r>
            <a:r>
              <a:rPr lang="en-US" sz="2800" dirty="0" err="1"/>
              <a:t>bông</a:t>
            </a:r>
            <a:endParaRPr lang="en-US" sz="28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50" y="1631368"/>
            <a:ext cx="10470350" cy="238564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8117182" y="1808463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1" name="Oval 10"/>
          <p:cNvSpPr/>
          <p:nvPr/>
        </p:nvSpPr>
        <p:spPr>
          <a:xfrm>
            <a:off x="8117182" y="2582892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" name="Oval 11"/>
          <p:cNvSpPr/>
          <p:nvPr/>
        </p:nvSpPr>
        <p:spPr>
          <a:xfrm>
            <a:off x="11049000" y="3267717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25034" y="3927412"/>
            <a:ext cx="50462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c.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Hồng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cúc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6 – 4 = 2 (</a:t>
            </a:r>
            <a:r>
              <a:rPr lang="en-US" sz="2800" dirty="0" err="1"/>
              <a:t>bông</a:t>
            </a:r>
            <a:r>
              <a:rPr lang="en-US" sz="2800" dirty="0"/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       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2 </a:t>
            </a:r>
            <a:r>
              <a:rPr lang="en-US" sz="2800" dirty="0" err="1"/>
              <a:t>bông</a:t>
            </a:r>
            <a:endParaRPr lang="en-US" sz="2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233533" y="4104190"/>
            <a:ext cx="0" cy="23241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build="p"/>
      <p:bldP spid="10" grpId="0" animBg="1"/>
      <p:bldP spid="11" grpId="0" animBg="1"/>
      <p:bldP spid="12" grpId="0" animBg="1"/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589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80302" y="1391953"/>
            <a:ext cx="3653598" cy="570588"/>
            <a:chOff x="1183343" y="1464304"/>
            <a:chExt cx="365359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30356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Cho </a:t>
              </a:r>
              <a:r>
                <a:rPr lang="en-US" sz="2800" dirty="0" err="1"/>
                <a:t>biểu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110744"/>
              </p:ext>
            </p:extLst>
          </p:nvPr>
        </p:nvGraphicFramePr>
        <p:xfrm>
          <a:off x="6058211" y="412042"/>
          <a:ext cx="5168652" cy="592859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722884">
                  <a:extLst>
                    <a:ext uri="{9D8B030D-6E8A-4147-A177-3AD203B41FA5}">
                      <a16:colId xmlns:a16="http://schemas.microsoft.com/office/drawing/2014/main" val="3272789016"/>
                    </a:ext>
                  </a:extLst>
                </a:gridCol>
                <a:gridCol w="1722884">
                  <a:extLst>
                    <a:ext uri="{9D8B030D-6E8A-4147-A177-3AD203B41FA5}">
                      <a16:colId xmlns:a16="http://schemas.microsoft.com/office/drawing/2014/main" val="3390251747"/>
                    </a:ext>
                  </a:extLst>
                </a:gridCol>
                <a:gridCol w="1722884">
                  <a:extLst>
                    <a:ext uri="{9D8B030D-6E8A-4147-A177-3AD203B41FA5}">
                      <a16:colId xmlns:a16="http://schemas.microsoft.com/office/drawing/2014/main" val="898359590"/>
                    </a:ext>
                  </a:extLst>
                </a:gridCol>
              </a:tblGrid>
              <a:tr h="54680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980505"/>
                  </a:ext>
                </a:extLst>
              </a:tr>
              <a:tr h="4605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Búp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bê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Gấu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bông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Sóc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bông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52631"/>
                  </a:ext>
                </a:extLst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9905936" y="656406"/>
            <a:ext cx="914528" cy="5147494"/>
            <a:chOff x="9905936" y="656406"/>
            <a:chExt cx="914528" cy="5147494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5010150"/>
              <a:ext cx="914528" cy="793750"/>
            </a:xfrm>
            <a:prstGeom prst="rect">
              <a:avLst/>
            </a:prstGeom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4138022"/>
              <a:ext cx="914528" cy="793750"/>
            </a:xfrm>
            <a:prstGeom prst="rect">
              <a:avLst/>
            </a:prstGeom>
          </p:spPr>
        </p:pic>
        <p:pic>
          <p:nvPicPr>
            <p:cNvPr id="13" name="Picture 12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3272790"/>
              <a:ext cx="914528" cy="793750"/>
            </a:xfrm>
            <a:prstGeom prst="rect">
              <a:avLst/>
            </a:prstGeom>
          </p:spPr>
        </p:pic>
        <p:pic>
          <p:nvPicPr>
            <p:cNvPr id="14" name="Picture 13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2400662"/>
              <a:ext cx="914528" cy="793750"/>
            </a:xfrm>
            <a:prstGeom prst="rect">
              <a:avLst/>
            </a:prstGeom>
          </p:spPr>
        </p:pic>
        <p:pic>
          <p:nvPicPr>
            <p:cNvPr id="15" name="Picture 14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1528534"/>
              <a:ext cx="914528" cy="793750"/>
            </a:xfrm>
            <a:prstGeom prst="rect">
              <a:avLst/>
            </a:prstGeom>
          </p:spPr>
        </p:pic>
        <p:pic>
          <p:nvPicPr>
            <p:cNvPr id="16" name="Picture 1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656406"/>
              <a:ext cx="914528" cy="793750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6545134" y="638885"/>
            <a:ext cx="790685" cy="5182535"/>
            <a:chOff x="6545134" y="638885"/>
            <a:chExt cx="790685" cy="5182535"/>
          </a:xfrm>
        </p:grpSpPr>
        <p:pic>
          <p:nvPicPr>
            <p:cNvPr id="17" name="Picture 16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4992629"/>
              <a:ext cx="790685" cy="828791"/>
            </a:xfrm>
            <a:prstGeom prst="rect">
              <a:avLst/>
            </a:prstGeom>
          </p:spPr>
        </p:pic>
        <p:pic>
          <p:nvPicPr>
            <p:cNvPr id="18" name="Picture 17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4102981"/>
              <a:ext cx="790685" cy="828791"/>
            </a:xfrm>
            <a:prstGeom prst="rect">
              <a:avLst/>
            </a:prstGeom>
          </p:spPr>
        </p:pic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3255269"/>
              <a:ext cx="790685" cy="828791"/>
            </a:xfrm>
            <a:prstGeom prst="rect">
              <a:avLst/>
            </a:prstGeom>
          </p:spPr>
        </p:pic>
        <p:pic>
          <p:nvPicPr>
            <p:cNvPr id="20" name="Picture 19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2383141"/>
              <a:ext cx="790685" cy="828791"/>
            </a:xfrm>
            <a:prstGeom prst="rect">
              <a:avLst/>
            </a:prstGeom>
          </p:spPr>
        </p:pic>
        <p:pic>
          <p:nvPicPr>
            <p:cNvPr id="21" name="Picture 20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1511013"/>
              <a:ext cx="790685" cy="828791"/>
            </a:xfrm>
            <a:prstGeom prst="rect">
              <a:avLst/>
            </a:prstGeom>
          </p:spPr>
        </p:pic>
        <p:pic>
          <p:nvPicPr>
            <p:cNvPr id="22" name="Picture 21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638885"/>
              <a:ext cx="790685" cy="828791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8294792" y="2400662"/>
            <a:ext cx="733527" cy="3420758"/>
            <a:chOff x="8294792" y="2400662"/>
            <a:chExt cx="733527" cy="3420758"/>
          </a:xfrm>
        </p:grpSpPr>
        <p:pic>
          <p:nvPicPr>
            <p:cNvPr id="23" name="Picture 22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501168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4" name="Picture 23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413802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5" name="Picture 24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326436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6" name="Picture 25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240066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</p:grpSp>
      <p:sp>
        <p:nvSpPr>
          <p:cNvPr id="30" name="Rounded Rectangle 29"/>
          <p:cNvSpPr/>
          <p:nvPr/>
        </p:nvSpPr>
        <p:spPr>
          <a:xfrm>
            <a:off x="1216318" y="2048359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27934" y="2040382"/>
            <a:ext cx="6689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pic>
        <p:nvPicPr>
          <p:cNvPr id="32" name="Picture 31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037"/>
          <a:stretch/>
        </p:blipFill>
        <p:spPr>
          <a:xfrm>
            <a:off x="2615765" y="2063510"/>
            <a:ext cx="1554615" cy="1952898"/>
          </a:xfrm>
          <a:prstGeom prst="rect">
            <a:avLst/>
          </a:prstGeom>
        </p:spPr>
      </p:pic>
      <p:pic>
        <p:nvPicPr>
          <p:cNvPr id="35" name="Picture 34" descr="Screen Clipping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499" t="-650" r="-3503" b="650"/>
          <a:stretch/>
        </p:blipFill>
        <p:spPr>
          <a:xfrm>
            <a:off x="1216318" y="3904489"/>
            <a:ext cx="4554858" cy="221132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778052" y="5524956"/>
            <a:ext cx="26192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rgbClr val="F06858"/>
                </a:solidFill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84700" y="5524955"/>
            <a:ext cx="26192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rgbClr val="F06858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0874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241</Words>
  <Application>Microsoft Office PowerPoint</Application>
  <PresentationFormat>Widescreen</PresentationFormat>
  <Paragraphs>65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Hp</cp:lastModifiedBy>
  <cp:revision>85</cp:revision>
  <dcterms:created xsi:type="dcterms:W3CDTF">2021-06-02T01:34:28Z</dcterms:created>
  <dcterms:modified xsi:type="dcterms:W3CDTF">2025-05-04T08:06:43Z</dcterms:modified>
</cp:coreProperties>
</file>