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17" r:id="rId3"/>
    <p:sldId id="319" r:id="rId4"/>
    <p:sldId id="305" r:id="rId5"/>
    <p:sldId id="314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6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83967-D12D-4A62-B95B-27EFD1E316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0DEFE8-CC44-43AB-9ECB-E8C17F30AE6B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iết lựa chọn và thực hiện cách ứng xử phù h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ợp</a:t>
          </a:r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khi bị ốm.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A42FF-7248-4E20-B2E7-46E24030BB0D}" type="parTrans" cxnId="{1B525A4A-5D1D-4E98-80E5-407ED139B09F}">
      <dgm:prSet/>
      <dgm:spPr/>
      <dgm:t>
        <a:bodyPr/>
        <a:lstStyle/>
        <a:p>
          <a:endParaRPr lang="en-US"/>
        </a:p>
      </dgm:t>
    </dgm:pt>
    <dgm:pt modelId="{893A37AC-B57D-47D0-A48B-AE3FCF85A549}" type="sibTrans" cxnId="{1B525A4A-5D1D-4E98-80E5-407ED139B09F}">
      <dgm:prSet/>
      <dgm:spPr/>
      <dgm:t>
        <a:bodyPr/>
        <a:lstStyle/>
        <a:p>
          <a:endParaRPr lang="en-US"/>
        </a:p>
      </dgm:t>
    </dgm:pt>
    <dgm:pt modelId="{B66A55E4-5F22-4E71-AE6B-91035586F680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iết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chườm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ấm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500A3-51AF-479A-A6C1-0347979784DC}" type="parTrans" cxnId="{10AB4D42-C1B5-42E3-9965-77718F1372BF}">
      <dgm:prSet/>
      <dgm:spPr/>
      <dgm:t>
        <a:bodyPr/>
        <a:lstStyle/>
        <a:p>
          <a:endParaRPr lang="en-US"/>
        </a:p>
      </dgm:t>
    </dgm:pt>
    <dgm:pt modelId="{27218851-AB6C-401D-BB1B-68F21A180B5A}" type="sibTrans" cxnId="{10AB4D42-C1B5-42E3-9965-77718F1372BF}">
      <dgm:prSet/>
      <dgm:spPr/>
      <dgm:t>
        <a:bodyPr/>
        <a:lstStyle/>
        <a:p>
          <a:endParaRPr lang="en-US"/>
        </a:p>
      </dgm:t>
    </dgm:pt>
    <dgm:pt modelId="{24D3C486-F588-4058-8F3E-B0D41A3F8D73}" type="pres">
      <dgm:prSet presAssocID="{2DA83967-D12D-4A62-B95B-27EFD1E31612}" presName="Name0" presStyleCnt="0">
        <dgm:presLayoutVars>
          <dgm:chMax val="7"/>
          <dgm:chPref val="7"/>
          <dgm:dir/>
        </dgm:presLayoutVars>
      </dgm:prSet>
      <dgm:spPr/>
    </dgm:pt>
    <dgm:pt modelId="{D4A5B85A-577D-4EB1-A1E6-113F5E3D031C}" type="pres">
      <dgm:prSet presAssocID="{2DA83967-D12D-4A62-B95B-27EFD1E31612}" presName="Name1" presStyleCnt="0"/>
      <dgm:spPr/>
    </dgm:pt>
    <dgm:pt modelId="{F950329B-08DC-4586-BF64-CA3CFA079F61}" type="pres">
      <dgm:prSet presAssocID="{2DA83967-D12D-4A62-B95B-27EFD1E31612}" presName="cycle" presStyleCnt="0"/>
      <dgm:spPr/>
    </dgm:pt>
    <dgm:pt modelId="{07A79B0A-DC92-4003-930C-F2E9C0F2D909}" type="pres">
      <dgm:prSet presAssocID="{2DA83967-D12D-4A62-B95B-27EFD1E31612}" presName="srcNode" presStyleLbl="node1" presStyleIdx="0" presStyleCnt="2"/>
      <dgm:spPr/>
    </dgm:pt>
    <dgm:pt modelId="{F2AD225C-59DE-4886-99BA-FA6C3B740BDC}" type="pres">
      <dgm:prSet presAssocID="{2DA83967-D12D-4A62-B95B-27EFD1E31612}" presName="conn" presStyleLbl="parChTrans1D2" presStyleIdx="0" presStyleCnt="1"/>
      <dgm:spPr/>
    </dgm:pt>
    <dgm:pt modelId="{B4CA5A2E-9181-4E52-B989-5FD50A3BDC73}" type="pres">
      <dgm:prSet presAssocID="{2DA83967-D12D-4A62-B95B-27EFD1E31612}" presName="extraNode" presStyleLbl="node1" presStyleIdx="0" presStyleCnt="2"/>
      <dgm:spPr/>
    </dgm:pt>
    <dgm:pt modelId="{E5BCDFB8-7BE0-4A48-BB5B-4884597EDF9C}" type="pres">
      <dgm:prSet presAssocID="{2DA83967-D12D-4A62-B95B-27EFD1E31612}" presName="dstNode" presStyleLbl="node1" presStyleIdx="0" presStyleCnt="2"/>
      <dgm:spPr/>
    </dgm:pt>
    <dgm:pt modelId="{C0E11A00-FF2B-479D-AF41-C9556168A15B}" type="pres">
      <dgm:prSet presAssocID="{670DEFE8-CC44-43AB-9ECB-E8C17F30AE6B}" presName="text_1" presStyleLbl="node1" presStyleIdx="0" presStyleCnt="2">
        <dgm:presLayoutVars>
          <dgm:bulletEnabled val="1"/>
        </dgm:presLayoutVars>
      </dgm:prSet>
      <dgm:spPr/>
    </dgm:pt>
    <dgm:pt modelId="{69710FCB-84BA-491C-ACB0-831C3B6FE165}" type="pres">
      <dgm:prSet presAssocID="{670DEFE8-CC44-43AB-9ECB-E8C17F30AE6B}" presName="accent_1" presStyleCnt="0"/>
      <dgm:spPr/>
    </dgm:pt>
    <dgm:pt modelId="{5CDF8EC4-42DB-4961-9A37-09991E5F2B51}" type="pres">
      <dgm:prSet presAssocID="{670DEFE8-CC44-43AB-9ECB-E8C17F30AE6B}" presName="accentRepeatNode" presStyleLbl="solidFgAcc1" presStyleIdx="0" presStyleCnt="2"/>
      <dgm:spPr/>
    </dgm:pt>
    <dgm:pt modelId="{846FED17-16F8-434F-BA9F-27A185E20F5B}" type="pres">
      <dgm:prSet presAssocID="{B66A55E4-5F22-4E71-AE6B-91035586F680}" presName="text_2" presStyleLbl="node1" presStyleIdx="1" presStyleCnt="2">
        <dgm:presLayoutVars>
          <dgm:bulletEnabled val="1"/>
        </dgm:presLayoutVars>
      </dgm:prSet>
      <dgm:spPr/>
    </dgm:pt>
    <dgm:pt modelId="{61DEDCA9-4C24-4CBD-A643-0664B87B575C}" type="pres">
      <dgm:prSet presAssocID="{B66A55E4-5F22-4E71-AE6B-91035586F680}" presName="accent_2" presStyleCnt="0"/>
      <dgm:spPr/>
    </dgm:pt>
    <dgm:pt modelId="{58623F11-F6C2-4FD1-B4D6-72364F789945}" type="pres">
      <dgm:prSet presAssocID="{B66A55E4-5F22-4E71-AE6B-91035586F680}" presName="accentRepeatNode" presStyleLbl="solidFgAcc1" presStyleIdx="1" presStyleCnt="2"/>
      <dgm:spPr/>
    </dgm:pt>
  </dgm:ptLst>
  <dgm:cxnLst>
    <dgm:cxn modelId="{1776FB00-0A19-4BC4-AF3E-76FE5EE32D62}" type="presOf" srcId="{893A37AC-B57D-47D0-A48B-AE3FCF85A549}" destId="{F2AD225C-59DE-4886-99BA-FA6C3B740BDC}" srcOrd="0" destOrd="0" presId="urn:microsoft.com/office/officeart/2008/layout/VerticalCurvedList"/>
    <dgm:cxn modelId="{10AB4D42-C1B5-42E3-9965-77718F1372BF}" srcId="{2DA83967-D12D-4A62-B95B-27EFD1E31612}" destId="{B66A55E4-5F22-4E71-AE6B-91035586F680}" srcOrd="1" destOrd="0" parTransId="{9EF500A3-51AF-479A-A6C1-0347979784DC}" sibTransId="{27218851-AB6C-401D-BB1B-68F21A180B5A}"/>
    <dgm:cxn modelId="{1B525A4A-5D1D-4E98-80E5-407ED139B09F}" srcId="{2DA83967-D12D-4A62-B95B-27EFD1E31612}" destId="{670DEFE8-CC44-43AB-9ECB-E8C17F30AE6B}" srcOrd="0" destOrd="0" parTransId="{4E6A42FF-7248-4E20-B2E7-46E24030BB0D}" sibTransId="{893A37AC-B57D-47D0-A48B-AE3FCF85A549}"/>
    <dgm:cxn modelId="{9D7F235D-CB5A-41CD-A6D4-B266FFD6CF73}" type="presOf" srcId="{2DA83967-D12D-4A62-B95B-27EFD1E31612}" destId="{24D3C486-F588-4058-8F3E-B0D41A3F8D73}" srcOrd="0" destOrd="0" presId="urn:microsoft.com/office/officeart/2008/layout/VerticalCurvedList"/>
    <dgm:cxn modelId="{6FF38A79-688B-45CE-BA0A-0B4CDBCC1DFB}" type="presOf" srcId="{B66A55E4-5F22-4E71-AE6B-91035586F680}" destId="{846FED17-16F8-434F-BA9F-27A185E20F5B}" srcOrd="0" destOrd="0" presId="urn:microsoft.com/office/officeart/2008/layout/VerticalCurvedList"/>
    <dgm:cxn modelId="{AFAD3EB7-A1AB-4E14-AC8E-E6F32EFC65B5}" type="presOf" srcId="{670DEFE8-CC44-43AB-9ECB-E8C17F30AE6B}" destId="{C0E11A00-FF2B-479D-AF41-C9556168A15B}" srcOrd="0" destOrd="0" presId="urn:microsoft.com/office/officeart/2008/layout/VerticalCurvedList"/>
    <dgm:cxn modelId="{385CCA04-352B-41BE-988F-57C5DD09DDA2}" type="presParOf" srcId="{24D3C486-F588-4058-8F3E-B0D41A3F8D73}" destId="{D4A5B85A-577D-4EB1-A1E6-113F5E3D031C}" srcOrd="0" destOrd="0" presId="urn:microsoft.com/office/officeart/2008/layout/VerticalCurvedList"/>
    <dgm:cxn modelId="{9B2D9A64-2AC7-44B1-926C-FBC73F17F805}" type="presParOf" srcId="{D4A5B85A-577D-4EB1-A1E6-113F5E3D031C}" destId="{F950329B-08DC-4586-BF64-CA3CFA079F61}" srcOrd="0" destOrd="0" presId="urn:microsoft.com/office/officeart/2008/layout/VerticalCurvedList"/>
    <dgm:cxn modelId="{FE43F4D5-79DF-4DE9-95AF-DE5886541657}" type="presParOf" srcId="{F950329B-08DC-4586-BF64-CA3CFA079F61}" destId="{07A79B0A-DC92-4003-930C-F2E9C0F2D909}" srcOrd="0" destOrd="0" presId="urn:microsoft.com/office/officeart/2008/layout/VerticalCurvedList"/>
    <dgm:cxn modelId="{CE202EC4-ED1B-436B-95AB-274E64DE665C}" type="presParOf" srcId="{F950329B-08DC-4586-BF64-CA3CFA079F61}" destId="{F2AD225C-59DE-4886-99BA-FA6C3B740BDC}" srcOrd="1" destOrd="0" presId="urn:microsoft.com/office/officeart/2008/layout/VerticalCurvedList"/>
    <dgm:cxn modelId="{D648FA71-BB3B-4F2C-8FC2-F6DE5FA28B0E}" type="presParOf" srcId="{F950329B-08DC-4586-BF64-CA3CFA079F61}" destId="{B4CA5A2E-9181-4E52-B989-5FD50A3BDC73}" srcOrd="2" destOrd="0" presId="urn:microsoft.com/office/officeart/2008/layout/VerticalCurvedList"/>
    <dgm:cxn modelId="{7FAF48F0-47DD-47B5-AD0F-DC3724851ACA}" type="presParOf" srcId="{F950329B-08DC-4586-BF64-CA3CFA079F61}" destId="{E5BCDFB8-7BE0-4A48-BB5B-4884597EDF9C}" srcOrd="3" destOrd="0" presId="urn:microsoft.com/office/officeart/2008/layout/VerticalCurvedList"/>
    <dgm:cxn modelId="{F199A9B9-F99D-481C-BD8B-3D102D83C1FC}" type="presParOf" srcId="{D4A5B85A-577D-4EB1-A1E6-113F5E3D031C}" destId="{C0E11A00-FF2B-479D-AF41-C9556168A15B}" srcOrd="1" destOrd="0" presId="urn:microsoft.com/office/officeart/2008/layout/VerticalCurvedList"/>
    <dgm:cxn modelId="{EF88D05E-E308-449F-997D-ED0554F20C98}" type="presParOf" srcId="{D4A5B85A-577D-4EB1-A1E6-113F5E3D031C}" destId="{69710FCB-84BA-491C-ACB0-831C3B6FE165}" srcOrd="2" destOrd="0" presId="urn:microsoft.com/office/officeart/2008/layout/VerticalCurvedList"/>
    <dgm:cxn modelId="{05873958-F83A-46EE-BCEC-CDE897EF773F}" type="presParOf" srcId="{69710FCB-84BA-491C-ACB0-831C3B6FE165}" destId="{5CDF8EC4-42DB-4961-9A37-09991E5F2B51}" srcOrd="0" destOrd="0" presId="urn:microsoft.com/office/officeart/2008/layout/VerticalCurvedList"/>
    <dgm:cxn modelId="{1771538A-2590-4F1F-BD46-F81716281501}" type="presParOf" srcId="{D4A5B85A-577D-4EB1-A1E6-113F5E3D031C}" destId="{846FED17-16F8-434F-BA9F-27A185E20F5B}" srcOrd="3" destOrd="0" presId="urn:microsoft.com/office/officeart/2008/layout/VerticalCurvedList"/>
    <dgm:cxn modelId="{ADF2E005-1EE5-4D09-8807-57ED5DCA973A}" type="presParOf" srcId="{D4A5B85A-577D-4EB1-A1E6-113F5E3D031C}" destId="{61DEDCA9-4C24-4CBD-A643-0664B87B575C}" srcOrd="4" destOrd="0" presId="urn:microsoft.com/office/officeart/2008/layout/VerticalCurvedList"/>
    <dgm:cxn modelId="{B96A634E-D469-40A3-91FA-7FB29A559C5E}" type="presParOf" srcId="{61DEDCA9-4C24-4CBD-A643-0664B87B575C}" destId="{58623F11-F6C2-4FD1-B4D6-72364F7899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D225C-59DE-4886-99BA-FA6C3B740BDC}">
      <dsp:nvSpPr>
        <dsp:cNvPr id="0" name=""/>
        <dsp:cNvSpPr/>
      </dsp:nvSpPr>
      <dsp:spPr>
        <a:xfrm>
          <a:off x="-4554583" y="-703486"/>
          <a:ext cx="5465617" cy="5465617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11A00-FF2B-479D-AF41-C9556168A15B}">
      <dsp:nvSpPr>
        <dsp:cNvPr id="0" name=""/>
        <dsp:cNvSpPr/>
      </dsp:nvSpPr>
      <dsp:spPr>
        <a:xfrm>
          <a:off x="746080" y="579817"/>
          <a:ext cx="7702793" cy="11594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33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iết lựa chọn và thực hiện cách ứng xử phù h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ợp</a:t>
          </a: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khi bị ốm.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080" y="579817"/>
        <a:ext cx="7702793" cy="1159473"/>
      </dsp:txXfrm>
    </dsp:sp>
    <dsp:sp modelId="{5CDF8EC4-42DB-4961-9A37-09991E5F2B51}">
      <dsp:nvSpPr>
        <dsp:cNvPr id="0" name=""/>
        <dsp:cNvSpPr/>
      </dsp:nvSpPr>
      <dsp:spPr>
        <a:xfrm>
          <a:off x="21409" y="434883"/>
          <a:ext cx="1449341" cy="1449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FED17-16F8-434F-BA9F-27A185E20F5B}">
      <dsp:nvSpPr>
        <dsp:cNvPr id="0" name=""/>
        <dsp:cNvSpPr/>
      </dsp:nvSpPr>
      <dsp:spPr>
        <a:xfrm>
          <a:off x="746080" y="2319352"/>
          <a:ext cx="7702793" cy="115947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33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iết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chườm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ấm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080" y="2319352"/>
        <a:ext cx="7702793" cy="1159473"/>
      </dsp:txXfrm>
    </dsp:sp>
    <dsp:sp modelId="{58623F11-F6C2-4FD1-B4D6-72364F789945}">
      <dsp:nvSpPr>
        <dsp:cNvPr id="0" name=""/>
        <dsp:cNvSpPr/>
      </dsp:nvSpPr>
      <dsp:spPr>
        <a:xfrm>
          <a:off x="21409" y="2174418"/>
          <a:ext cx="1449341" cy="1449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4C95E-554B-402A-90C8-BCC9A340E392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8D82-DFE6-4AA1-8A28-D40FDFB3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8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1754-ACF3-F363-9BE3-541E3DE1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EB024-0E87-607C-DA70-BBCDE9433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F0290-CF44-6D93-A9CD-3574C53A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8FE8E-55FD-A2DD-5173-33D7BF4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AB107-9B2E-D286-5093-0437A872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2641-D450-468D-18D4-224770A8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D9A18-45F7-51F8-AF79-9EE3E59EA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D5291-21B7-B9DB-EC82-8B38348C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27F3-8568-68AE-7DC3-38198151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8F54-856A-8F1D-1629-D79A9878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BDA8F-9F84-6DFE-4BF9-CC6FEE68B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91950-9467-6574-EB5E-15678142C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A281-B6F4-09EA-BD49-7076EFCB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81E0-08B1-B6FD-2976-C00E9E18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313AD-9D29-0FFA-EB0A-83081BA7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1754-ACF3-F363-9BE3-541E3DE1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EB024-0E87-607C-DA70-BBCDE9433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F0290-CF44-6D93-A9CD-3574C53A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8FE8E-55FD-A2DD-5173-33D7BF4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AB107-9B2E-D286-5093-0437A872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9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A120-0D10-C6DC-2A65-3D8FB32B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1F37-4252-326A-4C16-F08CA399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88E78-A494-2CBC-3DF5-7D3F257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C167-B6F8-C6AB-6EB4-5D815CCD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9AE5F-9BE6-2016-ADCF-158CB91A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563D-D449-AACA-FE8C-3831EC6D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6EAA3-CADE-3E20-7884-BF73ED835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D4433-0068-0B8B-454A-458ECE91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29B9-12AE-3D82-89A7-A66BCEFF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F3076-0DC0-6538-D1CB-C08F2BE4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4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7422-0A1C-E1DC-0BD3-B1160EF7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8703-9F12-EBF1-F1B1-9C62EC74C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E0C8B-67DC-8760-5BB7-2A8BFE53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9814D-FC2B-CE0C-B15C-C16458FA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4C2FC-8B7F-A66C-CAA3-DAC93C07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B24CF-5C9C-9FCA-FF1E-2FA5D0D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5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51B4-A259-9470-8B14-6209A56B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7F4DD-FEB7-1111-B42C-3F438EFDC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069DB-D34E-2AE4-1489-6CBA5B36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DFB58-0CEA-09D3-A3A7-B817EE902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D3AC6-D891-0CDB-57BA-5526BCC4C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D1122-2ACB-3960-FAB7-CA45EB67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EDC82-8C2B-C63B-8608-1C505ECC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948AB-8CF5-40D9-F390-1B6B6170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4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5585-C2D4-E60A-3336-6B8DD2A4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30511-A765-078E-B0C8-D50BF92A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726FC-292C-1F9E-51F1-C0F8D4CB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BC39C-22A3-E998-7625-AEAD5C0B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33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4C44E-7E2C-D1B6-9EC0-EF43E031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C9E6B-8EBB-C406-2CCF-E1D83554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A1B59-B1D9-6945-1398-17742D42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9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6B6C-8D25-ADB6-752B-8BC12E6B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3E46-F3FE-D79C-F80E-230CDFA7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DD074-C009-39A3-13DD-9D2CFBDB3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B3897-B686-B761-DBAD-84314684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9E030-940B-5EC8-5DE3-4832FF69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C1790-69D3-FDD4-BCBF-69EC2022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A120-0D10-C6DC-2A65-3D8FB32B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1F37-4252-326A-4C16-F08CA399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88E78-A494-2CBC-3DF5-7D3F257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C167-B6F8-C6AB-6EB4-5D815CCD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9AE5F-9BE6-2016-ADCF-158CB91A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4AAC-437C-1D48-D7E3-F8ED73AC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EB920-964A-6974-E5C6-AA1CEB26C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D3A88-7F40-67E8-B435-609057FE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16B32-620D-9217-D40B-82633082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A263E-6C7C-064E-0C8C-27DAC63C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4BE96-2F9D-E444-AEC0-CCE7CC00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91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2641-D450-468D-18D4-224770A8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D9A18-45F7-51F8-AF79-9EE3E59EA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D5291-21B7-B9DB-EC82-8B38348C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27F3-8568-68AE-7DC3-38198151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8F54-856A-8F1D-1629-D79A9878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BDA8F-9F84-6DFE-4BF9-CC6FEE68B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91950-9467-6574-EB5E-15678142C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A281-B6F4-09EA-BD49-7076EFCB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81E0-08B1-B6FD-2976-C00E9E18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313AD-9D29-0FFA-EB0A-83081BA7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0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563D-D449-AACA-FE8C-3831EC6D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6EAA3-CADE-3E20-7884-BF73ED835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D4433-0068-0B8B-454A-458ECE91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29B9-12AE-3D82-89A7-A66BCEFF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F3076-0DC0-6538-D1CB-C08F2BE4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3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7422-0A1C-E1DC-0BD3-B1160EF7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8703-9F12-EBF1-F1B1-9C62EC74C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E0C8B-67DC-8760-5BB7-2A8BFE53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9814D-FC2B-CE0C-B15C-C16458FA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4C2FC-8B7F-A66C-CAA3-DAC93C07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B24CF-5C9C-9FCA-FF1E-2FA5D0D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51B4-A259-9470-8B14-6209A56B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7F4DD-FEB7-1111-B42C-3F438EFDC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069DB-D34E-2AE4-1489-6CBA5B36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DFB58-0CEA-09D3-A3A7-B817EE902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D3AC6-D891-0CDB-57BA-5526BCC4C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D1122-2ACB-3960-FAB7-CA45EB67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EDC82-8C2B-C63B-8608-1C505ECC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948AB-8CF5-40D9-F390-1B6B6170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5585-C2D4-E60A-3336-6B8DD2A4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30511-A765-078E-B0C8-D50BF92A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726FC-292C-1F9E-51F1-C0F8D4CB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BC39C-22A3-E998-7625-AEAD5C0B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6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4C44E-7E2C-D1B6-9EC0-EF43E031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C9E6B-8EBB-C406-2CCF-E1D83554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A1B59-B1D9-6945-1398-17742D42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6B6C-8D25-ADB6-752B-8BC12E6B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3E46-F3FE-D79C-F80E-230CDFA7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DD074-C009-39A3-13DD-9D2CFBDB3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B3897-B686-B761-DBAD-84314684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9E030-940B-5EC8-5DE3-4832FF69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C1790-69D3-FDD4-BCBF-69EC2022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2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4AAC-437C-1D48-D7E3-F8ED73AC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EB920-964A-6974-E5C6-AA1CEB26C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D3A88-7F40-67E8-B435-609057FE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16B32-620D-9217-D40B-82633082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A263E-6C7C-064E-0C8C-27DAC63C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4BE96-2F9D-E444-AEC0-CCE7CC00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9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3B4EE-C8D3-575C-7DAB-2D2DC7DC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BE91-830B-AFEA-5749-BFBFEFB1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BDA1A-E34C-A02E-843A-3FDABA276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FBDD-E740-4C42-A49D-45D337580896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4165-83C4-F4C1-0DFD-5C3A04413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B2DF8-9532-7728-89BA-D28B84BE5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5B3-87FF-453D-BE3F-B564B8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3B4EE-C8D3-575C-7DAB-2D2DC7DC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BE91-830B-AFEA-5749-BFBFEFB1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BDA1A-E34C-A02E-843A-3FDABA276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FBDD-E740-4C42-A49D-45D337580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4165-83C4-F4C1-0DFD-5C3A04413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B2DF8-9532-7728-89BA-D28B84BE5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5B3-87FF-453D-BE3F-B564B87F97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5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98" y="28575"/>
            <a:ext cx="12193588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9159" y="1439610"/>
            <a:ext cx="1025281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cô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đạo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đức</a:t>
            </a:r>
            <a:endParaRPr lang="en-US" altLang="zh-CN" sz="40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imSun" pitchFamily="2" charset="-122"/>
              <a:cs typeface="Times New Roman" pitchFamily="18" charset="0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cap="all" dirty="0" err="1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Lớp</a:t>
            </a:r>
            <a:r>
              <a:rPr lang="en-US" altLang="zh-CN" sz="4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1a1 </a:t>
            </a:r>
            <a:r>
              <a:rPr lang="en-US" altLang="zh-CN" sz="54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6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38" y="22273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liên</a:t>
            </a:r>
            <a:r>
              <a:rPr lang="en-US" sz="4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hệ</a:t>
            </a:r>
            <a:r>
              <a:rPr lang="en-US" sz="4000" b="1" dirty="0">
                <a:solidFill>
                  <a:srgbClr val="002060"/>
                </a:solidFill>
                <a:latin typeface="HP001 5 hàng" panose="020B06030503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5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351" y="1511243"/>
            <a:ext cx="8918082" cy="217280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Em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đã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tự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chăm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sóc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bản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thân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khi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ốm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chưa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Em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đã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tự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chăm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sóc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bản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thân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như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thế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nào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?</a:t>
            </a:r>
            <a:endParaRPr lang="vi-VN" sz="33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5C541-3329-A2B4-C312-D68CBFE5D0EF}"/>
              </a:ext>
            </a:extLst>
          </p:cNvPr>
          <p:cNvSpPr txBox="1"/>
          <p:nvPr/>
        </p:nvSpPr>
        <p:spPr>
          <a:xfrm>
            <a:off x="828067" y="634080"/>
            <a:ext cx="52673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Thảo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luận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nhóm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đôi</a:t>
            </a:r>
            <a:r>
              <a:rPr lang="en-US" sz="3300" b="1" dirty="0">
                <a:solidFill>
                  <a:srgbClr val="002060"/>
                </a:solidFill>
                <a:latin typeface="HP001 5 hàng" panose="020B0603050302020204" pitchFamily="34" charset="0"/>
              </a:rPr>
              <a:t>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7" y="4175124"/>
            <a:ext cx="936466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97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F82A0-30D6-7399-A2C1-1FA64202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3" y="-35508"/>
            <a:ext cx="11771571" cy="42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0B18F8-6C64-2B15-B81C-C19EA8607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8" y="712513"/>
            <a:ext cx="10545964" cy="32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92" y="437450"/>
            <a:ext cx="7420708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4400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0413" y="3102361"/>
            <a:ext cx="5134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0"/>
            <a:ext cx="8743950" cy="2352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0A428-13F2-8878-A35A-B37C00CC900E}"/>
              </a:ext>
            </a:extLst>
          </p:cNvPr>
          <p:cNvSpPr txBox="1"/>
          <p:nvPr/>
        </p:nvSpPr>
        <p:spPr>
          <a:xfrm>
            <a:off x="571500" y="3429000"/>
            <a:ext cx="1104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5: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Chăm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sóc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thân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bị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ốm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Tiết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2)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625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C7996-854A-6AB8-9360-090642230960}"/>
              </a:ext>
            </a:extLst>
          </p:cNvPr>
          <p:cNvSpPr txBox="1"/>
          <p:nvPr/>
        </p:nvSpPr>
        <p:spPr>
          <a:xfrm>
            <a:off x="1171851" y="665825"/>
            <a:ext cx="492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CẦU CẦN ĐẠT: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4B7843-DC9D-8B3B-E3D3-5DB09C07F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825295"/>
              </p:ext>
            </p:extLst>
          </p:nvPr>
        </p:nvGraphicFramePr>
        <p:xfrm>
          <a:off x="2040877" y="1399678"/>
          <a:ext cx="8470283" cy="4058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05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74" y="35169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Hoạt</a:t>
            </a:r>
            <a:r>
              <a:rPr lang="en-US" sz="3600" b="1" dirty="0">
                <a:solidFill>
                  <a:srgbClr val="00B05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động</a:t>
            </a:r>
            <a:r>
              <a:rPr lang="en-US" sz="3600" b="1" dirty="0">
                <a:solidFill>
                  <a:srgbClr val="00B050"/>
                </a:solidFill>
                <a:latin typeface="HP001 5 hàng" panose="020B0603050302020204" pitchFamily="34" charset="0"/>
              </a:rPr>
              <a:t> 1: </a:t>
            </a:r>
            <a:r>
              <a:rPr lang="en-US" sz="36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Đóng</a:t>
            </a:r>
            <a:r>
              <a:rPr lang="en-US" sz="3600" b="1" dirty="0">
                <a:solidFill>
                  <a:srgbClr val="00B05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vai</a:t>
            </a:r>
            <a:r>
              <a:rPr lang="en-US" sz="3600" b="1" dirty="0">
                <a:solidFill>
                  <a:srgbClr val="00B05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xử</a:t>
            </a:r>
            <a:r>
              <a:rPr lang="en-US" sz="3600" b="1" dirty="0">
                <a:solidFill>
                  <a:srgbClr val="00B05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lí</a:t>
            </a:r>
            <a:r>
              <a:rPr lang="en-US" sz="3600" b="1" dirty="0">
                <a:solidFill>
                  <a:srgbClr val="00B05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tình</a:t>
            </a:r>
            <a:r>
              <a:rPr lang="en-US" sz="3600" b="1" dirty="0">
                <a:solidFill>
                  <a:srgbClr val="00B05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5 hàng" panose="020B0603050302020204" pitchFamily="34" charset="0"/>
              </a:rPr>
              <a:t>huống</a:t>
            </a:r>
            <a:endParaRPr lang="vi-VN" sz="3600" b="1" dirty="0">
              <a:solidFill>
                <a:srgbClr val="00B050"/>
              </a:solidFill>
              <a:latin typeface="HP001 5 hàng" panose="020B06030503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4" y="4689597"/>
            <a:ext cx="26527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19" y="1167667"/>
            <a:ext cx="20796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77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33522"/>
            <a:ext cx="4850664" cy="3014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37" y="133522"/>
            <a:ext cx="4850664" cy="2715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C82C13-888C-F673-1489-77B08F13C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0" y="3148219"/>
            <a:ext cx="5816640" cy="37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23825"/>
            <a:ext cx="6629400" cy="4499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AD599-A9B9-D0A2-58F4-F576BF475FD2}"/>
              </a:ext>
            </a:extLst>
          </p:cNvPr>
          <p:cNvSpPr txBox="1"/>
          <p:nvPr/>
        </p:nvSpPr>
        <p:spPr>
          <a:xfrm>
            <a:off x="2781300" y="5090135"/>
            <a:ext cx="7715250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vi-VN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Lan nên gọi điện thoại báo cho bố mẹ biết hoặc nhờ hàng xóm báo cho bố mẹ biết. </a:t>
            </a:r>
            <a:endParaRPr lang="en-US" sz="3000" b="1" dirty="0">
              <a:solidFill>
                <a:srgbClr val="002060"/>
              </a:solidFill>
              <a:effectLst/>
              <a:latin typeface="HP001 4 hàng" panose="020B0603050302020204" pitchFamily="34" charset="0"/>
              <a:ea typeface="Courier New" panose="02070309020205020404" pitchFamily="49" charset="0"/>
            </a:endParaRPr>
          </a:p>
          <a:p>
            <a:pPr>
              <a:lnSpc>
                <a:spcPts val="4000"/>
              </a:lnSpc>
            </a:pPr>
            <a:r>
              <a:rPr lang="vi-VN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Sau đó nằm nghỉ và lấy khăn ấm chườm.</a:t>
            </a:r>
            <a:endParaRPr lang="en-US" sz="30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0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37D386-3326-BF6C-64D6-2D74B4DC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38" y="224998"/>
            <a:ext cx="8541124" cy="5524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06322-7A23-10C7-4DD4-8354436E0465}"/>
              </a:ext>
            </a:extLst>
          </p:cNvPr>
          <p:cNvSpPr txBox="1"/>
          <p:nvPr/>
        </p:nvSpPr>
        <p:spPr>
          <a:xfrm>
            <a:off x="1657350" y="5333820"/>
            <a:ext cx="8877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Lê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5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60" y="179767"/>
            <a:ext cx="8204680" cy="4593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99F90-78F2-E854-ECD1-C2079E640348}"/>
              </a:ext>
            </a:extLst>
          </p:cNvPr>
          <p:cNvSpPr txBox="1"/>
          <p:nvPr/>
        </p:nvSpPr>
        <p:spPr>
          <a:xfrm>
            <a:off x="1993660" y="4773232"/>
            <a:ext cx="88773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Nam nên về nhà hoặc nhờ bạn đưa về nhà hoặc nhờ bạn chạy về báo cho bổ mẹ biết.</a:t>
            </a:r>
            <a:r>
              <a:rPr lang="en-US" sz="26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Nếu đang chơi ở xa nhà, Nam nên tìm sự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giúp</a:t>
            </a:r>
            <a:r>
              <a:rPr lang="en-US" sz="26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đỡ</a:t>
            </a:r>
            <a:r>
              <a:rPr lang="vi-VN" sz="26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ourier New" panose="02070309020205020404" pitchFamily="49" charset="0"/>
              </a:rPr>
              <a:t> của những người lớn xung quanh.</a:t>
            </a:r>
            <a:endParaRPr lang="en-US" sz="2600" b="1" dirty="0">
              <a:solidFill>
                <a:srgbClr val="002060"/>
              </a:solidFill>
              <a:effectLst/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6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195</Words>
  <Application>Microsoft Macintosh PowerPoint</Application>
  <PresentationFormat>Widescreen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HP001 5 hàng</vt:lpstr>
      <vt:lpstr>Times New Roman</vt:lpstr>
      <vt:lpstr>方正粗圆简体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Hoạt động 1: Đóng vai xử lí tình huống</vt:lpstr>
      <vt:lpstr>PowerPoint Presentation</vt:lpstr>
      <vt:lpstr>PowerPoint Presentation</vt:lpstr>
      <vt:lpstr>PowerPoint Presentation</vt:lpstr>
      <vt:lpstr>PowerPoint Presentation</vt:lpstr>
      <vt:lpstr>Hoạt động 2: Tự liên hệ.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Ngân Phạm</dc:creator>
  <cp:lastModifiedBy>Microsoft Office User</cp:lastModifiedBy>
  <cp:revision>18</cp:revision>
  <dcterms:created xsi:type="dcterms:W3CDTF">2023-11-03T14:08:14Z</dcterms:created>
  <dcterms:modified xsi:type="dcterms:W3CDTF">2025-01-13T13:50:42Z</dcterms:modified>
</cp:coreProperties>
</file>