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69" r:id="rId3"/>
    <p:sldMasterId id="2147483674" r:id="rId4"/>
  </p:sldMasterIdLst>
  <p:notesMasterIdLst>
    <p:notesMasterId r:id="rId21"/>
  </p:notesMasterIdLst>
  <p:sldIdLst>
    <p:sldId id="11459" r:id="rId5"/>
    <p:sldId id="11448" r:id="rId6"/>
    <p:sldId id="11434" r:id="rId7"/>
    <p:sldId id="11449" r:id="rId8"/>
    <p:sldId id="11458" r:id="rId9"/>
    <p:sldId id="306" r:id="rId10"/>
    <p:sldId id="11460" r:id="rId11"/>
    <p:sldId id="11467" r:id="rId12"/>
    <p:sldId id="11468" r:id="rId13"/>
    <p:sldId id="307" r:id="rId14"/>
    <p:sldId id="11469" r:id="rId15"/>
    <p:sldId id="11484" r:id="rId16"/>
    <p:sldId id="11485" r:id="rId17"/>
    <p:sldId id="11486" r:id="rId18"/>
    <p:sldId id="11487" r:id="rId19"/>
    <p:sldId id="28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FF6500"/>
    <a:srgbClr val="B9EDFF"/>
    <a:srgbClr val="9CCEE2"/>
    <a:srgbClr val="FFFFCF"/>
    <a:srgbClr val="5A3232"/>
    <a:srgbClr val="406D9E"/>
    <a:srgbClr val="000000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85010" autoAdjust="0"/>
  </p:normalViewPr>
  <p:slideViewPr>
    <p:cSldViewPr snapToGrid="0">
      <p:cViewPr>
        <p:scale>
          <a:sx n="60" d="100"/>
          <a:sy n="60" d="100"/>
        </p:scale>
        <p:origin x="1032" y="2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1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5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6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8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8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EF45D80F-ADB9-2ADA-3155-CD8378F9996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E4FA62-046F-7FEB-778D-43A8676777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5" y="63923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905F64-0EAB-90F5-8BC4-21924B823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426" y="2337251"/>
            <a:ext cx="676714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2017411" y="392495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795" y="7410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110921"/>
            <a:ext cx="5075750" cy="37123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55987-F3F1-E2E5-4612-1F8189637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977" y="1849199"/>
            <a:ext cx="676105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E3DEF-95C8-EEA0-0001-6197130C13F3}"/>
              </a:ext>
            </a:extLst>
          </p:cNvPr>
          <p:cNvSpPr txBox="1"/>
          <p:nvPr/>
        </p:nvSpPr>
        <p:spPr>
          <a:xfrm>
            <a:off x="1505792" y="812289"/>
            <a:ext cx="1075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1DF0F-5225-BD7F-FC34-0D318BF4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2" y="521570"/>
            <a:ext cx="860680" cy="93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FC90E-2F37-938F-BE45-55C06E39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87" y="1845391"/>
            <a:ext cx="1049822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77E5E-8A06-FB64-6BD7-06C2476C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1" y="1842866"/>
            <a:ext cx="2722004" cy="2803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3 x 3,14 = 28,26 (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x 7 x 3,14 = 153,86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508C0-2675-04FE-84ED-5673038F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3" y="1607620"/>
            <a:ext cx="3267517" cy="3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/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D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pt-BR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lang="pt-BR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14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0,5024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blipFill>
                <a:blip r:embed="rId2"/>
                <a:stretch>
                  <a:fillRect t="-5991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7B3E0EB-26AB-2037-AF0A-B4536CA8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72" y="1392533"/>
            <a:ext cx="3484047" cy="33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2819D-52B0-4830-EE13-F0DB9064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6" y="1064468"/>
            <a:ext cx="10426995" cy="30560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F5DA29-4FA5-B894-93DF-96304F661F42}"/>
              </a:ext>
            </a:extLst>
          </p:cNvPr>
          <p:cNvSpPr/>
          <p:nvPr/>
        </p:nvSpPr>
        <p:spPr>
          <a:xfrm>
            <a:off x="4593265" y="2711302"/>
            <a:ext cx="57415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7F5CBF-AB97-B1CF-0167-A27E47598B16}"/>
              </a:ext>
            </a:extLst>
          </p:cNvPr>
          <p:cNvSpPr/>
          <p:nvPr/>
        </p:nvSpPr>
        <p:spPr>
          <a:xfrm>
            <a:off x="6602819" y="2679405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539C1-CD98-9E48-6576-078DC98B9196}"/>
              </a:ext>
            </a:extLst>
          </p:cNvPr>
          <p:cNvSpPr/>
          <p:nvPr/>
        </p:nvSpPr>
        <p:spPr>
          <a:xfrm>
            <a:off x="8888819" y="2690037"/>
            <a:ext cx="110578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10B7FF-1A94-3591-AFD0-E17F6CA7E45F}"/>
              </a:ext>
            </a:extLst>
          </p:cNvPr>
          <p:cNvSpPr/>
          <p:nvPr/>
        </p:nvSpPr>
        <p:spPr>
          <a:xfrm>
            <a:off x="2094614" y="3381154"/>
            <a:ext cx="712381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118AAD-D160-2B5E-6514-ACFBDE7F9720}"/>
              </a:ext>
            </a:extLst>
          </p:cNvPr>
          <p:cNvSpPr/>
          <p:nvPr/>
        </p:nvSpPr>
        <p:spPr>
          <a:xfrm>
            <a:off x="6634717" y="3381154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1,884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BECF0D-2633-DD83-7D0D-5E60BE0DF75E}"/>
              </a:ext>
            </a:extLst>
          </p:cNvPr>
          <p:cNvSpPr/>
          <p:nvPr/>
        </p:nvSpPr>
        <p:spPr>
          <a:xfrm>
            <a:off x="8867553" y="3381154"/>
            <a:ext cx="114831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0,2826</a:t>
            </a:r>
          </a:p>
        </p:txBody>
      </p:sp>
    </p:spTree>
    <p:extLst>
      <p:ext uri="{BB962C8B-B14F-4D97-AF65-F5344CB8AC3E}">
        <p14:creationId xmlns:p14="http://schemas.microsoft.com/office/powerpoint/2010/main" val="38153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7E2233-0BF1-5525-BE28-BCA00BC45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372" y="2396326"/>
            <a:ext cx="676105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34055" y="1255329"/>
            <a:ext cx="452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hình tròn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285283" y="3675467"/>
            <a:ext cx="673035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3599960" y="4163506"/>
            <a:ext cx="6002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= d x 3,14</a:t>
            </a:r>
          </a:p>
          <a:p>
            <a:pPr algn="ctr"/>
            <a:r>
              <a:rPr lang="vi-VN" sz="5400" b="1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r x 2 x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E1E11411-B62C-4DBD-852C-06EADEC9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8" y="1038970"/>
            <a:ext cx="4712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đường kính của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5368426" y="3784871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5508126" y="4746917"/>
            <a:ext cx="452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 = C :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9" y="1038970"/>
            <a:ext cx="45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bán kính của 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856606" y="3733075"/>
            <a:ext cx="6145317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4124011" y="4750951"/>
            <a:ext cx="554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 = C : 3,14</a:t>
            </a:r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0CD7A-749F-AAD0-89C6-DFEEF5045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964" y="1489147"/>
            <a:ext cx="5608806" cy="2773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E626C-0253-4E32-D737-8DD9118F5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669" y="2486829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E3020-8A9E-34E3-F309-3C69F7DC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7" y="1102906"/>
            <a:ext cx="10315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48E8AF-486A-5B69-B592-B71B281121D2}"/>
              </a:ext>
            </a:extLst>
          </p:cNvPr>
          <p:cNvSpPr txBox="1"/>
          <p:nvPr/>
        </p:nvSpPr>
        <p:spPr>
          <a:xfrm>
            <a:off x="1169581" y="1467293"/>
            <a:ext cx="1018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3,14.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= r x r x 3,14 hay S = 3,14 x r x r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dm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2 × 2 = 12,56 (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3C39D7-29CE-4F40-BF8A-963C094AB7B3}"/>
              </a:ext>
            </a:extLst>
          </p:cNvPr>
          <p:cNvSpPr/>
          <p:nvPr/>
        </p:nvSpPr>
        <p:spPr>
          <a:xfrm>
            <a:off x="3461304" y="246308"/>
            <a:ext cx="5269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lang="vi-VN" sz="96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766565" y="255883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tròn, ta lấy độ dài bán kính nhân với chính nó rồi nhân với số 3,14.</a:t>
            </a: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r x r x 3,14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S là diện tích hình tròn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r là bán kính hình tròn</a:t>
            </a: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B1159-AF11-3C94-E3BC-EFC0AD4FC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99" y="2141440"/>
            <a:ext cx="2900593" cy="29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Diện tích hình tròn có bán kính 3 dm là: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/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× 3 × 3,14 = 28,26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blipFill>
                <a:blip r:embed="rId2"/>
                <a:stretch>
                  <a:fillRect t="-15108" b="-4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4B3FCE-1C1E-5EC9-0DBD-28190FA4A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3" y="3481323"/>
            <a:ext cx="2900593" cy="2900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8FDFD-433D-B4D2-6BDA-49268B74C1ED}"/>
              </a:ext>
            </a:extLst>
          </p:cNvPr>
          <p:cNvSpPr txBox="1"/>
          <p:nvPr/>
        </p:nvSpPr>
        <p:spPr>
          <a:xfrm>
            <a:off x="5632410" y="4272200"/>
            <a:ext cx="1423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dm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551</TotalTime>
  <Words>291</Words>
  <Application>Microsoft Office PowerPoint</Application>
  <PresentationFormat>Widescreen</PresentationFormat>
  <Paragraphs>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Aptos</vt:lpstr>
      <vt:lpstr>#9Slide03 Bebas Neue Bold</vt:lpstr>
      <vt:lpstr>UTM Showcard</vt:lpstr>
      <vt:lpstr>Wingdings</vt:lpstr>
      <vt:lpstr>等线</vt:lpstr>
      <vt:lpstr>UTM Avo</vt:lpstr>
      <vt:lpstr>UTM Flamenco</vt:lpstr>
      <vt:lpstr>Times New Roman</vt:lpstr>
      <vt:lpstr>Cambria Math</vt:lpstr>
      <vt:lpstr>#9Slide07 IcielBC Cubano Normal</vt:lpstr>
      <vt:lpstr>Cambria</vt:lpstr>
      <vt:lpstr>Calibri</vt:lpstr>
      <vt:lpstr>UTM Cookies</vt:lpstr>
      <vt:lpstr>UTM Guanine</vt:lpstr>
      <vt:lpstr>UTM Kabel KT</vt:lpstr>
      <vt:lpstr>Aptos Display</vt:lpstr>
      <vt:lpstr>Arial</vt:lpstr>
      <vt:lpstr>1_Office 主题​​</vt:lpstr>
      <vt:lpstr>2_Office 主题​​</vt:lpstr>
      <vt:lpstr>3_Office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 Thao - 0972115126</dc:creator>
  <dc:description>9Slide.vn</dc:description>
  <cp:lastModifiedBy>Thao Tran</cp:lastModifiedBy>
  <cp:revision>76</cp:revision>
  <dcterms:created xsi:type="dcterms:W3CDTF">2020-02-07T01:48:05Z</dcterms:created>
  <dcterms:modified xsi:type="dcterms:W3CDTF">2025-01-02T09:13:55Z</dcterms:modified>
  <cp:category>9Slide.vn</cp:category>
</cp:coreProperties>
</file>