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27" r:id="rId2"/>
    <p:sldId id="407" r:id="rId3"/>
    <p:sldId id="427" r:id="rId4"/>
    <p:sldId id="428" r:id="rId5"/>
    <p:sldId id="426" r:id="rId6"/>
    <p:sldId id="436" r:id="rId7"/>
    <p:sldId id="439" r:id="rId8"/>
    <p:sldId id="431" r:id="rId9"/>
    <p:sldId id="432" r:id="rId10"/>
    <p:sldId id="438" r:id="rId11"/>
    <p:sldId id="437" r:id="rId12"/>
    <p:sldId id="340" r:id="rId13"/>
  </p:sldIdLst>
  <p:sldSz cx="16276638" cy="9144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65" d="100"/>
          <a:sy n="65" d="100"/>
        </p:scale>
        <p:origin x="437" y="5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12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797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Cau%20hoi/Cau%203.pptx" TargetMode="External"/><Relationship Id="rId13" Type="http://schemas.openxmlformats.org/officeDocument/2006/relationships/hyperlink" Target="Cau%20hoi/Cau%202.pptx" TargetMode="External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6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hyperlink" Target="Cau%20hoi/Cau%201.pptx" TargetMode="External"/><Relationship Id="rId5" Type="http://schemas.openxmlformats.org/officeDocument/2006/relationships/image" Target="../media/image12.jpeg"/><Relationship Id="rId10" Type="http://schemas.openxmlformats.org/officeDocument/2006/relationships/hyperlink" Target="Cau%20hoi/Cau%204.pptx" TargetMode="External"/><Relationship Id="rId4" Type="http://schemas.openxmlformats.org/officeDocument/2006/relationships/image" Target="../media/image11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NAM HƯNG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432719" y="4363838"/>
            <a:ext cx="1398326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3A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(T1,2)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1893" y="5871034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2956719" y="1266918"/>
            <a:ext cx="110490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(T1,2)</a:t>
            </a:r>
          </a:p>
        </p:txBody>
      </p:sp>
      <p:sp>
        <p:nvSpPr>
          <p:cNvPr id="2" name="Rectangle 1"/>
          <p:cNvSpPr/>
          <p:nvPr/>
        </p:nvSpPr>
        <p:spPr>
          <a:xfrm>
            <a:off x="1585119" y="1907595"/>
            <a:ext cx="35461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Đọc mở rộng</a:t>
            </a:r>
            <a:endParaRPr lang="en-US" sz="40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85119" y="2460595"/>
            <a:ext cx="134112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Đọc câu chuyện, bài văn, bài thơ,...về hiện tượng tự nhiên: mưa, nắng, … và viết phiếu đọc sách theo mẫu (làm việc cá nhân, nhóm 4)</a:t>
            </a:r>
            <a:endParaRPr lang="en-US" sz="3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2"/>
          <a:stretch>
            <a:fillRect/>
          </a:stretch>
        </p:blipFill>
        <p:spPr>
          <a:xfrm>
            <a:off x="3185319" y="4343400"/>
            <a:ext cx="8915400" cy="21919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6066" y="7924800"/>
            <a:ext cx="13167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Chia sẻ với bạn về những thông tin mới mà em biết sau khi đọc.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3"/>
          <a:srcRect l="20326" t="48348" r="36848" b="21565"/>
          <a:stretch/>
        </p:blipFill>
        <p:spPr bwMode="auto">
          <a:xfrm>
            <a:off x="2804319" y="4191000"/>
            <a:ext cx="9469282" cy="3581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601130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3109119" y="1266918"/>
            <a:ext cx="93726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(T1,2)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06913" y="1673619"/>
            <a:ext cx="6781801" cy="673649"/>
            <a:chOff x="1508917" y="1419802"/>
            <a:chExt cx="6172201" cy="1128836"/>
          </a:xfrm>
        </p:grpSpPr>
        <p:sp>
          <p:nvSpPr>
            <p:cNvPr id="10" name="Rectangle 9"/>
            <p:cNvSpPr/>
            <p:nvPr/>
          </p:nvSpPr>
          <p:spPr>
            <a:xfrm>
              <a:off x="1508917" y="1419802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Vận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 flipV="1">
              <a:off x="1646078" y="2502861"/>
              <a:ext cx="2174894" cy="457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Bé Bào Ngư - Liên khúc những con vật đáng yêu - Remix Dan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7622" y="2627068"/>
            <a:ext cx="13591098" cy="583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130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33" name="Group 32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0271919" y="2286000"/>
            <a:ext cx="4724400" cy="4690456"/>
            <a:chOff x="10271919" y="2672740"/>
            <a:chExt cx="4724400" cy="4690456"/>
          </a:xfrm>
        </p:grpSpPr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10271919" y="2672740"/>
              <a:ext cx="4724400" cy="4690456"/>
              <a:chOff x="2000250" y="2819400"/>
              <a:chExt cx="4019550" cy="4019550"/>
            </a:xfrm>
            <a:blipFill>
              <a:blip r:embed="rId2"/>
              <a:stretch>
                <a:fillRect/>
              </a:stretch>
            </a:blipFill>
          </p:grpSpPr>
          <p:sp>
            <p:nvSpPr>
              <p:cNvPr id="18" name="Line 37"/>
              <p:cNvSpPr>
                <a:spLocks noChangeShapeType="1"/>
              </p:cNvSpPr>
              <p:nvPr/>
            </p:nvSpPr>
            <p:spPr bwMode="auto">
              <a:xfrm flipV="1">
                <a:off x="4264025" y="3452813"/>
                <a:ext cx="0" cy="1320800"/>
              </a:xfrm>
              <a:prstGeom prst="line">
                <a:avLst/>
              </a:prstGeom>
              <a:grpFill/>
              <a:ln w="76200">
                <a:solidFill>
                  <a:srgbClr val="FFC000"/>
                </a:solidFill>
                <a:round/>
                <a:headEnd type="oval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43689" tIns="71844" rIns="143689" bIns="71844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2000250" y="2819400"/>
                <a:ext cx="4019550" cy="401955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cxnSp>
            <p:nvCxnSpPr>
              <p:cNvPr id="20" name="Straight Connector 19"/>
              <p:cNvCxnSpPr>
                <a:stCxn id="19" idx="2"/>
                <a:endCxn id="19" idx="6"/>
              </p:cNvCxnSpPr>
              <p:nvPr/>
            </p:nvCxnSpPr>
            <p:spPr>
              <a:xfrm>
                <a:off x="2000250" y="4829175"/>
                <a:ext cx="4019550" cy="0"/>
              </a:xfrm>
              <a:prstGeom prst="lin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>
                <a:stCxn id="19" idx="0"/>
                <a:endCxn id="19" idx="4"/>
              </p:cNvCxnSpPr>
              <p:nvPr/>
            </p:nvCxnSpPr>
            <p:spPr>
              <a:xfrm>
                <a:off x="4010025" y="2819400"/>
                <a:ext cx="0" cy="4019550"/>
              </a:xfrm>
              <a:prstGeom prst="lin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14" name="Picture 2" descr="Ngày đầu vận động, học sinh huyện Phú Riềng quyên góp, ủng hộ đồng bào miền  Trung hơn 60 triệu đồng.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55342">
              <a:off x="13009325" y="3386528"/>
              <a:ext cx="1541082" cy="1055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Giỏi Văn - Bài văn: Hãy viết một đoạn văn ngắn kể về một việc tốt mà em  được chứng kiến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74"/>
            <a:stretch/>
          </p:blipFill>
          <p:spPr bwMode="auto">
            <a:xfrm rot="18474647">
              <a:off x="10768440" y="3375310"/>
              <a:ext cx="1531829" cy="104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Cậu bé tiểu học 5 năm cõng bạn tới trường - Báo Phụ Nữ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968370">
              <a:off x="10714884" y="5524049"/>
              <a:ext cx="1585622" cy="1076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Quyên góp, ủng hộ và trao quà tết cho học sinh có hoàn ...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88"/>
            <a:stretch/>
          </p:blipFill>
          <p:spPr bwMode="auto">
            <a:xfrm rot="8096279">
              <a:off x="12843038" y="5525778"/>
              <a:ext cx="1695984" cy="1170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Rectangle 95"/>
          <p:cNvSpPr>
            <a:spLocks noChangeArrowheads="1"/>
          </p:cNvSpPr>
          <p:nvPr/>
        </p:nvSpPr>
        <p:spPr bwMode="auto">
          <a:xfrm>
            <a:off x="4425700" y="1219200"/>
            <a:ext cx="74382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LÁ LÀNH ĐÙM LÁ RÁCH</a:t>
            </a:r>
          </a:p>
        </p:txBody>
      </p:sp>
      <p:sp>
        <p:nvSpPr>
          <p:cNvPr id="23" name="Text Box 38" descr="Water droplets"/>
          <p:cNvSpPr txBox="1">
            <a:spLocks noChangeArrowheads="1"/>
          </p:cNvSpPr>
          <p:nvPr/>
        </p:nvSpPr>
        <p:spPr bwMode="auto">
          <a:xfrm>
            <a:off x="11172161" y="7390763"/>
            <a:ext cx="3011186" cy="891449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000" b="1">
              <a:solidFill>
                <a:srgbClr val="000099"/>
              </a:solidFill>
              <a:cs typeface="Arial" charset="0"/>
            </a:endParaRPr>
          </a:p>
          <a:p>
            <a:pPr eaLnBrk="1" hangingPunct="1"/>
            <a:r>
              <a:rPr lang="en-US" altLang="en-US" sz="2800" b="1">
                <a:solidFill>
                  <a:srgbClr val="000099"/>
                </a:solidFill>
                <a:cs typeface="Arial" charset="0"/>
              </a:rPr>
              <a:t>BẮT ĐẦU QUAY</a:t>
            </a:r>
          </a:p>
          <a:p>
            <a:pPr eaLnBrk="1" hangingPunct="1"/>
            <a:endParaRPr lang="en-US" altLang="en-US" sz="1000" b="1">
              <a:solidFill>
                <a:srgbClr val="000099"/>
              </a:solidFill>
              <a:cs typeface="Arial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2634119" y="3025136"/>
            <a:ext cx="0" cy="1545267"/>
          </a:xfrm>
          <a:prstGeom prst="straightConnector1">
            <a:avLst/>
          </a:prstGeom>
          <a:ln w="127000">
            <a:solidFill>
              <a:srgbClr val="FF0000"/>
            </a:solidFill>
            <a:headEnd type="oval"/>
            <a:tailEnd type="stealt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Isosceles Triangle 24"/>
          <p:cNvSpPr/>
          <p:nvPr/>
        </p:nvSpPr>
        <p:spPr>
          <a:xfrm>
            <a:off x="10588690" y="4566392"/>
            <a:ext cx="4114800" cy="2672608"/>
          </a:xfrm>
          <a:prstGeom prst="triangle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881519" y="7239000"/>
            <a:ext cx="3581400" cy="1219200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6" descr="Cậu bé tiểu học 5 năm cõng bạn tới trường - Báo Phụ Nữ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54" y="5591803"/>
            <a:ext cx="3689346" cy="250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Quyên góp, ủng hộ và trao quà tết cho học sinh có hoàn ...">
            <a:hlinkClick r:id="rId1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8"/>
          <a:stretch/>
        </p:blipFill>
        <p:spPr bwMode="auto">
          <a:xfrm>
            <a:off x="4937918" y="5543568"/>
            <a:ext cx="3684713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Ngày đầu vận động, học sinh huyện Phú Riềng quyên góp, ủng hộ đồng bào miền  Trung hơn 60 triệu đồng.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92" y="2256733"/>
            <a:ext cx="3657600" cy="250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Giỏi Văn - Bài văn: Hãy viết một đoạn văn ngắn kể về một việc tốt mà em  được chứng kiến">
            <a:hlinkClick r:id="rId13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4"/>
          <a:stretch/>
        </p:blipFill>
        <p:spPr bwMode="auto">
          <a:xfrm>
            <a:off x="4937919" y="2256733"/>
            <a:ext cx="3684713" cy="250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4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4200000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600000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800000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3476434" y="1266918"/>
            <a:ext cx="83194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(T1,2)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3435" y="2828092"/>
            <a:ext cx="144234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+ 5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343400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đoạn.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3792814" y="1266918"/>
            <a:ext cx="11127305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(T1,2)</a:t>
            </a:r>
          </a:p>
        </p:txBody>
      </p:sp>
      <p:sp>
        <p:nvSpPr>
          <p:cNvPr id="2" name="Rectangle 1"/>
          <p:cNvSpPr/>
          <p:nvPr/>
        </p:nvSpPr>
        <p:spPr>
          <a:xfrm>
            <a:off x="1585120" y="3056395"/>
            <a:ext cx="32126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975519" y="4426858"/>
            <a:ext cx="14782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664687" y="3077886"/>
            <a:ext cx="32787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33759" y="3102114"/>
            <a:ext cx="350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55597" y="3077886"/>
            <a:ext cx="25550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045042" y="3091638"/>
            <a:ext cx="28082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ợi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9919" y="6447472"/>
            <a:ext cx="112662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Nghển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3761231" y="1266918"/>
            <a:ext cx="872048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(T1,2)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81784" y="2895600"/>
            <a:ext cx="32126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42119" y="5715000"/>
            <a:ext cx="50061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420311" y="2917091"/>
            <a:ext cx="268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ển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02419" y="3624977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ượn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839169" y="3631597"/>
            <a:ext cx="2262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2119" y="4377722"/>
            <a:ext cx="3921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ợi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82579" y="3954762"/>
            <a:ext cx="991666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 đất nghển cổ uống giọt sương đêm – nói: Chiếc bàn xinh xắn ơi, thức uống ở đây thật ngon.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Kiến nằm ngủ dưới chân cây nấm - 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Nói: Mái nhà xinh đẹp ơi, ngủ ở đây thật mát.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 lượn quanh cây nấm – nói: Sao chiếc mũ này lại có chân nhỉ?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 cốm nhảy lên tán nấm ngồi nghỉ - nói: Ghế nhỏ ơi, đừng đi đâu, ở nguyên đấy nhé.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676901" y="6705600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2651919" y="1266918"/>
            <a:ext cx="94487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(T1,2)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81784" y="2895600"/>
            <a:ext cx="32126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42119" y="5715000"/>
            <a:ext cx="50061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420311" y="2917091"/>
            <a:ext cx="268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ển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02419" y="3624977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ượn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839169" y="3631597"/>
            <a:ext cx="2262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2119" y="4377722"/>
            <a:ext cx="3921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ợi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76902" y="3810000"/>
            <a:ext cx="1015761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Vì </a:t>
            </a:r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con vật cảm nhận và gọi tên cây nấm bằng 1 cách khác nhau.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676901" y="6705600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76120" y="5010329"/>
            <a:ext cx="10058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73397" y="6428601"/>
            <a:ext cx="988842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– 3 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56375" y="8332857"/>
            <a:ext cx="712086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vui vẻ, thích thú, băn khoăn, …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99753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2651919" y="1266918"/>
            <a:ext cx="94487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(T1,2)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81784" y="2895600"/>
            <a:ext cx="32126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42119" y="5715000"/>
            <a:ext cx="50061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420311" y="2917091"/>
            <a:ext cx="268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ển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02419" y="3624977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ượn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839169" y="3631597"/>
            <a:ext cx="2262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2119" y="4377722"/>
            <a:ext cx="3921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ợi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76902" y="3810000"/>
            <a:ext cx="1015761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Vì </a:t>
            </a:r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con vật cảm nhận và gọi tên cây nấm bằng 1 cách khác nhau.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676901" y="6705600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00701" y="5010329"/>
            <a:ext cx="1023381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Câu 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76260" y="6594360"/>
            <a:ext cx="794480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thấy thú vị, bật cười khúc khích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8786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2403073" y="1266918"/>
            <a:ext cx="939284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(T1,2)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54607"/>
            <a:chOff x="1259767" y="1442589"/>
            <a:chExt cx="2319747" cy="654607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0917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54607"/>
            <a:chOff x="1024127" y="1442589"/>
            <a:chExt cx="2877445" cy="654607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0644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Rectangle 43"/>
          <p:cNvSpPr/>
          <p:nvPr/>
        </p:nvSpPr>
        <p:spPr>
          <a:xfrm>
            <a:off x="581784" y="2895600"/>
            <a:ext cx="32126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ỗ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ăm, 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42119" y="5715000"/>
            <a:ext cx="50061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Nghỉ hè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em thích nhất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 theo mẹ về quê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789479" y="2917091"/>
            <a:ext cx="268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uôn v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ất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vả, 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02419" y="3624977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chẳng mấy 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úc, 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337719" y="3631597"/>
            <a:ext cx="2262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ễ 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nhại 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2119" y="4377722"/>
            <a:ext cx="3921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ạt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iền tay 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8750766" y="2967726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012654" y="3680374"/>
            <a:ext cx="9525001" cy="4503736"/>
            <a:chOff x="6012654" y="3680374"/>
            <a:chExt cx="9525001" cy="4503736"/>
          </a:xfrm>
        </p:grpSpPr>
        <p:grpSp>
          <p:nvGrpSpPr>
            <p:cNvPr id="2" name="Group 1"/>
            <p:cNvGrpSpPr/>
            <p:nvPr/>
          </p:nvGrpSpPr>
          <p:grpSpPr>
            <a:xfrm>
              <a:off x="6012654" y="3680374"/>
              <a:ext cx="9525001" cy="4503736"/>
              <a:chOff x="6004721" y="3563423"/>
              <a:chExt cx="9525001" cy="4503736"/>
            </a:xfrm>
          </p:grpSpPr>
          <p:pic>
            <p:nvPicPr>
              <p:cNvPr id="2054" name="Picture 6" descr="Khung viền đẹp - Mẫu khung viền bìa Giáo án, Báo cáo, Luận vă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8515354" y="1052790"/>
                <a:ext cx="4503736" cy="9525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Rectangle 33"/>
              <p:cNvSpPr/>
              <p:nvPr/>
            </p:nvSpPr>
            <p:spPr>
              <a:xfrm>
                <a:off x="6817429" y="4607005"/>
                <a:ext cx="802648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nl-NL" sz="4000" b="1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6706393" y="4608255"/>
              <a:ext cx="8137525" cy="255454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nl-NL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 sự vật đều có thể được mọi người gọi bằng những cái tên khác nhau, tùy theo cách cảm nhận riêng của từng người.</a:t>
              </a:r>
              <a:endPara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61233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3490119" y="1266918"/>
            <a:ext cx="105918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(T1,2)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673648"/>
            <a:chOff x="1508918" y="1888664"/>
            <a:chExt cx="6172201" cy="1128834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4" name="Straight Connector 3"/>
            <p:cNvCxnSpPr>
              <a:endCxn id="10" idx="2"/>
            </p:cNvCxnSpPr>
            <p:nvPr/>
          </p:nvCxnSpPr>
          <p:spPr>
            <a:xfrm flipV="1">
              <a:off x="1646078" y="2971723"/>
              <a:ext cx="2948941" cy="45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/>
          <p:nvPr/>
        </p:nvPicPr>
        <p:blipFill rotWithShape="1">
          <a:blip r:embed="rId2"/>
          <a:srcRect l="35652" t="15478" r="34892" b="41739"/>
          <a:stretch/>
        </p:blipFill>
        <p:spPr bwMode="auto">
          <a:xfrm>
            <a:off x="8188715" y="2743200"/>
            <a:ext cx="7036204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3"/>
          <a:srcRect l="35217" t="52696" r="34783" b="18783"/>
          <a:stretch/>
        </p:blipFill>
        <p:spPr bwMode="auto">
          <a:xfrm>
            <a:off x="1406913" y="2743200"/>
            <a:ext cx="6781801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081781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9437</TotalTime>
  <Words>878</Words>
  <Application>Microsoft Office PowerPoint</Application>
  <PresentationFormat>Custom</PresentationFormat>
  <Paragraphs>115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ismail - [2010]</cp:lastModifiedBy>
  <cp:revision>997</cp:revision>
  <dcterms:created xsi:type="dcterms:W3CDTF">2008-09-09T22:52:10Z</dcterms:created>
  <dcterms:modified xsi:type="dcterms:W3CDTF">2025-03-21T12:43:51Z</dcterms:modified>
</cp:coreProperties>
</file>