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1" r:id="rId5"/>
    <p:sldId id="442" r:id="rId6"/>
    <p:sldId id="443"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NAM H</a:t>
            </a:r>
            <a:r>
              <a:rPr lang="vi-VN" altLang="en-US" sz="3500" b="1" dirty="0">
                <a:solidFill>
                  <a:srgbClr val="FF0066"/>
                </a:solidFill>
                <a:latin typeface="Times New Roman" pitchFamily="18" charset="0"/>
              </a:rPr>
              <a:t>Ư</a:t>
            </a:r>
            <a:r>
              <a:rPr lang="en-US" altLang="en-US" sz="3500" b="1" dirty="0">
                <a:solidFill>
                  <a:srgbClr val="FF0066"/>
                </a:solidFill>
                <a:latin typeface="Times New Roman" pitchFamily="18" charset="0"/>
              </a:rPr>
              <a:t>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53263" y="4343401"/>
            <a:ext cx="1238585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NHỮNG CÁI TÊN ĐÁNG YÊU (T4)</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5837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612310"/>
            <a:ext cx="3580054" cy="293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95"/>
          <p:cNvSpPr>
            <a:spLocks noChangeArrowheads="1"/>
          </p:cNvSpPr>
          <p:nvPr/>
        </p:nvSpPr>
        <p:spPr bwMode="auto">
          <a:xfrm>
            <a:off x="4874186" y="1258669"/>
            <a:ext cx="607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14" name="Group 13"/>
          <p:cNvGrpSpPr/>
          <p:nvPr/>
        </p:nvGrpSpPr>
        <p:grpSpPr>
          <a:xfrm>
            <a:off x="10330625" y="2862294"/>
            <a:ext cx="2148131" cy="2712606"/>
            <a:chOff x="990600" y="2621280"/>
            <a:chExt cx="2438400" cy="3011385"/>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6" name="TextBox 15"/>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17" name="Group 16"/>
          <p:cNvGrpSpPr/>
          <p:nvPr/>
        </p:nvGrpSpPr>
        <p:grpSpPr>
          <a:xfrm>
            <a:off x="13240400" y="2834641"/>
            <a:ext cx="2148131" cy="2712606"/>
            <a:chOff x="990600" y="2621280"/>
            <a:chExt cx="2438400" cy="3011385"/>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9" name="TextBox 18"/>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0" name="Group 19"/>
          <p:cNvGrpSpPr/>
          <p:nvPr/>
        </p:nvGrpSpPr>
        <p:grpSpPr>
          <a:xfrm>
            <a:off x="10330624" y="5961669"/>
            <a:ext cx="2148131" cy="2712606"/>
            <a:chOff x="990600" y="2621280"/>
            <a:chExt cx="2438400" cy="3011385"/>
          </a:xfrm>
        </p:grpSpPr>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7" name="TextBox 26"/>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8" name="Group 27"/>
          <p:cNvGrpSpPr/>
          <p:nvPr/>
        </p:nvGrpSpPr>
        <p:grpSpPr>
          <a:xfrm>
            <a:off x="13240399" y="5943601"/>
            <a:ext cx="2148131" cy="2712606"/>
            <a:chOff x="990600" y="2621280"/>
            <a:chExt cx="2438400" cy="3011385"/>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0" name="TextBox 29"/>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24" name="Rectangle 23"/>
          <p:cNvSpPr/>
          <p:nvPr/>
        </p:nvSpPr>
        <p:spPr>
          <a:xfrm>
            <a:off x="595480" y="286274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0000CC"/>
                </a:solidFill>
                <a:latin typeface="Times New Roman" pitchFamily="18" charset="0"/>
                <a:cs typeface="Times New Roman" pitchFamily="18" charset="0"/>
              </a:rPr>
              <a:t>Điền ât hay âc:</a:t>
            </a:r>
          </a:p>
          <a:p>
            <a:pPr algn="ctr"/>
            <a:r>
              <a:rPr lang="en-US" sz="4400" b="1">
                <a:solidFill>
                  <a:srgbClr val="0000CC"/>
                </a:solidFill>
                <a:latin typeface="Times New Roman" pitchFamily="18" charset="0"/>
                <a:cs typeface="Times New Roman" pitchFamily="18" charset="0"/>
              </a:rPr>
              <a:t>v</a:t>
            </a:r>
            <a:r>
              <a:rPr lang="en-US" sz="4400">
                <a:solidFill>
                  <a:srgbClr val="0000CC"/>
                </a:solidFill>
                <a:latin typeface="Times New Roman" pitchFamily="18" charset="0"/>
                <a:cs typeface="Times New Roman" pitchFamily="18" charset="0"/>
              </a:rPr>
              <a:t>…...</a:t>
            </a:r>
            <a:r>
              <a:rPr lang="en-US" sz="4400" b="1">
                <a:solidFill>
                  <a:srgbClr val="0000CC"/>
                </a:solidFill>
                <a:latin typeface="Times New Roman" pitchFamily="18" charset="0"/>
                <a:cs typeface="Times New Roman" pitchFamily="18" charset="0"/>
              </a:rPr>
              <a:t> vả</a:t>
            </a:r>
          </a:p>
        </p:txBody>
      </p:sp>
      <p:sp>
        <p:nvSpPr>
          <p:cNvPr id="25" name="Rectangle 24"/>
          <p:cNvSpPr/>
          <p:nvPr/>
        </p:nvSpPr>
        <p:spPr>
          <a:xfrm>
            <a:off x="1604390" y="354735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FF0000"/>
                </a:solidFill>
                <a:latin typeface="Times New Roman" pitchFamily="18" charset="0"/>
                <a:cs typeface="Times New Roman" pitchFamily="18" charset="0"/>
              </a:rPr>
              <a:t>ất</a:t>
            </a:r>
          </a:p>
        </p:txBody>
      </p:sp>
      <p:sp>
        <p:nvSpPr>
          <p:cNvPr id="40" name="Rectangle 39"/>
          <p:cNvSpPr/>
          <p:nvPr/>
        </p:nvSpPr>
        <p:spPr>
          <a:xfrm>
            <a:off x="5166519" y="2891792"/>
            <a:ext cx="4511566"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0000CC"/>
                </a:solidFill>
                <a:latin typeface="Times New Roman" pitchFamily="18" charset="0"/>
                <a:cs typeface="Times New Roman" pitchFamily="18" charset="0"/>
              </a:rPr>
              <a:t>Điền ơn hay ơng:</a:t>
            </a:r>
          </a:p>
          <a:p>
            <a:pPr algn="ctr"/>
            <a:r>
              <a:rPr lang="en-US" sz="4400" b="1">
                <a:solidFill>
                  <a:srgbClr val="0000CC"/>
                </a:solidFill>
                <a:latin typeface="Times New Roman" pitchFamily="18" charset="0"/>
                <a:cs typeface="Times New Roman" pitchFamily="18" charset="0"/>
              </a:rPr>
              <a:t>chập ch</a:t>
            </a:r>
            <a:r>
              <a:rPr lang="en-US" sz="4400">
                <a:solidFill>
                  <a:srgbClr val="0000CC"/>
                </a:solidFill>
                <a:latin typeface="Times New Roman" pitchFamily="18" charset="0"/>
                <a:cs typeface="Times New Roman" pitchFamily="18" charset="0"/>
              </a:rPr>
              <a:t>…...</a:t>
            </a:r>
            <a:r>
              <a:rPr lang="en-US" sz="4400" b="1">
                <a:solidFill>
                  <a:srgbClr val="0000CC"/>
                </a:solidFill>
                <a:latin typeface="Times New Roman" pitchFamily="18" charset="0"/>
                <a:cs typeface="Times New Roman" pitchFamily="18" charset="0"/>
              </a:rPr>
              <a:t> </a:t>
            </a:r>
          </a:p>
        </p:txBody>
      </p:sp>
      <p:sp>
        <p:nvSpPr>
          <p:cNvPr id="41" name="Rectangle 40"/>
          <p:cNvSpPr/>
          <p:nvPr/>
        </p:nvSpPr>
        <p:spPr>
          <a:xfrm>
            <a:off x="7802399" y="355146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FF0000"/>
                </a:solidFill>
                <a:latin typeface="Times New Roman" pitchFamily="18" charset="0"/>
                <a:cs typeface="Times New Roman" pitchFamily="18" charset="0"/>
              </a:rPr>
              <a:t>ờn</a:t>
            </a:r>
          </a:p>
        </p:txBody>
      </p:sp>
      <p:sp>
        <p:nvSpPr>
          <p:cNvPr id="42" name="Rectangle 41"/>
          <p:cNvSpPr/>
          <p:nvPr/>
        </p:nvSpPr>
        <p:spPr>
          <a:xfrm>
            <a:off x="616494" y="5867400"/>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0000CC"/>
                </a:solidFill>
                <a:latin typeface="Times New Roman" pitchFamily="18" charset="0"/>
                <a:cs typeface="Times New Roman" pitchFamily="18" charset="0"/>
              </a:rPr>
              <a:t>Điền ? hay ~:</a:t>
            </a:r>
          </a:p>
          <a:p>
            <a:pPr algn="ctr"/>
            <a:r>
              <a:rPr lang="en-US" sz="4400" b="1">
                <a:solidFill>
                  <a:srgbClr val="0000CC"/>
                </a:solidFill>
                <a:latin typeface="Times New Roman" pitchFamily="18" charset="0"/>
                <a:cs typeface="Times New Roman" pitchFamily="18" charset="0"/>
              </a:rPr>
              <a:t>nhê nhại</a:t>
            </a:r>
          </a:p>
        </p:txBody>
      </p:sp>
      <p:sp>
        <p:nvSpPr>
          <p:cNvPr id="43" name="Rectangle 42"/>
          <p:cNvSpPr/>
          <p:nvPr/>
        </p:nvSpPr>
        <p:spPr>
          <a:xfrm>
            <a:off x="1930086" y="622083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FF0000"/>
                </a:solidFill>
                <a:latin typeface="Times New Roman" pitchFamily="18" charset="0"/>
                <a:cs typeface="Times New Roman" pitchFamily="18" charset="0"/>
              </a:rPr>
              <a:t>~</a:t>
            </a:r>
          </a:p>
        </p:txBody>
      </p:sp>
      <p:sp>
        <p:nvSpPr>
          <p:cNvPr id="44" name="Rectangle 43"/>
          <p:cNvSpPr/>
          <p:nvPr/>
        </p:nvSpPr>
        <p:spPr>
          <a:xfrm>
            <a:off x="5525294" y="582168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0000CC"/>
                </a:solidFill>
                <a:latin typeface="Times New Roman" pitchFamily="18" charset="0"/>
                <a:cs typeface="Times New Roman" pitchFamily="18" charset="0"/>
              </a:rPr>
              <a:t>Điền at hay ac:</a:t>
            </a:r>
          </a:p>
          <a:p>
            <a:pPr algn="ctr"/>
            <a:r>
              <a:rPr lang="en-US" sz="4400" b="1">
                <a:solidFill>
                  <a:srgbClr val="0000CC"/>
                </a:solidFill>
                <a:latin typeface="Times New Roman" pitchFamily="18" charset="0"/>
                <a:cs typeface="Times New Roman" pitchFamily="18" charset="0"/>
              </a:rPr>
              <a:t>qu</a:t>
            </a:r>
            <a:r>
              <a:rPr lang="en-US" sz="4400">
                <a:solidFill>
                  <a:srgbClr val="0000CC"/>
                </a:solidFill>
                <a:latin typeface="Times New Roman" pitchFamily="18" charset="0"/>
                <a:cs typeface="Times New Roman" pitchFamily="18" charset="0"/>
              </a:rPr>
              <a:t>…..</a:t>
            </a:r>
            <a:r>
              <a:rPr lang="en-US" sz="4400" b="1">
                <a:solidFill>
                  <a:srgbClr val="0000CC"/>
                </a:solidFill>
                <a:latin typeface="Times New Roman" pitchFamily="18" charset="0"/>
                <a:cs typeface="Times New Roman" pitchFamily="18" charset="0"/>
              </a:rPr>
              <a:t> liền tay</a:t>
            </a:r>
          </a:p>
        </p:txBody>
      </p:sp>
      <p:sp>
        <p:nvSpPr>
          <p:cNvPr id="45" name="Rectangle 44"/>
          <p:cNvSpPr/>
          <p:nvPr/>
        </p:nvSpPr>
        <p:spPr>
          <a:xfrm>
            <a:off x="6249304" y="6482232"/>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a:solidFill>
                  <a:srgbClr val="FF0000"/>
                </a:solidFill>
                <a:latin typeface="Times New Roman" pitchFamily="18" charset="0"/>
                <a:cs typeface="Times New Roman" pitchFamily="18" charset="0"/>
              </a:rPr>
              <a:t>ạt</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4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nextCondLst>
                <p:cond evt="onClick" delay="0">
                  <p:tgtEl>
                    <p:spTgt spid="40"/>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4"/>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childTnLst>
              </p:cTn>
              <p:nextCondLst>
                <p:cond evt="onClick" delay="0">
                  <p:tgtEl>
                    <p:spTgt spid="44"/>
                  </p:tgtEl>
                </p:cond>
              </p:nextCondLst>
            </p:seq>
          </p:childTnLst>
        </p:cTn>
      </p:par>
    </p:tnLst>
    <p:bldLst>
      <p:bldP spid="24" grpId="0"/>
      <p:bldP spid="25" grpId="0"/>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755691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Tìm hiểu về hoạt động trồng cây.</a:t>
            </a:r>
          </a:p>
        </p:txBody>
      </p:sp>
      <p:grpSp>
        <p:nvGrpSpPr>
          <p:cNvPr id="2" name="Group 1"/>
          <p:cNvGrpSpPr/>
          <p:nvPr/>
        </p:nvGrpSpPr>
        <p:grpSpPr>
          <a:xfrm>
            <a:off x="4617134" y="149573"/>
            <a:ext cx="6706712" cy="1595982"/>
            <a:chOff x="4617134" y="149573"/>
            <a:chExt cx="6706712" cy="1595982"/>
          </a:xfrm>
        </p:grpSpPr>
        <p:grpSp>
          <p:nvGrpSpPr>
            <p:cNvPr id="15" name="Group 14"/>
            <p:cNvGrpSpPr/>
            <p:nvPr/>
          </p:nvGrpSpPr>
          <p:grpSpPr>
            <a:xfrm>
              <a:off x="4617134" y="149573"/>
              <a:ext cx="6255239"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u="sng">
                    <a:solidFill>
                      <a:srgbClr val="FF0066"/>
                    </a:solidFill>
                    <a:latin typeface="Times New Roman" pitchFamily="18" charset="0"/>
                    <a:cs typeface="Times New Roman" pitchFamily="18" charset="0"/>
                  </a:rPr>
                  <a:t>TIẾNG VIỆT</a:t>
                </a:r>
              </a:p>
            </p:txBody>
          </p:sp>
        </p:grpSp>
        <p:sp>
          <p:nvSpPr>
            <p:cNvPr id="21" name="Rectangle 95"/>
            <p:cNvSpPr>
              <a:spLocks noChangeArrowheads="1"/>
            </p:cNvSpPr>
            <p:nvPr/>
          </p:nvSpPr>
          <p:spPr bwMode="auto">
            <a:xfrm>
              <a:off x="4664908" y="1160780"/>
              <a:ext cx="6658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NHỮNG CÁI TÊN ĐÁNG YÊU (T4)</a:t>
              </a:r>
            </a:p>
          </p:txBody>
        </p:sp>
      </p:gr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Tìm hiểu về các bước viết đoạn văn kể về các hoạt động theo tranh</a:t>
            </a: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NHỮNG CÁI TÊN ĐÁNG YÊU (T4)</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27222" r="47265" b="18704"/>
          <a:stretch/>
        </p:blipFill>
        <p:spPr bwMode="auto">
          <a:xfrm>
            <a:off x="1740202" y="2475131"/>
            <a:ext cx="13253434" cy="627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475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Tìm hiểu về các bước viết đoạn văn kể về các hoạt động theo tranh</a:t>
            </a: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NHỮNG CÁI TÊN ĐÁNG YÊU (T4)</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27222" r="47265" b="18704"/>
          <a:stretch/>
        </p:blipFill>
        <p:spPr bwMode="auto">
          <a:xfrm>
            <a:off x="8900319" y="3048000"/>
            <a:ext cx="6999259" cy="509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5419" y="2819400"/>
            <a:ext cx="3484928"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a. Tên hoạt động</a:t>
            </a:r>
          </a:p>
        </p:txBody>
      </p:sp>
      <p:sp>
        <p:nvSpPr>
          <p:cNvPr id="11" name="TextBox 10"/>
          <p:cNvSpPr txBox="1"/>
          <p:nvPr/>
        </p:nvSpPr>
        <p:spPr>
          <a:xfrm>
            <a:off x="1432719" y="3708737"/>
            <a:ext cx="3634328"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b. Các việc cụ thể</a:t>
            </a:r>
          </a:p>
        </p:txBody>
      </p:sp>
      <p:sp>
        <p:nvSpPr>
          <p:cNvPr id="12" name="TextBox 11"/>
          <p:cNvSpPr txBox="1"/>
          <p:nvPr/>
        </p:nvSpPr>
        <p:spPr>
          <a:xfrm>
            <a:off x="1966119" y="4495800"/>
            <a:ext cx="1646797"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 Việc 1</a:t>
            </a:r>
          </a:p>
        </p:txBody>
      </p:sp>
      <p:sp>
        <p:nvSpPr>
          <p:cNvPr id="13" name="TextBox 12"/>
          <p:cNvSpPr txBox="1"/>
          <p:nvPr/>
        </p:nvSpPr>
        <p:spPr>
          <a:xfrm>
            <a:off x="1976438" y="5142131"/>
            <a:ext cx="1646797"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 Việc 2</a:t>
            </a:r>
          </a:p>
        </p:txBody>
      </p:sp>
      <p:sp>
        <p:nvSpPr>
          <p:cNvPr id="14" name="TextBox 13"/>
          <p:cNvSpPr txBox="1"/>
          <p:nvPr/>
        </p:nvSpPr>
        <p:spPr>
          <a:xfrm>
            <a:off x="1963738" y="5788462"/>
            <a:ext cx="1646797"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 Việc 3</a:t>
            </a:r>
          </a:p>
        </p:txBody>
      </p:sp>
      <p:sp>
        <p:nvSpPr>
          <p:cNvPr id="16" name="TextBox 15"/>
          <p:cNvSpPr txBox="1"/>
          <p:nvPr/>
        </p:nvSpPr>
        <p:spPr>
          <a:xfrm>
            <a:off x="1963737" y="6417986"/>
            <a:ext cx="1646605"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 ……..</a:t>
            </a:r>
          </a:p>
        </p:txBody>
      </p:sp>
      <p:sp>
        <p:nvSpPr>
          <p:cNvPr id="19" name="TextBox 18"/>
          <p:cNvSpPr txBox="1"/>
          <p:nvPr/>
        </p:nvSpPr>
        <p:spPr>
          <a:xfrm>
            <a:off x="1534319" y="7049869"/>
            <a:ext cx="4275529"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c. Kết quả hoạt động</a:t>
            </a:r>
          </a:p>
        </p:txBody>
      </p:sp>
      <p:sp>
        <p:nvSpPr>
          <p:cNvPr id="20" name="TextBox 19"/>
          <p:cNvSpPr txBox="1"/>
          <p:nvPr/>
        </p:nvSpPr>
        <p:spPr>
          <a:xfrm>
            <a:off x="1537861" y="7924800"/>
            <a:ext cx="3967753" cy="646331"/>
          </a:xfrm>
          <a:prstGeom prst="rect">
            <a:avLst/>
          </a:prstGeom>
          <a:noFill/>
        </p:spPr>
        <p:txBody>
          <a:bodyPr wrap="none" rtlCol="0">
            <a:spAutoFit/>
          </a:bodyPr>
          <a:lstStyle/>
          <a:p>
            <a:r>
              <a:rPr lang="en-US" sz="3600" b="1">
                <a:solidFill>
                  <a:srgbClr val="0000CC"/>
                </a:solidFill>
                <a:latin typeface="Times New Roman" pitchFamily="18" charset="0"/>
                <a:cs typeface="Times New Roman" pitchFamily="18" charset="0"/>
              </a:rPr>
              <a:t>d. Nhận xét của em</a:t>
            </a:r>
          </a:p>
        </p:txBody>
      </p:sp>
    </p:spTree>
    <p:extLst>
      <p:ext uri="{BB962C8B-B14F-4D97-AF65-F5344CB8AC3E}">
        <p14:creationId xmlns:p14="http://schemas.microsoft.com/office/powerpoint/2010/main" val="2224877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6"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3. Nghe bài tham khảo</a:t>
            </a: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NHỮNG CÁI TÊN ĐÁNG YÊU (T4)</a:t>
              </a:r>
            </a:p>
          </p:txBody>
        </p:sp>
      </p:grpSp>
      <p:sp>
        <p:nvSpPr>
          <p:cNvPr id="3" name="TextBox 2"/>
          <p:cNvSpPr txBox="1"/>
          <p:nvPr/>
        </p:nvSpPr>
        <p:spPr>
          <a:xfrm>
            <a:off x="1127919" y="2781300"/>
            <a:ext cx="14325600" cy="2862322"/>
          </a:xfrm>
          <a:prstGeom prst="rect">
            <a:avLst/>
          </a:prstGeom>
          <a:noFill/>
        </p:spPr>
        <p:txBody>
          <a:bodyPr wrap="square" rtlCol="0">
            <a:spAutoFit/>
          </a:bodyPr>
          <a:lstStyle/>
          <a:p>
            <a:pPr indent="863600" algn="just"/>
            <a:r>
              <a:rPr lang="vi-VN" sz="3600" b="1">
                <a:solidFill>
                  <a:srgbClr val="0000CC"/>
                </a:solidFill>
                <a:latin typeface="Times New Roman" pitchFamily="18" charset="0"/>
                <a:cs typeface="Times New Roman" pitchFamily="18" charset="0"/>
              </a:rPr>
              <a:t>Trong bức tranh, các bạn nhỏ đang trồng cây. </a:t>
            </a:r>
            <a:r>
              <a:rPr lang="en-US" sz="3600" b="1">
                <a:solidFill>
                  <a:srgbClr val="0000CC"/>
                </a:solidFill>
                <a:latin typeface="Times New Roman" pitchFamily="18" charset="0"/>
                <a:cs typeface="Times New Roman" pitchFamily="18" charset="0"/>
              </a:rPr>
              <a:t>Đầu tiên các bạn cùng nhau đào hố. Tiếp theo các bạn đưa cây vào hố sau đó lấp đất lại cho cây đứng vững. Cuối cùng các bạn đã cùng nhau tưới nước cho cây để thây bén rễ và nhanh tốt. </a:t>
            </a:r>
            <a:r>
              <a:rPr lang="vi-VN" sz="3600" b="1">
                <a:solidFill>
                  <a:srgbClr val="0000CC"/>
                </a:solidFill>
                <a:latin typeface="Times New Roman" pitchFamily="18" charset="0"/>
                <a:cs typeface="Times New Roman" pitchFamily="18" charset="0"/>
              </a:rPr>
              <a:t>Chắc chắn, cây sẽ ngày càng phát triển. Em đã đặt tên cho bức tranh là “Ngày hội trồng cây ”.</a:t>
            </a:r>
            <a:endParaRPr lang="en-US" sz="3600" b="1">
              <a:solidFill>
                <a:srgbClr val="0000CC"/>
              </a:solidFill>
              <a:latin typeface="Times New Roman" pitchFamily="18" charset="0"/>
              <a:cs typeface="Times New Roman" pitchFamily="18" charset="0"/>
            </a:endParaRPr>
          </a:p>
        </p:txBody>
      </p:sp>
      <p:sp>
        <p:nvSpPr>
          <p:cNvPr id="22" name="Rectangle 21"/>
          <p:cNvSpPr/>
          <p:nvPr/>
        </p:nvSpPr>
        <p:spPr>
          <a:xfrm>
            <a:off x="1280319" y="6096000"/>
            <a:ext cx="1417320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4. Chia sẻ bài viết trước lớp.</a:t>
            </a:r>
          </a:p>
        </p:txBody>
      </p:sp>
      <p:sp>
        <p:nvSpPr>
          <p:cNvPr id="4" name="Cloud 3"/>
          <p:cNvSpPr/>
          <p:nvPr/>
        </p:nvSpPr>
        <p:spPr>
          <a:xfrm>
            <a:off x="3947319" y="6858000"/>
            <a:ext cx="9601200"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Cùng nhau chia sẻ bài làm của mình để các bạn góp ý, bổ sung</a:t>
            </a:r>
          </a:p>
        </p:txBody>
      </p:sp>
    </p:spTree>
    <p:extLst>
      <p:ext uri="{BB962C8B-B14F-4D97-AF65-F5344CB8AC3E}">
        <p14:creationId xmlns:p14="http://schemas.microsoft.com/office/powerpoint/2010/main" val="918444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261519" y="3962400"/>
            <a:ext cx="9677400" cy="12779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9857</TotalTime>
  <Words>374</Words>
  <Application>Microsoft Office PowerPoint</Application>
  <PresentationFormat>Custom</PresentationFormat>
  <Paragraphs>56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Arial-Rounded</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1085</cp:revision>
  <dcterms:created xsi:type="dcterms:W3CDTF">2008-09-09T22:52:10Z</dcterms:created>
  <dcterms:modified xsi:type="dcterms:W3CDTF">2025-03-21T07:16:56Z</dcterms:modified>
</cp:coreProperties>
</file>