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327" r:id="rId3"/>
    <p:sldId id="2676" r:id="rId4"/>
    <p:sldId id="2645" r:id="rId5"/>
    <p:sldId id="315" r:id="rId6"/>
    <p:sldId id="2646" r:id="rId7"/>
    <p:sldId id="2669" r:id="rId8"/>
    <p:sldId id="2668" r:id="rId9"/>
    <p:sldId id="2647" r:id="rId10"/>
    <p:sldId id="2662" r:id="rId11"/>
    <p:sldId id="2648" r:id="rId12"/>
    <p:sldId id="2665" r:id="rId13"/>
    <p:sldId id="2664" r:id="rId14"/>
    <p:sldId id="2666" r:id="rId15"/>
    <p:sldId id="2667" r:id="rId16"/>
    <p:sldId id="2670" r:id="rId17"/>
    <p:sldId id="2663" r:id="rId18"/>
    <p:sldId id="2649" r:id="rId19"/>
    <p:sldId id="2650" r:id="rId20"/>
    <p:sldId id="2671" r:id="rId21"/>
    <p:sldId id="2672" r:id="rId22"/>
    <p:sldId id="2673" r:id="rId23"/>
    <p:sldId id="2674" r:id="rId24"/>
    <p:sldId id="2675" r:id="rId25"/>
    <p:sldId id="339" r:id="rId26"/>
    <p:sldId id="50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1550" y="6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1173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8425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43432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55145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28359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3981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3014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136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1130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8688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2664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5047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730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52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2025/3/21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3825871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w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wmf"/></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4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NAM H</a:t>
            </a:r>
            <a:r>
              <a:rPr lang="vi-VN" altLang="en-US" sz="2622" b="1" dirty="0">
                <a:solidFill>
                  <a:srgbClr val="FF0066"/>
                </a:solidFill>
                <a:latin typeface="Times New Roman" pitchFamily="18" charset="0"/>
              </a:rPr>
              <a:t>Ư</a:t>
            </a:r>
            <a:r>
              <a:rPr lang="en-US" altLang="en-US" sz="2622" b="1" dirty="0">
                <a:solidFill>
                  <a:srgbClr val="FF0066"/>
                </a:solidFill>
                <a:latin typeface="Times New Roman" pitchFamily="18" charset="0"/>
              </a:rPr>
              <a:t>NG</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5219" y="3257768"/>
            <a:ext cx="8186058" cy="135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a:t>
            </a:r>
          </a:p>
          <a:p>
            <a:pPr algn="ctr" eaLnBrk="1" hangingPunct="1">
              <a:spcBef>
                <a:spcPts val="1348"/>
              </a:spcBef>
              <a:defRPr/>
            </a:pPr>
            <a:r>
              <a:rPr lang="en-US" sz="4045"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LỜI GIẢI TOÁN ĐẶC BIỆT(</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T1,2)</a:t>
            </a:r>
          </a:p>
        </p:txBody>
      </p:sp>
      <p:sp>
        <p:nvSpPr>
          <p:cNvPr id="2059"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1915885" y="5398175"/>
            <a:ext cx="4475239" cy="6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798" b="1" i="1">
                <a:solidFill>
                  <a:srgbClr val="FF0066"/>
                </a:solidFill>
                <a:latin typeface="Times New Roman" pitchFamily="18" charset="0"/>
              </a:rPr>
              <a:t>Giáo viên:</a:t>
            </a:r>
          </a:p>
          <a:p>
            <a:pPr eaLnBrk="1" hangingPunct="1"/>
            <a:r>
              <a:rPr lang="en-US" altLang="en-US" sz="1798"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7808" y="4240025"/>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1741</Words>
  <Application>Microsoft Office PowerPoint</Application>
  <PresentationFormat>Widescreen</PresentationFormat>
  <Paragraphs>111</Paragraphs>
  <Slides>25</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Coiny</vt:lpstr>
      <vt:lpstr>等线</vt:lpstr>
      <vt:lpstr>等线 Light</vt:lpstr>
      <vt:lpstr>inpin heiti</vt:lpstr>
      <vt:lpstr>华康方圆体W7</vt:lpstr>
      <vt:lpstr>杨任东竹石体-Medium</vt:lpstr>
      <vt:lpstr>Arial</vt:lpstr>
      <vt:lpstr>Arial-Rounded</vt:lpstr>
      <vt:lpstr>Calibri</vt:lpstr>
      <vt:lpstr>Times New Roman</vt:lpstr>
      <vt:lpstr>1_Office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ismail - [2010]</cp:lastModifiedBy>
  <cp:revision>28</cp:revision>
  <dcterms:created xsi:type="dcterms:W3CDTF">2022-06-21T09:04:21Z</dcterms:created>
  <dcterms:modified xsi:type="dcterms:W3CDTF">2025-03-21T13:01:51Z</dcterms:modified>
</cp:coreProperties>
</file>