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60" r:id="rId7"/>
    <p:sldId id="261" r:id="rId8"/>
    <p:sldId id="262" r:id="rId9"/>
    <p:sldId id="264" r:id="rId10"/>
    <p:sldId id="266" r:id="rId11"/>
    <p:sldId id="267" r:id="rId12"/>
    <p:sldId id="268" r:id="rId13"/>
    <p:sldId id="271" r:id="rId14"/>
    <p:sldId id="272" r:id="rId15"/>
    <p:sldId id="265" r:id="rId16"/>
    <p:sldId id="270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9E6"/>
    <a:srgbClr val="FAD3D3"/>
    <a:srgbClr val="B52D77"/>
    <a:srgbClr val="D6589E"/>
    <a:srgbClr val="DFD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8" d="100"/>
          <a:sy n="68" d="100"/>
        </p:scale>
        <p:origin x="-1234" y="-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F5873-6E3E-4DCC-BF1B-A93C3F4910AF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DC23F-4E69-4EE5-99F9-2B96E8AB15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5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DC23F-4E69-4EE5-99F9-2B96E8AB15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5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B8EA26-FDAD-9B3C-F6DF-F6D36315D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D8BE5AC-E0E4-CEFF-1A5D-F0DDA40D5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3242CD-DF2E-BE3D-0A40-C7551B50C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7B3F-4D75-4A07-8330-1795B55A65B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44F199-3C11-81A6-4322-6EF3FEB3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1BE724-E878-4E54-2E4A-6D63C82C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62F88-50C5-458C-9A96-43945E82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3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0D901-8546-FE67-D087-82AEF8A6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D7928C7-EB73-6C86-3B98-34C109DFB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8627FE-77E0-915A-2B65-AF14EAD3E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7B3F-4D75-4A07-8330-1795B55A65B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C58156-ACF5-16A4-D221-27BE05546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4B1137-7D5F-E391-971E-E83063491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62F88-50C5-458C-9A96-43945E82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0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078583-6E3D-C797-F78D-7089B305C3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D7E1C67-7A71-FBD2-F111-F48E299D6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95FA22-24CC-D93E-C381-7C76D55A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7B3F-4D75-4A07-8330-1795B55A65B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F066FB-1484-F0A8-AEA7-CC555D3E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A453EB-3704-5A13-CC82-05100AD78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62F88-50C5-458C-9A96-43945E82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5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122C78-C01B-B65E-49CE-C2D62966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F17730-69CA-0244-4876-BF8FFB791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A752A9-D7E3-D3B0-BA33-F3B1D6ED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7B3F-4D75-4A07-8330-1795B55A65B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842402-FE2C-492B-C7C9-2E97F8618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419336-B8CF-A3DC-ADB6-5B16B71D8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62F88-50C5-458C-9A96-43945E82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4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47ACC3-EDDF-23A5-ECEE-498CA910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332991-E507-ABE8-41F2-2866836A8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E342CD-D9C2-F438-00C8-B6E062D16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7B3F-4D75-4A07-8330-1795B55A65B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9DE53E-5D1C-0AFE-DC20-4411C4863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69BB91-63FD-A4E7-8756-0D1B467C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62F88-50C5-458C-9A96-43945E82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06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275E7-E85D-33A2-2DAB-2E5A1D3AF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EC49A6-C19F-DA0E-E11C-8327669BF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7E049-89D4-10C8-9015-FBEBD972C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933BBB-D0DD-6EC8-BF49-46B6C6A3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7B3F-4D75-4A07-8330-1795B55A65B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58ED56-79A5-A7CA-779E-16F38E7AE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949E90-7D35-A05B-3B06-2C00A8220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62F88-50C5-458C-9A96-43945E82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8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A791B2-D694-003E-A89D-5F84CD0A5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D74402-B28A-CBCF-1E20-810C74B3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1E39AF-26FE-17A3-5399-050E071F8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2D7EA10-DE01-925E-896A-2C130D94E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EE2F0C6-DDA3-6437-8AB5-3D6810495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0E0547-F620-4F3B-BCBB-9336AC617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7B3F-4D75-4A07-8330-1795B55A65B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7FA9135-73E3-FE39-0D06-8257D1586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E7E6E3A-9A1A-9651-840C-8E0488FB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62F88-50C5-458C-9A96-43945E82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7BBF43-01C2-3DA6-B964-4F8338569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642B772-1449-606C-43A6-215DA2C08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7B3F-4D75-4A07-8330-1795B55A65B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0129F64-82CE-E037-122C-E81A1AA5C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8C8397-64B4-4A76-C052-21B1CD3E5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62F88-50C5-458C-9A96-43945E82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8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AC3F10-DDAA-1B6E-3045-16B93636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7B3F-4D75-4A07-8330-1795B55A65B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4A8FF9-77BA-A9B8-A24B-17359F471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E7FEB76-AF22-F0E1-DAC4-F4C3BCED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62F88-50C5-458C-9A96-43945E82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5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3F1A3-C208-BF72-FAFA-CC695EC44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2E4163-C354-0094-5493-7FA095A0E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FDEBC0-6F20-4B3A-F2E2-14787C898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9C061A-84BB-C20C-B387-67DCECC65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7B3F-4D75-4A07-8330-1795B55A65B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8C5FDF-ACB9-2C38-5470-8480EE98A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C77AF9-A30D-E0B4-206B-951C6628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62F88-50C5-458C-9A96-43945E82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32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892AA8-E8E9-F3AF-4ED2-030387C5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EC013E6-0FCE-8439-AB36-0B356EFCA8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9D0B5F1-1DF5-B899-E740-22FADF0DB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A02697-0D43-D72B-29F7-F5C6DA7F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7B3F-4D75-4A07-8330-1795B55A65B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C2A3A4-BEDF-C170-A6B9-5C2657A53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3D1863-22A8-645F-942F-0483FFE6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62F88-50C5-458C-9A96-43945E826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6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C5BD06A-FF3E-493E-F0C0-881431ADE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3DF74B-1300-3F78-2E18-55A14890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574A22-2F65-722F-5F13-8E6E795A1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B7B3F-4D75-4A07-8330-1795B55A65B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437DF9-878B-3BC0-5B2F-08E0384B3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0121E5-C9D3-59D1-D0DE-2A60462D9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62F88-50C5-458C-9A96-43945E826F6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D71C866-8395-31E2-383B-553576B11E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8747" y="-284806"/>
            <a:ext cx="14474869" cy="903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0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21B68DD-7DED-347E-35B8-D71785906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0" y="5228274"/>
              <a:ext cx="5735444" cy="914400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 err="1" smtClean="0">
                  <a:solidFill>
                    <a:srgbClr val="FFC000"/>
                  </a:solidFill>
                </a:rPr>
                <a:t>Giáo</a:t>
              </a:r>
              <a:r>
                <a:rPr lang="en-US" sz="3600" b="1" dirty="0" smtClean="0">
                  <a:solidFill>
                    <a:srgbClr val="FFC000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FC000"/>
                  </a:solidFill>
                </a:rPr>
                <a:t>viên</a:t>
              </a:r>
              <a:r>
                <a:rPr lang="en-US" sz="3600" b="1" dirty="0" smtClean="0">
                  <a:solidFill>
                    <a:srgbClr val="FFC000"/>
                  </a:solidFill>
                </a:rPr>
                <a:t>: </a:t>
              </a:r>
              <a:r>
                <a:rPr lang="en-US" sz="3600" b="1" dirty="0" err="1" smtClean="0">
                  <a:solidFill>
                    <a:srgbClr val="FFC000"/>
                  </a:solidFill>
                </a:rPr>
                <a:t>Phạm</a:t>
              </a:r>
              <a:r>
                <a:rPr lang="en-US" sz="3600" b="1" dirty="0" smtClean="0">
                  <a:solidFill>
                    <a:srgbClr val="FFC000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FC000"/>
                  </a:solidFill>
                </a:rPr>
                <a:t>Thị</a:t>
              </a:r>
              <a:r>
                <a:rPr lang="en-US" sz="3600" b="1" dirty="0">
                  <a:solidFill>
                    <a:srgbClr val="FFC000"/>
                  </a:solidFill>
                </a:rPr>
                <a:t> </a:t>
              </a:r>
              <a:r>
                <a:rPr lang="en-US" sz="3600" b="1" dirty="0" err="1" smtClean="0">
                  <a:solidFill>
                    <a:srgbClr val="FFC000"/>
                  </a:solidFill>
                </a:rPr>
                <a:t>Thanh</a:t>
              </a:r>
              <a:r>
                <a:rPr lang="en-US" sz="3600" b="1" dirty="0" smtClean="0">
                  <a:solidFill>
                    <a:srgbClr val="FFC000"/>
                  </a:solidFill>
                </a:rPr>
                <a:t> </a:t>
              </a:r>
              <a:endParaRPr lang="en-US" sz="3600" b="1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08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47C8E1-1B6B-531F-DD29-B02D7BA7E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56D8A2-42B7-3A4B-99CA-46FE4E973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FF58261-61C2-FB56-9A4F-2DD8758288C7}"/>
              </a:ext>
            </a:extLst>
          </p:cNvPr>
          <p:cNvSpPr txBox="1"/>
          <p:nvPr/>
        </p:nvSpPr>
        <p:spPr>
          <a:xfrm>
            <a:off x="496893" y="368721"/>
            <a:ext cx="96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4E0C45-6451-B5B9-C932-0CFA2AA8AB11}"/>
              </a:ext>
            </a:extLst>
          </p:cNvPr>
          <p:cNvSpPr txBox="1"/>
          <p:nvPr/>
        </p:nvSpPr>
        <p:spPr>
          <a:xfrm>
            <a:off x="1211999" y="368721"/>
            <a:ext cx="396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F07DC6A-F8F5-72F2-9432-BF1AC00DE8C7}"/>
              </a:ext>
            </a:extLst>
          </p:cNvPr>
          <p:cNvGrpSpPr/>
          <p:nvPr/>
        </p:nvGrpSpPr>
        <p:grpSpPr>
          <a:xfrm>
            <a:off x="695758" y="1037732"/>
            <a:ext cx="10600599" cy="3603788"/>
            <a:chOff x="5704114" y="343535"/>
            <a:chExt cx="9864302" cy="276054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65FF6D2C-B44D-9ACE-3B91-5F3D323D77DB}"/>
                </a:ext>
              </a:extLst>
            </p:cNvPr>
            <p:cNvSpPr/>
            <p:nvPr/>
          </p:nvSpPr>
          <p:spPr>
            <a:xfrm>
              <a:off x="5704114" y="343535"/>
              <a:ext cx="9864302" cy="2760545"/>
            </a:xfrm>
            <a:prstGeom prst="roundRect">
              <a:avLst>
                <a:gd name="adj" fmla="val 13044"/>
              </a:avLst>
            </a:prstGeom>
            <a:solidFill>
              <a:srgbClr val="DFD7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8C77CF1-6084-DAB4-167E-CF836E92C64D}"/>
                </a:ext>
              </a:extLst>
            </p:cNvPr>
            <p:cNvSpPr txBox="1"/>
            <p:nvPr/>
          </p:nvSpPr>
          <p:spPr>
            <a:xfrm>
              <a:off x="5704114" y="455000"/>
              <a:ext cx="70908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Mẫu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4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giây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2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giây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= ?</a:t>
              </a:r>
              <a:endParaRPr lang="en-US" sz="2800" b="1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005AF4-40D3-F073-C33C-5FAF2558A027}"/>
              </a:ext>
            </a:extLst>
          </p:cNvPr>
          <p:cNvSpPr txBox="1"/>
          <p:nvPr/>
        </p:nvSpPr>
        <p:spPr>
          <a:xfrm>
            <a:off x="313931" y="1693261"/>
            <a:ext cx="7620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4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3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98EDDF-01DA-F9C4-E7DF-5A60AEAF1E42}"/>
              </a:ext>
            </a:extLst>
          </p:cNvPr>
          <p:cNvSpPr txBox="1"/>
          <p:nvPr/>
        </p:nvSpPr>
        <p:spPr>
          <a:xfrm>
            <a:off x="4550560" y="2380801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EFCF374-7CEB-1839-B86B-0437E0697399}"/>
              </a:ext>
            </a:extLst>
          </p:cNvPr>
          <p:cNvSpPr txBox="1"/>
          <p:nvPr/>
        </p:nvSpPr>
        <p:spPr>
          <a:xfrm>
            <a:off x="4562112" y="2927898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A69ACA0-F532-AD41-8DC0-E7F9284A515E}"/>
              </a:ext>
            </a:extLst>
          </p:cNvPr>
          <p:cNvSpPr txBox="1"/>
          <p:nvPr/>
        </p:nvSpPr>
        <p:spPr>
          <a:xfrm>
            <a:off x="4204528" y="2695573"/>
            <a:ext cx="715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  <a:endParaRPr lang="en-US" sz="2800" b="1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D3CA989-9420-CF86-C13A-C843D8F46308}"/>
              </a:ext>
            </a:extLst>
          </p:cNvPr>
          <p:cNvCxnSpPr/>
          <p:nvPr/>
        </p:nvCxnSpPr>
        <p:spPr>
          <a:xfrm>
            <a:off x="4570655" y="3410855"/>
            <a:ext cx="29332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AC8A5CA-90C1-614D-631E-7F340F4BCC4D}"/>
              </a:ext>
            </a:extLst>
          </p:cNvPr>
          <p:cNvSpPr txBox="1"/>
          <p:nvPr/>
        </p:nvSpPr>
        <p:spPr>
          <a:xfrm>
            <a:off x="4542275" y="3433975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F84BFE1-C3C9-2E62-E16B-C82FBA1097FC}"/>
              </a:ext>
            </a:extLst>
          </p:cNvPr>
          <p:cNvSpPr txBox="1"/>
          <p:nvPr/>
        </p:nvSpPr>
        <p:spPr>
          <a:xfrm>
            <a:off x="495873" y="4037747"/>
            <a:ext cx="10800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4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2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424D1D-4642-C655-AAE6-C21FAEC5AB12}"/>
              </a:ext>
            </a:extLst>
          </p:cNvPr>
          <p:cNvSpPr txBox="1"/>
          <p:nvPr/>
        </p:nvSpPr>
        <p:spPr>
          <a:xfrm>
            <a:off x="1016535" y="4856702"/>
            <a:ext cx="108004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Phép trừ số đo thời gian ở bài 2 có gì khác phép trừ số đo thời gian ở bài 1?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3C8A05C-81EE-11B8-F602-5416AD535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7" t="15179" r="30769" b="13025"/>
          <a:stretch/>
        </p:blipFill>
        <p:spPr>
          <a:xfrm>
            <a:off x="166070" y="4447488"/>
            <a:ext cx="1045929" cy="17857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AE0D8DF9-FBCC-CDF2-B0C4-C941AFE2FD2B}"/>
              </a:ext>
            </a:extLst>
          </p:cNvPr>
          <p:cNvSpPr/>
          <p:nvPr/>
        </p:nvSpPr>
        <p:spPr>
          <a:xfrm>
            <a:off x="3038622" y="1037732"/>
            <a:ext cx="1503653" cy="7029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EC9EE86-11DF-B81E-C616-BD3ED8912AD3}"/>
              </a:ext>
            </a:extLst>
          </p:cNvPr>
          <p:cNvSpPr/>
          <p:nvPr/>
        </p:nvSpPr>
        <p:spPr>
          <a:xfrm>
            <a:off x="6052452" y="1050928"/>
            <a:ext cx="1503653" cy="7029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7FF9A3-0FD3-0C11-09A3-66AECA486D35}"/>
              </a:ext>
            </a:extLst>
          </p:cNvPr>
          <p:cNvSpPr txBox="1"/>
          <p:nvPr/>
        </p:nvSpPr>
        <p:spPr>
          <a:xfrm>
            <a:off x="1211999" y="5834370"/>
            <a:ext cx="10950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99EEF43-EA29-EEEA-7EB0-544BCF6D2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81" y="368721"/>
            <a:ext cx="2539586" cy="142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2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4005 L 0.00338 0.0030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 animBg="1"/>
      <p:bldP spid="6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963B96-547F-257F-0BA3-3087BC063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2F36B3-9161-A01D-EB1B-993D68192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02C6D8-6E3F-DD03-441E-97367A40EC8A}"/>
              </a:ext>
            </a:extLst>
          </p:cNvPr>
          <p:cNvSpPr txBox="1"/>
          <p:nvPr/>
        </p:nvSpPr>
        <p:spPr>
          <a:xfrm>
            <a:off x="496893" y="368721"/>
            <a:ext cx="96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4D7566-C655-70CE-F5D1-6728EF6D35FE}"/>
              </a:ext>
            </a:extLst>
          </p:cNvPr>
          <p:cNvSpPr txBox="1"/>
          <p:nvPr/>
        </p:nvSpPr>
        <p:spPr>
          <a:xfrm>
            <a:off x="1211999" y="368721"/>
            <a:ext cx="396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8D7053D-4889-A51F-762C-89326320A052}"/>
              </a:ext>
            </a:extLst>
          </p:cNvPr>
          <p:cNvGrpSpPr/>
          <p:nvPr/>
        </p:nvGrpSpPr>
        <p:grpSpPr>
          <a:xfrm>
            <a:off x="695758" y="1037732"/>
            <a:ext cx="10600599" cy="3603788"/>
            <a:chOff x="5704114" y="343535"/>
            <a:chExt cx="9864302" cy="276054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03A6A27-174C-E65E-D912-11C0EF328A36}"/>
                </a:ext>
              </a:extLst>
            </p:cNvPr>
            <p:cNvSpPr/>
            <p:nvPr/>
          </p:nvSpPr>
          <p:spPr>
            <a:xfrm>
              <a:off x="5704114" y="343535"/>
              <a:ext cx="9864302" cy="2760545"/>
            </a:xfrm>
            <a:prstGeom prst="roundRect">
              <a:avLst>
                <a:gd name="adj" fmla="val 13044"/>
              </a:avLst>
            </a:prstGeom>
            <a:solidFill>
              <a:srgbClr val="DFD7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2F3F4E6-3851-5E92-E1AB-B7A629D6F47B}"/>
                </a:ext>
              </a:extLst>
            </p:cNvPr>
            <p:cNvSpPr txBox="1"/>
            <p:nvPr/>
          </p:nvSpPr>
          <p:spPr>
            <a:xfrm>
              <a:off x="5704114" y="455000"/>
              <a:ext cx="70908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Mẫu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4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giây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2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giây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= ?</a:t>
              </a:r>
              <a:endParaRPr lang="en-US" sz="2800" b="1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D7563D-7416-0505-8238-AB092CC09431}"/>
              </a:ext>
            </a:extLst>
          </p:cNvPr>
          <p:cNvSpPr txBox="1"/>
          <p:nvPr/>
        </p:nvSpPr>
        <p:spPr>
          <a:xfrm>
            <a:off x="313931" y="1693261"/>
            <a:ext cx="7620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4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3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272C31B-0907-683B-EEB5-1814ACB72F0F}"/>
              </a:ext>
            </a:extLst>
          </p:cNvPr>
          <p:cNvSpPr txBox="1"/>
          <p:nvPr/>
        </p:nvSpPr>
        <p:spPr>
          <a:xfrm>
            <a:off x="4550560" y="2380801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45FFB67-4E47-97A4-5FAE-C4712C7100C4}"/>
              </a:ext>
            </a:extLst>
          </p:cNvPr>
          <p:cNvSpPr txBox="1"/>
          <p:nvPr/>
        </p:nvSpPr>
        <p:spPr>
          <a:xfrm>
            <a:off x="4562112" y="2927898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3FED0A0-8B59-4E4B-C655-B58E19CBF866}"/>
              </a:ext>
            </a:extLst>
          </p:cNvPr>
          <p:cNvSpPr txBox="1"/>
          <p:nvPr/>
        </p:nvSpPr>
        <p:spPr>
          <a:xfrm>
            <a:off x="4204528" y="2695573"/>
            <a:ext cx="715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  <a:endParaRPr lang="en-US" sz="2800" b="1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39C8506-8AA5-C177-A203-D6E5BD4C3D49}"/>
              </a:ext>
            </a:extLst>
          </p:cNvPr>
          <p:cNvCxnSpPr/>
          <p:nvPr/>
        </p:nvCxnSpPr>
        <p:spPr>
          <a:xfrm>
            <a:off x="4570655" y="3410855"/>
            <a:ext cx="29332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7B1937B-1A97-0FA1-83CC-33FFE5DAF198}"/>
              </a:ext>
            </a:extLst>
          </p:cNvPr>
          <p:cNvSpPr txBox="1"/>
          <p:nvPr/>
        </p:nvSpPr>
        <p:spPr>
          <a:xfrm>
            <a:off x="4542275" y="3433975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EB42C20-A62A-55F0-52C1-9A1A822A056D}"/>
              </a:ext>
            </a:extLst>
          </p:cNvPr>
          <p:cNvSpPr txBox="1"/>
          <p:nvPr/>
        </p:nvSpPr>
        <p:spPr>
          <a:xfrm>
            <a:off x="495873" y="4037747"/>
            <a:ext cx="10800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4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2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1FB893-E77C-84C4-5364-0FAB1BEF544F}"/>
              </a:ext>
            </a:extLst>
          </p:cNvPr>
          <p:cNvSpPr txBox="1"/>
          <p:nvPr/>
        </p:nvSpPr>
        <p:spPr>
          <a:xfrm>
            <a:off x="956089" y="4670542"/>
            <a:ext cx="102798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Số đo thời gian theo đơn vị giây ở số bị trừ bé hơn ở số trừ thì ta làm thế nào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B512578-9E85-DD96-6729-FF7949EC5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7" t="15179" r="30769" b="13025"/>
          <a:stretch/>
        </p:blipFill>
        <p:spPr>
          <a:xfrm>
            <a:off x="166070" y="4447488"/>
            <a:ext cx="1045929" cy="17857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D130F40D-51DC-6DC4-CED6-3FAC0F90A9B3}"/>
              </a:ext>
            </a:extLst>
          </p:cNvPr>
          <p:cNvSpPr/>
          <p:nvPr/>
        </p:nvSpPr>
        <p:spPr>
          <a:xfrm>
            <a:off x="3038622" y="1037732"/>
            <a:ext cx="1503653" cy="7029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8ABA5DD-1EF0-9375-3754-F93E07AE5300}"/>
              </a:ext>
            </a:extLst>
          </p:cNvPr>
          <p:cNvSpPr/>
          <p:nvPr/>
        </p:nvSpPr>
        <p:spPr>
          <a:xfrm>
            <a:off x="6052452" y="1050928"/>
            <a:ext cx="1503653" cy="7029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42A4B38-7B0E-886E-AD81-C606E11F4D59}"/>
              </a:ext>
            </a:extLst>
          </p:cNvPr>
          <p:cNvSpPr txBox="1"/>
          <p:nvPr/>
        </p:nvSpPr>
        <p:spPr>
          <a:xfrm>
            <a:off x="1329043" y="5516851"/>
            <a:ext cx="10950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ổi 1 đơn vị hàng lớn hơn liền kề sang đơn vị nhỏ hơn 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EC0096D-713B-BC6D-5281-5E0EA5355A44}"/>
              </a:ext>
            </a:extLst>
          </p:cNvPr>
          <p:cNvSpPr txBox="1"/>
          <p:nvPr/>
        </p:nvSpPr>
        <p:spPr>
          <a:xfrm>
            <a:off x="1554296" y="1700883"/>
            <a:ext cx="15036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15190C9-181F-67D9-C32A-0582898AB763}"/>
              </a:ext>
            </a:extLst>
          </p:cNvPr>
          <p:cNvSpPr txBox="1"/>
          <p:nvPr/>
        </p:nvSpPr>
        <p:spPr>
          <a:xfrm>
            <a:off x="3194454" y="6093301"/>
            <a:ext cx="3583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+ 1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7E4CABB-33C8-3C72-D8B0-7206641B713E}"/>
              </a:ext>
            </a:extLst>
          </p:cNvPr>
          <p:cNvSpPr txBox="1"/>
          <p:nvPr/>
        </p:nvSpPr>
        <p:spPr>
          <a:xfrm>
            <a:off x="6580305" y="6105117"/>
            <a:ext cx="35837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B52D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 </a:t>
            </a:r>
            <a:r>
              <a:rPr lang="en-US" sz="2800" b="1" dirty="0" err="1">
                <a:solidFill>
                  <a:srgbClr val="B52D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solidFill>
                  <a:srgbClr val="B52D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+ 60 </a:t>
            </a:r>
            <a:r>
              <a:rPr lang="en-US" sz="2800" b="1" dirty="0" err="1">
                <a:solidFill>
                  <a:srgbClr val="B52D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>
              <a:solidFill>
                <a:srgbClr val="B52D77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FC8479D-85A7-C383-BABC-6D841B31B41B}"/>
              </a:ext>
            </a:extLst>
          </p:cNvPr>
          <p:cNvSpPr txBox="1"/>
          <p:nvPr/>
        </p:nvSpPr>
        <p:spPr>
          <a:xfrm>
            <a:off x="2878015" y="1699610"/>
            <a:ext cx="15036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B52D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2800" b="1" dirty="0" err="1">
                <a:solidFill>
                  <a:srgbClr val="B52D7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>
              <a:solidFill>
                <a:srgbClr val="B52D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2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03386 0.63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19024 -0.646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-323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25273 -0.000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2" grpId="0"/>
      <p:bldP spid="11" grpId="0"/>
      <p:bldP spid="11" grpId="1"/>
      <p:bldP spid="13" grpId="0"/>
      <p:bldP spid="15" grpId="0"/>
      <p:bldP spid="15" grpId="1"/>
      <p:bldP spid="15" grpId="2"/>
      <p:bldP spid="16" grpId="0"/>
      <p:bldP spid="16" grpId="1"/>
      <p:bldP spid="1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91247A-6473-79B8-FD87-E270FF674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CF491A-3982-5B7E-461B-6FCD759B00F8}"/>
              </a:ext>
            </a:extLst>
          </p:cNvPr>
          <p:cNvSpPr txBox="1"/>
          <p:nvPr/>
        </p:nvSpPr>
        <p:spPr>
          <a:xfrm>
            <a:off x="1812180" y="1538482"/>
            <a:ext cx="9903488" cy="413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số đo theo đơn vị nào đó ở số bị trừ bé hơn số đo tương ứng ở số trừ thì ta chuyển đổi 1 đơn vị hàng lớn hơn liền kề sang đơn vị nhỏ hơn rồi thực hiện phép trừ như bình thường.</a:t>
            </a:r>
            <a:endParaRPr lang="vi-VN" sz="36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D732D9-D61F-660A-6385-4392AEF1E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2" t="4577" r="24104" b="4278"/>
          <a:stretch/>
        </p:blipFill>
        <p:spPr>
          <a:xfrm rot="1433007" flipH="1">
            <a:off x="227352" y="-74010"/>
            <a:ext cx="1870421" cy="31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5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9D05D3-1DE2-1FC3-1E4C-03250A182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100BEC-7AB8-68B9-8349-256C62C47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940A90-8A11-4F57-983B-62192EA0B6EA}"/>
              </a:ext>
            </a:extLst>
          </p:cNvPr>
          <p:cNvSpPr txBox="1"/>
          <p:nvPr/>
        </p:nvSpPr>
        <p:spPr>
          <a:xfrm>
            <a:off x="496893" y="368721"/>
            <a:ext cx="96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72491F-BC80-6984-8372-786BACD42655}"/>
              </a:ext>
            </a:extLst>
          </p:cNvPr>
          <p:cNvSpPr txBox="1"/>
          <p:nvPr/>
        </p:nvSpPr>
        <p:spPr>
          <a:xfrm>
            <a:off x="1211999" y="368721"/>
            <a:ext cx="396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1D43931-7219-C376-CB84-D54CC4983BC6}"/>
              </a:ext>
            </a:extLst>
          </p:cNvPr>
          <p:cNvGrpSpPr/>
          <p:nvPr/>
        </p:nvGrpSpPr>
        <p:grpSpPr>
          <a:xfrm>
            <a:off x="356215" y="1133507"/>
            <a:ext cx="5059847" cy="770041"/>
            <a:chOff x="5519061" y="343535"/>
            <a:chExt cx="4708400" cy="77004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EBCE9D85-2E0C-0F97-E8D7-F179A5E29A87}"/>
                </a:ext>
              </a:extLst>
            </p:cNvPr>
            <p:cNvSpPr/>
            <p:nvPr/>
          </p:nvSpPr>
          <p:spPr>
            <a:xfrm>
              <a:off x="5704114" y="343535"/>
              <a:ext cx="4523347" cy="770041"/>
            </a:xfrm>
            <a:prstGeom prst="roundRect">
              <a:avLst>
                <a:gd name="adj" fmla="val 46677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A49EA0F-C981-4D95-560D-A16576CCC637}"/>
                </a:ext>
              </a:extLst>
            </p:cNvPr>
            <p:cNvSpPr txBox="1"/>
            <p:nvPr/>
          </p:nvSpPr>
          <p:spPr>
            <a:xfrm>
              <a:off x="5519061" y="466945"/>
              <a:ext cx="47084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giờ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50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E696179-3FA1-C886-582B-D01C886C2589}"/>
              </a:ext>
            </a:extLst>
          </p:cNvPr>
          <p:cNvGrpSpPr/>
          <p:nvPr/>
        </p:nvGrpSpPr>
        <p:grpSpPr>
          <a:xfrm>
            <a:off x="5725717" y="1140799"/>
            <a:ext cx="6096000" cy="770041"/>
            <a:chOff x="5519061" y="343535"/>
            <a:chExt cx="6096000" cy="770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5446D0BF-38DF-D63D-1290-685C615E87DA}"/>
                </a:ext>
              </a:extLst>
            </p:cNvPr>
            <p:cNvSpPr/>
            <p:nvPr/>
          </p:nvSpPr>
          <p:spPr>
            <a:xfrm>
              <a:off x="5704114" y="343535"/>
              <a:ext cx="5753903" cy="770041"/>
            </a:xfrm>
            <a:prstGeom prst="roundRect">
              <a:avLst>
                <a:gd name="adj" fmla="val 46677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5820B16-17EF-309A-FDA8-C3A87CC54747}"/>
                </a:ext>
              </a:extLst>
            </p:cNvPr>
            <p:cNvSpPr txBox="1"/>
            <p:nvPr/>
          </p:nvSpPr>
          <p:spPr>
            <a:xfrm>
              <a:off x="5519061" y="466945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20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giây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5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40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giây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60B44EF-8ECA-135F-7288-DD3CAC31399A}"/>
              </a:ext>
            </a:extLst>
          </p:cNvPr>
          <p:cNvSpPr txBox="1"/>
          <p:nvPr/>
        </p:nvSpPr>
        <p:spPr>
          <a:xfrm>
            <a:off x="-1051798" y="2025448"/>
            <a:ext cx="71477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= 60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+ 30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90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8DDF9C7-A5EB-2918-2F62-701255ADAB74}"/>
              </a:ext>
            </a:extLst>
          </p:cNvPr>
          <p:cNvSpPr txBox="1"/>
          <p:nvPr/>
        </p:nvSpPr>
        <p:spPr>
          <a:xfrm>
            <a:off x="1471325" y="3041673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5C79BD4-5F4D-9B1E-1883-440C630DEE3F}"/>
              </a:ext>
            </a:extLst>
          </p:cNvPr>
          <p:cNvSpPr txBox="1"/>
          <p:nvPr/>
        </p:nvSpPr>
        <p:spPr>
          <a:xfrm>
            <a:off x="1482877" y="3588770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7FA253-3505-9515-EE93-2C51E9502C98}"/>
              </a:ext>
            </a:extLst>
          </p:cNvPr>
          <p:cNvSpPr txBox="1"/>
          <p:nvPr/>
        </p:nvSpPr>
        <p:spPr>
          <a:xfrm>
            <a:off x="1604264" y="3341795"/>
            <a:ext cx="715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  <a:endParaRPr lang="en-US" sz="2800" b="1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B749EA56-0FC9-BA3A-3EAD-78AC2B4CC3A8}"/>
              </a:ext>
            </a:extLst>
          </p:cNvPr>
          <p:cNvCxnSpPr>
            <a:cxnSpLocks/>
          </p:cNvCxnSpPr>
          <p:nvPr/>
        </p:nvCxnSpPr>
        <p:spPr>
          <a:xfrm>
            <a:off x="2119086" y="4094847"/>
            <a:ext cx="1611085" cy="171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7DA6F0B-4FA0-A419-360E-20F433875FF8}"/>
              </a:ext>
            </a:extLst>
          </p:cNvPr>
          <p:cNvSpPr txBox="1"/>
          <p:nvPr/>
        </p:nvSpPr>
        <p:spPr>
          <a:xfrm>
            <a:off x="1463040" y="4094847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75C7BBB-48AC-58EC-D8C4-C5962714FFC4}"/>
              </a:ext>
            </a:extLst>
          </p:cNvPr>
          <p:cNvSpPr txBox="1"/>
          <p:nvPr/>
        </p:nvSpPr>
        <p:spPr>
          <a:xfrm>
            <a:off x="5081992" y="2031841"/>
            <a:ext cx="71477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7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7E21002-D008-7079-561C-D280BB550E35}"/>
              </a:ext>
            </a:extLst>
          </p:cNvPr>
          <p:cNvSpPr txBox="1"/>
          <p:nvPr/>
        </p:nvSpPr>
        <p:spPr>
          <a:xfrm>
            <a:off x="7605115" y="3048066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2D9B1D9-9810-7CBD-DBFA-2713D6B82E34}"/>
              </a:ext>
            </a:extLst>
          </p:cNvPr>
          <p:cNvSpPr txBox="1"/>
          <p:nvPr/>
        </p:nvSpPr>
        <p:spPr>
          <a:xfrm>
            <a:off x="7616667" y="3595163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F56AA23-C22F-E399-9B4C-CF63840D357C}"/>
              </a:ext>
            </a:extLst>
          </p:cNvPr>
          <p:cNvSpPr txBox="1"/>
          <p:nvPr/>
        </p:nvSpPr>
        <p:spPr>
          <a:xfrm>
            <a:off x="7210183" y="3289169"/>
            <a:ext cx="715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  <a:endParaRPr lang="en-US" sz="2800" b="1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AB716294-8D51-7B5D-91B2-7E18ED4225B8}"/>
              </a:ext>
            </a:extLst>
          </p:cNvPr>
          <p:cNvCxnSpPr>
            <a:cxnSpLocks/>
          </p:cNvCxnSpPr>
          <p:nvPr/>
        </p:nvCxnSpPr>
        <p:spPr>
          <a:xfrm>
            <a:off x="7616667" y="4077363"/>
            <a:ext cx="2879441" cy="410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822A82A-9E78-1F97-4C72-007CE78A5B54}"/>
              </a:ext>
            </a:extLst>
          </p:cNvPr>
          <p:cNvSpPr txBox="1"/>
          <p:nvPr/>
        </p:nvSpPr>
        <p:spPr>
          <a:xfrm>
            <a:off x="7596830" y="4101240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3866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4" grpId="0"/>
      <p:bldP spid="30" grpId="0"/>
      <p:bldP spid="31" grpId="0"/>
      <p:bldP spid="32" grpId="0"/>
      <p:bldP spid="33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07D84D-8AA8-D977-E061-4755D8106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BA83DC-161A-49F1-D0F1-D6FDE34A9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A8BE760-A6DB-582F-FC1D-7FBCEB730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04D537-142B-36DF-15EB-759D83548A2A}"/>
              </a:ext>
            </a:extLst>
          </p:cNvPr>
          <p:cNvSpPr txBox="1"/>
          <p:nvPr/>
        </p:nvSpPr>
        <p:spPr>
          <a:xfrm>
            <a:off x="1861236" y="339693"/>
            <a:ext cx="96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4D1B1C-9A9F-D799-2CA3-938AEE617B43}"/>
              </a:ext>
            </a:extLst>
          </p:cNvPr>
          <p:cNvSpPr txBox="1"/>
          <p:nvPr/>
        </p:nvSpPr>
        <p:spPr>
          <a:xfrm>
            <a:off x="2576342" y="339693"/>
            <a:ext cx="5043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2708E8-5C0A-3DAE-C46C-FC5B24888E9E}"/>
              </a:ext>
            </a:extLst>
          </p:cNvPr>
          <p:cNvSpPr txBox="1"/>
          <p:nvPr/>
        </p:nvSpPr>
        <p:spPr>
          <a:xfrm>
            <a:off x="2213485" y="862913"/>
            <a:ext cx="9223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xấu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lùi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lùi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lâu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79805C0-963B-3CC2-D8EA-4EE140580656}"/>
              </a:ext>
            </a:extLst>
          </p:cNvPr>
          <p:cNvSpPr txBox="1"/>
          <p:nvPr/>
        </p:nvSpPr>
        <p:spPr>
          <a:xfrm>
            <a:off x="409876" y="2713344"/>
            <a:ext cx="338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D658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BF8945-5754-B0CD-5A55-3CF4DA84AD6F}"/>
              </a:ext>
            </a:extLst>
          </p:cNvPr>
          <p:cNvSpPr txBox="1"/>
          <p:nvPr/>
        </p:nvSpPr>
        <p:spPr>
          <a:xfrm>
            <a:off x="4609552" y="2713344"/>
            <a:ext cx="338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D658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5C5C51-7EB4-3A70-8142-D282AAC9CE35}"/>
              </a:ext>
            </a:extLst>
          </p:cNvPr>
          <p:cNvSpPr txBox="1"/>
          <p:nvPr/>
        </p:nvSpPr>
        <p:spPr>
          <a:xfrm>
            <a:off x="7517467" y="2671141"/>
            <a:ext cx="338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D658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01E7B86-C7A0-F895-3639-CB518DA933E0}"/>
              </a:ext>
            </a:extLst>
          </p:cNvPr>
          <p:cNvSpPr txBox="1"/>
          <p:nvPr/>
        </p:nvSpPr>
        <p:spPr>
          <a:xfrm>
            <a:off x="1035653" y="3917596"/>
            <a:ext cx="7147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7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6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58D36C8-DA81-AB30-9C1E-038C5AC42079}"/>
              </a:ext>
            </a:extLst>
          </p:cNvPr>
          <p:cNvSpPr txBox="1"/>
          <p:nvPr/>
        </p:nvSpPr>
        <p:spPr>
          <a:xfrm>
            <a:off x="3266873" y="4609300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C16CFAB-E9FE-1FEE-4994-D5EB5330CAE2}"/>
              </a:ext>
            </a:extLst>
          </p:cNvPr>
          <p:cNvSpPr txBox="1"/>
          <p:nvPr/>
        </p:nvSpPr>
        <p:spPr>
          <a:xfrm>
            <a:off x="3278425" y="5156397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E0C3F32-6C4A-D327-7E21-B17CBD3A5F51}"/>
              </a:ext>
            </a:extLst>
          </p:cNvPr>
          <p:cNvSpPr txBox="1"/>
          <p:nvPr/>
        </p:nvSpPr>
        <p:spPr>
          <a:xfrm>
            <a:off x="3080498" y="4910798"/>
            <a:ext cx="7151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</a:t>
            </a:r>
            <a:endParaRPr lang="en-US" sz="2800" b="1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1BC66A5-539D-C645-2166-D94C63361D32}"/>
              </a:ext>
            </a:extLst>
          </p:cNvPr>
          <p:cNvCxnSpPr>
            <a:cxnSpLocks/>
          </p:cNvCxnSpPr>
          <p:nvPr/>
        </p:nvCxnSpPr>
        <p:spPr>
          <a:xfrm>
            <a:off x="3595320" y="5663850"/>
            <a:ext cx="23781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80C7438-70CE-304A-6B48-9F38F15D2FEF}"/>
              </a:ext>
            </a:extLst>
          </p:cNvPr>
          <p:cNvSpPr txBox="1"/>
          <p:nvPr/>
        </p:nvSpPr>
        <p:spPr>
          <a:xfrm>
            <a:off x="3795666" y="5679617"/>
            <a:ext cx="28909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88E09292-E049-CF97-2FE0-90F1D534F955}"/>
              </a:ext>
            </a:extLst>
          </p:cNvPr>
          <p:cNvSpPr/>
          <p:nvPr/>
        </p:nvSpPr>
        <p:spPr>
          <a:xfrm>
            <a:off x="7442184" y="2570416"/>
            <a:ext cx="609707" cy="633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7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3" grpId="0"/>
      <p:bldP spid="25" grpId="0"/>
      <p:bldP spid="26" grpId="0"/>
      <p:bldP spid="27" grpId="0"/>
      <p:bldP spid="29" grpId="0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EAFE04-4D7B-2F19-E504-AE1B27C09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3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DC1D59-334D-0CF6-D4EB-0892B0A2D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C8B804-042E-F2CB-2EFA-C639F82F0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F65E59-4E5F-3EB3-872B-4CE1616BE7D7}"/>
              </a:ext>
            </a:extLst>
          </p:cNvPr>
          <p:cNvSpPr txBox="1"/>
          <p:nvPr/>
        </p:nvSpPr>
        <p:spPr>
          <a:xfrm>
            <a:off x="588498" y="256180"/>
            <a:ext cx="11015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24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Hà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Xin-ga-po (Singapore)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Niu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Oóc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(New York)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5E941AE-A169-2B77-98FB-FA0A3C448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16" y="1641175"/>
            <a:ext cx="10612885" cy="307329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182ABAF-8437-ACF3-C895-BFE6786AE922}"/>
              </a:ext>
            </a:extLst>
          </p:cNvPr>
          <p:cNvSpPr txBox="1"/>
          <p:nvPr/>
        </p:nvSpPr>
        <p:spPr>
          <a:xfrm>
            <a:off x="541044" y="4534420"/>
            <a:ext cx="431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CAA9F4C-89D8-31FF-4076-54399BCCB699}"/>
              </a:ext>
            </a:extLst>
          </p:cNvPr>
          <p:cNvSpPr txBox="1"/>
          <p:nvPr/>
        </p:nvSpPr>
        <p:spPr>
          <a:xfrm>
            <a:off x="301299" y="5161653"/>
            <a:ext cx="63949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D658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31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AA7D1C3-BB45-3946-FC32-99FBA67214B4}"/>
              </a:ext>
            </a:extLst>
          </p:cNvPr>
          <p:cNvSpPr txBox="1"/>
          <p:nvPr/>
        </p:nvSpPr>
        <p:spPr>
          <a:xfrm>
            <a:off x="301299" y="5918394"/>
            <a:ext cx="63949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D658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B6DE738-E504-83D8-6273-6AC2A81FEDA6}"/>
              </a:ext>
            </a:extLst>
          </p:cNvPr>
          <p:cNvSpPr txBox="1"/>
          <p:nvPr/>
        </p:nvSpPr>
        <p:spPr>
          <a:xfrm>
            <a:off x="6246650" y="5161653"/>
            <a:ext cx="63949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D658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4D69A0B-DF58-9A03-FC03-DFF50F735695}"/>
              </a:ext>
            </a:extLst>
          </p:cNvPr>
          <p:cNvSpPr txBox="1"/>
          <p:nvPr/>
        </p:nvSpPr>
        <p:spPr>
          <a:xfrm>
            <a:off x="6105970" y="5911318"/>
            <a:ext cx="63949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D658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31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181C599D-E5FA-0CAD-4500-FA96B0AC881D}"/>
              </a:ext>
            </a:extLst>
          </p:cNvPr>
          <p:cNvSpPr/>
          <p:nvPr/>
        </p:nvSpPr>
        <p:spPr>
          <a:xfrm>
            <a:off x="6134106" y="5091027"/>
            <a:ext cx="609707" cy="633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5AEBD8DA-F4E9-C968-7685-176CD70151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907" y="770469"/>
            <a:ext cx="2763052" cy="15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2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0.04005 L 0.00339 0.0030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1363C6-98C6-D574-2E54-A9948FA2D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7492A4-871D-C237-6EC5-77464DD13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9137C0A-DF5D-3E28-BBAB-0EAE14C88778}"/>
              </a:ext>
            </a:extLst>
          </p:cNvPr>
          <p:cNvSpPr txBox="1"/>
          <p:nvPr/>
        </p:nvSpPr>
        <p:spPr>
          <a:xfrm>
            <a:off x="588498" y="284316"/>
            <a:ext cx="11015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Hà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0207905-FB31-42A5-168C-6487AD5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7" r="2269" b="12205"/>
          <a:stretch/>
        </p:blipFill>
        <p:spPr>
          <a:xfrm>
            <a:off x="0" y="1669311"/>
            <a:ext cx="11915335" cy="40281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9C6147-DE81-2B9A-A5E8-3E1D60B16FE6}"/>
              </a:ext>
            </a:extLst>
          </p:cNvPr>
          <p:cNvSpPr txBox="1"/>
          <p:nvPr/>
        </p:nvSpPr>
        <p:spPr>
          <a:xfrm>
            <a:off x="1012874" y="5591350"/>
            <a:ext cx="1617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 NỘI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A098A1F-CE9A-3AC2-E06E-45E9F18813F0}"/>
              </a:ext>
            </a:extLst>
          </p:cNvPr>
          <p:cNvSpPr txBox="1"/>
          <p:nvPr/>
        </p:nvSpPr>
        <p:spPr>
          <a:xfrm>
            <a:off x="1026942" y="6107258"/>
            <a:ext cx="1617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963879-203A-C394-DDFC-81FB4564FA02}"/>
              </a:ext>
            </a:extLst>
          </p:cNvPr>
          <p:cNvSpPr txBox="1"/>
          <p:nvPr/>
        </p:nvSpPr>
        <p:spPr>
          <a:xfrm>
            <a:off x="3810000" y="5607715"/>
            <a:ext cx="1617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 – RI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2BC63AA-B9D4-3D82-AAA7-793161FF0D56}"/>
              </a:ext>
            </a:extLst>
          </p:cNvPr>
          <p:cNvSpPr txBox="1"/>
          <p:nvPr/>
        </p:nvSpPr>
        <p:spPr>
          <a:xfrm>
            <a:off x="4035084" y="6082671"/>
            <a:ext cx="1617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9735D81-2617-9202-4762-6F5B5830A2C0}"/>
              </a:ext>
            </a:extLst>
          </p:cNvPr>
          <p:cNvSpPr txBox="1"/>
          <p:nvPr/>
        </p:nvSpPr>
        <p:spPr>
          <a:xfrm>
            <a:off x="6564922" y="5628433"/>
            <a:ext cx="1819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NIU OÓC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3B54BB7-9DE7-8D13-603E-3C13364E8F0F}"/>
              </a:ext>
            </a:extLst>
          </p:cNvPr>
          <p:cNvSpPr txBox="1"/>
          <p:nvPr/>
        </p:nvSpPr>
        <p:spPr>
          <a:xfrm>
            <a:off x="6874414" y="6082671"/>
            <a:ext cx="1617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07FC43-9038-E578-E1DA-A5FE26139452}"/>
              </a:ext>
            </a:extLst>
          </p:cNvPr>
          <p:cNvSpPr txBox="1"/>
          <p:nvPr/>
        </p:nvSpPr>
        <p:spPr>
          <a:xfrm>
            <a:off x="9317499" y="5636824"/>
            <a:ext cx="2286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XIN-GA-PO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F2CFBC2-BA2F-BCF3-185F-177E1FC15297}"/>
              </a:ext>
            </a:extLst>
          </p:cNvPr>
          <p:cNvSpPr txBox="1"/>
          <p:nvPr/>
        </p:nvSpPr>
        <p:spPr>
          <a:xfrm>
            <a:off x="9781736" y="6091062"/>
            <a:ext cx="1617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873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34DF0B-C875-E404-7711-6620EE4FC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D3354B-DE68-255E-F11B-2FDA331BA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5385"/>
            <a:ext cx="8890782" cy="34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75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CC06AF-B7B9-3088-716F-BA12545E1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F2F0C8-549C-AFF4-71AA-F21241D20E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A2CC44E-C4F8-2D90-005E-25C8DE2FA21E}"/>
              </a:ext>
            </a:extLst>
          </p:cNvPr>
          <p:cNvGrpSpPr/>
          <p:nvPr/>
        </p:nvGrpSpPr>
        <p:grpSpPr>
          <a:xfrm>
            <a:off x="196948" y="1811215"/>
            <a:ext cx="4445391" cy="1617785"/>
            <a:chOff x="196948" y="1811215"/>
            <a:chExt cx="4445391" cy="1617785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xmlns="" id="{9BCD0A75-0386-3830-4089-EEC3BBA90BC2}"/>
                </a:ext>
              </a:extLst>
            </p:cNvPr>
            <p:cNvSpPr/>
            <p:nvPr/>
          </p:nvSpPr>
          <p:spPr>
            <a:xfrm>
              <a:off x="196948" y="1811215"/>
              <a:ext cx="4445391" cy="1617785"/>
            </a:xfrm>
            <a:prstGeom prst="wedgeRoundRectCallout">
              <a:avLst>
                <a:gd name="adj1" fmla="val 45623"/>
                <a:gd name="adj2" fmla="val 84239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0E087B4-6C7E-FDFB-085F-9504103D9F27}"/>
                </a:ext>
              </a:extLst>
            </p:cNvPr>
            <p:cNvSpPr txBox="1"/>
            <p:nvPr/>
          </p:nvSpPr>
          <p:spPr>
            <a:xfrm>
              <a:off x="196948" y="1919697"/>
              <a:ext cx="444539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Lúc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giờ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thấy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đấy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ạ.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D6AE8B4-9834-E392-63B1-5606A4A1D89B}"/>
              </a:ext>
            </a:extLst>
          </p:cNvPr>
          <p:cNvGrpSpPr/>
          <p:nvPr/>
        </p:nvGrpSpPr>
        <p:grpSpPr>
          <a:xfrm>
            <a:off x="2419643" y="511139"/>
            <a:ext cx="2852058" cy="1124145"/>
            <a:chOff x="-483773" y="1829710"/>
            <a:chExt cx="2852058" cy="112414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4DF1EBE4-FB51-304C-8ACB-5540075BEDCE}"/>
                </a:ext>
              </a:extLst>
            </p:cNvPr>
            <p:cNvSpPr/>
            <p:nvPr/>
          </p:nvSpPr>
          <p:spPr>
            <a:xfrm>
              <a:off x="-475733" y="1829710"/>
              <a:ext cx="2844018" cy="1124145"/>
            </a:xfrm>
            <a:prstGeom prst="wedgeRoundRectCallout">
              <a:avLst>
                <a:gd name="adj1" fmla="val 89722"/>
                <a:gd name="adj2" fmla="val 8374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08CC05C-6797-4A30-040B-BF80505A6962}"/>
                </a:ext>
              </a:extLst>
            </p:cNvPr>
            <p:cNvSpPr txBox="1"/>
            <p:nvPr/>
          </p:nvSpPr>
          <p:spPr>
            <a:xfrm>
              <a:off x="-483773" y="1883950"/>
              <a:ext cx="28440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Bây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giờ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mới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giờ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20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4F92A28-A26C-EABF-A186-CC7BB0210F21}"/>
              </a:ext>
            </a:extLst>
          </p:cNvPr>
          <p:cNvGrpSpPr/>
          <p:nvPr/>
        </p:nvGrpSpPr>
        <p:grpSpPr>
          <a:xfrm>
            <a:off x="7877908" y="2216833"/>
            <a:ext cx="4117146" cy="1617785"/>
            <a:chOff x="196948" y="1811215"/>
            <a:chExt cx="4445391" cy="161778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7D9885CE-29B7-6F67-59D3-D22BDD68F49E}"/>
                </a:ext>
              </a:extLst>
            </p:cNvPr>
            <p:cNvSpPr/>
            <p:nvPr/>
          </p:nvSpPr>
          <p:spPr>
            <a:xfrm>
              <a:off x="196948" y="1811215"/>
              <a:ext cx="4445391" cy="1617785"/>
            </a:xfrm>
            <a:prstGeom prst="wedgeRoundRectCallout">
              <a:avLst>
                <a:gd name="adj1" fmla="val -37065"/>
                <a:gd name="adj2" fmla="val 6858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DA504C3-3AC2-2EAB-BD69-63051A1B39E5}"/>
                </a:ext>
              </a:extLst>
            </p:cNvPr>
            <p:cNvSpPr txBox="1"/>
            <p:nvPr/>
          </p:nvSpPr>
          <p:spPr>
            <a:xfrm>
              <a:off x="196948" y="1919697"/>
              <a:ext cx="444539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Vậy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bao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lâu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nữa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mới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nhật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nhỉ</a:t>
              </a:r>
              <a:r>
                <a:rPr lang="en-US" sz="3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pic>
        <p:nvPicPr>
          <p:cNvPr id="14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xmlns="" id="{DC56804D-4E99-DE28-747E-837AC13F8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56713" y="2171113"/>
            <a:ext cx="609600" cy="609600"/>
          </a:xfrm>
          <a:prstGeom prst="rect">
            <a:avLst/>
          </a:prstGeom>
        </p:spPr>
      </p:pic>
      <p:pic>
        <p:nvPicPr>
          <p:cNvPr id="15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xmlns="" id="{17FC47CF-9664-2B3F-6501-F4C6BE80C1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56713" y="3025725"/>
            <a:ext cx="609600" cy="609600"/>
          </a:xfrm>
          <a:prstGeom prst="rect">
            <a:avLst/>
          </a:prstGeom>
        </p:spPr>
      </p:pic>
      <p:pic>
        <p:nvPicPr>
          <p:cNvPr id="16" name="mp3-output-ttsfree(dot)com (3)">
            <a:hlinkClick r:id="" action="ppaction://media"/>
            <a:extLst>
              <a:ext uri="{FF2B5EF4-FFF2-40B4-BE49-F238E27FC236}">
                <a16:creationId xmlns:a16="http://schemas.microsoft.com/office/drawing/2014/main" xmlns="" id="{490449F0-3306-DCE9-8667-1BF48848F5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56713" y="4077288"/>
            <a:ext cx="609600" cy="6096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52B6B52-31AA-701D-BA03-5E1A581CF908}"/>
              </a:ext>
            </a:extLst>
          </p:cNvPr>
          <p:cNvGrpSpPr/>
          <p:nvPr/>
        </p:nvGrpSpPr>
        <p:grpSpPr>
          <a:xfrm>
            <a:off x="5348013" y="343535"/>
            <a:ext cx="7003142" cy="1015663"/>
            <a:chOff x="5348013" y="343535"/>
            <a:chExt cx="7003142" cy="10156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044C3E56-8FDC-3562-2E2B-86678F0F2177}"/>
                </a:ext>
              </a:extLst>
            </p:cNvPr>
            <p:cNvSpPr/>
            <p:nvPr/>
          </p:nvSpPr>
          <p:spPr>
            <a:xfrm>
              <a:off x="5704114" y="343535"/>
              <a:ext cx="6290940" cy="1015663"/>
            </a:xfrm>
            <a:prstGeom prst="roundRect">
              <a:avLst>
                <a:gd name="adj" fmla="val 46677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691C5E5-1566-500C-76F7-B8BB2EC99D10}"/>
                </a:ext>
              </a:extLst>
            </p:cNvPr>
            <p:cNvSpPr txBox="1"/>
            <p:nvPr/>
          </p:nvSpPr>
          <p:spPr>
            <a:xfrm>
              <a:off x="5348013" y="590356"/>
              <a:ext cx="700314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giờ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- 9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giờ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20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= ? 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04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85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0CDD95-A698-ACA3-FE63-FC9B2E727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5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329FD4-3BF0-8049-7BDE-C172C6114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89B6BD-1CD3-B1E8-9CA3-E48F26956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6" t="26462"/>
          <a:stretch/>
        </p:blipFill>
        <p:spPr>
          <a:xfrm>
            <a:off x="9203215" y="4726745"/>
            <a:ext cx="3523358" cy="2131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2683C3-6135-1F14-4F58-BFC77AE63586}"/>
              </a:ext>
            </a:extLst>
          </p:cNvPr>
          <p:cNvSpPr txBox="1"/>
          <p:nvPr/>
        </p:nvSpPr>
        <p:spPr>
          <a:xfrm>
            <a:off x="2988027" y="402529"/>
            <a:ext cx="6518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- 9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B71A36-1392-F508-CA2F-9A15992B7944}"/>
              </a:ext>
            </a:extLst>
          </p:cNvPr>
          <p:cNvSpPr txBox="1"/>
          <p:nvPr/>
        </p:nvSpPr>
        <p:spPr>
          <a:xfrm>
            <a:off x="1782092" y="2959493"/>
            <a:ext cx="991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86858C4-6404-1C5D-97E4-F64B02CEA0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7" t="15179" r="30769" b="13025"/>
          <a:stretch/>
        </p:blipFill>
        <p:spPr>
          <a:xfrm>
            <a:off x="1556377" y="2206523"/>
            <a:ext cx="1045929" cy="17857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ABADF8D-67EE-D599-E453-075CA06362FD}"/>
              </a:ext>
            </a:extLst>
          </p:cNvPr>
          <p:cNvCxnSpPr>
            <a:cxnSpLocks/>
          </p:cNvCxnSpPr>
          <p:nvPr/>
        </p:nvCxnSpPr>
        <p:spPr>
          <a:xfrm>
            <a:off x="3848684" y="1479747"/>
            <a:ext cx="6577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BA989D2-1E72-E028-AA08-3E6E78A5BFD4}"/>
              </a:ext>
            </a:extLst>
          </p:cNvPr>
          <p:cNvCxnSpPr>
            <a:cxnSpLocks/>
          </p:cNvCxnSpPr>
          <p:nvPr/>
        </p:nvCxnSpPr>
        <p:spPr>
          <a:xfrm>
            <a:off x="5221706" y="1479747"/>
            <a:ext cx="10257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34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037E34-F745-2849-A756-D16C2B3AA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062B31-CBAA-5EFA-D406-6A8172842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CA8208-2894-B50E-6872-B97AEE7AB69A}"/>
              </a:ext>
            </a:extLst>
          </p:cNvPr>
          <p:cNvSpPr txBox="1"/>
          <p:nvPr/>
        </p:nvSpPr>
        <p:spPr>
          <a:xfrm>
            <a:off x="2553757" y="432566"/>
            <a:ext cx="6649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32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- 9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F800A4-0094-8EAB-16E3-A0A2D5E7786C}"/>
              </a:ext>
            </a:extLst>
          </p:cNvPr>
          <p:cNvSpPr txBox="1"/>
          <p:nvPr/>
        </p:nvSpPr>
        <p:spPr>
          <a:xfrm>
            <a:off x="-355601" y="2042326"/>
            <a:ext cx="5679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200" b="1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CAFA97-C522-2545-D317-CAF7809FE0D0}"/>
              </a:ext>
            </a:extLst>
          </p:cNvPr>
          <p:cNvSpPr txBox="1"/>
          <p:nvPr/>
        </p:nvSpPr>
        <p:spPr>
          <a:xfrm>
            <a:off x="4365140" y="2273158"/>
            <a:ext cx="5679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2451C4A-DD62-72C7-EF8C-D55B0F09BCBC}"/>
              </a:ext>
            </a:extLst>
          </p:cNvPr>
          <p:cNvSpPr txBox="1"/>
          <p:nvPr/>
        </p:nvSpPr>
        <p:spPr>
          <a:xfrm>
            <a:off x="4510282" y="3075057"/>
            <a:ext cx="5679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882800-FEC3-791F-8B24-BE046934DAE8}"/>
              </a:ext>
            </a:extLst>
          </p:cNvPr>
          <p:cNvSpPr txBox="1"/>
          <p:nvPr/>
        </p:nvSpPr>
        <p:spPr>
          <a:xfrm>
            <a:off x="4822640" y="2718568"/>
            <a:ext cx="754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5660049-10F9-79E6-E4B3-0C6CAFC62E0D}"/>
              </a:ext>
            </a:extLst>
          </p:cNvPr>
          <p:cNvCxnSpPr>
            <a:cxnSpLocks/>
          </p:cNvCxnSpPr>
          <p:nvPr/>
        </p:nvCxnSpPr>
        <p:spPr>
          <a:xfrm>
            <a:off x="5336616" y="3782943"/>
            <a:ext cx="398613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AB9B9B9D-B2AF-A4EB-85FE-3C97B1C20CCF}"/>
              </a:ext>
            </a:extLst>
          </p:cNvPr>
          <p:cNvSpPr/>
          <p:nvPr/>
        </p:nvSpPr>
        <p:spPr>
          <a:xfrm>
            <a:off x="7814703" y="2270197"/>
            <a:ext cx="1331494" cy="1592246"/>
          </a:xfrm>
          <a:prstGeom prst="roundRect">
            <a:avLst>
              <a:gd name="adj" fmla="val 2992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DD3FB50-3D99-654F-2FFA-FF38F6D1606D}"/>
              </a:ext>
            </a:extLst>
          </p:cNvPr>
          <p:cNvSpPr/>
          <p:nvPr/>
        </p:nvSpPr>
        <p:spPr>
          <a:xfrm>
            <a:off x="6098053" y="2273158"/>
            <a:ext cx="905558" cy="1592246"/>
          </a:xfrm>
          <a:prstGeom prst="roundRect">
            <a:avLst>
              <a:gd name="adj" fmla="val 2992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312781E-CCCD-C389-05CE-E13174836BB9}"/>
              </a:ext>
            </a:extLst>
          </p:cNvPr>
          <p:cNvSpPr txBox="1"/>
          <p:nvPr/>
        </p:nvSpPr>
        <p:spPr>
          <a:xfrm>
            <a:off x="7703100" y="3829949"/>
            <a:ext cx="1520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4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06D28F3-2DB3-AB74-971A-68B0006526F3}"/>
              </a:ext>
            </a:extLst>
          </p:cNvPr>
          <p:cNvSpPr txBox="1"/>
          <p:nvPr/>
        </p:nvSpPr>
        <p:spPr>
          <a:xfrm>
            <a:off x="7171352" y="3818313"/>
            <a:ext cx="760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78CA0A0-6CF7-85FD-CE45-44B0E951340F}"/>
              </a:ext>
            </a:extLst>
          </p:cNvPr>
          <p:cNvSpPr txBox="1"/>
          <p:nvPr/>
        </p:nvSpPr>
        <p:spPr>
          <a:xfrm>
            <a:off x="6823273" y="3814584"/>
            <a:ext cx="760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26A2B47-04B9-996E-55F7-AD86E44AC4C3}"/>
              </a:ext>
            </a:extLst>
          </p:cNvPr>
          <p:cNvSpPr txBox="1"/>
          <p:nvPr/>
        </p:nvSpPr>
        <p:spPr>
          <a:xfrm>
            <a:off x="170892" y="4872472"/>
            <a:ext cx="8678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riêng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200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A197B57-ABB1-EADB-1189-768AB85F3B79}"/>
              </a:ext>
            </a:extLst>
          </p:cNvPr>
          <p:cNvSpPr txBox="1"/>
          <p:nvPr/>
        </p:nvSpPr>
        <p:spPr>
          <a:xfrm>
            <a:off x="5732399" y="3829949"/>
            <a:ext cx="1520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endParaRPr lang="en-US" sz="4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8DB204-493B-7B0D-E0B9-363330907289}"/>
              </a:ext>
            </a:extLst>
          </p:cNvPr>
          <p:cNvSpPr txBox="1"/>
          <p:nvPr/>
        </p:nvSpPr>
        <p:spPr>
          <a:xfrm>
            <a:off x="5067005" y="3835041"/>
            <a:ext cx="1520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EEE055E-7AA5-D58E-47A3-DF5F1E9C9C00}"/>
              </a:ext>
            </a:extLst>
          </p:cNvPr>
          <p:cNvSpPr txBox="1"/>
          <p:nvPr/>
        </p:nvSpPr>
        <p:spPr>
          <a:xfrm>
            <a:off x="311660" y="4925992"/>
            <a:ext cx="11822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10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9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1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32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94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4" grpId="1" animBg="1"/>
      <p:bldP spid="15" grpId="0" animBg="1"/>
      <p:bldP spid="15" grpId="1" animBg="1"/>
      <p:bldP spid="16" grpId="0"/>
      <p:bldP spid="17" grpId="0"/>
      <p:bldP spid="18" grpId="0"/>
      <p:bldP spid="19" grpId="0"/>
      <p:bldP spid="19" grpId="1"/>
      <p:bldP spid="20" grpId="0"/>
      <p:bldP spid="21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5BEEA2-D587-B9BF-A4DD-48AA30716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18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391665-B599-66A5-133E-11A36370C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E6164E-F427-B25F-0A36-B3978035C70F}"/>
              </a:ext>
            </a:extLst>
          </p:cNvPr>
          <p:cNvSpPr txBox="1"/>
          <p:nvPr/>
        </p:nvSpPr>
        <p:spPr>
          <a:xfrm>
            <a:off x="496893" y="368721"/>
            <a:ext cx="96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74A64C-E006-D0F3-59AF-F39F8A44D7DB}"/>
              </a:ext>
            </a:extLst>
          </p:cNvPr>
          <p:cNvSpPr txBox="1"/>
          <p:nvPr/>
        </p:nvSpPr>
        <p:spPr>
          <a:xfrm>
            <a:off x="1212000" y="368721"/>
            <a:ext cx="1601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5711C67-2B61-45A5-8C00-44A2E77A5DAC}"/>
              </a:ext>
            </a:extLst>
          </p:cNvPr>
          <p:cNvGrpSpPr/>
          <p:nvPr/>
        </p:nvGrpSpPr>
        <p:grpSpPr>
          <a:xfrm>
            <a:off x="496892" y="1037732"/>
            <a:ext cx="6551021" cy="1077517"/>
            <a:chOff x="5519061" y="343535"/>
            <a:chExt cx="6096000" cy="107751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03CFC6E6-89FB-242A-5831-2870F6B8C6EB}"/>
                </a:ext>
              </a:extLst>
            </p:cNvPr>
            <p:cNvSpPr/>
            <p:nvPr/>
          </p:nvSpPr>
          <p:spPr>
            <a:xfrm>
              <a:off x="5704114" y="343535"/>
              <a:ext cx="5753903" cy="770041"/>
            </a:xfrm>
            <a:prstGeom prst="roundRect">
              <a:avLst>
                <a:gd name="adj" fmla="val 46677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09E30DA-1E76-D73E-87A0-2339ADEE2902}"/>
                </a:ext>
              </a:extLst>
            </p:cNvPr>
            <p:cNvSpPr txBox="1"/>
            <p:nvPr/>
          </p:nvSpPr>
          <p:spPr>
            <a:xfrm>
              <a:off x="5519061" y="466945"/>
              <a:ext cx="60960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25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giây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12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giây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118A557-D2FB-1702-8446-169524261D5A}"/>
              </a:ext>
            </a:extLst>
          </p:cNvPr>
          <p:cNvGrpSpPr/>
          <p:nvPr/>
        </p:nvGrpSpPr>
        <p:grpSpPr>
          <a:xfrm>
            <a:off x="510897" y="2198874"/>
            <a:ext cx="6096000" cy="770041"/>
            <a:chOff x="5519061" y="343535"/>
            <a:chExt cx="6096000" cy="77004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DDC6843D-5A48-E985-AF4E-CEF3F1FF85A5}"/>
                </a:ext>
              </a:extLst>
            </p:cNvPr>
            <p:cNvSpPr/>
            <p:nvPr/>
          </p:nvSpPr>
          <p:spPr>
            <a:xfrm>
              <a:off x="5704114" y="343535"/>
              <a:ext cx="5753903" cy="770041"/>
            </a:xfrm>
            <a:prstGeom prst="roundRect">
              <a:avLst>
                <a:gd name="adj" fmla="val 46677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94815E8-2A29-559B-601B-90DB4DD73CD9}"/>
                </a:ext>
              </a:extLst>
            </p:cNvPr>
            <p:cNvSpPr txBox="1"/>
            <p:nvPr/>
          </p:nvSpPr>
          <p:spPr>
            <a:xfrm>
              <a:off x="5519061" y="466945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giờ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- 12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giờ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30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548010D-AA16-1662-63EA-39580C7328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61" y="3739306"/>
            <a:ext cx="1688995" cy="237338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1266036-071E-ADE3-6359-F66C4C924D8A}"/>
              </a:ext>
            </a:extLst>
          </p:cNvPr>
          <p:cNvGrpSpPr/>
          <p:nvPr/>
        </p:nvGrpSpPr>
        <p:grpSpPr>
          <a:xfrm>
            <a:off x="7171153" y="1037731"/>
            <a:ext cx="3403487" cy="770041"/>
            <a:chOff x="5704115" y="343535"/>
            <a:chExt cx="3403487" cy="77004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F464114E-DCD0-6886-6ADE-A0A19B3F0801}"/>
                </a:ext>
              </a:extLst>
            </p:cNvPr>
            <p:cNvSpPr/>
            <p:nvPr/>
          </p:nvSpPr>
          <p:spPr>
            <a:xfrm>
              <a:off x="5704115" y="343535"/>
              <a:ext cx="3403486" cy="770041"/>
            </a:xfrm>
            <a:prstGeom prst="roundRect">
              <a:avLst>
                <a:gd name="adj" fmla="val 46677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C12DE7B-F377-D2E7-373D-1587A1CE29EF}"/>
                </a:ext>
              </a:extLst>
            </p:cNvPr>
            <p:cNvSpPr txBox="1"/>
            <p:nvPr/>
          </p:nvSpPr>
          <p:spPr>
            <a:xfrm>
              <a:off x="5704115" y="482484"/>
              <a:ext cx="340348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 8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15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giây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43E56EF-9327-AED3-0AD0-CC31F8DF232C}"/>
              </a:ext>
            </a:extLst>
          </p:cNvPr>
          <p:cNvGrpSpPr/>
          <p:nvPr/>
        </p:nvGrpSpPr>
        <p:grpSpPr>
          <a:xfrm>
            <a:off x="5706439" y="2198874"/>
            <a:ext cx="3403487" cy="770041"/>
            <a:chOff x="4775648" y="343535"/>
            <a:chExt cx="3403487" cy="77004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2810BE8F-AC47-8419-E0C7-2F480A3D8945}"/>
                </a:ext>
              </a:extLst>
            </p:cNvPr>
            <p:cNvSpPr/>
            <p:nvPr/>
          </p:nvSpPr>
          <p:spPr>
            <a:xfrm>
              <a:off x="5704115" y="343535"/>
              <a:ext cx="1688995" cy="770041"/>
            </a:xfrm>
            <a:prstGeom prst="roundRect">
              <a:avLst>
                <a:gd name="adj" fmla="val 46677"/>
              </a:avLst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D26B5AE5-CF19-76DE-E0A6-3D83659AB1C9}"/>
                </a:ext>
              </a:extLst>
            </p:cNvPr>
            <p:cNvSpPr txBox="1"/>
            <p:nvPr/>
          </p:nvSpPr>
          <p:spPr>
            <a:xfrm>
              <a:off x="4775648" y="476753"/>
              <a:ext cx="340348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 4 </a:t>
              </a:r>
              <a:r>
                <a:rPr lang="en-US" sz="2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giờ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2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1E533C-5B12-8DD6-2263-1060F94A7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45D63C-AB08-1F82-7136-14D23E41C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6F6CB9E-748B-9EB5-24A7-9B29F577975C}"/>
              </a:ext>
            </a:extLst>
          </p:cNvPr>
          <p:cNvSpPr txBox="1"/>
          <p:nvPr/>
        </p:nvSpPr>
        <p:spPr>
          <a:xfrm>
            <a:off x="496893" y="368721"/>
            <a:ext cx="966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0C63CA-ED33-44C4-EFA4-B6279285BE1C}"/>
              </a:ext>
            </a:extLst>
          </p:cNvPr>
          <p:cNvSpPr txBox="1"/>
          <p:nvPr/>
        </p:nvSpPr>
        <p:spPr>
          <a:xfrm>
            <a:off x="874375" y="368721"/>
            <a:ext cx="548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09C42D-D673-6C6E-BA5A-5051642437E5}"/>
              </a:ext>
            </a:extLst>
          </p:cNvPr>
          <p:cNvSpPr txBox="1"/>
          <p:nvPr/>
        </p:nvSpPr>
        <p:spPr>
          <a:xfrm>
            <a:off x="738428" y="891941"/>
            <a:ext cx="107151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Thanh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14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Thanh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lâu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4AB7E5-3EF1-2E74-9C11-E6B45F2666E7}"/>
              </a:ext>
            </a:extLst>
          </p:cNvPr>
          <p:cNvSpPr txBox="1"/>
          <p:nvPr/>
        </p:nvSpPr>
        <p:spPr>
          <a:xfrm>
            <a:off x="567233" y="2212224"/>
            <a:ext cx="338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D658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D0EBFAE-6C4A-50A8-58D9-57B4B798201D}"/>
              </a:ext>
            </a:extLst>
          </p:cNvPr>
          <p:cNvSpPr txBox="1"/>
          <p:nvPr/>
        </p:nvSpPr>
        <p:spPr>
          <a:xfrm>
            <a:off x="4316969" y="2212224"/>
            <a:ext cx="338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D658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019BC41-07F5-EBE9-5043-91C34A8164F3}"/>
              </a:ext>
            </a:extLst>
          </p:cNvPr>
          <p:cNvSpPr txBox="1"/>
          <p:nvPr/>
        </p:nvSpPr>
        <p:spPr>
          <a:xfrm>
            <a:off x="8066705" y="2170021"/>
            <a:ext cx="3385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D6589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25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A9261F2-D58C-7386-B392-3BBB6C6E43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0" b="15897"/>
          <a:stretch/>
        </p:blipFill>
        <p:spPr>
          <a:xfrm>
            <a:off x="298259" y="2572255"/>
            <a:ext cx="11567341" cy="35646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66E4C32-468D-D131-E8B5-F3F2AF813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4" t="26011" r="23846" b="29291"/>
          <a:stretch/>
        </p:blipFill>
        <p:spPr>
          <a:xfrm>
            <a:off x="1254862" y="5067937"/>
            <a:ext cx="1716258" cy="82190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9E240BC-B12D-70AB-7CEA-8CB2B6D0979C}"/>
              </a:ext>
            </a:extLst>
          </p:cNvPr>
          <p:cNvGrpSpPr/>
          <p:nvPr/>
        </p:nvGrpSpPr>
        <p:grpSpPr>
          <a:xfrm>
            <a:off x="1445236" y="5704205"/>
            <a:ext cx="3663215" cy="1128997"/>
            <a:chOff x="1445236" y="5704205"/>
            <a:chExt cx="3663215" cy="1128997"/>
          </a:xfrm>
        </p:grpSpPr>
        <p:sp>
          <p:nvSpPr>
            <p:cNvPr id="25" name="Cloud 24">
              <a:extLst>
                <a:ext uri="{FF2B5EF4-FFF2-40B4-BE49-F238E27FC236}">
                  <a16:creationId xmlns:a16="http://schemas.microsoft.com/office/drawing/2014/main" xmlns="" id="{09791932-FC60-4340-E233-6623FFABB3CD}"/>
                </a:ext>
              </a:extLst>
            </p:cNvPr>
            <p:cNvSpPr/>
            <p:nvPr/>
          </p:nvSpPr>
          <p:spPr>
            <a:xfrm>
              <a:off x="1445236" y="5704205"/>
              <a:ext cx="3663215" cy="1128997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3211BD0-5FE5-EEBE-0841-B181F3015772}"/>
                </a:ext>
              </a:extLst>
            </p:cNvPr>
            <p:cNvSpPr txBox="1"/>
            <p:nvPr/>
          </p:nvSpPr>
          <p:spPr>
            <a:xfrm>
              <a:off x="1910518" y="5974257"/>
              <a:ext cx="273265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giờ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2800" b="1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0BAFE8C-BDBB-459A-A5BE-7C6022EDEF65}"/>
              </a:ext>
            </a:extLst>
          </p:cNvPr>
          <p:cNvGrpSpPr/>
          <p:nvPr/>
        </p:nvGrpSpPr>
        <p:grpSpPr>
          <a:xfrm>
            <a:off x="7846380" y="5671368"/>
            <a:ext cx="3663215" cy="1128997"/>
            <a:chOff x="1445236" y="5704205"/>
            <a:chExt cx="3663215" cy="1128997"/>
          </a:xfrm>
        </p:grpSpPr>
        <p:sp>
          <p:nvSpPr>
            <p:cNvPr id="30" name="Cloud 29">
              <a:extLst>
                <a:ext uri="{FF2B5EF4-FFF2-40B4-BE49-F238E27FC236}">
                  <a16:creationId xmlns:a16="http://schemas.microsoft.com/office/drawing/2014/main" xmlns="" id="{DED15AF6-30A8-D322-9E17-E3A5D45033CC}"/>
                </a:ext>
              </a:extLst>
            </p:cNvPr>
            <p:cNvSpPr/>
            <p:nvPr/>
          </p:nvSpPr>
          <p:spPr>
            <a:xfrm>
              <a:off x="1445236" y="5704205"/>
              <a:ext cx="3663215" cy="1128997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712B051-020C-2454-AB7E-A1735A5E1984}"/>
                </a:ext>
              </a:extLst>
            </p:cNvPr>
            <p:cNvSpPr txBox="1"/>
            <p:nvPr/>
          </p:nvSpPr>
          <p:spPr>
            <a:xfrm>
              <a:off x="1910517" y="5974257"/>
              <a:ext cx="31408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17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giờ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20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2800" b="1" dirty="0"/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84506AE1-EB94-18BD-A37D-2F4E9169C8A1}"/>
              </a:ext>
            </a:extLst>
          </p:cNvPr>
          <p:cNvSpPr/>
          <p:nvPr/>
        </p:nvSpPr>
        <p:spPr>
          <a:xfrm>
            <a:off x="4194558" y="2170021"/>
            <a:ext cx="609707" cy="633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0.64817 0.0150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0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6" grpId="0"/>
      <p:bldP spid="14" grpId="0"/>
      <p:bldP spid="16" grpId="0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2D6436D94D443A42ABF207960281DE1A" ma:contentTypeVersion="10" ma:contentTypeDescription="Tạo tài liệu mới." ma:contentTypeScope="" ma:versionID="989d67ba0c7c38e5c4d4d2edd1be2b63">
  <xsd:schema xmlns:xsd="http://www.w3.org/2001/XMLSchema" xmlns:xs="http://www.w3.org/2001/XMLSchema" xmlns:p="http://schemas.microsoft.com/office/2006/metadata/properties" xmlns:ns3="19bb787a-eb0d-433f-81cf-5f3324dfe6c3" xmlns:ns4="c9582b90-ffa3-483f-834e-d8ba5917297d" targetNamespace="http://schemas.microsoft.com/office/2006/metadata/properties" ma:root="true" ma:fieldsID="2ff7890938fb2f8c09224dbe726df9a0" ns3:_="" ns4:_="">
    <xsd:import namespace="19bb787a-eb0d-433f-81cf-5f3324dfe6c3"/>
    <xsd:import namespace="c9582b90-ffa3-483f-834e-d8ba5917297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SearchProperties" minOccurs="0"/>
                <xsd:element ref="ns4:MediaServiceObjectDetectorVersions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b787a-eb0d-433f-81cf-5f3324dfe6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àm băm Gợi ý Chia sẻ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82b90-ffa3-483f-834e-d8ba591729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996CBA-2A9A-41F9-9D89-40E9838590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bb787a-eb0d-433f-81cf-5f3324dfe6c3"/>
    <ds:schemaRef ds:uri="c9582b90-ffa3-483f-834e-d8ba591729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1829A93-5A4A-48D3-98C9-327517ECD5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A8F5B6D-59F2-45AC-AA92-058EC477D0F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c9582b90-ffa3-483f-834e-d8ba5917297d"/>
    <ds:schemaRef ds:uri="19bb787a-eb0d-433f-81cf-5f3324dfe6c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826</Words>
  <Application>Microsoft Office PowerPoint</Application>
  <PresentationFormat>Custom</PresentationFormat>
  <Paragraphs>105</Paragraphs>
  <Slides>18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DELL</cp:lastModifiedBy>
  <cp:revision>3</cp:revision>
  <dcterms:created xsi:type="dcterms:W3CDTF">2025-02-22T15:12:18Z</dcterms:created>
  <dcterms:modified xsi:type="dcterms:W3CDTF">2025-03-21T16:20:28Z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0x0101002D6436D94D443A42ABF207960281DE1A</vt:lpwstr>
  </property>
</Properties>
</file>